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323" r:id="rId6"/>
    <p:sldId id="257" r:id="rId7"/>
    <p:sldId id="261" r:id="rId8"/>
    <p:sldId id="322" r:id="rId9"/>
    <p:sldId id="2147476345" r:id="rId10"/>
    <p:sldId id="277" r:id="rId11"/>
    <p:sldId id="264" r:id="rId12"/>
    <p:sldId id="321" r:id="rId13"/>
    <p:sldId id="314" r:id="rId14"/>
    <p:sldId id="2147476354" r:id="rId15"/>
    <p:sldId id="2147476356" r:id="rId16"/>
    <p:sldId id="267" r:id="rId17"/>
    <p:sldId id="260" r:id="rId18"/>
    <p:sldId id="2147476360" r:id="rId19"/>
    <p:sldId id="2147476346" r:id="rId20"/>
    <p:sldId id="2147476364" r:id="rId2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Dosis" pitchFamily="2" charset="0"/>
      <p:regular r:id="rId27"/>
      <p:bold r:id="rId28"/>
    </p:embeddedFont>
    <p:embeddedFont>
      <p:font typeface="Noto Sans Light" panose="020B0604020202020204" charset="0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3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00C855"/>
    <a:srgbClr val="9650FF"/>
    <a:srgbClr val="2E0243"/>
    <a:srgbClr val="F0462D"/>
    <a:srgbClr val="006131"/>
    <a:srgbClr val="F6F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C2AD6F-AA5A-EE76-524D-43981F75118B}" v="25" dt="2024-09-26T21:47:33.81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176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21" Type="http://schemas.openxmlformats.org/officeDocument/2006/relationships/slide" Target="slides/slide17.xml"/><Relationship Id="rId34" Type="http://schemas.openxmlformats.org/officeDocument/2006/relationships/font" Target="fonts/font12.fntdata"/><Relationship Id="rId9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9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9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4.xml"/><Relationship Id="rId93" Type="http://customschemas.google.com/relationships/presentationmetadata" Target="metadata"/><Relationship Id="rId98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366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3950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2550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799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0277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2851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0309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delo capa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E8580561-6213-2038-D5F7-4DC13D41D2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178" y="584579"/>
            <a:ext cx="3908822" cy="3974345"/>
          </a:xfrm>
          <a:prstGeom prst="roundRect">
            <a:avLst>
              <a:gd name="adj" fmla="val 6006"/>
            </a:avLst>
          </a:prstGeom>
          <a:solidFill>
            <a:schemeClr val="tx1"/>
          </a:solidFill>
          <a:ln w="31750">
            <a:gradFill flip="none" rotWithShape="1">
              <a:gsLst>
                <a:gs pos="0">
                  <a:srgbClr val="00C855"/>
                </a:gs>
                <a:gs pos="57000">
                  <a:srgbClr val="525BB1"/>
                </a:gs>
                <a:gs pos="99000">
                  <a:srgbClr val="9650FF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IT" sz="1614">
                <a:solidFill>
                  <a:prstClr val="white"/>
                </a:solidFill>
                <a:latin typeface="Calibri"/>
              </a:defRPr>
            </a:lvl1pPr>
          </a:lstStyle>
          <a:p>
            <a:pPr marL="0" lvl="0" algn="ctr" defTabSz="816176" eaLnBrk="1" latinLnBrk="0" hangingPunct="1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2391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75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77.png"/><Relationship Id="rId4" Type="http://schemas.openxmlformats.org/officeDocument/2006/relationships/image" Target="../media/image14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9" Type="http://schemas.openxmlformats.org/officeDocument/2006/relationships/image" Target="../media/image52.png"/><Relationship Id="rId21" Type="http://schemas.openxmlformats.org/officeDocument/2006/relationships/image" Target="../media/image34.png"/><Relationship Id="rId34" Type="http://schemas.openxmlformats.org/officeDocument/2006/relationships/image" Target="../media/image47.png"/><Relationship Id="rId42" Type="http://schemas.openxmlformats.org/officeDocument/2006/relationships/image" Target="../media/image55.png"/><Relationship Id="rId47" Type="http://schemas.openxmlformats.org/officeDocument/2006/relationships/image" Target="../media/image11.png"/><Relationship Id="rId50" Type="http://schemas.microsoft.com/office/2007/relationships/hdphoto" Target="../media/hdphoto2.wdp"/><Relationship Id="rId55" Type="http://schemas.openxmlformats.org/officeDocument/2006/relationships/image" Target="../media/image62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9" Type="http://schemas.openxmlformats.org/officeDocument/2006/relationships/image" Target="../media/image42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40" Type="http://schemas.openxmlformats.org/officeDocument/2006/relationships/image" Target="../media/image53.png"/><Relationship Id="rId45" Type="http://schemas.microsoft.com/office/2007/relationships/hdphoto" Target="../media/hdphoto3.wdp"/><Relationship Id="rId53" Type="http://schemas.openxmlformats.org/officeDocument/2006/relationships/image" Target="../media/image60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31" Type="http://schemas.openxmlformats.org/officeDocument/2006/relationships/image" Target="../media/image44.png"/><Relationship Id="rId44" Type="http://schemas.openxmlformats.org/officeDocument/2006/relationships/image" Target="../media/image57.png"/><Relationship Id="rId52" Type="http://schemas.openxmlformats.org/officeDocument/2006/relationships/image" Target="../media/image59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Relationship Id="rId43" Type="http://schemas.openxmlformats.org/officeDocument/2006/relationships/image" Target="../media/image56.jpeg"/><Relationship Id="rId48" Type="http://schemas.microsoft.com/office/2007/relationships/hdphoto" Target="../media/hdphoto1.wdp"/><Relationship Id="rId8" Type="http://schemas.openxmlformats.org/officeDocument/2006/relationships/image" Target="../media/image21.png"/><Relationship Id="rId51" Type="http://schemas.openxmlformats.org/officeDocument/2006/relationships/image" Target="../media/image13.png"/><Relationship Id="rId3" Type="http://schemas.openxmlformats.org/officeDocument/2006/relationships/image" Target="../media/image16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33" Type="http://schemas.openxmlformats.org/officeDocument/2006/relationships/image" Target="../media/image46.png"/><Relationship Id="rId38" Type="http://schemas.openxmlformats.org/officeDocument/2006/relationships/image" Target="../media/image51.png"/><Relationship Id="rId46" Type="http://schemas.openxmlformats.org/officeDocument/2006/relationships/image" Target="../media/image58.png"/><Relationship Id="rId20" Type="http://schemas.openxmlformats.org/officeDocument/2006/relationships/image" Target="../media/image33.png"/><Relationship Id="rId41" Type="http://schemas.openxmlformats.org/officeDocument/2006/relationships/image" Target="../media/image54.png"/><Relationship Id="rId54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36" Type="http://schemas.openxmlformats.org/officeDocument/2006/relationships/image" Target="../media/image49.png"/><Relationship Id="rId4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67.png"/><Relationship Id="rId4" Type="http://schemas.openxmlformats.org/officeDocument/2006/relationships/image" Target="../media/image9.png"/><Relationship Id="rId9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460783" y="654318"/>
            <a:ext cx="9141507" cy="4173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pt-BR" dirty="0">
                <a:solidFill>
                  <a:srgbClr val="F5F3FD"/>
                </a:solidFill>
              </a:rPr>
              <a:t>ESTO ES UN TEMPLATE. </a:t>
            </a:r>
            <a:r>
              <a:rPr lang="pt-BR" b="0" dirty="0">
                <a:solidFill>
                  <a:srgbClr val="F5F3FD"/>
                </a:solidFill>
              </a:rPr>
              <a:t>POR FAVOR NO EDITAR ESTE ARCHIVO.</a:t>
            </a:r>
            <a:br>
              <a:rPr lang="pt-BR" b="0" dirty="0">
                <a:solidFill>
                  <a:srgbClr val="F5F3FD"/>
                </a:solidFill>
              </a:rPr>
            </a:br>
            <a:r>
              <a:rPr lang="pt-BR" b="0" dirty="0">
                <a:solidFill>
                  <a:srgbClr val="F5F3FD"/>
                </a:solidFill>
              </a:rPr>
              <a:t>DESCARGARLO EN SU MAQUINA</a:t>
            </a:r>
            <a:endParaRPr lang="es-ES" b="0" dirty="0"/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524;p42">
            <a:extLst>
              <a:ext uri="{FF2B5EF4-FFF2-40B4-BE49-F238E27FC236}">
                <a16:creationId xmlns:a16="http://schemas.microsoft.com/office/drawing/2014/main" id="{3C59103B-05A1-0E8A-1251-C1C5C9CB86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24646"/>
          <a:stretch/>
        </p:blipFill>
        <p:spPr>
          <a:xfrm>
            <a:off x="3329052" y="0"/>
            <a:ext cx="581494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31;p14">
            <a:extLst>
              <a:ext uri="{FF2B5EF4-FFF2-40B4-BE49-F238E27FC236}">
                <a16:creationId xmlns:a16="http://schemas.microsoft.com/office/drawing/2014/main" id="{A878AE70-DEE1-C42F-1270-32C7B1FDAB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0" y="0"/>
            <a:ext cx="10340632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1" name="Google Shape;841;p59"/>
          <p:cNvGrpSpPr/>
          <p:nvPr/>
        </p:nvGrpSpPr>
        <p:grpSpPr>
          <a:xfrm>
            <a:off x="458069" y="452350"/>
            <a:ext cx="1574276" cy="304900"/>
            <a:chOff x="2324024" y="1190392"/>
            <a:chExt cx="5136300" cy="543300"/>
          </a:xfrm>
        </p:grpSpPr>
        <p:sp>
          <p:nvSpPr>
            <p:cNvPr id="842" name="Google Shape;842;p59"/>
            <p:cNvSpPr/>
            <p:nvPr/>
          </p:nvSpPr>
          <p:spPr>
            <a:xfrm>
              <a:off x="2324024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9"/>
            <p:cNvSpPr txBox="1"/>
            <p:nvPr/>
          </p:nvSpPr>
          <p:spPr>
            <a:xfrm>
              <a:off x="2530473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Sección</a:t>
              </a:r>
              <a:r>
                <a:rPr lang="pt-BR" sz="11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1</a:t>
              </a:r>
              <a:endParaRPr sz="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59"/>
          <p:cNvGrpSpPr/>
          <p:nvPr/>
        </p:nvGrpSpPr>
        <p:grpSpPr>
          <a:xfrm>
            <a:off x="2120321" y="452350"/>
            <a:ext cx="1574276" cy="304900"/>
            <a:chOff x="7747357" y="1190392"/>
            <a:chExt cx="5136300" cy="543300"/>
          </a:xfrm>
        </p:grpSpPr>
        <p:sp>
          <p:nvSpPr>
            <p:cNvPr id="845" name="Google Shape;845;p59"/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59"/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Promo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847" name="Google Shape;847;p59"/>
          <p:cNvGrpSpPr/>
          <p:nvPr/>
        </p:nvGrpSpPr>
        <p:grpSpPr>
          <a:xfrm>
            <a:off x="3782572" y="452350"/>
            <a:ext cx="1574276" cy="304900"/>
            <a:chOff x="13170690" y="1190392"/>
            <a:chExt cx="5136300" cy="543300"/>
          </a:xfrm>
        </p:grpSpPr>
        <p:sp>
          <p:nvSpPr>
            <p:cNvPr id="848" name="Google Shape;848;p59"/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9"/>
            <p:cNvSpPr txBox="1"/>
            <p:nvPr/>
          </p:nvSpPr>
          <p:spPr>
            <a:xfrm>
              <a:off x="13377139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i="0" u="none" strike="noStrike" cap="none" dirty="0" err="1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Sección</a:t>
              </a:r>
              <a:r>
                <a:rPr lang="pt-BR" sz="1100" b="1" i="0" u="none" strike="noStrike" cap="none" dirty="0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3</a:t>
              </a:r>
              <a:endParaRPr sz="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6" name="Google Shape;856;p59"/>
          <p:cNvSpPr txBox="1">
            <a:spLocks noGrp="1"/>
          </p:cNvSpPr>
          <p:nvPr>
            <p:ph type="title"/>
          </p:nvPr>
        </p:nvSpPr>
        <p:spPr>
          <a:xfrm>
            <a:off x="492885" y="1146436"/>
            <a:ext cx="681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 dirty="0" err="1">
                <a:solidFill>
                  <a:srgbClr val="411E5A"/>
                </a:solidFill>
              </a:rPr>
              <a:t>Suite</a:t>
            </a:r>
            <a:r>
              <a:rPr lang="pt-BR" dirty="0">
                <a:solidFill>
                  <a:srgbClr val="411E5A"/>
                </a:solidFill>
              </a:rPr>
              <a:t> </a:t>
            </a:r>
            <a:r>
              <a:rPr lang="pt-BR" dirty="0" err="1">
                <a:solidFill>
                  <a:srgbClr val="F0462D"/>
                </a:solidFill>
              </a:rPr>
              <a:t>Unified</a:t>
            </a:r>
            <a:r>
              <a:rPr lang="pt-BR" dirty="0">
                <a:solidFill>
                  <a:srgbClr val="F0462D"/>
                </a:solidFill>
              </a:rPr>
              <a:t> </a:t>
            </a:r>
            <a:r>
              <a:rPr lang="pt-BR" dirty="0" err="1">
                <a:solidFill>
                  <a:srgbClr val="F0462D"/>
                </a:solidFill>
              </a:rPr>
              <a:t>Commerce</a:t>
            </a:r>
            <a:endParaRPr lang="pt-BR" dirty="0">
              <a:solidFill>
                <a:srgbClr val="F0462D"/>
              </a:solidFill>
            </a:endParaRPr>
          </a:p>
        </p:txBody>
      </p:sp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458069" y="2865572"/>
            <a:ext cx="5306627" cy="1635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Oferta de medios de pago acordes a los consumidores más exigentes.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Facilita la gestión de los distintos tipos de comisiones que se calculan en una tienda o sucursal.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Mayor disponibilidad de stock, reducción del tiempo de entrega, gastos de transporte reducidos, mayor facilidad para cambiar productos.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Emitir, controlar, gestionar, almacenar (en un servidor o en la nube) y enviar a sus clientes comprobantes electrónicos.</a:t>
            </a:r>
            <a:endParaRPr sz="1600" dirty="0"/>
          </a:p>
        </p:txBody>
      </p:sp>
      <p:grpSp>
        <p:nvGrpSpPr>
          <p:cNvPr id="5" name="Google Shape;847;p59">
            <a:extLst>
              <a:ext uri="{FF2B5EF4-FFF2-40B4-BE49-F238E27FC236}">
                <a16:creationId xmlns:a16="http://schemas.microsoft.com/office/drawing/2014/main" id="{98F649F2-A0C3-3B12-6F3C-C3235412F549}"/>
              </a:ext>
            </a:extLst>
          </p:cNvPr>
          <p:cNvGrpSpPr/>
          <p:nvPr/>
        </p:nvGrpSpPr>
        <p:grpSpPr>
          <a:xfrm>
            <a:off x="326747" y="442538"/>
            <a:ext cx="1857910" cy="304900"/>
            <a:chOff x="12723764" y="1190392"/>
            <a:chExt cx="6061696" cy="543300"/>
          </a:xfrm>
        </p:grpSpPr>
        <p:sp>
          <p:nvSpPr>
            <p:cNvPr id="6" name="Google Shape;848;p59">
              <a:extLst>
                <a:ext uri="{FF2B5EF4-FFF2-40B4-BE49-F238E27FC236}">
                  <a16:creationId xmlns:a16="http://schemas.microsoft.com/office/drawing/2014/main" id="{9A7D0390-643E-97AF-095C-59407149DB4E}"/>
                </a:ext>
              </a:extLst>
            </p:cNvPr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849;p59">
              <a:extLst>
                <a:ext uri="{FF2B5EF4-FFF2-40B4-BE49-F238E27FC236}">
                  <a16:creationId xmlns:a16="http://schemas.microsoft.com/office/drawing/2014/main" id="{E8B209B2-1439-4D1A-F083-DEE30ADD7B36}"/>
                </a:ext>
              </a:extLst>
            </p:cNvPr>
            <p:cNvSpPr txBox="1"/>
            <p:nvPr/>
          </p:nvSpPr>
          <p:spPr>
            <a:xfrm>
              <a:off x="12723764" y="1246481"/>
              <a:ext cx="6061696" cy="438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000" b="1" dirty="0" err="1">
                  <a:solidFill>
                    <a:srgbClr val="45007D"/>
                  </a:solidFill>
                  <a:latin typeface="Century Gothic"/>
                  <a:sym typeface="Century Gothic"/>
                </a:rPr>
                <a:t>Suite</a:t>
              </a:r>
              <a:r>
                <a:rPr lang="pt-BR" sz="1000" b="1" dirty="0">
                  <a:solidFill>
                    <a:srgbClr val="45007D"/>
                  </a:solidFill>
                  <a:latin typeface="Century Gothic"/>
                  <a:sym typeface="Century Gothic"/>
                </a:rPr>
                <a:t> </a:t>
              </a:r>
              <a:r>
                <a:rPr lang="pt-BR" sz="1000" b="1" dirty="0" err="1">
                  <a:solidFill>
                    <a:srgbClr val="45007D"/>
                  </a:solidFill>
                  <a:latin typeface="Century Gothic"/>
                  <a:sym typeface="Century Gothic"/>
                </a:rPr>
                <a:t>Unified</a:t>
              </a:r>
              <a:r>
                <a:rPr lang="pt-BR" sz="1000" b="1" dirty="0">
                  <a:solidFill>
                    <a:srgbClr val="45007D"/>
                  </a:solidFill>
                  <a:latin typeface="Century Gothic"/>
                  <a:sym typeface="Century Gothic"/>
                </a:rPr>
                <a:t> </a:t>
              </a:r>
              <a:r>
                <a:rPr lang="pt-BR" sz="1000" b="1" dirty="0" err="1">
                  <a:solidFill>
                    <a:srgbClr val="45007D"/>
                  </a:solidFill>
                  <a:latin typeface="Century Gothic"/>
                  <a:sym typeface="Century Gothic"/>
                </a:rPr>
                <a:t>Commerce</a:t>
              </a:r>
              <a:endParaRPr sz="3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" name="Google Shape;844;p59">
            <a:extLst>
              <a:ext uri="{FF2B5EF4-FFF2-40B4-BE49-F238E27FC236}">
                <a16:creationId xmlns:a16="http://schemas.microsoft.com/office/drawing/2014/main" id="{9EB8A7AB-1D5B-6CDE-149D-06015FDC16F9}"/>
              </a:ext>
            </a:extLst>
          </p:cNvPr>
          <p:cNvGrpSpPr/>
          <p:nvPr/>
        </p:nvGrpSpPr>
        <p:grpSpPr>
          <a:xfrm>
            <a:off x="3776912" y="452350"/>
            <a:ext cx="1574276" cy="304900"/>
            <a:chOff x="7747357" y="1190392"/>
            <a:chExt cx="5136300" cy="543300"/>
          </a:xfrm>
        </p:grpSpPr>
        <p:sp>
          <p:nvSpPr>
            <p:cNvPr id="9" name="Google Shape;845;p59">
              <a:extLst>
                <a:ext uri="{FF2B5EF4-FFF2-40B4-BE49-F238E27FC236}">
                  <a16:creationId xmlns:a16="http://schemas.microsoft.com/office/drawing/2014/main" id="{4E88A4E1-82EE-52F2-3853-25A9043F4AF0}"/>
                </a:ext>
              </a:extLst>
            </p:cNvPr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846;p59">
              <a:extLst>
                <a:ext uri="{FF2B5EF4-FFF2-40B4-BE49-F238E27FC236}">
                  <a16:creationId xmlns:a16="http://schemas.microsoft.com/office/drawing/2014/main" id="{AA991468-30DA-A4FA-D3BF-D562C7D8D1A7}"/>
                </a:ext>
              </a:extLst>
            </p:cNvPr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PAY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D51901-4FB7-57F6-A1FF-EB05C0683303}"/>
              </a:ext>
            </a:extLst>
          </p:cNvPr>
          <p:cNvSpPr txBox="1"/>
          <p:nvPr/>
        </p:nvSpPr>
        <p:spPr>
          <a:xfrm>
            <a:off x="492885" y="1923066"/>
            <a:ext cx="5814948" cy="720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Suite de productos que se adhiere a los distintos formatos de comercio y, al mismo tiempo, integra </a:t>
            </a:r>
            <a:r>
              <a:rPr lang="es-ES" sz="16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</a:rPr>
              <a:t>canales físicos </a:t>
            </a: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como </a:t>
            </a:r>
            <a:r>
              <a:rPr lang="es-ES" sz="16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</a:rPr>
              <a:t>virtuales</a:t>
            </a:r>
            <a:endParaRPr lang="es-ES" sz="1600" b="1" dirty="0">
              <a:solidFill>
                <a:srgbClr val="411E5A"/>
              </a:solidFill>
              <a:latin typeface="Century Gothic" panose="020B0502020202020204" pitchFamily="34" charset="0"/>
              <a:ea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461;p36">
            <a:extLst>
              <a:ext uri="{FF2B5EF4-FFF2-40B4-BE49-F238E27FC236}">
                <a16:creationId xmlns:a16="http://schemas.microsoft.com/office/drawing/2014/main" id="{15AD7DE3-CE19-A62A-9E61-E6E6F790391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9808" r="25359" b="4251"/>
          <a:stretch/>
        </p:blipFill>
        <p:spPr>
          <a:xfrm>
            <a:off x="4862249" y="0"/>
            <a:ext cx="4281752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31;p14">
            <a:extLst>
              <a:ext uri="{FF2B5EF4-FFF2-40B4-BE49-F238E27FC236}">
                <a16:creationId xmlns:a16="http://schemas.microsoft.com/office/drawing/2014/main" id="{164A8C5F-2421-BBC5-27E1-C137DB7B4F0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0" y="-1"/>
            <a:ext cx="10340632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1" name="Google Shape;841;p59"/>
          <p:cNvGrpSpPr/>
          <p:nvPr/>
        </p:nvGrpSpPr>
        <p:grpSpPr>
          <a:xfrm>
            <a:off x="365075" y="452350"/>
            <a:ext cx="1760937" cy="304900"/>
            <a:chOff x="2020618" y="1190392"/>
            <a:chExt cx="5745308" cy="543300"/>
          </a:xfrm>
        </p:grpSpPr>
        <p:sp>
          <p:nvSpPr>
            <p:cNvPr id="842" name="Google Shape;842;p59"/>
            <p:cNvSpPr/>
            <p:nvPr/>
          </p:nvSpPr>
          <p:spPr>
            <a:xfrm>
              <a:off x="2324024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9"/>
            <p:cNvSpPr txBox="1"/>
            <p:nvPr/>
          </p:nvSpPr>
          <p:spPr>
            <a:xfrm>
              <a:off x="2020618" y="1240437"/>
              <a:ext cx="5745308" cy="438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0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0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pt-BR" sz="10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Unified</a:t>
              </a:r>
              <a:r>
                <a:rPr lang="pt-BR" sz="10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pt-BR" sz="10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Commerce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59"/>
          <p:cNvGrpSpPr/>
          <p:nvPr/>
        </p:nvGrpSpPr>
        <p:grpSpPr>
          <a:xfrm>
            <a:off x="2120321" y="452350"/>
            <a:ext cx="1574276" cy="304900"/>
            <a:chOff x="7747357" y="1190392"/>
            <a:chExt cx="5136300" cy="543300"/>
          </a:xfrm>
        </p:grpSpPr>
        <p:sp>
          <p:nvSpPr>
            <p:cNvPr id="845" name="Google Shape;845;p59"/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59"/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Promo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847" name="Google Shape;847;p59"/>
          <p:cNvGrpSpPr/>
          <p:nvPr/>
        </p:nvGrpSpPr>
        <p:grpSpPr>
          <a:xfrm>
            <a:off x="3782572" y="452350"/>
            <a:ext cx="1574276" cy="304900"/>
            <a:chOff x="13170690" y="1190392"/>
            <a:chExt cx="5136300" cy="543300"/>
          </a:xfrm>
        </p:grpSpPr>
        <p:sp>
          <p:nvSpPr>
            <p:cNvPr id="848" name="Google Shape;848;p59"/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9"/>
            <p:cNvSpPr txBox="1"/>
            <p:nvPr/>
          </p:nvSpPr>
          <p:spPr>
            <a:xfrm>
              <a:off x="13377139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i="0" u="none" strike="noStrike" cap="none" dirty="0" err="1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Sección</a:t>
              </a:r>
              <a:r>
                <a:rPr lang="pt-BR" sz="1100" b="1" i="0" u="none" strike="noStrike" cap="none" dirty="0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3</a:t>
              </a:r>
              <a:endParaRPr sz="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6" name="Google Shape;856;p59"/>
          <p:cNvSpPr txBox="1">
            <a:spLocks noGrp="1"/>
          </p:cNvSpPr>
          <p:nvPr>
            <p:ph type="title"/>
          </p:nvPr>
        </p:nvSpPr>
        <p:spPr>
          <a:xfrm>
            <a:off x="492885" y="1146436"/>
            <a:ext cx="681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 dirty="0" err="1">
                <a:solidFill>
                  <a:srgbClr val="411E5A"/>
                </a:solidFill>
              </a:rPr>
              <a:t>Suite</a:t>
            </a:r>
            <a:r>
              <a:rPr lang="pt-BR" dirty="0">
                <a:solidFill>
                  <a:srgbClr val="411E5A"/>
                </a:solidFill>
              </a:rPr>
              <a:t> </a:t>
            </a:r>
            <a:r>
              <a:rPr lang="pt-BR" dirty="0" err="1">
                <a:solidFill>
                  <a:srgbClr val="006131"/>
                </a:solidFill>
              </a:rPr>
              <a:t>Promo</a:t>
            </a:r>
            <a:endParaRPr lang="pt-BR" dirty="0">
              <a:solidFill>
                <a:srgbClr val="006131"/>
              </a:solidFill>
            </a:endParaRPr>
          </a:p>
        </p:txBody>
      </p:sp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458069" y="2865572"/>
            <a:ext cx="5306627" cy="1635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Permite en forma simple, y en tiempo real, definir y distribuir promociones complejas a tiendas físicas y virtuales.​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Brinda las  herramientas necesarias para fidelizar al consumidor a través de programas de fidelidad, cupones  impresos y electrónicos, tarjetas de regalo, monedero electrónico y similares. 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Permite conocer preferencias de compra segmentadas y predecir el comportamiento de compra del consumidor.</a:t>
            </a:r>
          </a:p>
        </p:txBody>
      </p:sp>
      <p:grpSp>
        <p:nvGrpSpPr>
          <p:cNvPr id="8" name="Google Shape;844;p59">
            <a:extLst>
              <a:ext uri="{FF2B5EF4-FFF2-40B4-BE49-F238E27FC236}">
                <a16:creationId xmlns:a16="http://schemas.microsoft.com/office/drawing/2014/main" id="{9EB8A7AB-1D5B-6CDE-149D-06015FDC16F9}"/>
              </a:ext>
            </a:extLst>
          </p:cNvPr>
          <p:cNvGrpSpPr/>
          <p:nvPr/>
        </p:nvGrpSpPr>
        <p:grpSpPr>
          <a:xfrm>
            <a:off x="3776912" y="452350"/>
            <a:ext cx="1574276" cy="304900"/>
            <a:chOff x="7747357" y="1190392"/>
            <a:chExt cx="5136300" cy="543300"/>
          </a:xfrm>
        </p:grpSpPr>
        <p:sp>
          <p:nvSpPr>
            <p:cNvPr id="9" name="Google Shape;845;p59">
              <a:extLst>
                <a:ext uri="{FF2B5EF4-FFF2-40B4-BE49-F238E27FC236}">
                  <a16:creationId xmlns:a16="http://schemas.microsoft.com/office/drawing/2014/main" id="{4E88A4E1-82EE-52F2-3853-25A9043F4AF0}"/>
                </a:ext>
              </a:extLst>
            </p:cNvPr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846;p59">
              <a:extLst>
                <a:ext uri="{FF2B5EF4-FFF2-40B4-BE49-F238E27FC236}">
                  <a16:creationId xmlns:a16="http://schemas.microsoft.com/office/drawing/2014/main" id="{AA991468-30DA-A4FA-D3BF-D562C7D8D1A7}"/>
                </a:ext>
              </a:extLst>
            </p:cNvPr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PAY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D51901-4FB7-57F6-A1FF-EB05C0683303}"/>
              </a:ext>
            </a:extLst>
          </p:cNvPr>
          <p:cNvSpPr txBox="1"/>
          <p:nvPr/>
        </p:nvSpPr>
        <p:spPr>
          <a:xfrm>
            <a:off x="492885" y="1923066"/>
            <a:ext cx="4976098" cy="720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Se enfoca en crear una </a:t>
            </a:r>
            <a:r>
              <a:rPr lang="es-ES" sz="1600" b="1" dirty="0">
                <a:solidFill>
                  <a:srgbClr val="006131"/>
                </a:solidFill>
                <a:latin typeface="Century Gothic" panose="020B0502020202020204" pitchFamily="34" charset="0"/>
                <a:ea typeface="Roboto"/>
              </a:rPr>
              <a:t>experiencia omnicanal y personalizada </a:t>
            </a: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para los consumidores en función de su </a:t>
            </a:r>
            <a:r>
              <a:rPr lang="es-ES" sz="1600" b="1" dirty="0">
                <a:solidFill>
                  <a:srgbClr val="006131"/>
                </a:solidFill>
                <a:latin typeface="Century Gothic" panose="020B0502020202020204" pitchFamily="34" charset="0"/>
                <a:ea typeface="Roboto"/>
              </a:rPr>
              <a:t>comportamiento de compra</a:t>
            </a:r>
            <a:endParaRPr lang="es-ES" sz="1600" b="1" dirty="0">
              <a:solidFill>
                <a:srgbClr val="2E0243"/>
              </a:solidFill>
              <a:latin typeface="Century Gothic" panose="020B0502020202020204" pitchFamily="34" charset="0"/>
              <a:ea typeface="Roboto"/>
            </a:endParaRPr>
          </a:p>
        </p:txBody>
      </p:sp>
      <p:grpSp>
        <p:nvGrpSpPr>
          <p:cNvPr id="2" name="Google Shape;847;p59">
            <a:extLst>
              <a:ext uri="{FF2B5EF4-FFF2-40B4-BE49-F238E27FC236}">
                <a16:creationId xmlns:a16="http://schemas.microsoft.com/office/drawing/2014/main" id="{91AC306F-9B06-3D07-0A7D-A380DE591059}"/>
              </a:ext>
            </a:extLst>
          </p:cNvPr>
          <p:cNvGrpSpPr/>
          <p:nvPr/>
        </p:nvGrpSpPr>
        <p:grpSpPr>
          <a:xfrm>
            <a:off x="2120321" y="452349"/>
            <a:ext cx="1574276" cy="304900"/>
            <a:chOff x="13170690" y="1190392"/>
            <a:chExt cx="5136300" cy="543300"/>
          </a:xfrm>
        </p:grpSpPr>
        <p:sp>
          <p:nvSpPr>
            <p:cNvPr id="3" name="Google Shape;848;p59">
              <a:extLst>
                <a:ext uri="{FF2B5EF4-FFF2-40B4-BE49-F238E27FC236}">
                  <a16:creationId xmlns:a16="http://schemas.microsoft.com/office/drawing/2014/main" id="{AF58E6EF-B0D7-B592-6EAF-BCC71EEE5405}"/>
                </a:ext>
              </a:extLst>
            </p:cNvPr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849;p59">
              <a:extLst>
                <a:ext uri="{FF2B5EF4-FFF2-40B4-BE49-F238E27FC236}">
                  <a16:creationId xmlns:a16="http://schemas.microsoft.com/office/drawing/2014/main" id="{4023B5B6-ED53-32CF-C3DB-1AEE400C9D28}"/>
                </a:ext>
              </a:extLst>
            </p:cNvPr>
            <p:cNvSpPr txBox="1"/>
            <p:nvPr/>
          </p:nvSpPr>
          <p:spPr>
            <a:xfrm>
              <a:off x="13377140" y="1250009"/>
              <a:ext cx="4723501" cy="4660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dirty="0" err="1">
                  <a:solidFill>
                    <a:srgbClr val="006131"/>
                  </a:solidFill>
                  <a:latin typeface="Century Gothic"/>
                  <a:sym typeface="Century Gothic"/>
                </a:rPr>
                <a:t>Suite</a:t>
              </a:r>
              <a:r>
                <a:rPr lang="pt-BR" sz="1100" b="1" dirty="0">
                  <a:solidFill>
                    <a:srgbClr val="006131"/>
                  </a:solidFill>
                  <a:latin typeface="Century Gothic"/>
                  <a:sym typeface="Century Gothic"/>
                </a:rPr>
                <a:t> </a:t>
              </a:r>
              <a:r>
                <a:rPr lang="pt-BR" sz="1100" b="1" dirty="0" err="1">
                  <a:solidFill>
                    <a:srgbClr val="006131"/>
                  </a:solidFill>
                  <a:latin typeface="Century Gothic"/>
                  <a:sym typeface="Century Gothic"/>
                </a:rPr>
                <a:t>Promo</a:t>
              </a:r>
              <a:endParaRPr sz="500" b="0" i="0" u="none" strike="noStrike" cap="none" dirty="0">
                <a:solidFill>
                  <a:srgbClr val="00613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0129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564;p46">
            <a:extLst>
              <a:ext uri="{FF2B5EF4-FFF2-40B4-BE49-F238E27FC236}">
                <a16:creationId xmlns:a16="http://schemas.microsoft.com/office/drawing/2014/main" id="{19456B62-0B19-F64B-F6E5-C6754D63D0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738" t="11762" r="12714"/>
          <a:stretch/>
        </p:blipFill>
        <p:spPr>
          <a:xfrm>
            <a:off x="1667639" y="1"/>
            <a:ext cx="747636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31;p14">
            <a:extLst>
              <a:ext uri="{FF2B5EF4-FFF2-40B4-BE49-F238E27FC236}">
                <a16:creationId xmlns:a16="http://schemas.microsoft.com/office/drawing/2014/main" id="{164A8C5F-2421-BBC5-27E1-C137DB7B4F0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200297" y="0"/>
            <a:ext cx="997131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59"/>
          <p:cNvSpPr/>
          <p:nvPr/>
        </p:nvSpPr>
        <p:spPr>
          <a:xfrm>
            <a:off x="458069" y="452350"/>
            <a:ext cx="1574276" cy="3049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44" name="Google Shape;844;p59"/>
          <p:cNvGrpSpPr/>
          <p:nvPr/>
        </p:nvGrpSpPr>
        <p:grpSpPr>
          <a:xfrm>
            <a:off x="2120321" y="452350"/>
            <a:ext cx="1574276" cy="304900"/>
            <a:chOff x="7747357" y="1190392"/>
            <a:chExt cx="5136300" cy="543300"/>
          </a:xfrm>
        </p:grpSpPr>
        <p:sp>
          <p:nvSpPr>
            <p:cNvPr id="845" name="Google Shape;845;p59"/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59"/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b="0" i="0" u="none" strike="noStrike" cap="none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Promo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847" name="Google Shape;847;p59"/>
          <p:cNvGrpSpPr/>
          <p:nvPr/>
        </p:nvGrpSpPr>
        <p:grpSpPr>
          <a:xfrm>
            <a:off x="3782572" y="452350"/>
            <a:ext cx="1574276" cy="304900"/>
            <a:chOff x="13170690" y="1190392"/>
            <a:chExt cx="5136300" cy="543300"/>
          </a:xfrm>
        </p:grpSpPr>
        <p:sp>
          <p:nvSpPr>
            <p:cNvPr id="848" name="Google Shape;848;p59"/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9"/>
            <p:cNvSpPr txBox="1"/>
            <p:nvPr/>
          </p:nvSpPr>
          <p:spPr>
            <a:xfrm>
              <a:off x="13377139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i="0" u="none" strike="noStrike" cap="none" dirty="0" err="1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Sección</a:t>
              </a:r>
              <a:r>
                <a:rPr lang="pt-BR" sz="1100" b="1" i="0" u="none" strike="noStrike" cap="none" dirty="0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3</a:t>
              </a:r>
              <a:endParaRPr sz="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6" name="Google Shape;856;p59"/>
          <p:cNvSpPr txBox="1">
            <a:spLocks noGrp="1"/>
          </p:cNvSpPr>
          <p:nvPr>
            <p:ph type="title"/>
          </p:nvPr>
        </p:nvSpPr>
        <p:spPr>
          <a:xfrm>
            <a:off x="492885" y="1146436"/>
            <a:ext cx="681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 dirty="0" err="1">
                <a:solidFill>
                  <a:srgbClr val="411E5A"/>
                </a:solidFill>
              </a:rPr>
              <a:t>Suite</a:t>
            </a:r>
            <a:r>
              <a:rPr lang="pt-BR" dirty="0">
                <a:solidFill>
                  <a:srgbClr val="411E5A"/>
                </a:solidFill>
              </a:rPr>
              <a:t> </a:t>
            </a:r>
            <a:r>
              <a:rPr lang="pt-BR" dirty="0">
                <a:solidFill>
                  <a:srgbClr val="9650FF"/>
                </a:solidFill>
              </a:rPr>
              <a:t>PAY</a:t>
            </a:r>
          </a:p>
        </p:txBody>
      </p:sp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458069" y="2865572"/>
            <a:ext cx="5306627" cy="1635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Ofrecer al consumidor una amplia gama de opciones al momento del pago como tarjetas de crédito y débito, </a:t>
            </a:r>
            <a:r>
              <a:rPr lang="es-ES" sz="1200" dirty="0" err="1"/>
              <a:t>contactless</a:t>
            </a:r>
            <a:r>
              <a:rPr lang="es-ES" sz="1200" dirty="0"/>
              <a:t>, billeteras, QR, entre otros.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Minimiza gastos administrativos y errores sistemáticos y elimina la ocurrencia de cargos duplicados por errores manuales.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Reduce la posibilidad de ocurrencia de fraude a través de algoritmos de detección y bloqueo, listas negras y listas blancas.​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200" dirty="0"/>
              <a:t>Multiempresa, </a:t>
            </a:r>
            <a:r>
              <a:rPr lang="es-ES" sz="1200" dirty="0" err="1"/>
              <a:t>Multimoneda</a:t>
            </a:r>
            <a:r>
              <a:rPr lang="es-ES" sz="1200" dirty="0"/>
              <a:t>, arquitectura robusta, flexible y escalable.</a:t>
            </a:r>
          </a:p>
        </p:txBody>
      </p:sp>
      <p:grpSp>
        <p:nvGrpSpPr>
          <p:cNvPr id="8" name="Google Shape;844;p59">
            <a:extLst>
              <a:ext uri="{FF2B5EF4-FFF2-40B4-BE49-F238E27FC236}">
                <a16:creationId xmlns:a16="http://schemas.microsoft.com/office/drawing/2014/main" id="{9EB8A7AB-1D5B-6CDE-149D-06015FDC16F9}"/>
              </a:ext>
            </a:extLst>
          </p:cNvPr>
          <p:cNvGrpSpPr/>
          <p:nvPr/>
        </p:nvGrpSpPr>
        <p:grpSpPr>
          <a:xfrm>
            <a:off x="3776912" y="452350"/>
            <a:ext cx="1574276" cy="304900"/>
            <a:chOff x="7747357" y="1190392"/>
            <a:chExt cx="5136300" cy="543300"/>
          </a:xfrm>
        </p:grpSpPr>
        <p:sp>
          <p:nvSpPr>
            <p:cNvPr id="9" name="Google Shape;845;p59">
              <a:extLst>
                <a:ext uri="{FF2B5EF4-FFF2-40B4-BE49-F238E27FC236}">
                  <a16:creationId xmlns:a16="http://schemas.microsoft.com/office/drawing/2014/main" id="{4E88A4E1-82EE-52F2-3853-25A9043F4AF0}"/>
                </a:ext>
              </a:extLst>
            </p:cNvPr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846;p59">
              <a:extLst>
                <a:ext uri="{FF2B5EF4-FFF2-40B4-BE49-F238E27FC236}">
                  <a16:creationId xmlns:a16="http://schemas.microsoft.com/office/drawing/2014/main" id="{AA991468-30DA-A4FA-D3BF-D562C7D8D1A7}"/>
                </a:ext>
              </a:extLst>
            </p:cNvPr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 dirty="0" err="1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Suite</a:t>
              </a:r>
              <a:r>
                <a:rPr lang="pt-BR" sz="1100" dirty="0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PAY</a:t>
              </a:r>
              <a:endParaRPr sz="11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D51901-4FB7-57F6-A1FF-EB05C0683303}"/>
              </a:ext>
            </a:extLst>
          </p:cNvPr>
          <p:cNvSpPr txBox="1"/>
          <p:nvPr/>
        </p:nvSpPr>
        <p:spPr>
          <a:xfrm>
            <a:off x="492884" y="1923066"/>
            <a:ext cx="5507321" cy="720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9650FF"/>
                </a:solidFill>
                <a:latin typeface="Century Gothic" panose="020B0502020202020204" pitchFamily="34" charset="0"/>
                <a:ea typeface="Roboto"/>
              </a:rPr>
              <a:t>Integrador de medios de pago</a:t>
            </a: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: Gestión e integración de compras electrónicas y validación de pago desde y hacia las tiendas físicas y virtuales </a:t>
            </a:r>
          </a:p>
        </p:txBody>
      </p:sp>
      <p:grpSp>
        <p:nvGrpSpPr>
          <p:cNvPr id="2" name="Google Shape;847;p59">
            <a:extLst>
              <a:ext uri="{FF2B5EF4-FFF2-40B4-BE49-F238E27FC236}">
                <a16:creationId xmlns:a16="http://schemas.microsoft.com/office/drawing/2014/main" id="{91AC306F-9B06-3D07-0A7D-A380DE591059}"/>
              </a:ext>
            </a:extLst>
          </p:cNvPr>
          <p:cNvGrpSpPr/>
          <p:nvPr/>
        </p:nvGrpSpPr>
        <p:grpSpPr>
          <a:xfrm>
            <a:off x="3771252" y="442538"/>
            <a:ext cx="1574276" cy="304900"/>
            <a:chOff x="13170690" y="1190392"/>
            <a:chExt cx="5136300" cy="543300"/>
          </a:xfrm>
        </p:grpSpPr>
        <p:sp>
          <p:nvSpPr>
            <p:cNvPr id="3" name="Google Shape;848;p59">
              <a:extLst>
                <a:ext uri="{FF2B5EF4-FFF2-40B4-BE49-F238E27FC236}">
                  <a16:creationId xmlns:a16="http://schemas.microsoft.com/office/drawing/2014/main" id="{AF58E6EF-B0D7-B592-6EAF-BCC71EEE5405}"/>
                </a:ext>
              </a:extLst>
            </p:cNvPr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849;p59">
              <a:extLst>
                <a:ext uri="{FF2B5EF4-FFF2-40B4-BE49-F238E27FC236}">
                  <a16:creationId xmlns:a16="http://schemas.microsoft.com/office/drawing/2014/main" id="{4023B5B6-ED53-32CF-C3DB-1AEE400C9D28}"/>
                </a:ext>
              </a:extLst>
            </p:cNvPr>
            <p:cNvSpPr txBox="1"/>
            <p:nvPr/>
          </p:nvSpPr>
          <p:spPr>
            <a:xfrm>
              <a:off x="13377140" y="1250009"/>
              <a:ext cx="4723501" cy="4660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dirty="0" err="1">
                  <a:solidFill>
                    <a:srgbClr val="9650FF"/>
                  </a:solidFill>
                  <a:latin typeface="Century Gothic"/>
                  <a:sym typeface="Century Gothic"/>
                </a:rPr>
                <a:t>Suite</a:t>
              </a:r>
              <a:r>
                <a:rPr lang="pt-BR" sz="1100" b="1" dirty="0">
                  <a:solidFill>
                    <a:srgbClr val="9650FF"/>
                  </a:solidFill>
                  <a:latin typeface="Century Gothic"/>
                  <a:sym typeface="Century Gothic"/>
                </a:rPr>
                <a:t> PAY</a:t>
              </a:r>
              <a:endParaRPr sz="500" b="0" i="0" u="none" strike="noStrike" cap="none" dirty="0">
                <a:solidFill>
                  <a:srgbClr val="965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" name="Google Shape;843;p59">
            <a:extLst>
              <a:ext uri="{FF2B5EF4-FFF2-40B4-BE49-F238E27FC236}">
                <a16:creationId xmlns:a16="http://schemas.microsoft.com/office/drawing/2014/main" id="{81716870-0CE4-D0A1-BDBB-447635B4C1CC}"/>
              </a:ext>
            </a:extLst>
          </p:cNvPr>
          <p:cNvSpPr txBox="1"/>
          <p:nvPr/>
        </p:nvSpPr>
        <p:spPr>
          <a:xfrm>
            <a:off x="365075" y="480435"/>
            <a:ext cx="1760937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000" b="0" i="0" u="none" strike="noStrike" cap="none" dirty="0" err="1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Suite</a:t>
            </a:r>
            <a:r>
              <a:rPr lang="pt-BR" sz="10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pt-BR" sz="1000" b="0" i="0" u="none" strike="noStrike" cap="none" dirty="0" err="1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Unified</a:t>
            </a:r>
            <a:r>
              <a:rPr lang="pt-BR" sz="1000" b="0" i="0" u="none" strike="noStrike" cap="none" dirty="0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pt-BR" sz="1000" b="0" i="0" u="none" strike="noStrike" cap="none" dirty="0" err="1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Commerce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1154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4686304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2"/>
          <p:cNvSpPr txBox="1"/>
          <p:nvPr/>
        </p:nvSpPr>
        <p:spPr>
          <a:xfrm>
            <a:off x="581501" y="577304"/>
            <a:ext cx="4331449" cy="1311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8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Desde la gestión comercial hasta la gestión de financiera</a:t>
            </a: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, </a:t>
            </a:r>
            <a:r>
              <a:rPr lang="en" sz="1800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tenemos todo lo que el retail necesita para gestionar su operación con sencillez, eficiencia y agilidad.</a:t>
            </a:r>
            <a:endParaRPr lang="es-ES" sz="180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86809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5051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3CD8846A-C308-3977-C314-A36C1F8654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9592" y="4660685"/>
            <a:ext cx="558500" cy="2848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5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 txBox="1">
            <a:spLocks noGrp="1"/>
          </p:cNvSpPr>
          <p:nvPr>
            <p:ph type="title"/>
          </p:nvPr>
        </p:nvSpPr>
        <p:spPr>
          <a:xfrm>
            <a:off x="1000450" y="597425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 err="1"/>
              <a:t>Nuestro</a:t>
            </a:r>
            <a:r>
              <a:rPr lang="pt-BR" sz="3600" dirty="0"/>
              <a:t> </a:t>
            </a:r>
            <a:r>
              <a:rPr lang="pt-BR" sz="3600" dirty="0" err="1">
                <a:solidFill>
                  <a:srgbClr val="F0462D"/>
                </a:solidFill>
              </a:rPr>
              <a:t>servicio</a:t>
            </a:r>
            <a:r>
              <a:rPr lang="pt-BR" sz="3600" dirty="0">
                <a:solidFill>
                  <a:srgbClr val="9650FF"/>
                </a:solidFill>
              </a:rPr>
              <a:t> </a:t>
            </a:r>
            <a:endParaRPr sz="3600" dirty="0">
              <a:solidFill>
                <a:srgbClr val="9650FF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CBC0CFC-15E5-FD6E-AE02-ACB4504E6FB9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2451CF3-40F2-8435-DFB9-22056CA98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8C262D21-8B43-255E-427F-5E185F8FAA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3" name="Google Shape;573;p29">
            <a:extLst>
              <a:ext uri="{FF2B5EF4-FFF2-40B4-BE49-F238E27FC236}">
                <a16:creationId xmlns:a16="http://schemas.microsoft.com/office/drawing/2014/main" id="{20C1D52F-3578-A2E8-530D-D285CD651DD9}"/>
              </a:ext>
            </a:extLst>
          </p:cNvPr>
          <p:cNvSpPr txBox="1"/>
          <p:nvPr/>
        </p:nvSpPr>
        <p:spPr>
          <a:xfrm>
            <a:off x="551947" y="2398038"/>
            <a:ext cx="8320035" cy="193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r>
              <a:rPr lang="en" sz="16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Roboto"/>
              </a:rPr>
              <a:t>El éxito de los clientes es lo primero. Trabajamos en resolver las necesidades de manera cooperativa con nuestros clientes sumando a nuestro equipo de especialistas.</a:t>
            </a: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r>
              <a:rPr lang="en" sz="16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Roboto"/>
              </a:rPr>
              <a:t>Construimos estrategias de corto y largo plazo, donde el enfoque es en el cliente y en hacerlo crecer.</a:t>
            </a: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r>
              <a:rPr lang="es-ES" sz="16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Roboto"/>
              </a:rPr>
              <a:t>Hacemos seguimiento personalizado </a:t>
            </a:r>
            <a:r>
              <a:rPr lang="en" sz="16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Roboto"/>
              </a:rPr>
              <a:t>por apoyar a los clientes en cada paso que deben realizar y al mismo tiempo respaldamos su inversión y nos enfocamos en su satisfacción.</a:t>
            </a: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  <a:p>
            <a:pPr marL="457200" marR="0" lvl="0" indent="-3175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E74431"/>
              </a:buClr>
              <a:buSzPts val="1400"/>
              <a:buFont typeface="Roboto"/>
              <a:buChar char="●"/>
            </a:pPr>
            <a:r>
              <a:rPr lang="en" sz="16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Roboto"/>
              </a:rPr>
              <a:t>Nuestro propósito principal es poder acercar a las personas la tecnología entregando una buena experiencia de compra. </a:t>
            </a:r>
            <a:endParaRPr sz="160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5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 txBox="1">
            <a:spLocks noGrp="1"/>
          </p:cNvSpPr>
          <p:nvPr>
            <p:ph type="title"/>
          </p:nvPr>
        </p:nvSpPr>
        <p:spPr>
          <a:xfrm>
            <a:off x="1000449" y="597425"/>
            <a:ext cx="7550697" cy="44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/>
              <a:t>Qué aportamos </a:t>
            </a:r>
            <a:r>
              <a:rPr lang="pt-BR" sz="3600" dirty="0">
                <a:solidFill>
                  <a:srgbClr val="00C855"/>
                </a:solidFill>
              </a:rPr>
              <a:t>a </a:t>
            </a:r>
            <a:r>
              <a:rPr lang="pt-BR" sz="3600" dirty="0" err="1">
                <a:solidFill>
                  <a:srgbClr val="00C855"/>
                </a:solidFill>
              </a:rPr>
              <a:t>su</a:t>
            </a:r>
            <a:r>
              <a:rPr lang="pt-BR" sz="3600" dirty="0">
                <a:solidFill>
                  <a:srgbClr val="00C855"/>
                </a:solidFill>
              </a:rPr>
              <a:t> negocio</a:t>
            </a:r>
            <a:endParaRPr sz="36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CBC0CFC-15E5-FD6E-AE02-ACB4504E6FB9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2451CF3-40F2-8435-DFB9-22056CA98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8C262D21-8B43-255E-427F-5E185F8FAA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7" name="Google Shape;624;p32">
            <a:extLst>
              <a:ext uri="{FF2B5EF4-FFF2-40B4-BE49-F238E27FC236}">
                <a16:creationId xmlns:a16="http://schemas.microsoft.com/office/drawing/2014/main" id="{024D93E3-A1F0-E648-026A-C16BA1A0AA9F}"/>
              </a:ext>
            </a:extLst>
          </p:cNvPr>
          <p:cNvSpPr txBox="1"/>
          <p:nvPr/>
        </p:nvSpPr>
        <p:spPr>
          <a:xfrm>
            <a:off x="1882319" y="1491454"/>
            <a:ext cx="4215000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Metodologías</a:t>
            </a:r>
            <a:endParaRPr b="1" dirty="0">
              <a:solidFill>
                <a:srgbClr val="00C855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que aumentan la calidad del software, su eficiencia y evolución permanente.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8" name="Google Shape;625;p32">
            <a:extLst>
              <a:ext uri="{FF2B5EF4-FFF2-40B4-BE49-F238E27FC236}">
                <a16:creationId xmlns:a16="http://schemas.microsoft.com/office/drawing/2014/main" id="{BA5B93D8-1F7E-5D01-08C4-6B22A8A0A5A9}"/>
              </a:ext>
            </a:extLst>
          </p:cNvPr>
          <p:cNvSpPr txBox="1"/>
          <p:nvPr/>
        </p:nvSpPr>
        <p:spPr>
          <a:xfrm>
            <a:off x="1050482" y="1512777"/>
            <a:ext cx="992030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9650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01</a:t>
            </a:r>
            <a:endParaRPr sz="4000" b="1" dirty="0">
              <a:solidFill>
                <a:srgbClr val="9650FF"/>
              </a:solidFill>
              <a:latin typeface="Century Gothic" panose="020B0502020202020204" pitchFamily="34" charset="0"/>
              <a:ea typeface="Dosis ExtraLight"/>
              <a:cs typeface="Dosis ExtraLight"/>
              <a:sym typeface="Dosis ExtraLight"/>
            </a:endParaRPr>
          </a:p>
        </p:txBody>
      </p:sp>
      <p:sp>
        <p:nvSpPr>
          <p:cNvPr id="9" name="Google Shape;626;p32">
            <a:extLst>
              <a:ext uri="{FF2B5EF4-FFF2-40B4-BE49-F238E27FC236}">
                <a16:creationId xmlns:a16="http://schemas.microsoft.com/office/drawing/2014/main" id="{55AE0641-32DF-E7D5-1468-A4F965737233}"/>
              </a:ext>
            </a:extLst>
          </p:cNvPr>
          <p:cNvSpPr txBox="1"/>
          <p:nvPr/>
        </p:nvSpPr>
        <p:spPr>
          <a:xfrm>
            <a:off x="1882319" y="2336679"/>
            <a:ext cx="3992400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Mejora continua</a:t>
            </a:r>
            <a:endParaRPr b="1" dirty="0">
              <a:solidFill>
                <a:srgbClr val="00C855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y adaptación de nuestras soluciones a cada industria en base a las reglas de negocio.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0" name="Google Shape;627;p32">
            <a:extLst>
              <a:ext uri="{FF2B5EF4-FFF2-40B4-BE49-F238E27FC236}">
                <a16:creationId xmlns:a16="http://schemas.microsoft.com/office/drawing/2014/main" id="{DFC30BBF-4C01-B6D9-43A1-2E06BE476F95}"/>
              </a:ext>
            </a:extLst>
          </p:cNvPr>
          <p:cNvSpPr txBox="1"/>
          <p:nvPr/>
        </p:nvSpPr>
        <p:spPr>
          <a:xfrm>
            <a:off x="1050483" y="2358002"/>
            <a:ext cx="908946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9650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02</a:t>
            </a:r>
            <a:endParaRPr sz="4000" b="1" dirty="0">
              <a:solidFill>
                <a:srgbClr val="9650FF"/>
              </a:solidFill>
              <a:latin typeface="Century Gothic" panose="020B0502020202020204" pitchFamily="34" charset="0"/>
              <a:ea typeface="Dosis ExtraLight"/>
              <a:cs typeface="Dosis ExtraLight"/>
              <a:sym typeface="Dosis ExtraLight"/>
            </a:endParaRPr>
          </a:p>
        </p:txBody>
      </p:sp>
      <p:sp>
        <p:nvSpPr>
          <p:cNvPr id="11" name="Google Shape;628;p32">
            <a:extLst>
              <a:ext uri="{FF2B5EF4-FFF2-40B4-BE49-F238E27FC236}">
                <a16:creationId xmlns:a16="http://schemas.microsoft.com/office/drawing/2014/main" id="{20740174-1866-AE8A-EAF4-68A8576AA5C5}"/>
              </a:ext>
            </a:extLst>
          </p:cNvPr>
          <p:cNvSpPr txBox="1"/>
          <p:nvPr/>
        </p:nvSpPr>
        <p:spPr>
          <a:xfrm>
            <a:off x="1882319" y="3181904"/>
            <a:ext cx="3992400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Eficiencia técnica</a:t>
            </a:r>
            <a:endParaRPr b="1" dirty="0">
              <a:solidFill>
                <a:srgbClr val="00C855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 los procesos de desarrollo y de implementación denuestras soluciones.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2" name="Google Shape;629;p32">
            <a:extLst>
              <a:ext uri="{FF2B5EF4-FFF2-40B4-BE49-F238E27FC236}">
                <a16:creationId xmlns:a16="http://schemas.microsoft.com/office/drawing/2014/main" id="{40AA975D-4BA2-61DB-9681-5B02E6EF81B9}"/>
              </a:ext>
            </a:extLst>
          </p:cNvPr>
          <p:cNvSpPr txBox="1"/>
          <p:nvPr/>
        </p:nvSpPr>
        <p:spPr>
          <a:xfrm>
            <a:off x="1050483" y="3203227"/>
            <a:ext cx="908946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9650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03</a:t>
            </a:r>
            <a:endParaRPr sz="4000" b="1" dirty="0">
              <a:solidFill>
                <a:srgbClr val="9650FF"/>
              </a:solidFill>
              <a:latin typeface="Century Gothic" panose="020B0502020202020204" pitchFamily="34" charset="0"/>
              <a:ea typeface="Dosis ExtraLight"/>
              <a:cs typeface="Dosis ExtraLight"/>
              <a:sym typeface="Dosis ExtraLight"/>
            </a:endParaRPr>
          </a:p>
        </p:txBody>
      </p:sp>
      <p:sp>
        <p:nvSpPr>
          <p:cNvPr id="13" name="Google Shape;630;p32">
            <a:extLst>
              <a:ext uri="{FF2B5EF4-FFF2-40B4-BE49-F238E27FC236}">
                <a16:creationId xmlns:a16="http://schemas.microsoft.com/office/drawing/2014/main" id="{BF21A036-B864-33BC-D91A-FFDBFFD3D9F7}"/>
              </a:ext>
            </a:extLst>
          </p:cNvPr>
          <p:cNvSpPr txBox="1"/>
          <p:nvPr/>
        </p:nvSpPr>
        <p:spPr>
          <a:xfrm>
            <a:off x="1882319" y="4027129"/>
            <a:ext cx="3992400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Nuevas tecnologías</a:t>
            </a:r>
            <a:endParaRPr b="1" dirty="0">
              <a:solidFill>
                <a:srgbClr val="00C855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desarrollo, adopción y evaluación de nuevas tecnologías de manera permanente.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4" name="Google Shape;631;p32">
            <a:extLst>
              <a:ext uri="{FF2B5EF4-FFF2-40B4-BE49-F238E27FC236}">
                <a16:creationId xmlns:a16="http://schemas.microsoft.com/office/drawing/2014/main" id="{16FCD33A-8FC9-3A44-FB80-45A2C2A98793}"/>
              </a:ext>
            </a:extLst>
          </p:cNvPr>
          <p:cNvSpPr txBox="1"/>
          <p:nvPr/>
        </p:nvSpPr>
        <p:spPr>
          <a:xfrm>
            <a:off x="1050483" y="4048452"/>
            <a:ext cx="908946" cy="6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rgbClr val="9650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04</a:t>
            </a:r>
            <a:endParaRPr sz="4000" b="1">
              <a:solidFill>
                <a:srgbClr val="9650FF"/>
              </a:solidFill>
              <a:latin typeface="Century Gothic" panose="020B0502020202020204" pitchFamily="34" charset="0"/>
              <a:ea typeface="Dosis ExtraLight"/>
              <a:cs typeface="Dosis ExtraLight"/>
              <a:sym typeface="Dosi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854527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9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>
            <a:spLocks noGrp="1"/>
          </p:cNvSpPr>
          <p:nvPr>
            <p:ph type="ctrTitle"/>
          </p:nvPr>
        </p:nvSpPr>
        <p:spPr>
          <a:xfrm>
            <a:off x="0" y="1046562"/>
            <a:ext cx="9144000" cy="1269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000" dirty="0">
                <a:solidFill>
                  <a:srgbClr val="F5F3FD"/>
                </a:solidFill>
              </a:rPr>
              <a:t>Buscamos mover </a:t>
            </a:r>
            <a:r>
              <a:rPr lang="pt-BR" sz="4000" dirty="0" err="1">
                <a:solidFill>
                  <a:srgbClr val="F5F3FD"/>
                </a:solidFill>
              </a:rPr>
              <a:t>el</a:t>
            </a:r>
            <a:r>
              <a:rPr lang="pt-BR" sz="4000" dirty="0">
                <a:solidFill>
                  <a:srgbClr val="9650FF"/>
                </a:solidFill>
              </a:rPr>
              <a:t> retail</a:t>
            </a:r>
            <a:br>
              <a:rPr lang="pt-BR" sz="4000" dirty="0">
                <a:solidFill>
                  <a:srgbClr val="9650FF"/>
                </a:solidFill>
              </a:rPr>
            </a:br>
            <a:r>
              <a:rPr lang="pt-BR" sz="4000" dirty="0">
                <a:solidFill>
                  <a:srgbClr val="F5F3FD"/>
                </a:solidFill>
              </a:rPr>
              <a:t>de </a:t>
            </a:r>
            <a:r>
              <a:rPr lang="pt-BR" sz="4000" dirty="0" err="1">
                <a:solidFill>
                  <a:srgbClr val="F5F3FD"/>
                </a:solidFill>
              </a:rPr>
              <a:t>punta</a:t>
            </a:r>
            <a:r>
              <a:rPr lang="pt-BR" sz="4000" dirty="0">
                <a:solidFill>
                  <a:srgbClr val="F5F3FD"/>
                </a:solidFill>
              </a:rPr>
              <a:t> a </a:t>
            </a:r>
            <a:r>
              <a:rPr lang="pt-BR" sz="4000" dirty="0" err="1">
                <a:solidFill>
                  <a:srgbClr val="F5F3FD"/>
                </a:solidFill>
              </a:rPr>
              <a:t>punta</a:t>
            </a:r>
            <a:endParaRPr sz="400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80F7A13-69C9-7FCA-E187-F600699D7D4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29143" y="4656364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1CF9590-6D5D-98EE-5B82-9100FE3250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8621" y="4717722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075A628-BE12-D8F6-8D2A-21834E6C89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1029" y="4660600"/>
            <a:ext cx="558377" cy="284307"/>
          </a:xfrm>
          <a:prstGeom prst="rect">
            <a:avLst/>
          </a:prstGeom>
        </p:spPr>
      </p:pic>
      <p:sp>
        <p:nvSpPr>
          <p:cNvPr id="3" name="Google Shape;182;p9">
            <a:extLst>
              <a:ext uri="{FF2B5EF4-FFF2-40B4-BE49-F238E27FC236}">
                <a16:creationId xmlns:a16="http://schemas.microsoft.com/office/drawing/2014/main" id="{1D0EFE23-DBA8-2857-64D3-5E303C7941A9}"/>
              </a:ext>
            </a:extLst>
          </p:cNvPr>
          <p:cNvSpPr txBox="1">
            <a:spLocks/>
          </p:cNvSpPr>
          <p:nvPr/>
        </p:nvSpPr>
        <p:spPr>
          <a:xfrm>
            <a:off x="0" y="2571750"/>
            <a:ext cx="9144000" cy="1269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200" b="0" dirty="0">
                <a:solidFill>
                  <a:srgbClr val="F5F3FD"/>
                </a:solidFill>
              </a:rPr>
              <a:t>y transformar sus objetivos en resultados a través de nuestra tecnología</a:t>
            </a:r>
            <a:endParaRPr lang="es-ES" sz="3200" b="0" dirty="0">
              <a:solidFill>
                <a:srgbClr val="F046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77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4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27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cono&#10;&#10;Descripción generada automáticamente con confianza baja">
            <a:extLst>
              <a:ext uri="{FF2B5EF4-FFF2-40B4-BE49-F238E27FC236}">
                <a16:creationId xmlns:a16="http://schemas.microsoft.com/office/drawing/2014/main" id="{1CEBA848-B578-DE14-1C97-EB84CDD98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212" y="1246415"/>
            <a:ext cx="4463573" cy="2012013"/>
          </a:xfrm>
          <a:prstGeom prst="rect">
            <a:avLst/>
          </a:prstGeom>
        </p:spPr>
      </p:pic>
      <p:sp>
        <p:nvSpPr>
          <p:cNvPr id="9" name="Google Shape;56;p1">
            <a:extLst>
              <a:ext uri="{FF2B5EF4-FFF2-40B4-BE49-F238E27FC236}">
                <a16:creationId xmlns:a16="http://schemas.microsoft.com/office/drawing/2014/main" id="{FBCCEDB8-9F4A-7443-3FB4-EFF99D6F702E}"/>
              </a:ext>
            </a:extLst>
          </p:cNvPr>
          <p:cNvSpPr txBox="1"/>
          <p:nvPr/>
        </p:nvSpPr>
        <p:spPr>
          <a:xfrm>
            <a:off x="1208852" y="4500463"/>
            <a:ext cx="6726294" cy="337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Soluciones de </a:t>
            </a:r>
            <a:r>
              <a:rPr lang="pt-BR" sz="1200" b="0" i="0" u="none" strike="noStrike" cap="none" dirty="0" err="1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Omnicanalidad</a:t>
            </a:r>
            <a:r>
              <a:rPr lang="pt-BR" sz="1200" b="0" i="0" u="none" strike="noStrike" cap="none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y Comercio Unificado para Retailers</a:t>
            </a:r>
            <a:endParaRPr sz="1200" b="0" i="0" u="none" strike="noStrike" cap="none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40312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: Cantos Arredondados 49">
            <a:extLst>
              <a:ext uri="{FF2B5EF4-FFF2-40B4-BE49-F238E27FC236}">
                <a16:creationId xmlns:a16="http://schemas.microsoft.com/office/drawing/2014/main" id="{46FC8236-B229-10FA-69FE-138FFDB26C18}"/>
              </a:ext>
            </a:extLst>
          </p:cNvPr>
          <p:cNvSpPr/>
          <p:nvPr/>
        </p:nvSpPr>
        <p:spPr>
          <a:xfrm>
            <a:off x="2480830" y="2312591"/>
            <a:ext cx="4189144" cy="770333"/>
          </a:xfrm>
          <a:prstGeom prst="roundRect">
            <a:avLst/>
          </a:prstGeom>
          <a:noFill/>
          <a:ln w="5715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pt-BR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tângulo: Cantos Arredondados 50">
            <a:extLst>
              <a:ext uri="{FF2B5EF4-FFF2-40B4-BE49-F238E27FC236}">
                <a16:creationId xmlns:a16="http://schemas.microsoft.com/office/drawing/2014/main" id="{AF41861D-B1EE-00BA-779D-83AAB9806350}"/>
              </a:ext>
            </a:extLst>
          </p:cNvPr>
          <p:cNvSpPr/>
          <p:nvPr/>
        </p:nvSpPr>
        <p:spPr>
          <a:xfrm>
            <a:off x="2479127" y="3481132"/>
            <a:ext cx="4208401" cy="770333"/>
          </a:xfrm>
          <a:prstGeom prst="roundRect">
            <a:avLst/>
          </a:prstGeom>
          <a:noFill/>
          <a:ln w="57150">
            <a:solidFill>
              <a:srgbClr val="00C8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pt-BR" sz="1350" kern="1200">
              <a:solidFill>
                <a:srgbClr val="9650FF"/>
              </a:solidFill>
              <a:latin typeface="Calibri" panose="020F0502020204030204"/>
            </a:endParaRPr>
          </a:p>
        </p:txBody>
      </p:sp>
      <p:sp>
        <p:nvSpPr>
          <p:cNvPr id="9" name="Retângulo: Cantos Arredondados 47">
            <a:extLst>
              <a:ext uri="{FF2B5EF4-FFF2-40B4-BE49-F238E27FC236}">
                <a16:creationId xmlns:a16="http://schemas.microsoft.com/office/drawing/2014/main" id="{1C5401D4-8CA9-B719-C914-1555A72AD641}"/>
              </a:ext>
            </a:extLst>
          </p:cNvPr>
          <p:cNvSpPr/>
          <p:nvPr/>
        </p:nvSpPr>
        <p:spPr>
          <a:xfrm>
            <a:off x="2480830" y="1088621"/>
            <a:ext cx="4189143" cy="770333"/>
          </a:xfrm>
          <a:prstGeom prst="roundRect">
            <a:avLst/>
          </a:prstGeom>
          <a:noFill/>
          <a:ln w="5715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pt-BR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E41D5AD-E4ED-7456-1068-954176B6D6FB}"/>
              </a:ext>
            </a:extLst>
          </p:cNvPr>
          <p:cNvSpPr txBox="1"/>
          <p:nvPr/>
        </p:nvSpPr>
        <p:spPr>
          <a:xfrm>
            <a:off x="2614226" y="781662"/>
            <a:ext cx="3846728" cy="2785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1600" kern="1200" dirty="0">
                <a:solidFill>
                  <a:srgbClr val="F0462D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Una empresa </a:t>
            </a:r>
            <a:r>
              <a:rPr lang="pt-BR" sz="1600" kern="1200" dirty="0" err="1">
                <a:solidFill>
                  <a:srgbClr val="F0462D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del</a:t>
            </a:r>
            <a:r>
              <a:rPr lang="pt-BR" sz="1600" kern="1200" dirty="0">
                <a:solidFill>
                  <a:srgbClr val="F0462D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 grupo</a:t>
            </a:r>
            <a:endParaRPr lang="pt-BR" sz="1200" kern="1200" dirty="0">
              <a:solidFill>
                <a:prstClr val="black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F5B27C0-0C13-8D4F-D82B-188946CADD95}"/>
              </a:ext>
            </a:extLst>
          </p:cNvPr>
          <p:cNvSpPr txBox="1"/>
          <p:nvPr/>
        </p:nvSpPr>
        <p:spPr>
          <a:xfrm>
            <a:off x="2256055" y="2507858"/>
            <a:ext cx="4631887" cy="4355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2800" b="1" kern="1200" dirty="0">
                <a:solidFill>
                  <a:prstClr val="white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SOFTWARE DE GESTIÓN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6216D46-0834-0521-69DD-C159395A7D67}"/>
              </a:ext>
            </a:extLst>
          </p:cNvPr>
          <p:cNvSpPr txBox="1"/>
          <p:nvPr/>
        </p:nvSpPr>
        <p:spPr>
          <a:xfrm>
            <a:off x="2172130" y="1959603"/>
            <a:ext cx="4872317" cy="2785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1600" kern="1200" dirty="0">
                <a:solidFill>
                  <a:srgbClr val="6E4B87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Líder en </a:t>
            </a:r>
            <a:r>
              <a:rPr lang="pt-BR" sz="1600" kern="1200" dirty="0" err="1">
                <a:solidFill>
                  <a:srgbClr val="6E4B87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el</a:t>
            </a:r>
            <a:r>
              <a:rPr lang="pt-BR" sz="1600" kern="1200" dirty="0">
                <a:solidFill>
                  <a:srgbClr val="6E4B87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 mercado de 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DA15CCF-B7E1-E3FF-C1C3-788BA3BC2FC0}"/>
              </a:ext>
            </a:extLst>
          </p:cNvPr>
          <p:cNvSpPr txBox="1"/>
          <p:nvPr/>
        </p:nvSpPr>
        <p:spPr>
          <a:xfrm>
            <a:off x="2256056" y="3666828"/>
            <a:ext cx="4631887" cy="40934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2600" b="1" kern="1200" dirty="0">
                <a:solidFill>
                  <a:prstClr val="white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45,6% DE MARKET SHARE</a:t>
            </a:r>
            <a:endParaRPr lang="pt-BR" sz="2600" kern="1200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Calibri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8025D91-21E2-621A-3E2B-E6856495E7FC}"/>
              </a:ext>
            </a:extLst>
          </p:cNvPr>
          <p:cNvSpPr txBox="1"/>
          <p:nvPr/>
        </p:nvSpPr>
        <p:spPr>
          <a:xfrm>
            <a:off x="2509714" y="3148366"/>
            <a:ext cx="4125187" cy="2785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1600" kern="1200" dirty="0" err="1">
                <a:solidFill>
                  <a:srgbClr val="00C855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Con</a:t>
            </a:r>
            <a:endParaRPr lang="pt-BR" sz="1600" kern="1200" dirty="0">
              <a:solidFill>
                <a:srgbClr val="00C855"/>
              </a:solidFill>
              <a:latin typeface="Century Gothic" panose="020B0502020202020204" pitchFamily="34" charset="0"/>
              <a:ea typeface="Verdana"/>
              <a:cs typeface="Segoe UI Light"/>
            </a:endParaRPr>
          </a:p>
        </p:txBody>
      </p:sp>
      <p:sp>
        <p:nvSpPr>
          <p:cNvPr id="15" name="CaixaDeTexto 2">
            <a:extLst>
              <a:ext uri="{FF2B5EF4-FFF2-40B4-BE49-F238E27FC236}">
                <a16:creationId xmlns:a16="http://schemas.microsoft.com/office/drawing/2014/main" id="{3B6503D7-1D09-0628-151C-A967182AAFDC}"/>
              </a:ext>
            </a:extLst>
          </p:cNvPr>
          <p:cNvSpPr txBox="1"/>
          <p:nvPr/>
        </p:nvSpPr>
        <p:spPr>
          <a:xfrm>
            <a:off x="4953741" y="4411512"/>
            <a:ext cx="1559562" cy="1608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816196">
              <a:lnSpc>
                <a:spcPct val="85000"/>
              </a:lnSpc>
              <a:buClrTx/>
              <a:defRPr/>
            </a:pPr>
            <a:r>
              <a:rPr lang="pt-BR" sz="700" kern="1200" dirty="0">
                <a:solidFill>
                  <a:srgbClr val="FFFFFF"/>
                </a:solidFill>
                <a:latin typeface="Century Gothic" panose="020B0502020202020204" pitchFamily="34" charset="0"/>
                <a:ea typeface="Verdana"/>
                <a:cs typeface="Segoe UI Light"/>
              </a:rPr>
              <a:t>Segmento: Varejo | Fonte: IDC</a:t>
            </a:r>
          </a:p>
        </p:txBody>
      </p:sp>
      <p:pic>
        <p:nvPicPr>
          <p:cNvPr id="16" name="Imagem 3">
            <a:extLst>
              <a:ext uri="{FF2B5EF4-FFF2-40B4-BE49-F238E27FC236}">
                <a16:creationId xmlns:a16="http://schemas.microsoft.com/office/drawing/2014/main" id="{580078EA-23EE-49CC-A0BA-85ACF97A5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143" y="1176637"/>
            <a:ext cx="2193132" cy="559254"/>
          </a:xfrm>
          <a:prstGeom prst="rect">
            <a:avLst/>
          </a:prstGeom>
        </p:spPr>
      </p:pic>
      <p:pic>
        <p:nvPicPr>
          <p:cNvPr id="17" name="Google Shape;61;p13" descr="Logotipo&#10;&#10;Descripción generada automáticamente">
            <a:extLst>
              <a:ext uri="{FF2B5EF4-FFF2-40B4-BE49-F238E27FC236}">
                <a16:creationId xmlns:a16="http://schemas.microsoft.com/office/drawing/2014/main" id="{A647B933-000B-72A7-4E63-4011E1B1949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3985" y="327613"/>
            <a:ext cx="1294482" cy="668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050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CE55BDC-20B6-63B3-A79F-935D15B0AD2C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5328" y="4650937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FBD50C0-26A3-E29C-64A7-F24CB6427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3570" y="4712295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D715281B-0355-AAAB-69F5-C3D9E3EA75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9095" y="4667304"/>
            <a:ext cx="558500" cy="28483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DF10EFC-729E-C73C-C3A9-0B0EE640AE2F}"/>
              </a:ext>
            </a:extLst>
          </p:cNvPr>
          <p:cNvSpPr txBox="1"/>
          <p:nvPr/>
        </p:nvSpPr>
        <p:spPr>
          <a:xfrm>
            <a:off x="261197" y="1405503"/>
            <a:ext cx="4500998" cy="2630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196">
              <a:lnSpc>
                <a:spcPct val="150000"/>
              </a:lnSpc>
              <a:buClrTx/>
              <a:defRPr/>
            </a:pPr>
            <a:r>
              <a:rPr lang="pt-PT" sz="1600" b="1" dirty="0">
                <a:solidFill>
                  <a:srgbClr val="9650FF"/>
                </a:solidFill>
                <a:latin typeface="Century Gothic" panose="020B0502020202020204" pitchFamily="34" charset="0"/>
                <a:ea typeface="Verdana"/>
              </a:rPr>
              <a:t>Linx Enterprise </a:t>
            </a:r>
            <a:r>
              <a:rPr lang="pt-PT" sz="1600" dirty="0">
                <a:solidFill>
                  <a:srgbClr val="411E5A"/>
                </a:solidFill>
                <a:latin typeface="Century Gothic" panose="020B0502020202020204" pitchFamily="34" charset="0"/>
                <a:ea typeface="Verdana"/>
              </a:rPr>
              <a:t>es la elección natural de los </a:t>
            </a:r>
            <a:r>
              <a:rPr lang="pt-PT" sz="1600" b="1" dirty="0">
                <a:solidFill>
                  <a:srgbClr val="F0462D"/>
                </a:solidFill>
                <a:latin typeface="Century Gothic" panose="020B0502020202020204" pitchFamily="34" charset="0"/>
                <a:ea typeface="Verdana"/>
              </a:rPr>
              <a:t>grandes retailers latinoamericanos</a:t>
            </a:r>
            <a:r>
              <a:rPr lang="pt-PT" sz="1600" dirty="0">
                <a:solidFill>
                  <a:srgbClr val="411E5A"/>
                </a:solidFill>
                <a:latin typeface="Century Gothic" panose="020B0502020202020204" pitchFamily="34" charset="0"/>
                <a:ea typeface="Verdana"/>
              </a:rPr>
              <a:t>, siendo referencia en el mercado por su nivel de servicio unificado y </a:t>
            </a:r>
            <a:r>
              <a:rPr lang="pt-PT" sz="1600" b="1" dirty="0">
                <a:solidFill>
                  <a:srgbClr val="9650FF"/>
                </a:solidFill>
                <a:latin typeface="Century Gothic" panose="020B0502020202020204" pitchFamily="34" charset="0"/>
                <a:ea typeface="Verdana"/>
              </a:rPr>
              <a:t>soluciones innovadoras</a:t>
            </a:r>
            <a:r>
              <a:rPr lang="pt-PT" sz="1600" dirty="0">
                <a:solidFill>
                  <a:srgbClr val="411E5A"/>
                </a:solidFill>
                <a:latin typeface="Century Gothic" panose="020B0502020202020204" pitchFamily="34" charset="0"/>
                <a:ea typeface="Verdana"/>
              </a:rPr>
              <a:t>, brindando experiencias increíbles durante toda la jornada del consumidor.</a:t>
            </a:r>
            <a:endParaRPr lang="pt-BR" sz="1600" b="1" dirty="0">
              <a:solidFill>
                <a:srgbClr val="411E5A"/>
              </a:solidFill>
              <a:latin typeface="Century Gothic" panose="020B0502020202020204" pitchFamily="34" charset="0"/>
              <a:ea typeface="Verdana"/>
              <a:cs typeface="Segoe UI" panose="020B0502040204020203" pitchFamily="34" charset="0"/>
            </a:endParaRPr>
          </a:p>
        </p:txBody>
      </p:sp>
      <p:sp>
        <p:nvSpPr>
          <p:cNvPr id="11" name="Google Shape;173;p8">
            <a:extLst>
              <a:ext uri="{FF2B5EF4-FFF2-40B4-BE49-F238E27FC236}">
                <a16:creationId xmlns:a16="http://schemas.microsoft.com/office/drawing/2014/main" id="{9BD0DBE3-2F42-88B4-3EAB-A262F13BC4CB}"/>
              </a:ext>
            </a:extLst>
          </p:cNvPr>
          <p:cNvSpPr txBox="1">
            <a:spLocks/>
          </p:cNvSpPr>
          <p:nvPr/>
        </p:nvSpPr>
        <p:spPr>
          <a:xfrm>
            <a:off x="239095" y="318382"/>
            <a:ext cx="4523100" cy="868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4000" dirty="0" err="1"/>
              <a:t>Nuestro</a:t>
            </a:r>
            <a:r>
              <a:rPr lang="pt-BR" sz="4000" dirty="0"/>
              <a:t> ADN</a:t>
            </a:r>
            <a:endParaRPr lang="pt-BR" sz="4000" dirty="0">
              <a:solidFill>
                <a:srgbClr val="F0462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1" y="1162975"/>
            <a:ext cx="10469775" cy="1669002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3350686" y="2992447"/>
            <a:ext cx="4686000" cy="574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200"/>
            </a:pPr>
            <a:r>
              <a:rPr lang="pt-BR" sz="1200" b="0" i="0" u="none" strike="noStrike" cap="none" dirty="0" err="1">
                <a:solidFill>
                  <a:srgbClr val="F5F3FD"/>
                </a:solidFill>
                <a:latin typeface="Century Gothic" panose="020B0502020202020204" pitchFamily="34" charset="0"/>
                <a:ea typeface="Noto Sans Light"/>
                <a:cs typeface="Noto Sans Light"/>
                <a:sym typeface="Noto Sans Light"/>
              </a:rPr>
              <a:t>Ofrecemos</a:t>
            </a:r>
            <a:r>
              <a:rPr lang="pt-BR" sz="1200" b="0" i="0" u="none" strike="noStrike" cap="none" dirty="0">
                <a:solidFill>
                  <a:srgbClr val="F5F3FD"/>
                </a:solidFill>
                <a:latin typeface="Century Gothic" panose="020B0502020202020204" pitchFamily="34" charset="0"/>
                <a:ea typeface="Noto Sans Light"/>
                <a:cs typeface="Noto Sans Light"/>
                <a:sym typeface="Noto Sans Light"/>
              </a:rPr>
              <a:t> soluciones para </a:t>
            </a:r>
            <a:r>
              <a:rPr lang="pt-BR" sz="1200" b="0" i="0" u="none" strike="noStrike" cap="none" dirty="0" err="1">
                <a:solidFill>
                  <a:srgbClr val="F5F3FD"/>
                </a:solidFill>
                <a:latin typeface="Century Gothic" panose="020B0502020202020204" pitchFamily="34" charset="0"/>
                <a:ea typeface="Noto Sans Light"/>
                <a:cs typeface="Noto Sans Light"/>
                <a:sym typeface="Noto Sans Light"/>
              </a:rPr>
              <a:t>el</a:t>
            </a:r>
            <a:r>
              <a:rPr lang="pt-BR" sz="1200" b="0" i="0" u="none" strike="noStrike" cap="none" dirty="0">
                <a:solidFill>
                  <a:srgbClr val="F5F3FD"/>
                </a:solidFill>
                <a:latin typeface="Century Gothic" panose="020B0502020202020204" pitchFamily="34" charset="0"/>
                <a:ea typeface="Noto Sans Light"/>
                <a:cs typeface="Noto Sans Light"/>
                <a:sym typeface="Noto Sans Light"/>
              </a:rPr>
              <a:t> retail </a:t>
            </a: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desde hace más de 30 años en diversos países de América Latina</a:t>
            </a:r>
            <a:endParaRPr lang="en" sz="1200" dirty="0">
              <a:solidFill>
                <a:srgbClr val="FFFFFF"/>
              </a:solidFill>
              <a:latin typeface="Century Gothic" panose="020B0502020202020204" pitchFamily="34" charset="0"/>
              <a:ea typeface="Dosis ExtraLight"/>
              <a:cs typeface="Dosis Extra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pt-BR" sz="1200" b="0" i="0" u="none" strike="noStrike" cap="none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C492EC1-30F0-32D0-79FF-19C9A3CFFE3B}"/>
              </a:ext>
            </a:extLst>
          </p:cNvPr>
          <p:cNvSpPr txBox="1"/>
          <p:nvPr/>
        </p:nvSpPr>
        <p:spPr>
          <a:xfrm>
            <a:off x="3350686" y="1323445"/>
            <a:ext cx="5294470" cy="1348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s-ES" sz="2400" b="1" dirty="0">
                <a:solidFill>
                  <a:schemeClr val="lt1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Somos una empresa de tecnología </a:t>
            </a:r>
            <a:r>
              <a:rPr lang="es-ES" sz="2400" dirty="0">
                <a:solidFill>
                  <a:schemeClr val="lt1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especializada en soluciones de omnicanalidad</a:t>
            </a:r>
          </a:p>
          <a:p>
            <a:pPr>
              <a:lnSpc>
                <a:spcPct val="85000"/>
              </a:lnSpc>
            </a:pPr>
            <a:r>
              <a:rPr lang="es-ES" sz="2400" dirty="0">
                <a:solidFill>
                  <a:schemeClr val="lt1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y comercio unificado</a:t>
            </a:r>
          </a:p>
        </p:txBody>
      </p:sp>
    </p:spTree>
    <p:extLst>
      <p:ext uri="{BB962C8B-B14F-4D97-AF65-F5344CB8AC3E}">
        <p14:creationId xmlns:p14="http://schemas.microsoft.com/office/powerpoint/2010/main" val="2165748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25A51119-A49C-11BF-A99F-E7360C515392}"/>
              </a:ext>
            </a:extLst>
          </p:cNvPr>
          <p:cNvSpPr/>
          <p:nvPr/>
        </p:nvSpPr>
        <p:spPr>
          <a:xfrm>
            <a:off x="5682416" y="762973"/>
            <a:ext cx="3478269" cy="1274684"/>
          </a:xfrm>
          <a:prstGeom prst="roundRect">
            <a:avLst/>
          </a:prstGeom>
          <a:noFill/>
          <a:ln w="12700">
            <a:solidFill>
              <a:srgbClr val="6E4B87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66">
              <a:defRPr/>
            </a:pPr>
            <a:endParaRPr lang="pt-BR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87B2D61C-0BBB-C517-4FD0-E9E725671FD9}"/>
              </a:ext>
            </a:extLst>
          </p:cNvPr>
          <p:cNvSpPr/>
          <p:nvPr/>
        </p:nvSpPr>
        <p:spPr>
          <a:xfrm>
            <a:off x="2" y="1340209"/>
            <a:ext cx="2287429" cy="2708710"/>
          </a:xfrm>
          <a:custGeom>
            <a:avLst/>
            <a:gdLst/>
            <a:ahLst/>
            <a:cxnLst/>
            <a:rect l="l" t="t" r="r" b="b"/>
            <a:pathLst>
              <a:path w="3049905" h="3911600">
                <a:moveTo>
                  <a:pt x="2941375" y="0"/>
                </a:moveTo>
                <a:lnTo>
                  <a:pt x="0" y="0"/>
                </a:lnTo>
                <a:lnTo>
                  <a:pt x="0" y="3911295"/>
                </a:lnTo>
                <a:lnTo>
                  <a:pt x="2941375" y="3911295"/>
                </a:lnTo>
                <a:lnTo>
                  <a:pt x="2983411" y="3902808"/>
                </a:lnTo>
                <a:lnTo>
                  <a:pt x="3017740" y="3879664"/>
                </a:lnTo>
                <a:lnTo>
                  <a:pt x="3040888" y="3845335"/>
                </a:lnTo>
                <a:lnTo>
                  <a:pt x="3049376" y="3803294"/>
                </a:lnTo>
                <a:lnTo>
                  <a:pt x="3049376" y="108000"/>
                </a:lnTo>
                <a:lnTo>
                  <a:pt x="3040888" y="65960"/>
                </a:lnTo>
                <a:lnTo>
                  <a:pt x="3017740" y="31630"/>
                </a:lnTo>
                <a:lnTo>
                  <a:pt x="2983411" y="8486"/>
                </a:lnTo>
                <a:lnTo>
                  <a:pt x="2941375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66">
              <a:defRPr/>
            </a:pPr>
            <a:endParaRPr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2D07D43B-B931-7283-EC93-D13BA7E691ED}"/>
              </a:ext>
            </a:extLst>
          </p:cNvPr>
          <p:cNvSpPr txBox="1">
            <a:spLocks noGrp="1"/>
          </p:cNvSpPr>
          <p:nvPr/>
        </p:nvSpPr>
        <p:spPr>
          <a:xfrm>
            <a:off x="140536" y="1521288"/>
            <a:ext cx="2048809" cy="415017"/>
          </a:xfrm>
          <a:prstGeom prst="rect">
            <a:avLst/>
          </a:prstGeom>
        </p:spPr>
        <p:txBody>
          <a:bodyPr vert="horz" wrap="square" lIns="0" tIns="10953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 defTabSz="685783">
              <a:spcBef>
                <a:spcPts val="86"/>
              </a:spcBef>
            </a:pPr>
            <a:r>
              <a:rPr lang="pt-BR" sz="2625" b="1" dirty="0">
                <a:solidFill>
                  <a:srgbClr val="9650FF"/>
                </a:solidFill>
                <a:latin typeface="Century Gothic" panose="020B0502020202020204" pitchFamily="34" charset="0"/>
              </a:rPr>
              <a:t>ENTERPRISE</a:t>
            </a:r>
            <a:endParaRPr lang="pt-BR" sz="2625" b="1" spc="-19" dirty="0">
              <a:solidFill>
                <a:srgbClr val="9650FF"/>
              </a:solidFill>
              <a:latin typeface="Century Gothic" panose="020B0502020202020204" pitchFamily="34" charset="0"/>
              <a:cs typeface="Dosis"/>
            </a:endParaRP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EA218DCF-9675-802F-7D3B-B533B1F47C9F}"/>
              </a:ext>
            </a:extLst>
          </p:cNvPr>
          <p:cNvSpPr txBox="1"/>
          <p:nvPr/>
        </p:nvSpPr>
        <p:spPr>
          <a:xfrm>
            <a:off x="704094" y="2968647"/>
            <a:ext cx="921692" cy="251992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 defTabSz="685766">
              <a:spcBef>
                <a:spcPts val="75"/>
              </a:spcBef>
              <a:defRPr/>
            </a:pPr>
            <a:r>
              <a:rPr lang="pt-BR" sz="1575" kern="0" spc="-8" dirty="0">
                <a:solidFill>
                  <a:srgbClr val="411E5A"/>
                </a:solidFill>
                <a:latin typeface="Century Gothic" panose="020B0502020202020204" pitchFamily="34" charset="0"/>
              </a:rPr>
              <a:t>clientes</a:t>
            </a:r>
            <a:endParaRPr lang="pt-BR" sz="1013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D62D227A-3234-7A7F-EF4A-4C0251B993FF}"/>
              </a:ext>
            </a:extLst>
          </p:cNvPr>
          <p:cNvSpPr txBox="1"/>
          <p:nvPr/>
        </p:nvSpPr>
        <p:spPr>
          <a:xfrm>
            <a:off x="868133" y="3684902"/>
            <a:ext cx="638675" cy="251992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 defTabSz="685766">
              <a:spcBef>
                <a:spcPts val="75"/>
              </a:spcBef>
              <a:defRPr/>
            </a:pPr>
            <a:r>
              <a:rPr lang="pt-BR" sz="1575" kern="0" spc="-8" dirty="0">
                <a:solidFill>
                  <a:srgbClr val="411E5A"/>
                </a:solidFill>
                <a:latin typeface="Century Gothic" panose="020B0502020202020204" pitchFamily="34" charset="0"/>
                <a:cs typeface="Dosis"/>
              </a:rPr>
              <a:t>países</a:t>
            </a:r>
            <a:endParaRPr sz="1575" kern="0" dirty="0">
              <a:solidFill>
                <a:sysClr val="windowText" lastClr="000000"/>
              </a:solidFill>
              <a:latin typeface="Century Gothic" panose="020B0502020202020204" pitchFamily="34" charset="0"/>
              <a:cs typeface="Dosis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D68A956D-D2F7-B4EF-9A9C-A30EE78B8C2C}"/>
              </a:ext>
            </a:extLst>
          </p:cNvPr>
          <p:cNvSpPr txBox="1"/>
          <p:nvPr/>
        </p:nvSpPr>
        <p:spPr>
          <a:xfrm>
            <a:off x="362677" y="2532662"/>
            <a:ext cx="1604527" cy="566502"/>
          </a:xfrm>
          <a:prstGeom prst="rect">
            <a:avLst/>
          </a:prstGeom>
        </p:spPr>
        <p:txBody>
          <a:bodyPr vert="horz" wrap="square" lIns="0" tIns="12383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 defTabSz="685766">
              <a:spcBef>
                <a:spcPts val="98"/>
              </a:spcBef>
              <a:defRPr/>
            </a:pPr>
            <a:r>
              <a:rPr lang="pt-BR" sz="3600" b="1" kern="0" spc="-19" dirty="0">
                <a:solidFill>
                  <a:srgbClr val="00C855"/>
                </a:solidFill>
                <a:latin typeface="Century Gothic" panose="020B0502020202020204" pitchFamily="34" charset="0"/>
              </a:rPr>
              <a:t>+1000</a:t>
            </a:r>
            <a:endParaRPr lang="pt-BR" sz="1013" dirty="0">
              <a:solidFill>
                <a:srgbClr val="00C855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D616059C-34B5-12EF-1180-4AA23C72C8F8}"/>
              </a:ext>
            </a:extLst>
          </p:cNvPr>
          <p:cNvSpPr txBox="1"/>
          <p:nvPr/>
        </p:nvSpPr>
        <p:spPr>
          <a:xfrm>
            <a:off x="322496" y="3211457"/>
            <a:ext cx="1684888" cy="566502"/>
          </a:xfrm>
          <a:prstGeom prst="rect">
            <a:avLst/>
          </a:prstGeom>
        </p:spPr>
        <p:txBody>
          <a:bodyPr vert="horz" wrap="square" lIns="0" tIns="12383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 defTabSz="685766">
              <a:spcBef>
                <a:spcPts val="98"/>
              </a:spcBef>
              <a:defRPr/>
            </a:pPr>
            <a:r>
              <a:rPr lang="pt-BR" sz="3600" b="1" kern="0" spc="-8" dirty="0">
                <a:solidFill>
                  <a:srgbClr val="00C855"/>
                </a:solidFill>
                <a:latin typeface="Century Gothic" panose="020B0502020202020204" pitchFamily="34" charset="0"/>
              </a:rPr>
              <a:t>14</a:t>
            </a:r>
            <a:endParaRPr lang="pt-BR" sz="1013" dirty="0">
              <a:solidFill>
                <a:srgbClr val="00C855"/>
              </a:solidFill>
              <a:latin typeface="Century Gothic" panose="020B0502020202020204" pitchFamily="34" charset="0"/>
              <a:cs typeface="Calibri" panose="020F0502020204030204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8491EF81-388E-B6AA-5087-53883DB3D3C9}"/>
              </a:ext>
            </a:extLst>
          </p:cNvPr>
          <p:cNvSpPr/>
          <p:nvPr/>
        </p:nvSpPr>
        <p:spPr>
          <a:xfrm>
            <a:off x="380485" y="2067603"/>
            <a:ext cx="1570673" cy="409099"/>
          </a:xfrm>
          <a:custGeom>
            <a:avLst/>
            <a:gdLst/>
            <a:ahLst/>
            <a:cxnLst/>
            <a:rect l="l" t="t" r="r" b="b"/>
            <a:pathLst>
              <a:path w="2094230" h="545464">
                <a:moveTo>
                  <a:pt x="1821370" y="0"/>
                </a:moveTo>
                <a:lnTo>
                  <a:pt x="272567" y="0"/>
                </a:lnTo>
                <a:lnTo>
                  <a:pt x="223573" y="4391"/>
                </a:lnTo>
                <a:lnTo>
                  <a:pt x="177460" y="17052"/>
                </a:lnTo>
                <a:lnTo>
                  <a:pt x="134998" y="37213"/>
                </a:lnTo>
                <a:lnTo>
                  <a:pt x="96956" y="64105"/>
                </a:lnTo>
                <a:lnTo>
                  <a:pt x="64105" y="96956"/>
                </a:lnTo>
                <a:lnTo>
                  <a:pt x="37213" y="134998"/>
                </a:lnTo>
                <a:lnTo>
                  <a:pt x="17052" y="177460"/>
                </a:lnTo>
                <a:lnTo>
                  <a:pt x="4391" y="223573"/>
                </a:lnTo>
                <a:lnTo>
                  <a:pt x="0" y="272567"/>
                </a:lnTo>
                <a:lnTo>
                  <a:pt x="4391" y="321561"/>
                </a:lnTo>
                <a:lnTo>
                  <a:pt x="17052" y="367674"/>
                </a:lnTo>
                <a:lnTo>
                  <a:pt x="37213" y="410136"/>
                </a:lnTo>
                <a:lnTo>
                  <a:pt x="64105" y="448178"/>
                </a:lnTo>
                <a:lnTo>
                  <a:pt x="96956" y="481029"/>
                </a:lnTo>
                <a:lnTo>
                  <a:pt x="134998" y="507920"/>
                </a:lnTo>
                <a:lnTo>
                  <a:pt x="177460" y="528082"/>
                </a:lnTo>
                <a:lnTo>
                  <a:pt x="223573" y="540743"/>
                </a:lnTo>
                <a:lnTo>
                  <a:pt x="272567" y="545134"/>
                </a:lnTo>
                <a:lnTo>
                  <a:pt x="1821370" y="545134"/>
                </a:lnTo>
                <a:lnTo>
                  <a:pt x="1870367" y="540743"/>
                </a:lnTo>
                <a:lnTo>
                  <a:pt x="1916482" y="528082"/>
                </a:lnTo>
                <a:lnTo>
                  <a:pt x="1958945" y="507920"/>
                </a:lnTo>
                <a:lnTo>
                  <a:pt x="1996986" y="481029"/>
                </a:lnTo>
                <a:lnTo>
                  <a:pt x="2029837" y="448178"/>
                </a:lnTo>
                <a:lnTo>
                  <a:pt x="2056726" y="410136"/>
                </a:lnTo>
                <a:lnTo>
                  <a:pt x="2076886" y="367674"/>
                </a:lnTo>
                <a:lnTo>
                  <a:pt x="2089546" y="321561"/>
                </a:lnTo>
                <a:lnTo>
                  <a:pt x="2093937" y="272567"/>
                </a:lnTo>
                <a:lnTo>
                  <a:pt x="2089546" y="223573"/>
                </a:lnTo>
                <a:lnTo>
                  <a:pt x="2076886" y="177460"/>
                </a:lnTo>
                <a:lnTo>
                  <a:pt x="2056726" y="134998"/>
                </a:lnTo>
                <a:lnTo>
                  <a:pt x="2029837" y="96956"/>
                </a:lnTo>
                <a:lnTo>
                  <a:pt x="1996986" y="64105"/>
                </a:lnTo>
                <a:lnTo>
                  <a:pt x="1958945" y="37213"/>
                </a:lnTo>
                <a:lnTo>
                  <a:pt x="1916482" y="17052"/>
                </a:lnTo>
                <a:lnTo>
                  <a:pt x="1870367" y="4391"/>
                </a:lnTo>
                <a:lnTo>
                  <a:pt x="1821370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66">
              <a:defRPr/>
            </a:pPr>
            <a:endParaRPr kern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53D6A13D-F667-FDB1-EE71-30DDEE2CBADD}"/>
              </a:ext>
            </a:extLst>
          </p:cNvPr>
          <p:cNvGrpSpPr/>
          <p:nvPr/>
        </p:nvGrpSpPr>
        <p:grpSpPr>
          <a:xfrm>
            <a:off x="1912100" y="159256"/>
            <a:ext cx="4118711" cy="4824990"/>
            <a:chOff x="2549462" y="212341"/>
            <a:chExt cx="7556627" cy="8852442"/>
          </a:xfrm>
          <a:solidFill>
            <a:srgbClr val="CCCCCC"/>
          </a:solidFill>
        </p:grpSpPr>
        <p:sp>
          <p:nvSpPr>
            <p:cNvPr id="155" name="Freeform 162">
              <a:extLst>
                <a:ext uri="{FF2B5EF4-FFF2-40B4-BE49-F238E27FC236}">
                  <a16:creationId xmlns:a16="http://schemas.microsoft.com/office/drawing/2014/main" id="{CAD6EE36-59A6-AAD9-1110-99D3BDF3B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662" y="3135526"/>
              <a:ext cx="3829427" cy="3942709"/>
            </a:xfrm>
            <a:custGeom>
              <a:avLst/>
              <a:gdLst/>
              <a:ahLst/>
              <a:cxnLst>
                <a:cxn ang="0">
                  <a:pos x="6464" y="1855"/>
                </a:cxn>
                <a:cxn ang="0">
                  <a:pos x="5685" y="1514"/>
                </a:cxn>
                <a:cxn ang="0">
                  <a:pos x="5320" y="1538"/>
                </a:cxn>
                <a:cxn ang="0">
                  <a:pos x="5300" y="1321"/>
                </a:cxn>
                <a:cxn ang="0">
                  <a:pos x="5115" y="1221"/>
                </a:cxn>
                <a:cxn ang="0">
                  <a:pos x="4828" y="1081"/>
                </a:cxn>
                <a:cxn ang="0">
                  <a:pos x="4409" y="1235"/>
                </a:cxn>
                <a:cxn ang="0">
                  <a:pos x="4618" y="999"/>
                </a:cxn>
                <a:cxn ang="0">
                  <a:pos x="4360" y="879"/>
                </a:cxn>
                <a:cxn ang="0">
                  <a:pos x="4234" y="605"/>
                </a:cxn>
                <a:cxn ang="0">
                  <a:pos x="4006" y="207"/>
                </a:cxn>
                <a:cxn ang="0">
                  <a:pos x="3698" y="524"/>
                </a:cxn>
                <a:cxn ang="0">
                  <a:pos x="3269" y="481"/>
                </a:cxn>
                <a:cxn ang="0">
                  <a:pos x="3050" y="567"/>
                </a:cxn>
                <a:cxn ang="0">
                  <a:pos x="2631" y="620"/>
                </a:cxn>
                <a:cxn ang="0">
                  <a:pos x="2631" y="211"/>
                </a:cxn>
                <a:cxn ang="0">
                  <a:pos x="2431" y="14"/>
                </a:cxn>
                <a:cxn ang="0">
                  <a:pos x="2173" y="202"/>
                </a:cxn>
                <a:cxn ang="0">
                  <a:pos x="1939" y="245"/>
                </a:cxn>
                <a:cxn ang="0">
                  <a:pos x="1779" y="284"/>
                </a:cxn>
                <a:cxn ang="0">
                  <a:pos x="1905" y="548"/>
                </a:cxn>
                <a:cxn ang="0">
                  <a:pos x="1540" y="793"/>
                </a:cxn>
                <a:cxn ang="0">
                  <a:pos x="1243" y="721"/>
                </a:cxn>
                <a:cxn ang="0">
                  <a:pos x="751" y="639"/>
                </a:cxn>
                <a:cxn ang="0">
                  <a:pos x="819" y="812"/>
                </a:cxn>
                <a:cxn ang="0">
                  <a:pos x="792" y="1109"/>
                </a:cxn>
                <a:cxn ang="0">
                  <a:pos x="508" y="1742"/>
                </a:cxn>
                <a:cxn ang="0">
                  <a:pos x="144" y="2121"/>
                </a:cxn>
                <a:cxn ang="0">
                  <a:pos x="28" y="2385"/>
                </a:cxn>
                <a:cxn ang="0">
                  <a:pos x="265" y="2710"/>
                </a:cxn>
                <a:cxn ang="0">
                  <a:pos x="595" y="2838"/>
                </a:cxn>
                <a:cxn ang="0">
                  <a:pos x="1033" y="2912"/>
                </a:cxn>
                <a:cxn ang="0">
                  <a:pos x="1518" y="2747"/>
                </a:cxn>
                <a:cxn ang="0">
                  <a:pos x="1756" y="3250"/>
                </a:cxn>
                <a:cxn ang="0">
                  <a:pos x="2313" y="3451"/>
                </a:cxn>
                <a:cxn ang="0">
                  <a:pos x="2597" y="3945"/>
                </a:cxn>
                <a:cxn ang="0">
                  <a:pos x="2854" y="4322"/>
                </a:cxn>
                <a:cxn ang="0">
                  <a:pos x="2743" y="4923"/>
                </a:cxn>
                <a:cxn ang="0">
                  <a:pos x="3118" y="5243"/>
                </a:cxn>
                <a:cxn ang="0">
                  <a:pos x="3219" y="5590"/>
                </a:cxn>
                <a:cxn ang="0">
                  <a:pos x="3109" y="6029"/>
                </a:cxn>
                <a:cxn ang="0">
                  <a:pos x="2624" y="6499"/>
                </a:cxn>
                <a:cxn ang="0">
                  <a:pos x="2918" y="6595"/>
                </a:cxn>
                <a:cxn ang="0">
                  <a:pos x="3194" y="7021"/>
                </a:cxn>
                <a:cxn ang="0">
                  <a:pos x="3422" y="6793"/>
                </a:cxn>
                <a:cxn ang="0">
                  <a:pos x="3668" y="6637"/>
                </a:cxn>
                <a:cxn ang="0">
                  <a:pos x="3734" y="6661"/>
                </a:cxn>
                <a:cxn ang="0">
                  <a:pos x="4136" y="6187"/>
                </a:cxn>
                <a:cxn ang="0">
                  <a:pos x="4352" y="5609"/>
                </a:cxn>
                <a:cxn ang="0">
                  <a:pos x="4919" y="5334"/>
                </a:cxn>
                <a:cxn ang="0">
                  <a:pos x="5395" y="5216"/>
                </a:cxn>
                <a:cxn ang="0">
                  <a:pos x="5670" y="4906"/>
                </a:cxn>
                <a:cxn ang="0">
                  <a:pos x="5834" y="4549"/>
                </a:cxn>
                <a:cxn ang="0">
                  <a:pos x="6046" y="4190"/>
                </a:cxn>
                <a:cxn ang="0">
                  <a:pos x="6086" y="3613"/>
                </a:cxn>
                <a:cxn ang="0">
                  <a:pos x="6372" y="3248"/>
                </a:cxn>
                <a:cxn ang="0">
                  <a:pos x="6885" y="2592"/>
                </a:cxn>
              </a:cxnLst>
              <a:rect l="0" t="0" r="r" b="b"/>
              <a:pathLst>
                <a:path w="6931" h="7135">
                  <a:moveTo>
                    <a:pt x="6896" y="2149"/>
                  </a:moveTo>
                  <a:lnTo>
                    <a:pt x="6830" y="1975"/>
                  </a:lnTo>
                  <a:lnTo>
                    <a:pt x="6620" y="1963"/>
                  </a:lnTo>
                  <a:lnTo>
                    <a:pt x="6464" y="1855"/>
                  </a:lnTo>
                  <a:lnTo>
                    <a:pt x="6270" y="1658"/>
                  </a:lnTo>
                  <a:lnTo>
                    <a:pt x="6025" y="1513"/>
                  </a:lnTo>
                  <a:lnTo>
                    <a:pt x="5860" y="1552"/>
                  </a:lnTo>
                  <a:lnTo>
                    <a:pt x="5685" y="1514"/>
                  </a:lnTo>
                  <a:lnTo>
                    <a:pt x="5534" y="1442"/>
                  </a:lnTo>
                  <a:lnTo>
                    <a:pt x="5437" y="1461"/>
                  </a:lnTo>
                  <a:lnTo>
                    <a:pt x="5383" y="1504"/>
                  </a:lnTo>
                  <a:lnTo>
                    <a:pt x="5320" y="1538"/>
                  </a:lnTo>
                  <a:lnTo>
                    <a:pt x="5252" y="1557"/>
                  </a:lnTo>
                  <a:lnTo>
                    <a:pt x="5271" y="1466"/>
                  </a:lnTo>
                  <a:lnTo>
                    <a:pt x="5354" y="1384"/>
                  </a:lnTo>
                  <a:lnTo>
                    <a:pt x="5300" y="1321"/>
                  </a:lnTo>
                  <a:lnTo>
                    <a:pt x="5237" y="1254"/>
                  </a:lnTo>
                  <a:lnTo>
                    <a:pt x="5198" y="1293"/>
                  </a:lnTo>
                  <a:lnTo>
                    <a:pt x="5149" y="1197"/>
                  </a:lnTo>
                  <a:lnTo>
                    <a:pt x="5115" y="1221"/>
                  </a:lnTo>
                  <a:lnTo>
                    <a:pt x="5037" y="1192"/>
                  </a:lnTo>
                  <a:lnTo>
                    <a:pt x="4993" y="1158"/>
                  </a:lnTo>
                  <a:lnTo>
                    <a:pt x="4920" y="1110"/>
                  </a:lnTo>
                  <a:lnTo>
                    <a:pt x="4828" y="1081"/>
                  </a:lnTo>
                  <a:lnTo>
                    <a:pt x="4682" y="1081"/>
                  </a:lnTo>
                  <a:lnTo>
                    <a:pt x="4628" y="1172"/>
                  </a:lnTo>
                  <a:lnTo>
                    <a:pt x="4492" y="1264"/>
                  </a:lnTo>
                  <a:lnTo>
                    <a:pt x="4409" y="1235"/>
                  </a:lnTo>
                  <a:lnTo>
                    <a:pt x="4462" y="1197"/>
                  </a:lnTo>
                  <a:lnTo>
                    <a:pt x="4536" y="1187"/>
                  </a:lnTo>
                  <a:lnTo>
                    <a:pt x="4613" y="1076"/>
                  </a:lnTo>
                  <a:lnTo>
                    <a:pt x="4618" y="999"/>
                  </a:lnTo>
                  <a:lnTo>
                    <a:pt x="4477" y="966"/>
                  </a:lnTo>
                  <a:lnTo>
                    <a:pt x="4414" y="927"/>
                  </a:lnTo>
                  <a:lnTo>
                    <a:pt x="4423" y="884"/>
                  </a:lnTo>
                  <a:lnTo>
                    <a:pt x="4360" y="879"/>
                  </a:lnTo>
                  <a:lnTo>
                    <a:pt x="4321" y="836"/>
                  </a:lnTo>
                  <a:lnTo>
                    <a:pt x="4365" y="754"/>
                  </a:lnTo>
                  <a:lnTo>
                    <a:pt x="4360" y="668"/>
                  </a:lnTo>
                  <a:lnTo>
                    <a:pt x="4234" y="605"/>
                  </a:lnTo>
                  <a:lnTo>
                    <a:pt x="4165" y="399"/>
                  </a:lnTo>
                  <a:lnTo>
                    <a:pt x="4114" y="268"/>
                  </a:lnTo>
                  <a:lnTo>
                    <a:pt x="4057" y="168"/>
                  </a:lnTo>
                  <a:lnTo>
                    <a:pt x="4006" y="207"/>
                  </a:lnTo>
                  <a:lnTo>
                    <a:pt x="3899" y="366"/>
                  </a:lnTo>
                  <a:lnTo>
                    <a:pt x="3869" y="493"/>
                  </a:lnTo>
                  <a:lnTo>
                    <a:pt x="3803" y="556"/>
                  </a:lnTo>
                  <a:lnTo>
                    <a:pt x="3698" y="524"/>
                  </a:lnTo>
                  <a:lnTo>
                    <a:pt x="3586" y="567"/>
                  </a:lnTo>
                  <a:lnTo>
                    <a:pt x="3444" y="481"/>
                  </a:lnTo>
                  <a:lnTo>
                    <a:pt x="3367" y="500"/>
                  </a:lnTo>
                  <a:lnTo>
                    <a:pt x="3269" y="481"/>
                  </a:lnTo>
                  <a:lnTo>
                    <a:pt x="3254" y="519"/>
                  </a:lnTo>
                  <a:lnTo>
                    <a:pt x="3279" y="591"/>
                  </a:lnTo>
                  <a:lnTo>
                    <a:pt x="3138" y="581"/>
                  </a:lnTo>
                  <a:lnTo>
                    <a:pt x="3050" y="567"/>
                  </a:lnTo>
                  <a:lnTo>
                    <a:pt x="2987" y="601"/>
                  </a:lnTo>
                  <a:lnTo>
                    <a:pt x="2875" y="615"/>
                  </a:lnTo>
                  <a:lnTo>
                    <a:pt x="2758" y="697"/>
                  </a:lnTo>
                  <a:lnTo>
                    <a:pt x="2631" y="620"/>
                  </a:lnTo>
                  <a:lnTo>
                    <a:pt x="2553" y="529"/>
                  </a:lnTo>
                  <a:lnTo>
                    <a:pt x="2543" y="399"/>
                  </a:lnTo>
                  <a:lnTo>
                    <a:pt x="2573" y="298"/>
                  </a:lnTo>
                  <a:lnTo>
                    <a:pt x="2631" y="211"/>
                  </a:lnTo>
                  <a:lnTo>
                    <a:pt x="2529" y="120"/>
                  </a:lnTo>
                  <a:lnTo>
                    <a:pt x="2543" y="38"/>
                  </a:lnTo>
                  <a:lnTo>
                    <a:pt x="2509" y="0"/>
                  </a:lnTo>
                  <a:lnTo>
                    <a:pt x="2431" y="14"/>
                  </a:lnTo>
                  <a:lnTo>
                    <a:pt x="2431" y="58"/>
                  </a:lnTo>
                  <a:lnTo>
                    <a:pt x="2363" y="130"/>
                  </a:lnTo>
                  <a:lnTo>
                    <a:pt x="2280" y="159"/>
                  </a:lnTo>
                  <a:lnTo>
                    <a:pt x="2173" y="202"/>
                  </a:lnTo>
                  <a:lnTo>
                    <a:pt x="2095" y="187"/>
                  </a:lnTo>
                  <a:lnTo>
                    <a:pt x="2027" y="221"/>
                  </a:lnTo>
                  <a:lnTo>
                    <a:pt x="2032" y="298"/>
                  </a:lnTo>
                  <a:lnTo>
                    <a:pt x="1939" y="245"/>
                  </a:lnTo>
                  <a:lnTo>
                    <a:pt x="1813" y="211"/>
                  </a:lnTo>
                  <a:lnTo>
                    <a:pt x="1667" y="178"/>
                  </a:lnTo>
                  <a:lnTo>
                    <a:pt x="1696" y="226"/>
                  </a:lnTo>
                  <a:lnTo>
                    <a:pt x="1779" y="284"/>
                  </a:lnTo>
                  <a:lnTo>
                    <a:pt x="1774" y="370"/>
                  </a:lnTo>
                  <a:lnTo>
                    <a:pt x="1832" y="461"/>
                  </a:lnTo>
                  <a:lnTo>
                    <a:pt x="1939" y="476"/>
                  </a:lnTo>
                  <a:lnTo>
                    <a:pt x="1905" y="548"/>
                  </a:lnTo>
                  <a:lnTo>
                    <a:pt x="1798" y="581"/>
                  </a:lnTo>
                  <a:lnTo>
                    <a:pt x="1798" y="634"/>
                  </a:lnTo>
                  <a:lnTo>
                    <a:pt x="1637" y="702"/>
                  </a:lnTo>
                  <a:lnTo>
                    <a:pt x="1540" y="793"/>
                  </a:lnTo>
                  <a:lnTo>
                    <a:pt x="1496" y="740"/>
                  </a:lnTo>
                  <a:lnTo>
                    <a:pt x="1418" y="798"/>
                  </a:lnTo>
                  <a:lnTo>
                    <a:pt x="1330" y="735"/>
                  </a:lnTo>
                  <a:lnTo>
                    <a:pt x="1243" y="721"/>
                  </a:lnTo>
                  <a:lnTo>
                    <a:pt x="1243" y="644"/>
                  </a:lnTo>
                  <a:lnTo>
                    <a:pt x="1189" y="562"/>
                  </a:lnTo>
                  <a:lnTo>
                    <a:pt x="1067" y="649"/>
                  </a:lnTo>
                  <a:lnTo>
                    <a:pt x="751" y="639"/>
                  </a:lnTo>
                  <a:lnTo>
                    <a:pt x="765" y="754"/>
                  </a:lnTo>
                  <a:lnTo>
                    <a:pt x="868" y="745"/>
                  </a:lnTo>
                  <a:lnTo>
                    <a:pt x="897" y="836"/>
                  </a:lnTo>
                  <a:lnTo>
                    <a:pt x="819" y="812"/>
                  </a:lnTo>
                  <a:lnTo>
                    <a:pt x="707" y="841"/>
                  </a:lnTo>
                  <a:lnTo>
                    <a:pt x="717" y="985"/>
                  </a:lnTo>
                  <a:lnTo>
                    <a:pt x="804" y="1028"/>
                  </a:lnTo>
                  <a:lnTo>
                    <a:pt x="792" y="1109"/>
                  </a:lnTo>
                  <a:lnTo>
                    <a:pt x="838" y="1201"/>
                  </a:lnTo>
                  <a:lnTo>
                    <a:pt x="705" y="1747"/>
                  </a:lnTo>
                  <a:lnTo>
                    <a:pt x="604" y="1718"/>
                  </a:lnTo>
                  <a:lnTo>
                    <a:pt x="508" y="1742"/>
                  </a:lnTo>
                  <a:lnTo>
                    <a:pt x="388" y="1766"/>
                  </a:lnTo>
                  <a:lnTo>
                    <a:pt x="244" y="1864"/>
                  </a:lnTo>
                  <a:lnTo>
                    <a:pt x="148" y="2025"/>
                  </a:lnTo>
                  <a:lnTo>
                    <a:pt x="144" y="2121"/>
                  </a:lnTo>
                  <a:lnTo>
                    <a:pt x="98" y="2158"/>
                  </a:lnTo>
                  <a:lnTo>
                    <a:pt x="14" y="2227"/>
                  </a:lnTo>
                  <a:lnTo>
                    <a:pt x="0" y="2313"/>
                  </a:lnTo>
                  <a:lnTo>
                    <a:pt x="28" y="2385"/>
                  </a:lnTo>
                  <a:lnTo>
                    <a:pt x="83" y="2454"/>
                  </a:lnTo>
                  <a:lnTo>
                    <a:pt x="137" y="2564"/>
                  </a:lnTo>
                  <a:lnTo>
                    <a:pt x="165" y="2656"/>
                  </a:lnTo>
                  <a:lnTo>
                    <a:pt x="265" y="2710"/>
                  </a:lnTo>
                  <a:lnTo>
                    <a:pt x="339" y="2802"/>
                  </a:lnTo>
                  <a:lnTo>
                    <a:pt x="460" y="2779"/>
                  </a:lnTo>
                  <a:lnTo>
                    <a:pt x="571" y="2681"/>
                  </a:lnTo>
                  <a:lnTo>
                    <a:pt x="595" y="2838"/>
                  </a:lnTo>
                  <a:lnTo>
                    <a:pt x="595" y="2966"/>
                  </a:lnTo>
                  <a:lnTo>
                    <a:pt x="750" y="2939"/>
                  </a:lnTo>
                  <a:lnTo>
                    <a:pt x="915" y="2966"/>
                  </a:lnTo>
                  <a:lnTo>
                    <a:pt x="1033" y="2912"/>
                  </a:lnTo>
                  <a:lnTo>
                    <a:pt x="1161" y="2848"/>
                  </a:lnTo>
                  <a:lnTo>
                    <a:pt x="1271" y="2784"/>
                  </a:lnTo>
                  <a:lnTo>
                    <a:pt x="1417" y="2756"/>
                  </a:lnTo>
                  <a:lnTo>
                    <a:pt x="1518" y="2747"/>
                  </a:lnTo>
                  <a:lnTo>
                    <a:pt x="1518" y="2893"/>
                  </a:lnTo>
                  <a:lnTo>
                    <a:pt x="1527" y="3049"/>
                  </a:lnTo>
                  <a:lnTo>
                    <a:pt x="1637" y="3168"/>
                  </a:lnTo>
                  <a:lnTo>
                    <a:pt x="1756" y="3250"/>
                  </a:lnTo>
                  <a:lnTo>
                    <a:pt x="1893" y="3268"/>
                  </a:lnTo>
                  <a:lnTo>
                    <a:pt x="2048" y="3350"/>
                  </a:lnTo>
                  <a:lnTo>
                    <a:pt x="2149" y="3424"/>
                  </a:lnTo>
                  <a:lnTo>
                    <a:pt x="2313" y="3451"/>
                  </a:lnTo>
                  <a:lnTo>
                    <a:pt x="2396" y="3570"/>
                  </a:lnTo>
                  <a:lnTo>
                    <a:pt x="2368" y="3734"/>
                  </a:lnTo>
                  <a:lnTo>
                    <a:pt x="2441" y="3926"/>
                  </a:lnTo>
                  <a:lnTo>
                    <a:pt x="2597" y="3945"/>
                  </a:lnTo>
                  <a:lnTo>
                    <a:pt x="2734" y="3963"/>
                  </a:lnTo>
                  <a:lnTo>
                    <a:pt x="2697" y="4082"/>
                  </a:lnTo>
                  <a:lnTo>
                    <a:pt x="2780" y="4173"/>
                  </a:lnTo>
                  <a:lnTo>
                    <a:pt x="2854" y="4322"/>
                  </a:lnTo>
                  <a:lnTo>
                    <a:pt x="2840" y="4432"/>
                  </a:lnTo>
                  <a:lnTo>
                    <a:pt x="2761" y="4576"/>
                  </a:lnTo>
                  <a:lnTo>
                    <a:pt x="2725" y="4758"/>
                  </a:lnTo>
                  <a:lnTo>
                    <a:pt x="2743" y="4923"/>
                  </a:lnTo>
                  <a:lnTo>
                    <a:pt x="2725" y="5024"/>
                  </a:lnTo>
                  <a:lnTo>
                    <a:pt x="2944" y="5042"/>
                  </a:lnTo>
                  <a:lnTo>
                    <a:pt x="3091" y="5097"/>
                  </a:lnTo>
                  <a:lnTo>
                    <a:pt x="3118" y="5243"/>
                  </a:lnTo>
                  <a:lnTo>
                    <a:pt x="3118" y="5380"/>
                  </a:lnTo>
                  <a:lnTo>
                    <a:pt x="3237" y="5344"/>
                  </a:lnTo>
                  <a:lnTo>
                    <a:pt x="3292" y="5435"/>
                  </a:lnTo>
                  <a:lnTo>
                    <a:pt x="3219" y="5590"/>
                  </a:lnTo>
                  <a:lnTo>
                    <a:pt x="3292" y="5682"/>
                  </a:lnTo>
                  <a:lnTo>
                    <a:pt x="3319" y="5837"/>
                  </a:lnTo>
                  <a:lnTo>
                    <a:pt x="3292" y="5965"/>
                  </a:lnTo>
                  <a:lnTo>
                    <a:pt x="3109" y="6029"/>
                  </a:lnTo>
                  <a:lnTo>
                    <a:pt x="2944" y="6121"/>
                  </a:lnTo>
                  <a:lnTo>
                    <a:pt x="2807" y="6267"/>
                  </a:lnTo>
                  <a:lnTo>
                    <a:pt x="2696" y="6391"/>
                  </a:lnTo>
                  <a:lnTo>
                    <a:pt x="2624" y="6499"/>
                  </a:lnTo>
                  <a:lnTo>
                    <a:pt x="2720" y="6463"/>
                  </a:lnTo>
                  <a:lnTo>
                    <a:pt x="2828" y="6577"/>
                  </a:lnTo>
                  <a:lnTo>
                    <a:pt x="2834" y="6643"/>
                  </a:lnTo>
                  <a:lnTo>
                    <a:pt x="2918" y="6595"/>
                  </a:lnTo>
                  <a:lnTo>
                    <a:pt x="2990" y="6709"/>
                  </a:lnTo>
                  <a:lnTo>
                    <a:pt x="3104" y="6799"/>
                  </a:lnTo>
                  <a:lnTo>
                    <a:pt x="3212" y="6901"/>
                  </a:lnTo>
                  <a:lnTo>
                    <a:pt x="3194" y="7021"/>
                  </a:lnTo>
                  <a:lnTo>
                    <a:pt x="3176" y="7135"/>
                  </a:lnTo>
                  <a:lnTo>
                    <a:pt x="3314" y="7033"/>
                  </a:lnTo>
                  <a:lnTo>
                    <a:pt x="3392" y="6895"/>
                  </a:lnTo>
                  <a:lnTo>
                    <a:pt x="3422" y="6793"/>
                  </a:lnTo>
                  <a:lnTo>
                    <a:pt x="3548" y="6691"/>
                  </a:lnTo>
                  <a:lnTo>
                    <a:pt x="3620" y="6547"/>
                  </a:lnTo>
                  <a:lnTo>
                    <a:pt x="3674" y="6571"/>
                  </a:lnTo>
                  <a:lnTo>
                    <a:pt x="3668" y="6637"/>
                  </a:lnTo>
                  <a:lnTo>
                    <a:pt x="3584" y="6733"/>
                  </a:lnTo>
                  <a:lnTo>
                    <a:pt x="3494" y="6853"/>
                  </a:lnTo>
                  <a:lnTo>
                    <a:pt x="3638" y="6757"/>
                  </a:lnTo>
                  <a:lnTo>
                    <a:pt x="3734" y="6661"/>
                  </a:lnTo>
                  <a:lnTo>
                    <a:pt x="3863" y="6425"/>
                  </a:lnTo>
                  <a:lnTo>
                    <a:pt x="3951" y="6362"/>
                  </a:lnTo>
                  <a:lnTo>
                    <a:pt x="4034" y="6295"/>
                  </a:lnTo>
                  <a:lnTo>
                    <a:pt x="4136" y="6187"/>
                  </a:lnTo>
                  <a:lnTo>
                    <a:pt x="4141" y="6031"/>
                  </a:lnTo>
                  <a:lnTo>
                    <a:pt x="4179" y="5810"/>
                  </a:lnTo>
                  <a:lnTo>
                    <a:pt x="4288" y="5673"/>
                  </a:lnTo>
                  <a:lnTo>
                    <a:pt x="4352" y="5609"/>
                  </a:lnTo>
                  <a:lnTo>
                    <a:pt x="4489" y="5536"/>
                  </a:lnTo>
                  <a:lnTo>
                    <a:pt x="4645" y="5462"/>
                  </a:lnTo>
                  <a:lnTo>
                    <a:pt x="4791" y="5426"/>
                  </a:lnTo>
                  <a:lnTo>
                    <a:pt x="4919" y="5334"/>
                  </a:lnTo>
                  <a:lnTo>
                    <a:pt x="5020" y="5344"/>
                  </a:lnTo>
                  <a:lnTo>
                    <a:pt x="5148" y="5280"/>
                  </a:lnTo>
                  <a:lnTo>
                    <a:pt x="5321" y="5298"/>
                  </a:lnTo>
                  <a:lnTo>
                    <a:pt x="5395" y="5216"/>
                  </a:lnTo>
                  <a:lnTo>
                    <a:pt x="5523" y="5152"/>
                  </a:lnTo>
                  <a:lnTo>
                    <a:pt x="5587" y="5051"/>
                  </a:lnTo>
                  <a:lnTo>
                    <a:pt x="5605" y="4960"/>
                  </a:lnTo>
                  <a:lnTo>
                    <a:pt x="5670" y="4906"/>
                  </a:lnTo>
                  <a:lnTo>
                    <a:pt x="5714" y="4825"/>
                  </a:lnTo>
                  <a:lnTo>
                    <a:pt x="5774" y="4735"/>
                  </a:lnTo>
                  <a:lnTo>
                    <a:pt x="5858" y="4675"/>
                  </a:lnTo>
                  <a:lnTo>
                    <a:pt x="5834" y="4549"/>
                  </a:lnTo>
                  <a:lnTo>
                    <a:pt x="5924" y="4423"/>
                  </a:lnTo>
                  <a:lnTo>
                    <a:pt x="5990" y="4339"/>
                  </a:lnTo>
                  <a:lnTo>
                    <a:pt x="5990" y="4219"/>
                  </a:lnTo>
                  <a:lnTo>
                    <a:pt x="6046" y="4190"/>
                  </a:lnTo>
                  <a:lnTo>
                    <a:pt x="6050" y="4060"/>
                  </a:lnTo>
                  <a:lnTo>
                    <a:pt x="6053" y="3844"/>
                  </a:lnTo>
                  <a:lnTo>
                    <a:pt x="6116" y="3685"/>
                  </a:lnTo>
                  <a:lnTo>
                    <a:pt x="6086" y="3613"/>
                  </a:lnTo>
                  <a:lnTo>
                    <a:pt x="6158" y="3493"/>
                  </a:lnTo>
                  <a:lnTo>
                    <a:pt x="6254" y="3463"/>
                  </a:lnTo>
                  <a:lnTo>
                    <a:pt x="6338" y="3367"/>
                  </a:lnTo>
                  <a:lnTo>
                    <a:pt x="6372" y="3248"/>
                  </a:lnTo>
                  <a:lnTo>
                    <a:pt x="6484" y="3071"/>
                  </a:lnTo>
                  <a:lnTo>
                    <a:pt x="6654" y="2950"/>
                  </a:lnTo>
                  <a:lnTo>
                    <a:pt x="6800" y="2809"/>
                  </a:lnTo>
                  <a:lnTo>
                    <a:pt x="6885" y="2592"/>
                  </a:lnTo>
                  <a:lnTo>
                    <a:pt x="6931" y="2372"/>
                  </a:lnTo>
                  <a:lnTo>
                    <a:pt x="6896" y="2149"/>
                  </a:lnTo>
                  <a:close/>
                </a:path>
              </a:pathLst>
            </a:custGeom>
            <a:grpFill/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b="1" kern="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endParaRPr>
            </a:p>
          </p:txBody>
        </p:sp>
        <p:sp>
          <p:nvSpPr>
            <p:cNvPr id="156" name="Freeform 163">
              <a:extLst>
                <a:ext uri="{FF2B5EF4-FFF2-40B4-BE49-F238E27FC236}">
                  <a16:creationId xmlns:a16="http://schemas.microsoft.com/office/drawing/2014/main" id="{45E3D3C3-1AC6-D814-FFAC-2FAEAD80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865" y="5619404"/>
              <a:ext cx="757043" cy="826117"/>
            </a:xfrm>
            <a:custGeom>
              <a:avLst/>
              <a:gdLst/>
              <a:ahLst/>
              <a:cxnLst>
                <a:cxn ang="0">
                  <a:pos x="0" y="519"/>
                </a:cxn>
                <a:cxn ang="0">
                  <a:pos x="47" y="598"/>
                </a:cxn>
                <a:cxn ang="0">
                  <a:pos x="102" y="685"/>
                </a:cxn>
                <a:cxn ang="0">
                  <a:pos x="168" y="747"/>
                </a:cxn>
                <a:cxn ang="0">
                  <a:pos x="240" y="814"/>
                </a:cxn>
                <a:cxn ang="0">
                  <a:pos x="350" y="861"/>
                </a:cxn>
                <a:cxn ang="0">
                  <a:pos x="465" y="903"/>
                </a:cxn>
                <a:cxn ang="0">
                  <a:pos x="527" y="973"/>
                </a:cxn>
                <a:cxn ang="0">
                  <a:pos x="641" y="1026"/>
                </a:cxn>
                <a:cxn ang="0">
                  <a:pos x="725" y="1054"/>
                </a:cxn>
                <a:cxn ang="0">
                  <a:pos x="797" y="1086"/>
                </a:cxn>
                <a:cxn ang="0">
                  <a:pos x="732" y="1210"/>
                </a:cxn>
                <a:cxn ang="0">
                  <a:pos x="662" y="1311"/>
                </a:cxn>
                <a:cxn ang="0">
                  <a:pos x="584" y="1414"/>
                </a:cxn>
                <a:cxn ang="0">
                  <a:pos x="678" y="1482"/>
                </a:cxn>
                <a:cxn ang="0">
                  <a:pos x="863" y="1491"/>
                </a:cxn>
                <a:cxn ang="0">
                  <a:pos x="1056" y="1494"/>
                </a:cxn>
                <a:cxn ang="0">
                  <a:pos x="1096" y="1462"/>
                </a:cxn>
                <a:cxn ang="0">
                  <a:pos x="1131" y="1441"/>
                </a:cxn>
                <a:cxn ang="0">
                  <a:pos x="1194" y="1363"/>
                </a:cxn>
                <a:cxn ang="0">
                  <a:pos x="1254" y="1296"/>
                </a:cxn>
                <a:cxn ang="0">
                  <a:pos x="1293" y="1173"/>
                </a:cxn>
                <a:cxn ang="0">
                  <a:pos x="1301" y="1095"/>
                </a:cxn>
                <a:cxn ang="0">
                  <a:pos x="1340" y="1011"/>
                </a:cxn>
                <a:cxn ang="0">
                  <a:pos x="1371" y="942"/>
                </a:cxn>
                <a:cxn ang="0">
                  <a:pos x="1320" y="850"/>
                </a:cxn>
                <a:cxn ang="0">
                  <a:pos x="1200" y="883"/>
                </a:cxn>
                <a:cxn ang="0">
                  <a:pos x="1199" y="747"/>
                </a:cxn>
                <a:cxn ang="0">
                  <a:pos x="1172" y="604"/>
                </a:cxn>
                <a:cxn ang="0">
                  <a:pos x="1092" y="573"/>
                </a:cxn>
                <a:cxn ang="0">
                  <a:pos x="1028" y="549"/>
                </a:cxn>
                <a:cxn ang="0">
                  <a:pos x="807" y="529"/>
                </a:cxn>
                <a:cxn ang="0">
                  <a:pos x="824" y="432"/>
                </a:cxn>
                <a:cxn ang="0">
                  <a:pos x="807" y="261"/>
                </a:cxn>
                <a:cxn ang="0">
                  <a:pos x="842" y="82"/>
                </a:cxn>
                <a:cxn ang="0">
                  <a:pos x="725" y="64"/>
                </a:cxn>
                <a:cxn ang="0">
                  <a:pos x="623" y="36"/>
                </a:cxn>
                <a:cxn ang="0">
                  <a:pos x="470" y="28"/>
                </a:cxn>
                <a:cxn ang="0">
                  <a:pos x="309" y="27"/>
                </a:cxn>
                <a:cxn ang="0">
                  <a:pos x="200" y="0"/>
                </a:cxn>
                <a:cxn ang="0">
                  <a:pos x="138" y="136"/>
                </a:cxn>
                <a:cxn ang="0">
                  <a:pos x="65" y="237"/>
                </a:cxn>
                <a:cxn ang="0">
                  <a:pos x="47" y="363"/>
                </a:cxn>
                <a:cxn ang="0">
                  <a:pos x="0" y="519"/>
                </a:cxn>
              </a:cxnLst>
              <a:rect l="0" t="0" r="r" b="b"/>
              <a:pathLst>
                <a:path w="1371" h="1494">
                  <a:moveTo>
                    <a:pt x="0" y="519"/>
                  </a:moveTo>
                  <a:lnTo>
                    <a:pt x="47" y="598"/>
                  </a:lnTo>
                  <a:lnTo>
                    <a:pt x="102" y="685"/>
                  </a:lnTo>
                  <a:lnTo>
                    <a:pt x="168" y="747"/>
                  </a:lnTo>
                  <a:lnTo>
                    <a:pt x="240" y="814"/>
                  </a:lnTo>
                  <a:lnTo>
                    <a:pt x="350" y="861"/>
                  </a:lnTo>
                  <a:lnTo>
                    <a:pt x="465" y="903"/>
                  </a:lnTo>
                  <a:lnTo>
                    <a:pt x="527" y="973"/>
                  </a:lnTo>
                  <a:lnTo>
                    <a:pt x="641" y="1026"/>
                  </a:lnTo>
                  <a:lnTo>
                    <a:pt x="725" y="1054"/>
                  </a:lnTo>
                  <a:lnTo>
                    <a:pt x="797" y="1086"/>
                  </a:lnTo>
                  <a:lnTo>
                    <a:pt x="732" y="1210"/>
                  </a:lnTo>
                  <a:lnTo>
                    <a:pt x="662" y="1311"/>
                  </a:lnTo>
                  <a:lnTo>
                    <a:pt x="584" y="1414"/>
                  </a:lnTo>
                  <a:lnTo>
                    <a:pt x="678" y="1482"/>
                  </a:lnTo>
                  <a:lnTo>
                    <a:pt x="863" y="1491"/>
                  </a:lnTo>
                  <a:lnTo>
                    <a:pt x="1056" y="1494"/>
                  </a:lnTo>
                  <a:lnTo>
                    <a:pt x="1096" y="1462"/>
                  </a:lnTo>
                  <a:lnTo>
                    <a:pt x="1131" y="1441"/>
                  </a:lnTo>
                  <a:lnTo>
                    <a:pt x="1194" y="1363"/>
                  </a:lnTo>
                  <a:lnTo>
                    <a:pt x="1254" y="1296"/>
                  </a:lnTo>
                  <a:lnTo>
                    <a:pt x="1293" y="1173"/>
                  </a:lnTo>
                  <a:lnTo>
                    <a:pt x="1301" y="1095"/>
                  </a:lnTo>
                  <a:lnTo>
                    <a:pt x="1340" y="1011"/>
                  </a:lnTo>
                  <a:lnTo>
                    <a:pt x="1371" y="942"/>
                  </a:lnTo>
                  <a:lnTo>
                    <a:pt x="1320" y="850"/>
                  </a:lnTo>
                  <a:lnTo>
                    <a:pt x="1200" y="883"/>
                  </a:lnTo>
                  <a:lnTo>
                    <a:pt x="1199" y="747"/>
                  </a:lnTo>
                  <a:lnTo>
                    <a:pt x="1172" y="604"/>
                  </a:lnTo>
                  <a:lnTo>
                    <a:pt x="1092" y="573"/>
                  </a:lnTo>
                  <a:lnTo>
                    <a:pt x="1028" y="549"/>
                  </a:lnTo>
                  <a:lnTo>
                    <a:pt x="807" y="529"/>
                  </a:lnTo>
                  <a:lnTo>
                    <a:pt x="824" y="432"/>
                  </a:lnTo>
                  <a:lnTo>
                    <a:pt x="807" y="261"/>
                  </a:lnTo>
                  <a:lnTo>
                    <a:pt x="842" y="82"/>
                  </a:lnTo>
                  <a:lnTo>
                    <a:pt x="725" y="64"/>
                  </a:lnTo>
                  <a:lnTo>
                    <a:pt x="623" y="36"/>
                  </a:lnTo>
                  <a:lnTo>
                    <a:pt x="470" y="28"/>
                  </a:lnTo>
                  <a:lnTo>
                    <a:pt x="309" y="27"/>
                  </a:lnTo>
                  <a:lnTo>
                    <a:pt x="200" y="0"/>
                  </a:lnTo>
                  <a:lnTo>
                    <a:pt x="138" y="136"/>
                  </a:lnTo>
                  <a:lnTo>
                    <a:pt x="65" y="237"/>
                  </a:lnTo>
                  <a:lnTo>
                    <a:pt x="47" y="363"/>
                  </a:lnTo>
                  <a:lnTo>
                    <a:pt x="0" y="519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7" name="Freeform 164">
              <a:extLst>
                <a:ext uri="{FF2B5EF4-FFF2-40B4-BE49-F238E27FC236}">
                  <a16:creationId xmlns:a16="http://schemas.microsoft.com/office/drawing/2014/main" id="{A1668532-B648-6785-043A-7B8C2BD45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506" y="5859778"/>
              <a:ext cx="1864980" cy="2909371"/>
            </a:xfrm>
            <a:custGeom>
              <a:avLst/>
              <a:gdLst/>
              <a:ahLst/>
              <a:cxnLst>
                <a:cxn ang="0">
                  <a:pos x="912" y="840"/>
                </a:cxn>
                <a:cxn ang="0">
                  <a:pos x="808" y="1032"/>
                </a:cxn>
                <a:cxn ang="0">
                  <a:pos x="664" y="1336"/>
                </a:cxn>
                <a:cxn ang="0">
                  <a:pos x="600" y="1624"/>
                </a:cxn>
                <a:cxn ang="0">
                  <a:pos x="632" y="2000"/>
                </a:cxn>
                <a:cxn ang="0">
                  <a:pos x="560" y="2304"/>
                </a:cxn>
                <a:cxn ang="0">
                  <a:pos x="424" y="2600"/>
                </a:cxn>
                <a:cxn ang="0">
                  <a:pos x="376" y="3024"/>
                </a:cxn>
                <a:cxn ang="0">
                  <a:pos x="296" y="3392"/>
                </a:cxn>
                <a:cxn ang="0">
                  <a:pos x="240" y="3696"/>
                </a:cxn>
                <a:cxn ang="0">
                  <a:pos x="255" y="3934"/>
                </a:cxn>
                <a:cxn ang="0">
                  <a:pos x="360" y="4112"/>
                </a:cxn>
                <a:cxn ang="0">
                  <a:pos x="280" y="4336"/>
                </a:cxn>
                <a:cxn ang="0">
                  <a:pos x="96" y="4712"/>
                </a:cxn>
                <a:cxn ang="0">
                  <a:pos x="56" y="4992"/>
                </a:cxn>
                <a:cxn ang="0">
                  <a:pos x="184" y="5152"/>
                </a:cxn>
                <a:cxn ang="0">
                  <a:pos x="624" y="5264"/>
                </a:cxn>
                <a:cxn ang="0">
                  <a:pos x="651" y="4922"/>
                </a:cxn>
                <a:cxn ang="0">
                  <a:pos x="888" y="4664"/>
                </a:cxn>
                <a:cxn ang="0">
                  <a:pos x="1056" y="4504"/>
                </a:cxn>
                <a:cxn ang="0">
                  <a:pos x="888" y="4328"/>
                </a:cxn>
                <a:cxn ang="0">
                  <a:pos x="968" y="4112"/>
                </a:cxn>
                <a:cxn ang="0">
                  <a:pos x="1160" y="3992"/>
                </a:cxn>
                <a:cxn ang="0">
                  <a:pos x="1344" y="3744"/>
                </a:cxn>
                <a:cxn ang="0">
                  <a:pos x="1280" y="3544"/>
                </a:cxn>
                <a:cxn ang="0">
                  <a:pos x="1384" y="3368"/>
                </a:cxn>
                <a:cxn ang="0">
                  <a:pos x="1696" y="3392"/>
                </a:cxn>
                <a:cxn ang="0">
                  <a:pos x="1776" y="3048"/>
                </a:cxn>
                <a:cxn ang="0">
                  <a:pos x="2184" y="3040"/>
                </a:cxn>
                <a:cxn ang="0">
                  <a:pos x="2544" y="2848"/>
                </a:cxn>
                <a:cxn ang="0">
                  <a:pos x="2568" y="2608"/>
                </a:cxn>
                <a:cxn ang="0">
                  <a:pos x="2536" y="2400"/>
                </a:cxn>
                <a:cxn ang="0">
                  <a:pos x="2448" y="2144"/>
                </a:cxn>
                <a:cxn ang="0">
                  <a:pos x="2544" y="1816"/>
                </a:cxn>
                <a:cxn ang="0">
                  <a:pos x="2684" y="1566"/>
                </a:cxn>
                <a:cxn ang="0">
                  <a:pos x="3000" y="1192"/>
                </a:cxn>
                <a:cxn ang="0">
                  <a:pos x="3368" y="964"/>
                </a:cxn>
                <a:cxn ang="0">
                  <a:pos x="3280" y="658"/>
                </a:cxn>
                <a:cxn ang="0">
                  <a:pos x="3104" y="1008"/>
                </a:cxn>
                <a:cxn ang="0">
                  <a:pos x="2560" y="976"/>
                </a:cxn>
                <a:cxn ang="0">
                  <a:pos x="2776" y="648"/>
                </a:cxn>
                <a:cxn ang="0">
                  <a:pos x="2440" y="464"/>
                </a:cxn>
                <a:cxn ang="0">
                  <a:pos x="2072" y="240"/>
                </a:cxn>
                <a:cxn ang="0">
                  <a:pos x="1728" y="64"/>
                </a:cxn>
                <a:cxn ang="0">
                  <a:pos x="1552" y="56"/>
                </a:cxn>
                <a:cxn ang="0">
                  <a:pos x="1336" y="56"/>
                </a:cxn>
                <a:cxn ang="0">
                  <a:pos x="1176" y="288"/>
                </a:cxn>
                <a:cxn ang="0">
                  <a:pos x="976" y="480"/>
                </a:cxn>
              </a:cxnLst>
              <a:rect l="0" t="0" r="r" b="b"/>
              <a:pathLst>
                <a:path w="3378" h="5264">
                  <a:moveTo>
                    <a:pt x="952" y="632"/>
                  </a:moveTo>
                  <a:lnTo>
                    <a:pt x="952" y="752"/>
                  </a:lnTo>
                  <a:lnTo>
                    <a:pt x="912" y="840"/>
                  </a:lnTo>
                  <a:lnTo>
                    <a:pt x="976" y="904"/>
                  </a:lnTo>
                  <a:lnTo>
                    <a:pt x="888" y="960"/>
                  </a:lnTo>
                  <a:lnTo>
                    <a:pt x="808" y="1032"/>
                  </a:lnTo>
                  <a:lnTo>
                    <a:pt x="760" y="1160"/>
                  </a:lnTo>
                  <a:lnTo>
                    <a:pt x="712" y="1240"/>
                  </a:lnTo>
                  <a:lnTo>
                    <a:pt x="664" y="1336"/>
                  </a:lnTo>
                  <a:lnTo>
                    <a:pt x="680" y="1440"/>
                  </a:lnTo>
                  <a:lnTo>
                    <a:pt x="656" y="1520"/>
                  </a:lnTo>
                  <a:lnTo>
                    <a:pt x="600" y="1624"/>
                  </a:lnTo>
                  <a:lnTo>
                    <a:pt x="560" y="1728"/>
                  </a:lnTo>
                  <a:lnTo>
                    <a:pt x="600" y="1848"/>
                  </a:lnTo>
                  <a:lnTo>
                    <a:pt x="632" y="2000"/>
                  </a:lnTo>
                  <a:lnTo>
                    <a:pt x="664" y="2104"/>
                  </a:lnTo>
                  <a:lnTo>
                    <a:pt x="656" y="2192"/>
                  </a:lnTo>
                  <a:lnTo>
                    <a:pt x="560" y="2304"/>
                  </a:lnTo>
                  <a:lnTo>
                    <a:pt x="544" y="2384"/>
                  </a:lnTo>
                  <a:lnTo>
                    <a:pt x="560" y="2488"/>
                  </a:lnTo>
                  <a:lnTo>
                    <a:pt x="424" y="2600"/>
                  </a:lnTo>
                  <a:lnTo>
                    <a:pt x="424" y="2768"/>
                  </a:lnTo>
                  <a:lnTo>
                    <a:pt x="464" y="2976"/>
                  </a:lnTo>
                  <a:lnTo>
                    <a:pt x="376" y="3024"/>
                  </a:lnTo>
                  <a:lnTo>
                    <a:pt x="352" y="3136"/>
                  </a:lnTo>
                  <a:lnTo>
                    <a:pt x="312" y="3272"/>
                  </a:lnTo>
                  <a:lnTo>
                    <a:pt x="296" y="3392"/>
                  </a:lnTo>
                  <a:lnTo>
                    <a:pt x="312" y="3520"/>
                  </a:lnTo>
                  <a:lnTo>
                    <a:pt x="256" y="3576"/>
                  </a:lnTo>
                  <a:lnTo>
                    <a:pt x="240" y="3696"/>
                  </a:lnTo>
                  <a:lnTo>
                    <a:pt x="296" y="3760"/>
                  </a:lnTo>
                  <a:lnTo>
                    <a:pt x="304" y="3856"/>
                  </a:lnTo>
                  <a:lnTo>
                    <a:pt x="255" y="3934"/>
                  </a:lnTo>
                  <a:lnTo>
                    <a:pt x="384" y="3936"/>
                  </a:lnTo>
                  <a:lnTo>
                    <a:pt x="296" y="4032"/>
                  </a:lnTo>
                  <a:lnTo>
                    <a:pt x="360" y="4112"/>
                  </a:lnTo>
                  <a:lnTo>
                    <a:pt x="288" y="4152"/>
                  </a:lnTo>
                  <a:lnTo>
                    <a:pt x="280" y="4240"/>
                  </a:lnTo>
                  <a:lnTo>
                    <a:pt x="280" y="4336"/>
                  </a:lnTo>
                  <a:lnTo>
                    <a:pt x="176" y="4512"/>
                  </a:lnTo>
                  <a:lnTo>
                    <a:pt x="176" y="4632"/>
                  </a:lnTo>
                  <a:lnTo>
                    <a:pt x="96" y="4712"/>
                  </a:lnTo>
                  <a:lnTo>
                    <a:pt x="0" y="4808"/>
                  </a:lnTo>
                  <a:lnTo>
                    <a:pt x="32" y="4904"/>
                  </a:lnTo>
                  <a:lnTo>
                    <a:pt x="56" y="4992"/>
                  </a:lnTo>
                  <a:lnTo>
                    <a:pt x="160" y="4992"/>
                  </a:lnTo>
                  <a:lnTo>
                    <a:pt x="176" y="5080"/>
                  </a:lnTo>
                  <a:lnTo>
                    <a:pt x="184" y="5152"/>
                  </a:lnTo>
                  <a:lnTo>
                    <a:pt x="272" y="5208"/>
                  </a:lnTo>
                  <a:lnTo>
                    <a:pt x="416" y="5192"/>
                  </a:lnTo>
                  <a:lnTo>
                    <a:pt x="624" y="5264"/>
                  </a:lnTo>
                  <a:lnTo>
                    <a:pt x="600" y="5128"/>
                  </a:lnTo>
                  <a:lnTo>
                    <a:pt x="560" y="5024"/>
                  </a:lnTo>
                  <a:lnTo>
                    <a:pt x="651" y="4922"/>
                  </a:lnTo>
                  <a:lnTo>
                    <a:pt x="781" y="4878"/>
                  </a:lnTo>
                  <a:lnTo>
                    <a:pt x="784" y="4768"/>
                  </a:lnTo>
                  <a:lnTo>
                    <a:pt x="888" y="4664"/>
                  </a:lnTo>
                  <a:lnTo>
                    <a:pt x="968" y="4632"/>
                  </a:lnTo>
                  <a:lnTo>
                    <a:pt x="1048" y="4584"/>
                  </a:lnTo>
                  <a:lnTo>
                    <a:pt x="1056" y="4504"/>
                  </a:lnTo>
                  <a:lnTo>
                    <a:pt x="1072" y="4440"/>
                  </a:lnTo>
                  <a:lnTo>
                    <a:pt x="968" y="4408"/>
                  </a:lnTo>
                  <a:lnTo>
                    <a:pt x="888" y="4328"/>
                  </a:lnTo>
                  <a:lnTo>
                    <a:pt x="840" y="4248"/>
                  </a:lnTo>
                  <a:lnTo>
                    <a:pt x="904" y="4168"/>
                  </a:lnTo>
                  <a:lnTo>
                    <a:pt x="968" y="4112"/>
                  </a:lnTo>
                  <a:lnTo>
                    <a:pt x="1024" y="4072"/>
                  </a:lnTo>
                  <a:lnTo>
                    <a:pt x="1104" y="4048"/>
                  </a:lnTo>
                  <a:lnTo>
                    <a:pt x="1160" y="3992"/>
                  </a:lnTo>
                  <a:lnTo>
                    <a:pt x="1216" y="3888"/>
                  </a:lnTo>
                  <a:lnTo>
                    <a:pt x="1232" y="3792"/>
                  </a:lnTo>
                  <a:lnTo>
                    <a:pt x="1344" y="3744"/>
                  </a:lnTo>
                  <a:lnTo>
                    <a:pt x="1272" y="3672"/>
                  </a:lnTo>
                  <a:lnTo>
                    <a:pt x="1352" y="3624"/>
                  </a:lnTo>
                  <a:lnTo>
                    <a:pt x="1280" y="3544"/>
                  </a:lnTo>
                  <a:lnTo>
                    <a:pt x="1280" y="3432"/>
                  </a:lnTo>
                  <a:lnTo>
                    <a:pt x="1281" y="3325"/>
                  </a:lnTo>
                  <a:lnTo>
                    <a:pt x="1384" y="3368"/>
                  </a:lnTo>
                  <a:lnTo>
                    <a:pt x="1456" y="3392"/>
                  </a:lnTo>
                  <a:lnTo>
                    <a:pt x="1552" y="3424"/>
                  </a:lnTo>
                  <a:lnTo>
                    <a:pt x="1696" y="3392"/>
                  </a:lnTo>
                  <a:lnTo>
                    <a:pt x="1688" y="3256"/>
                  </a:lnTo>
                  <a:lnTo>
                    <a:pt x="1760" y="3152"/>
                  </a:lnTo>
                  <a:lnTo>
                    <a:pt x="1776" y="3048"/>
                  </a:lnTo>
                  <a:lnTo>
                    <a:pt x="1880" y="3080"/>
                  </a:lnTo>
                  <a:lnTo>
                    <a:pt x="2000" y="3064"/>
                  </a:lnTo>
                  <a:lnTo>
                    <a:pt x="2184" y="3040"/>
                  </a:lnTo>
                  <a:lnTo>
                    <a:pt x="2352" y="2992"/>
                  </a:lnTo>
                  <a:lnTo>
                    <a:pt x="2456" y="2952"/>
                  </a:lnTo>
                  <a:lnTo>
                    <a:pt x="2544" y="2848"/>
                  </a:lnTo>
                  <a:lnTo>
                    <a:pt x="2632" y="2752"/>
                  </a:lnTo>
                  <a:lnTo>
                    <a:pt x="2640" y="2656"/>
                  </a:lnTo>
                  <a:lnTo>
                    <a:pt x="2568" y="2608"/>
                  </a:lnTo>
                  <a:lnTo>
                    <a:pt x="2560" y="2552"/>
                  </a:lnTo>
                  <a:lnTo>
                    <a:pt x="2592" y="2472"/>
                  </a:lnTo>
                  <a:lnTo>
                    <a:pt x="2536" y="2400"/>
                  </a:lnTo>
                  <a:lnTo>
                    <a:pt x="2424" y="2328"/>
                  </a:lnTo>
                  <a:lnTo>
                    <a:pt x="2448" y="2208"/>
                  </a:lnTo>
                  <a:lnTo>
                    <a:pt x="2448" y="2144"/>
                  </a:lnTo>
                  <a:lnTo>
                    <a:pt x="2488" y="2056"/>
                  </a:lnTo>
                  <a:lnTo>
                    <a:pt x="2504" y="1952"/>
                  </a:lnTo>
                  <a:lnTo>
                    <a:pt x="2544" y="1816"/>
                  </a:lnTo>
                  <a:lnTo>
                    <a:pt x="2592" y="1704"/>
                  </a:lnTo>
                  <a:lnTo>
                    <a:pt x="2616" y="1584"/>
                  </a:lnTo>
                  <a:lnTo>
                    <a:pt x="2684" y="1566"/>
                  </a:lnTo>
                  <a:lnTo>
                    <a:pt x="2754" y="1460"/>
                  </a:lnTo>
                  <a:lnTo>
                    <a:pt x="2886" y="1308"/>
                  </a:lnTo>
                  <a:lnTo>
                    <a:pt x="3000" y="1192"/>
                  </a:lnTo>
                  <a:lnTo>
                    <a:pt x="3168" y="1096"/>
                  </a:lnTo>
                  <a:lnTo>
                    <a:pt x="3352" y="1034"/>
                  </a:lnTo>
                  <a:lnTo>
                    <a:pt x="3368" y="964"/>
                  </a:lnTo>
                  <a:lnTo>
                    <a:pt x="3378" y="908"/>
                  </a:lnTo>
                  <a:lnTo>
                    <a:pt x="3354" y="754"/>
                  </a:lnTo>
                  <a:lnTo>
                    <a:pt x="3280" y="658"/>
                  </a:lnTo>
                  <a:lnTo>
                    <a:pt x="3272" y="728"/>
                  </a:lnTo>
                  <a:lnTo>
                    <a:pt x="3232" y="856"/>
                  </a:lnTo>
                  <a:lnTo>
                    <a:pt x="3104" y="1008"/>
                  </a:lnTo>
                  <a:lnTo>
                    <a:pt x="3032" y="1056"/>
                  </a:lnTo>
                  <a:lnTo>
                    <a:pt x="2656" y="1048"/>
                  </a:lnTo>
                  <a:lnTo>
                    <a:pt x="2560" y="976"/>
                  </a:lnTo>
                  <a:lnTo>
                    <a:pt x="2640" y="872"/>
                  </a:lnTo>
                  <a:lnTo>
                    <a:pt x="2712" y="768"/>
                  </a:lnTo>
                  <a:lnTo>
                    <a:pt x="2776" y="648"/>
                  </a:lnTo>
                  <a:lnTo>
                    <a:pt x="2608" y="584"/>
                  </a:lnTo>
                  <a:lnTo>
                    <a:pt x="2504" y="536"/>
                  </a:lnTo>
                  <a:lnTo>
                    <a:pt x="2440" y="464"/>
                  </a:lnTo>
                  <a:lnTo>
                    <a:pt x="2328" y="424"/>
                  </a:lnTo>
                  <a:lnTo>
                    <a:pt x="2216" y="376"/>
                  </a:lnTo>
                  <a:lnTo>
                    <a:pt x="2072" y="240"/>
                  </a:lnTo>
                  <a:lnTo>
                    <a:pt x="1976" y="80"/>
                  </a:lnTo>
                  <a:lnTo>
                    <a:pt x="1864" y="48"/>
                  </a:lnTo>
                  <a:lnTo>
                    <a:pt x="1728" y="64"/>
                  </a:lnTo>
                  <a:lnTo>
                    <a:pt x="1680" y="192"/>
                  </a:lnTo>
                  <a:lnTo>
                    <a:pt x="1640" y="104"/>
                  </a:lnTo>
                  <a:lnTo>
                    <a:pt x="1552" y="56"/>
                  </a:lnTo>
                  <a:lnTo>
                    <a:pt x="1440" y="64"/>
                  </a:lnTo>
                  <a:lnTo>
                    <a:pt x="1376" y="0"/>
                  </a:lnTo>
                  <a:lnTo>
                    <a:pt x="1336" y="56"/>
                  </a:lnTo>
                  <a:lnTo>
                    <a:pt x="1272" y="72"/>
                  </a:lnTo>
                  <a:lnTo>
                    <a:pt x="1208" y="176"/>
                  </a:lnTo>
                  <a:lnTo>
                    <a:pt x="1176" y="288"/>
                  </a:lnTo>
                  <a:lnTo>
                    <a:pt x="1168" y="400"/>
                  </a:lnTo>
                  <a:lnTo>
                    <a:pt x="1048" y="432"/>
                  </a:lnTo>
                  <a:lnTo>
                    <a:pt x="976" y="480"/>
                  </a:lnTo>
                  <a:lnTo>
                    <a:pt x="944" y="552"/>
                  </a:lnTo>
                  <a:lnTo>
                    <a:pt x="952" y="632"/>
                  </a:lnTo>
                  <a:close/>
                </a:path>
              </a:pathLst>
            </a:custGeom>
            <a:grpFill/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8" name="Freeform 165">
              <a:extLst>
                <a:ext uri="{FF2B5EF4-FFF2-40B4-BE49-F238E27FC236}">
                  <a16:creationId xmlns:a16="http://schemas.microsoft.com/office/drawing/2014/main" id="{2CD6A6B9-7DC7-360C-D20E-74DD7AF8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4483" y="3668774"/>
              <a:ext cx="1243321" cy="1840115"/>
            </a:xfrm>
            <a:custGeom>
              <a:avLst/>
              <a:gdLst/>
              <a:ahLst/>
              <a:cxnLst>
                <a:cxn ang="0">
                  <a:pos x="1094" y="165"/>
                </a:cxn>
                <a:cxn ang="0">
                  <a:pos x="974" y="352"/>
                </a:cxn>
                <a:cxn ang="0">
                  <a:pos x="651" y="518"/>
                </a:cxn>
                <a:cxn ang="0">
                  <a:pos x="456" y="857"/>
                </a:cxn>
                <a:cxn ang="0">
                  <a:pos x="346" y="876"/>
                </a:cxn>
                <a:cxn ang="0">
                  <a:pos x="229" y="800"/>
                </a:cxn>
                <a:cxn ang="0">
                  <a:pos x="151" y="768"/>
                </a:cxn>
                <a:cxn ang="0">
                  <a:pos x="99" y="664"/>
                </a:cxn>
                <a:cxn ang="0">
                  <a:pos x="3" y="881"/>
                </a:cxn>
                <a:cxn ang="0">
                  <a:pos x="67" y="1048"/>
                </a:cxn>
                <a:cxn ang="0">
                  <a:pos x="40" y="1122"/>
                </a:cxn>
                <a:cxn ang="0">
                  <a:pos x="288" y="1298"/>
                </a:cxn>
                <a:cxn ang="0">
                  <a:pos x="365" y="1466"/>
                </a:cxn>
                <a:cxn ang="0">
                  <a:pos x="489" y="1715"/>
                </a:cxn>
                <a:cxn ang="0">
                  <a:pos x="657" y="2070"/>
                </a:cxn>
                <a:cxn ang="0">
                  <a:pos x="763" y="2234"/>
                </a:cxn>
                <a:cxn ang="0">
                  <a:pos x="878" y="2392"/>
                </a:cxn>
                <a:cxn ang="0">
                  <a:pos x="873" y="2536"/>
                </a:cxn>
                <a:cxn ang="0">
                  <a:pos x="1142" y="2838"/>
                </a:cxn>
                <a:cxn ang="0">
                  <a:pos x="1569" y="3059"/>
                </a:cxn>
                <a:cxn ang="0">
                  <a:pos x="1766" y="3227"/>
                </a:cxn>
                <a:cxn ang="0">
                  <a:pos x="2035" y="3288"/>
                </a:cxn>
                <a:cxn ang="0">
                  <a:pos x="2094" y="3225"/>
                </a:cxn>
                <a:cxn ang="0">
                  <a:pos x="2126" y="3059"/>
                </a:cxn>
                <a:cxn ang="0">
                  <a:pos x="2126" y="2920"/>
                </a:cxn>
                <a:cxn ang="0">
                  <a:pos x="2141" y="2781"/>
                </a:cxn>
                <a:cxn ang="0">
                  <a:pos x="2145" y="2651"/>
                </a:cxn>
                <a:cxn ang="0">
                  <a:pos x="2188" y="2477"/>
                </a:cxn>
                <a:cxn ang="0">
                  <a:pos x="2251" y="2262"/>
                </a:cxn>
                <a:cxn ang="0">
                  <a:pos x="1923" y="2002"/>
                </a:cxn>
                <a:cxn ang="0">
                  <a:pos x="1896" y="1719"/>
                </a:cxn>
                <a:cxn ang="0">
                  <a:pos x="1663" y="1837"/>
                </a:cxn>
                <a:cxn ang="0">
                  <a:pos x="1491" y="1693"/>
                </a:cxn>
                <a:cxn ang="0">
                  <a:pos x="1411" y="1492"/>
                </a:cxn>
                <a:cxn ang="0">
                  <a:pos x="1323" y="1345"/>
                </a:cxn>
                <a:cxn ang="0">
                  <a:pos x="1386" y="1225"/>
                </a:cxn>
                <a:cxn ang="0">
                  <a:pos x="1474" y="1062"/>
                </a:cxn>
                <a:cxn ang="0">
                  <a:pos x="1566" y="903"/>
                </a:cxn>
                <a:cxn ang="0">
                  <a:pos x="1816" y="784"/>
                </a:cxn>
                <a:cxn ang="0">
                  <a:pos x="2031" y="784"/>
                </a:cxn>
                <a:cxn ang="0">
                  <a:pos x="1920" y="693"/>
                </a:cxn>
                <a:cxn ang="0">
                  <a:pos x="1949" y="453"/>
                </a:cxn>
                <a:cxn ang="0">
                  <a:pos x="1800" y="429"/>
                </a:cxn>
                <a:cxn ang="0">
                  <a:pos x="1637" y="429"/>
                </a:cxn>
                <a:cxn ang="0">
                  <a:pos x="1478" y="419"/>
                </a:cxn>
                <a:cxn ang="0">
                  <a:pos x="1387" y="304"/>
                </a:cxn>
                <a:cxn ang="0">
                  <a:pos x="1305" y="194"/>
                </a:cxn>
                <a:cxn ang="0">
                  <a:pos x="1209" y="38"/>
                </a:cxn>
                <a:cxn ang="0">
                  <a:pos x="1032" y="2"/>
                </a:cxn>
              </a:cxnLst>
              <a:rect l="0" t="0" r="r" b="b"/>
              <a:pathLst>
                <a:path w="2251" h="3334">
                  <a:moveTo>
                    <a:pt x="1032" y="2"/>
                  </a:moveTo>
                  <a:lnTo>
                    <a:pt x="1094" y="165"/>
                  </a:lnTo>
                  <a:lnTo>
                    <a:pt x="1037" y="227"/>
                  </a:lnTo>
                  <a:lnTo>
                    <a:pt x="974" y="352"/>
                  </a:lnTo>
                  <a:lnTo>
                    <a:pt x="820" y="441"/>
                  </a:lnTo>
                  <a:lnTo>
                    <a:pt x="651" y="518"/>
                  </a:lnTo>
                  <a:lnTo>
                    <a:pt x="549" y="581"/>
                  </a:lnTo>
                  <a:lnTo>
                    <a:pt x="456" y="857"/>
                  </a:lnTo>
                  <a:lnTo>
                    <a:pt x="398" y="921"/>
                  </a:lnTo>
                  <a:lnTo>
                    <a:pt x="346" y="876"/>
                  </a:lnTo>
                  <a:lnTo>
                    <a:pt x="307" y="819"/>
                  </a:lnTo>
                  <a:lnTo>
                    <a:pt x="229" y="800"/>
                  </a:lnTo>
                  <a:lnTo>
                    <a:pt x="144" y="834"/>
                  </a:lnTo>
                  <a:lnTo>
                    <a:pt x="151" y="768"/>
                  </a:lnTo>
                  <a:lnTo>
                    <a:pt x="171" y="609"/>
                  </a:lnTo>
                  <a:lnTo>
                    <a:pt x="99" y="664"/>
                  </a:lnTo>
                  <a:lnTo>
                    <a:pt x="3" y="792"/>
                  </a:lnTo>
                  <a:lnTo>
                    <a:pt x="3" y="881"/>
                  </a:lnTo>
                  <a:lnTo>
                    <a:pt x="5" y="976"/>
                  </a:lnTo>
                  <a:lnTo>
                    <a:pt x="67" y="1048"/>
                  </a:lnTo>
                  <a:lnTo>
                    <a:pt x="0" y="1067"/>
                  </a:lnTo>
                  <a:lnTo>
                    <a:pt x="40" y="1122"/>
                  </a:lnTo>
                  <a:lnTo>
                    <a:pt x="201" y="1226"/>
                  </a:lnTo>
                  <a:lnTo>
                    <a:pt x="288" y="1298"/>
                  </a:lnTo>
                  <a:lnTo>
                    <a:pt x="312" y="1384"/>
                  </a:lnTo>
                  <a:lnTo>
                    <a:pt x="365" y="1466"/>
                  </a:lnTo>
                  <a:lnTo>
                    <a:pt x="427" y="1547"/>
                  </a:lnTo>
                  <a:lnTo>
                    <a:pt x="489" y="1715"/>
                  </a:lnTo>
                  <a:lnTo>
                    <a:pt x="590" y="1917"/>
                  </a:lnTo>
                  <a:lnTo>
                    <a:pt x="657" y="2070"/>
                  </a:lnTo>
                  <a:lnTo>
                    <a:pt x="729" y="2142"/>
                  </a:lnTo>
                  <a:lnTo>
                    <a:pt x="763" y="2234"/>
                  </a:lnTo>
                  <a:lnTo>
                    <a:pt x="849" y="2339"/>
                  </a:lnTo>
                  <a:lnTo>
                    <a:pt x="878" y="2392"/>
                  </a:lnTo>
                  <a:lnTo>
                    <a:pt x="917" y="2464"/>
                  </a:lnTo>
                  <a:lnTo>
                    <a:pt x="873" y="2536"/>
                  </a:lnTo>
                  <a:lnTo>
                    <a:pt x="969" y="2670"/>
                  </a:lnTo>
                  <a:lnTo>
                    <a:pt x="1142" y="2838"/>
                  </a:lnTo>
                  <a:lnTo>
                    <a:pt x="1445" y="3011"/>
                  </a:lnTo>
                  <a:lnTo>
                    <a:pt x="1569" y="3059"/>
                  </a:lnTo>
                  <a:lnTo>
                    <a:pt x="1737" y="3170"/>
                  </a:lnTo>
                  <a:lnTo>
                    <a:pt x="1766" y="3227"/>
                  </a:lnTo>
                  <a:lnTo>
                    <a:pt x="1921" y="3334"/>
                  </a:lnTo>
                  <a:lnTo>
                    <a:pt x="2035" y="3288"/>
                  </a:lnTo>
                  <a:lnTo>
                    <a:pt x="2020" y="3208"/>
                  </a:lnTo>
                  <a:lnTo>
                    <a:pt x="2094" y="3225"/>
                  </a:lnTo>
                  <a:lnTo>
                    <a:pt x="2071" y="3126"/>
                  </a:lnTo>
                  <a:lnTo>
                    <a:pt x="2126" y="3059"/>
                  </a:lnTo>
                  <a:lnTo>
                    <a:pt x="2193" y="2963"/>
                  </a:lnTo>
                  <a:lnTo>
                    <a:pt x="2126" y="2920"/>
                  </a:lnTo>
                  <a:lnTo>
                    <a:pt x="2117" y="2853"/>
                  </a:lnTo>
                  <a:lnTo>
                    <a:pt x="2141" y="2781"/>
                  </a:lnTo>
                  <a:lnTo>
                    <a:pt x="2107" y="2723"/>
                  </a:lnTo>
                  <a:lnTo>
                    <a:pt x="2145" y="2651"/>
                  </a:lnTo>
                  <a:lnTo>
                    <a:pt x="2209" y="2593"/>
                  </a:lnTo>
                  <a:lnTo>
                    <a:pt x="2188" y="2477"/>
                  </a:lnTo>
                  <a:lnTo>
                    <a:pt x="2189" y="2358"/>
                  </a:lnTo>
                  <a:lnTo>
                    <a:pt x="2251" y="2262"/>
                  </a:lnTo>
                  <a:lnTo>
                    <a:pt x="2079" y="1978"/>
                  </a:lnTo>
                  <a:lnTo>
                    <a:pt x="1923" y="2002"/>
                  </a:lnTo>
                  <a:lnTo>
                    <a:pt x="1918" y="1869"/>
                  </a:lnTo>
                  <a:lnTo>
                    <a:pt x="1896" y="1719"/>
                  </a:lnTo>
                  <a:lnTo>
                    <a:pt x="1786" y="1816"/>
                  </a:lnTo>
                  <a:lnTo>
                    <a:pt x="1663" y="1837"/>
                  </a:lnTo>
                  <a:lnTo>
                    <a:pt x="1594" y="1750"/>
                  </a:lnTo>
                  <a:lnTo>
                    <a:pt x="1491" y="1693"/>
                  </a:lnTo>
                  <a:lnTo>
                    <a:pt x="1459" y="1602"/>
                  </a:lnTo>
                  <a:lnTo>
                    <a:pt x="1411" y="1492"/>
                  </a:lnTo>
                  <a:lnTo>
                    <a:pt x="1353" y="1423"/>
                  </a:lnTo>
                  <a:lnTo>
                    <a:pt x="1323" y="1345"/>
                  </a:lnTo>
                  <a:lnTo>
                    <a:pt x="1341" y="1261"/>
                  </a:lnTo>
                  <a:lnTo>
                    <a:pt x="1386" y="1225"/>
                  </a:lnTo>
                  <a:lnTo>
                    <a:pt x="1468" y="1161"/>
                  </a:lnTo>
                  <a:lnTo>
                    <a:pt x="1474" y="1062"/>
                  </a:lnTo>
                  <a:lnTo>
                    <a:pt x="1513" y="1000"/>
                  </a:lnTo>
                  <a:lnTo>
                    <a:pt x="1566" y="903"/>
                  </a:lnTo>
                  <a:lnTo>
                    <a:pt x="1716" y="802"/>
                  </a:lnTo>
                  <a:lnTo>
                    <a:pt x="1816" y="784"/>
                  </a:lnTo>
                  <a:lnTo>
                    <a:pt x="1927" y="754"/>
                  </a:lnTo>
                  <a:lnTo>
                    <a:pt x="2031" y="784"/>
                  </a:lnTo>
                  <a:lnTo>
                    <a:pt x="1992" y="712"/>
                  </a:lnTo>
                  <a:lnTo>
                    <a:pt x="1920" y="693"/>
                  </a:lnTo>
                  <a:lnTo>
                    <a:pt x="2021" y="486"/>
                  </a:lnTo>
                  <a:lnTo>
                    <a:pt x="1949" y="453"/>
                  </a:lnTo>
                  <a:lnTo>
                    <a:pt x="1857" y="400"/>
                  </a:lnTo>
                  <a:lnTo>
                    <a:pt x="1800" y="429"/>
                  </a:lnTo>
                  <a:lnTo>
                    <a:pt x="1718" y="405"/>
                  </a:lnTo>
                  <a:lnTo>
                    <a:pt x="1637" y="429"/>
                  </a:lnTo>
                  <a:lnTo>
                    <a:pt x="1565" y="424"/>
                  </a:lnTo>
                  <a:lnTo>
                    <a:pt x="1478" y="419"/>
                  </a:lnTo>
                  <a:lnTo>
                    <a:pt x="1442" y="358"/>
                  </a:lnTo>
                  <a:lnTo>
                    <a:pt x="1387" y="304"/>
                  </a:lnTo>
                  <a:lnTo>
                    <a:pt x="1387" y="246"/>
                  </a:lnTo>
                  <a:lnTo>
                    <a:pt x="1305" y="194"/>
                  </a:lnTo>
                  <a:lnTo>
                    <a:pt x="1241" y="128"/>
                  </a:lnTo>
                  <a:lnTo>
                    <a:pt x="1209" y="38"/>
                  </a:lnTo>
                  <a:lnTo>
                    <a:pt x="1100" y="0"/>
                  </a:lnTo>
                  <a:lnTo>
                    <a:pt x="1032" y="2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9" name="Freeform 166">
              <a:extLst>
                <a:ext uri="{FF2B5EF4-FFF2-40B4-BE49-F238E27FC236}">
                  <a16:creationId xmlns:a16="http://schemas.microsoft.com/office/drawing/2014/main" id="{C3A45709-3C1E-883D-4F0F-6201ADA1E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704" y="2428215"/>
              <a:ext cx="1179772" cy="1674339"/>
            </a:xfrm>
            <a:custGeom>
              <a:avLst/>
              <a:gdLst/>
              <a:ahLst/>
              <a:cxnLst>
                <a:cxn ang="0">
                  <a:pos x="1209" y="111"/>
                </a:cxn>
                <a:cxn ang="0">
                  <a:pos x="1002" y="221"/>
                </a:cxn>
                <a:cxn ang="0">
                  <a:pos x="831" y="309"/>
                </a:cxn>
                <a:cxn ang="0">
                  <a:pos x="705" y="295"/>
                </a:cxn>
                <a:cxn ang="0">
                  <a:pos x="601" y="551"/>
                </a:cxn>
                <a:cxn ang="0">
                  <a:pos x="416" y="712"/>
                </a:cxn>
                <a:cxn ang="0">
                  <a:pos x="430" y="802"/>
                </a:cxn>
                <a:cxn ang="0">
                  <a:pos x="361" y="769"/>
                </a:cxn>
                <a:cxn ang="0">
                  <a:pos x="290" y="838"/>
                </a:cxn>
                <a:cxn ang="0">
                  <a:pos x="259" y="820"/>
                </a:cxn>
                <a:cxn ang="0">
                  <a:pos x="263" y="854"/>
                </a:cxn>
                <a:cxn ang="0">
                  <a:pos x="238" y="880"/>
                </a:cxn>
                <a:cxn ang="0">
                  <a:pos x="289" y="985"/>
                </a:cxn>
                <a:cxn ang="0">
                  <a:pos x="282" y="1137"/>
                </a:cxn>
                <a:cxn ang="0">
                  <a:pos x="319" y="1408"/>
                </a:cxn>
                <a:cxn ang="0">
                  <a:pos x="290" y="1591"/>
                </a:cxn>
                <a:cxn ang="0">
                  <a:pos x="170" y="1760"/>
                </a:cxn>
                <a:cxn ang="0">
                  <a:pos x="82" y="1899"/>
                </a:cxn>
                <a:cxn ang="0">
                  <a:pos x="72" y="1999"/>
                </a:cxn>
                <a:cxn ang="0">
                  <a:pos x="319" y="2148"/>
                </a:cxn>
                <a:cxn ang="0">
                  <a:pos x="534" y="2104"/>
                </a:cxn>
                <a:cxn ang="0">
                  <a:pos x="656" y="2248"/>
                </a:cxn>
                <a:cxn ang="0">
                  <a:pos x="830" y="2282"/>
                </a:cxn>
                <a:cxn ang="0">
                  <a:pos x="932" y="2441"/>
                </a:cxn>
                <a:cxn ang="0">
                  <a:pos x="1010" y="2552"/>
                </a:cxn>
                <a:cxn ang="0">
                  <a:pos x="1100" y="2665"/>
                </a:cxn>
                <a:cxn ang="0">
                  <a:pos x="1342" y="2651"/>
                </a:cxn>
                <a:cxn ang="0">
                  <a:pos x="1481" y="2647"/>
                </a:cxn>
                <a:cxn ang="0">
                  <a:pos x="1645" y="2731"/>
                </a:cxn>
                <a:cxn ang="0">
                  <a:pos x="1616" y="2956"/>
                </a:cxn>
                <a:cxn ang="0">
                  <a:pos x="1786" y="2483"/>
                </a:cxn>
                <a:cxn ang="0">
                  <a:pos x="1753" y="2311"/>
                </a:cxn>
                <a:cxn ang="0">
                  <a:pos x="1657" y="2123"/>
                </a:cxn>
                <a:cxn ang="0">
                  <a:pos x="1843" y="2116"/>
                </a:cxn>
                <a:cxn ang="0">
                  <a:pos x="1715" y="2035"/>
                </a:cxn>
                <a:cxn ang="0">
                  <a:pos x="2014" y="1931"/>
                </a:cxn>
                <a:cxn ang="0">
                  <a:pos x="2089" y="1734"/>
                </a:cxn>
                <a:cxn ang="0">
                  <a:pos x="2115" y="1518"/>
                </a:cxn>
                <a:cxn ang="0">
                  <a:pos x="2011" y="1379"/>
                </a:cxn>
                <a:cxn ang="0">
                  <a:pos x="2011" y="1174"/>
                </a:cxn>
                <a:cxn ang="0">
                  <a:pos x="1803" y="1054"/>
                </a:cxn>
                <a:cxn ang="0">
                  <a:pos x="1596" y="910"/>
                </a:cxn>
                <a:cxn ang="0">
                  <a:pos x="1269" y="917"/>
                </a:cxn>
                <a:cxn ang="0">
                  <a:pos x="1187" y="698"/>
                </a:cxn>
                <a:cxn ang="0">
                  <a:pos x="1046" y="529"/>
                </a:cxn>
                <a:cxn ang="0">
                  <a:pos x="1180" y="244"/>
                </a:cxn>
                <a:cxn ang="0">
                  <a:pos x="1291" y="134"/>
                </a:cxn>
                <a:cxn ang="0">
                  <a:pos x="1434" y="37"/>
                </a:cxn>
              </a:cxnLst>
              <a:rect l="0" t="0" r="r" b="b"/>
              <a:pathLst>
                <a:path w="2135" h="3031">
                  <a:moveTo>
                    <a:pt x="1324" y="0"/>
                  </a:moveTo>
                  <a:lnTo>
                    <a:pt x="1209" y="111"/>
                  </a:lnTo>
                  <a:lnTo>
                    <a:pt x="1113" y="163"/>
                  </a:lnTo>
                  <a:lnTo>
                    <a:pt x="1002" y="221"/>
                  </a:lnTo>
                  <a:lnTo>
                    <a:pt x="876" y="207"/>
                  </a:lnTo>
                  <a:lnTo>
                    <a:pt x="831" y="309"/>
                  </a:lnTo>
                  <a:lnTo>
                    <a:pt x="765" y="251"/>
                  </a:lnTo>
                  <a:lnTo>
                    <a:pt x="705" y="295"/>
                  </a:lnTo>
                  <a:lnTo>
                    <a:pt x="601" y="397"/>
                  </a:lnTo>
                  <a:lnTo>
                    <a:pt x="601" y="551"/>
                  </a:lnTo>
                  <a:lnTo>
                    <a:pt x="519" y="587"/>
                  </a:lnTo>
                  <a:lnTo>
                    <a:pt x="416" y="712"/>
                  </a:lnTo>
                  <a:lnTo>
                    <a:pt x="452" y="772"/>
                  </a:lnTo>
                  <a:lnTo>
                    <a:pt x="430" y="802"/>
                  </a:lnTo>
                  <a:lnTo>
                    <a:pt x="400" y="751"/>
                  </a:lnTo>
                  <a:lnTo>
                    <a:pt x="361" y="769"/>
                  </a:lnTo>
                  <a:lnTo>
                    <a:pt x="331" y="820"/>
                  </a:lnTo>
                  <a:lnTo>
                    <a:pt x="290" y="838"/>
                  </a:lnTo>
                  <a:lnTo>
                    <a:pt x="274" y="820"/>
                  </a:lnTo>
                  <a:lnTo>
                    <a:pt x="259" y="820"/>
                  </a:lnTo>
                  <a:lnTo>
                    <a:pt x="259" y="835"/>
                  </a:lnTo>
                  <a:lnTo>
                    <a:pt x="263" y="854"/>
                  </a:lnTo>
                  <a:lnTo>
                    <a:pt x="249" y="865"/>
                  </a:lnTo>
                  <a:lnTo>
                    <a:pt x="238" y="880"/>
                  </a:lnTo>
                  <a:lnTo>
                    <a:pt x="235" y="907"/>
                  </a:lnTo>
                  <a:lnTo>
                    <a:pt x="289" y="985"/>
                  </a:lnTo>
                  <a:lnTo>
                    <a:pt x="290" y="1049"/>
                  </a:lnTo>
                  <a:lnTo>
                    <a:pt x="282" y="1137"/>
                  </a:lnTo>
                  <a:lnTo>
                    <a:pt x="334" y="1269"/>
                  </a:lnTo>
                  <a:lnTo>
                    <a:pt x="319" y="1408"/>
                  </a:lnTo>
                  <a:lnTo>
                    <a:pt x="356" y="1547"/>
                  </a:lnTo>
                  <a:lnTo>
                    <a:pt x="290" y="1591"/>
                  </a:lnTo>
                  <a:lnTo>
                    <a:pt x="238" y="1724"/>
                  </a:lnTo>
                  <a:lnTo>
                    <a:pt x="170" y="1760"/>
                  </a:lnTo>
                  <a:lnTo>
                    <a:pt x="75" y="1782"/>
                  </a:lnTo>
                  <a:lnTo>
                    <a:pt x="82" y="1899"/>
                  </a:lnTo>
                  <a:lnTo>
                    <a:pt x="0" y="1929"/>
                  </a:lnTo>
                  <a:lnTo>
                    <a:pt x="72" y="1999"/>
                  </a:lnTo>
                  <a:lnTo>
                    <a:pt x="245" y="2075"/>
                  </a:lnTo>
                  <a:lnTo>
                    <a:pt x="319" y="2148"/>
                  </a:lnTo>
                  <a:lnTo>
                    <a:pt x="423" y="2155"/>
                  </a:lnTo>
                  <a:lnTo>
                    <a:pt x="534" y="2104"/>
                  </a:lnTo>
                  <a:lnTo>
                    <a:pt x="624" y="2181"/>
                  </a:lnTo>
                  <a:lnTo>
                    <a:pt x="656" y="2248"/>
                  </a:lnTo>
                  <a:lnTo>
                    <a:pt x="719" y="2246"/>
                  </a:lnTo>
                  <a:lnTo>
                    <a:pt x="830" y="2282"/>
                  </a:lnTo>
                  <a:lnTo>
                    <a:pt x="863" y="2374"/>
                  </a:lnTo>
                  <a:lnTo>
                    <a:pt x="932" y="2441"/>
                  </a:lnTo>
                  <a:lnTo>
                    <a:pt x="1010" y="2494"/>
                  </a:lnTo>
                  <a:lnTo>
                    <a:pt x="1010" y="2552"/>
                  </a:lnTo>
                  <a:lnTo>
                    <a:pt x="1069" y="2606"/>
                  </a:lnTo>
                  <a:lnTo>
                    <a:pt x="1100" y="2665"/>
                  </a:lnTo>
                  <a:lnTo>
                    <a:pt x="1259" y="2672"/>
                  </a:lnTo>
                  <a:lnTo>
                    <a:pt x="1342" y="2651"/>
                  </a:lnTo>
                  <a:lnTo>
                    <a:pt x="1423" y="2674"/>
                  </a:lnTo>
                  <a:lnTo>
                    <a:pt x="1481" y="2647"/>
                  </a:lnTo>
                  <a:lnTo>
                    <a:pt x="1559" y="2690"/>
                  </a:lnTo>
                  <a:lnTo>
                    <a:pt x="1645" y="2731"/>
                  </a:lnTo>
                  <a:lnTo>
                    <a:pt x="1544" y="2939"/>
                  </a:lnTo>
                  <a:lnTo>
                    <a:pt x="1616" y="2956"/>
                  </a:lnTo>
                  <a:lnTo>
                    <a:pt x="1654" y="3031"/>
                  </a:lnTo>
                  <a:lnTo>
                    <a:pt x="1786" y="2483"/>
                  </a:lnTo>
                  <a:lnTo>
                    <a:pt x="1739" y="2389"/>
                  </a:lnTo>
                  <a:lnTo>
                    <a:pt x="1753" y="2311"/>
                  </a:lnTo>
                  <a:lnTo>
                    <a:pt x="1664" y="2267"/>
                  </a:lnTo>
                  <a:lnTo>
                    <a:pt x="1657" y="2123"/>
                  </a:lnTo>
                  <a:lnTo>
                    <a:pt x="1765" y="2095"/>
                  </a:lnTo>
                  <a:lnTo>
                    <a:pt x="1843" y="2116"/>
                  </a:lnTo>
                  <a:lnTo>
                    <a:pt x="1819" y="2029"/>
                  </a:lnTo>
                  <a:lnTo>
                    <a:pt x="1715" y="2035"/>
                  </a:lnTo>
                  <a:lnTo>
                    <a:pt x="1700" y="1922"/>
                  </a:lnTo>
                  <a:lnTo>
                    <a:pt x="2014" y="1931"/>
                  </a:lnTo>
                  <a:lnTo>
                    <a:pt x="2135" y="1844"/>
                  </a:lnTo>
                  <a:lnTo>
                    <a:pt x="2089" y="1734"/>
                  </a:lnTo>
                  <a:lnTo>
                    <a:pt x="2060" y="1599"/>
                  </a:lnTo>
                  <a:lnTo>
                    <a:pt x="2115" y="1518"/>
                  </a:lnTo>
                  <a:lnTo>
                    <a:pt x="2078" y="1459"/>
                  </a:lnTo>
                  <a:lnTo>
                    <a:pt x="2011" y="1379"/>
                  </a:lnTo>
                  <a:lnTo>
                    <a:pt x="1988" y="1276"/>
                  </a:lnTo>
                  <a:lnTo>
                    <a:pt x="2011" y="1174"/>
                  </a:lnTo>
                  <a:lnTo>
                    <a:pt x="2070" y="1013"/>
                  </a:lnTo>
                  <a:lnTo>
                    <a:pt x="1803" y="1054"/>
                  </a:lnTo>
                  <a:lnTo>
                    <a:pt x="1685" y="1034"/>
                  </a:lnTo>
                  <a:lnTo>
                    <a:pt x="1596" y="910"/>
                  </a:lnTo>
                  <a:lnTo>
                    <a:pt x="1388" y="917"/>
                  </a:lnTo>
                  <a:lnTo>
                    <a:pt x="1269" y="917"/>
                  </a:lnTo>
                  <a:lnTo>
                    <a:pt x="1180" y="844"/>
                  </a:lnTo>
                  <a:lnTo>
                    <a:pt x="1187" y="698"/>
                  </a:lnTo>
                  <a:lnTo>
                    <a:pt x="1128" y="587"/>
                  </a:lnTo>
                  <a:lnTo>
                    <a:pt x="1046" y="529"/>
                  </a:lnTo>
                  <a:lnTo>
                    <a:pt x="1105" y="353"/>
                  </a:lnTo>
                  <a:lnTo>
                    <a:pt x="1180" y="244"/>
                  </a:lnTo>
                  <a:lnTo>
                    <a:pt x="1250" y="182"/>
                  </a:lnTo>
                  <a:lnTo>
                    <a:pt x="1291" y="134"/>
                  </a:lnTo>
                  <a:lnTo>
                    <a:pt x="1381" y="119"/>
                  </a:lnTo>
                  <a:lnTo>
                    <a:pt x="1434" y="37"/>
                  </a:lnTo>
                  <a:lnTo>
                    <a:pt x="1324" y="0"/>
                  </a:lnTo>
                  <a:close/>
                </a:path>
              </a:pathLst>
            </a:custGeom>
            <a:grpFill/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b="1" kern="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endParaRPr>
            </a:p>
          </p:txBody>
        </p:sp>
        <p:sp>
          <p:nvSpPr>
            <p:cNvPr id="160" name="Freeform 167">
              <a:extLst>
                <a:ext uri="{FF2B5EF4-FFF2-40B4-BE49-F238E27FC236}">
                  <a16:creationId xmlns:a16="http://schemas.microsoft.com/office/drawing/2014/main" id="{827CA26E-80B1-BA9E-E4E9-DCA555504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156" y="2508341"/>
              <a:ext cx="1373180" cy="1069255"/>
            </a:xfrm>
            <a:custGeom>
              <a:avLst/>
              <a:gdLst/>
              <a:ahLst/>
              <a:cxnLst>
                <a:cxn ang="0">
                  <a:pos x="136" y="101"/>
                </a:cxn>
                <a:cxn ang="0">
                  <a:pos x="0" y="387"/>
                </a:cxn>
                <a:cxn ang="0">
                  <a:pos x="141" y="555"/>
                </a:cxn>
                <a:cxn ang="0">
                  <a:pos x="224" y="775"/>
                </a:cxn>
                <a:cxn ang="0">
                  <a:pos x="551" y="766"/>
                </a:cxn>
                <a:cxn ang="0">
                  <a:pos x="761" y="911"/>
                </a:cxn>
                <a:cxn ang="0">
                  <a:pos x="965" y="1035"/>
                </a:cxn>
                <a:cxn ang="0">
                  <a:pos x="967" y="1235"/>
                </a:cxn>
                <a:cxn ang="0">
                  <a:pos x="1070" y="1374"/>
                </a:cxn>
                <a:cxn ang="0">
                  <a:pos x="1046" y="1592"/>
                </a:cxn>
                <a:cxn ang="0">
                  <a:pos x="1148" y="1783"/>
                </a:cxn>
                <a:cxn ang="0">
                  <a:pos x="1237" y="1872"/>
                </a:cxn>
                <a:cxn ang="0">
                  <a:pos x="1399" y="1878"/>
                </a:cxn>
                <a:cxn ang="0">
                  <a:pos x="1541" y="1840"/>
                </a:cxn>
                <a:cxn ang="0">
                  <a:pos x="1703" y="1717"/>
                </a:cxn>
                <a:cxn ang="0">
                  <a:pos x="1840" y="1614"/>
                </a:cxn>
                <a:cxn ang="0">
                  <a:pos x="1679" y="1509"/>
                </a:cxn>
                <a:cxn ang="0">
                  <a:pos x="1600" y="1366"/>
                </a:cxn>
                <a:cxn ang="0">
                  <a:pos x="1711" y="1347"/>
                </a:cxn>
                <a:cxn ang="0">
                  <a:pos x="1939" y="1435"/>
                </a:cxn>
                <a:cxn ang="0">
                  <a:pos x="1996" y="1323"/>
                </a:cxn>
                <a:cxn ang="0">
                  <a:pos x="2176" y="1300"/>
                </a:cxn>
                <a:cxn ang="0">
                  <a:pos x="2333" y="1195"/>
                </a:cxn>
                <a:cxn ang="0">
                  <a:pos x="2273" y="1132"/>
                </a:cxn>
                <a:cxn ang="0">
                  <a:pos x="2206" y="964"/>
                </a:cxn>
                <a:cxn ang="0">
                  <a:pos x="2351" y="829"/>
                </a:cxn>
                <a:cxn ang="0">
                  <a:pos x="2300" y="780"/>
                </a:cxn>
                <a:cxn ang="0">
                  <a:pos x="2329" y="655"/>
                </a:cxn>
                <a:cxn ang="0">
                  <a:pos x="2438" y="585"/>
                </a:cxn>
                <a:cxn ang="0">
                  <a:pos x="2432" y="497"/>
                </a:cxn>
                <a:cxn ang="0">
                  <a:pos x="2304" y="485"/>
                </a:cxn>
                <a:cxn ang="0">
                  <a:pos x="2177" y="466"/>
                </a:cxn>
                <a:cxn ang="0">
                  <a:pos x="2260" y="356"/>
                </a:cxn>
                <a:cxn ang="0">
                  <a:pos x="2177" y="303"/>
                </a:cxn>
                <a:cxn ang="0">
                  <a:pos x="2079" y="298"/>
                </a:cxn>
                <a:cxn ang="0">
                  <a:pos x="2001" y="284"/>
                </a:cxn>
                <a:cxn ang="0">
                  <a:pos x="1928" y="178"/>
                </a:cxn>
                <a:cxn ang="0">
                  <a:pos x="2001" y="139"/>
                </a:cxn>
                <a:cxn ang="0">
                  <a:pos x="1972" y="111"/>
                </a:cxn>
                <a:cxn ang="0">
                  <a:pos x="1821" y="125"/>
                </a:cxn>
                <a:cxn ang="0">
                  <a:pos x="1704" y="139"/>
                </a:cxn>
                <a:cxn ang="0">
                  <a:pos x="1569" y="185"/>
                </a:cxn>
                <a:cxn ang="0">
                  <a:pos x="1421" y="226"/>
                </a:cxn>
                <a:cxn ang="0">
                  <a:pos x="1270" y="130"/>
                </a:cxn>
                <a:cxn ang="0">
                  <a:pos x="1026" y="173"/>
                </a:cxn>
                <a:cxn ang="0">
                  <a:pos x="895" y="130"/>
                </a:cxn>
                <a:cxn ang="0">
                  <a:pos x="802" y="14"/>
                </a:cxn>
                <a:cxn ang="0">
                  <a:pos x="573" y="29"/>
                </a:cxn>
                <a:cxn ang="0">
                  <a:pos x="441" y="62"/>
                </a:cxn>
                <a:cxn ang="0">
                  <a:pos x="319" y="111"/>
                </a:cxn>
                <a:cxn ang="0">
                  <a:pos x="329" y="226"/>
                </a:cxn>
                <a:cxn ang="0">
                  <a:pos x="397" y="312"/>
                </a:cxn>
                <a:cxn ang="0">
                  <a:pos x="344" y="437"/>
                </a:cxn>
                <a:cxn ang="0">
                  <a:pos x="261" y="384"/>
                </a:cxn>
                <a:cxn ang="0">
                  <a:pos x="193" y="288"/>
                </a:cxn>
                <a:cxn ang="0">
                  <a:pos x="280" y="120"/>
                </a:cxn>
              </a:cxnLst>
              <a:rect l="0" t="0" r="r" b="b"/>
              <a:pathLst>
                <a:path w="2485" h="1935">
                  <a:moveTo>
                    <a:pt x="207" y="38"/>
                  </a:moveTo>
                  <a:lnTo>
                    <a:pt x="136" y="101"/>
                  </a:lnTo>
                  <a:lnTo>
                    <a:pt x="63" y="207"/>
                  </a:lnTo>
                  <a:lnTo>
                    <a:pt x="0" y="387"/>
                  </a:lnTo>
                  <a:lnTo>
                    <a:pt x="85" y="447"/>
                  </a:lnTo>
                  <a:lnTo>
                    <a:pt x="141" y="555"/>
                  </a:lnTo>
                  <a:lnTo>
                    <a:pt x="136" y="703"/>
                  </a:lnTo>
                  <a:lnTo>
                    <a:pt x="224" y="775"/>
                  </a:lnTo>
                  <a:lnTo>
                    <a:pt x="332" y="774"/>
                  </a:lnTo>
                  <a:lnTo>
                    <a:pt x="551" y="766"/>
                  </a:lnTo>
                  <a:lnTo>
                    <a:pt x="640" y="888"/>
                  </a:lnTo>
                  <a:lnTo>
                    <a:pt x="761" y="911"/>
                  </a:lnTo>
                  <a:lnTo>
                    <a:pt x="1028" y="869"/>
                  </a:lnTo>
                  <a:lnTo>
                    <a:pt x="965" y="1035"/>
                  </a:lnTo>
                  <a:lnTo>
                    <a:pt x="943" y="1133"/>
                  </a:lnTo>
                  <a:lnTo>
                    <a:pt x="967" y="1235"/>
                  </a:lnTo>
                  <a:lnTo>
                    <a:pt x="1035" y="1316"/>
                  </a:lnTo>
                  <a:lnTo>
                    <a:pt x="1070" y="1374"/>
                  </a:lnTo>
                  <a:lnTo>
                    <a:pt x="1016" y="1455"/>
                  </a:lnTo>
                  <a:lnTo>
                    <a:pt x="1046" y="1592"/>
                  </a:lnTo>
                  <a:lnTo>
                    <a:pt x="1094" y="1702"/>
                  </a:lnTo>
                  <a:lnTo>
                    <a:pt x="1148" y="1783"/>
                  </a:lnTo>
                  <a:lnTo>
                    <a:pt x="1148" y="1857"/>
                  </a:lnTo>
                  <a:lnTo>
                    <a:pt x="1237" y="1872"/>
                  </a:lnTo>
                  <a:lnTo>
                    <a:pt x="1324" y="1935"/>
                  </a:lnTo>
                  <a:lnTo>
                    <a:pt x="1399" y="1878"/>
                  </a:lnTo>
                  <a:lnTo>
                    <a:pt x="1445" y="1929"/>
                  </a:lnTo>
                  <a:lnTo>
                    <a:pt x="1541" y="1840"/>
                  </a:lnTo>
                  <a:lnTo>
                    <a:pt x="1703" y="1771"/>
                  </a:lnTo>
                  <a:lnTo>
                    <a:pt x="1703" y="1717"/>
                  </a:lnTo>
                  <a:lnTo>
                    <a:pt x="1810" y="1684"/>
                  </a:lnTo>
                  <a:lnTo>
                    <a:pt x="1840" y="1614"/>
                  </a:lnTo>
                  <a:lnTo>
                    <a:pt x="1736" y="1597"/>
                  </a:lnTo>
                  <a:lnTo>
                    <a:pt x="1679" y="1509"/>
                  </a:lnTo>
                  <a:lnTo>
                    <a:pt x="1682" y="1420"/>
                  </a:lnTo>
                  <a:lnTo>
                    <a:pt x="1600" y="1366"/>
                  </a:lnTo>
                  <a:lnTo>
                    <a:pt x="1574" y="1318"/>
                  </a:lnTo>
                  <a:lnTo>
                    <a:pt x="1711" y="1347"/>
                  </a:lnTo>
                  <a:lnTo>
                    <a:pt x="1846" y="1384"/>
                  </a:lnTo>
                  <a:lnTo>
                    <a:pt x="1939" y="1435"/>
                  </a:lnTo>
                  <a:lnTo>
                    <a:pt x="1930" y="1357"/>
                  </a:lnTo>
                  <a:lnTo>
                    <a:pt x="1996" y="1323"/>
                  </a:lnTo>
                  <a:lnTo>
                    <a:pt x="2081" y="1338"/>
                  </a:lnTo>
                  <a:lnTo>
                    <a:pt x="2176" y="1300"/>
                  </a:lnTo>
                  <a:lnTo>
                    <a:pt x="2266" y="1267"/>
                  </a:lnTo>
                  <a:lnTo>
                    <a:pt x="2333" y="1195"/>
                  </a:lnTo>
                  <a:lnTo>
                    <a:pt x="2336" y="1152"/>
                  </a:lnTo>
                  <a:lnTo>
                    <a:pt x="2273" y="1132"/>
                  </a:lnTo>
                  <a:lnTo>
                    <a:pt x="2170" y="1009"/>
                  </a:lnTo>
                  <a:lnTo>
                    <a:pt x="2206" y="964"/>
                  </a:lnTo>
                  <a:lnTo>
                    <a:pt x="2194" y="871"/>
                  </a:lnTo>
                  <a:lnTo>
                    <a:pt x="2351" y="829"/>
                  </a:lnTo>
                  <a:lnTo>
                    <a:pt x="2366" y="787"/>
                  </a:lnTo>
                  <a:lnTo>
                    <a:pt x="2300" y="780"/>
                  </a:lnTo>
                  <a:lnTo>
                    <a:pt x="2284" y="706"/>
                  </a:lnTo>
                  <a:lnTo>
                    <a:pt x="2329" y="655"/>
                  </a:lnTo>
                  <a:lnTo>
                    <a:pt x="2368" y="636"/>
                  </a:lnTo>
                  <a:lnTo>
                    <a:pt x="2438" y="585"/>
                  </a:lnTo>
                  <a:lnTo>
                    <a:pt x="2485" y="583"/>
                  </a:lnTo>
                  <a:lnTo>
                    <a:pt x="2432" y="497"/>
                  </a:lnTo>
                  <a:lnTo>
                    <a:pt x="2382" y="461"/>
                  </a:lnTo>
                  <a:lnTo>
                    <a:pt x="2304" y="485"/>
                  </a:lnTo>
                  <a:lnTo>
                    <a:pt x="2232" y="475"/>
                  </a:lnTo>
                  <a:lnTo>
                    <a:pt x="2177" y="466"/>
                  </a:lnTo>
                  <a:lnTo>
                    <a:pt x="2191" y="394"/>
                  </a:lnTo>
                  <a:lnTo>
                    <a:pt x="2260" y="356"/>
                  </a:lnTo>
                  <a:lnTo>
                    <a:pt x="2232" y="294"/>
                  </a:lnTo>
                  <a:lnTo>
                    <a:pt x="2177" y="303"/>
                  </a:lnTo>
                  <a:lnTo>
                    <a:pt x="2113" y="259"/>
                  </a:lnTo>
                  <a:lnTo>
                    <a:pt x="2079" y="298"/>
                  </a:lnTo>
                  <a:lnTo>
                    <a:pt x="2035" y="255"/>
                  </a:lnTo>
                  <a:lnTo>
                    <a:pt x="2001" y="284"/>
                  </a:lnTo>
                  <a:lnTo>
                    <a:pt x="1953" y="226"/>
                  </a:lnTo>
                  <a:lnTo>
                    <a:pt x="1928" y="178"/>
                  </a:lnTo>
                  <a:lnTo>
                    <a:pt x="1884" y="149"/>
                  </a:lnTo>
                  <a:lnTo>
                    <a:pt x="2001" y="139"/>
                  </a:lnTo>
                  <a:lnTo>
                    <a:pt x="2045" y="101"/>
                  </a:lnTo>
                  <a:lnTo>
                    <a:pt x="1972" y="111"/>
                  </a:lnTo>
                  <a:lnTo>
                    <a:pt x="1904" y="101"/>
                  </a:lnTo>
                  <a:lnTo>
                    <a:pt x="1821" y="125"/>
                  </a:lnTo>
                  <a:lnTo>
                    <a:pt x="1777" y="106"/>
                  </a:lnTo>
                  <a:lnTo>
                    <a:pt x="1704" y="139"/>
                  </a:lnTo>
                  <a:lnTo>
                    <a:pt x="1660" y="178"/>
                  </a:lnTo>
                  <a:lnTo>
                    <a:pt x="1569" y="185"/>
                  </a:lnTo>
                  <a:lnTo>
                    <a:pt x="1509" y="231"/>
                  </a:lnTo>
                  <a:lnTo>
                    <a:pt x="1421" y="226"/>
                  </a:lnTo>
                  <a:lnTo>
                    <a:pt x="1329" y="187"/>
                  </a:lnTo>
                  <a:lnTo>
                    <a:pt x="1270" y="130"/>
                  </a:lnTo>
                  <a:lnTo>
                    <a:pt x="1163" y="139"/>
                  </a:lnTo>
                  <a:lnTo>
                    <a:pt x="1026" y="173"/>
                  </a:lnTo>
                  <a:lnTo>
                    <a:pt x="939" y="173"/>
                  </a:lnTo>
                  <a:lnTo>
                    <a:pt x="895" y="130"/>
                  </a:lnTo>
                  <a:lnTo>
                    <a:pt x="865" y="58"/>
                  </a:lnTo>
                  <a:lnTo>
                    <a:pt x="802" y="14"/>
                  </a:lnTo>
                  <a:lnTo>
                    <a:pt x="695" y="0"/>
                  </a:lnTo>
                  <a:lnTo>
                    <a:pt x="573" y="29"/>
                  </a:lnTo>
                  <a:lnTo>
                    <a:pt x="505" y="58"/>
                  </a:lnTo>
                  <a:lnTo>
                    <a:pt x="441" y="62"/>
                  </a:lnTo>
                  <a:lnTo>
                    <a:pt x="397" y="96"/>
                  </a:lnTo>
                  <a:lnTo>
                    <a:pt x="319" y="111"/>
                  </a:lnTo>
                  <a:lnTo>
                    <a:pt x="319" y="178"/>
                  </a:lnTo>
                  <a:lnTo>
                    <a:pt x="329" y="226"/>
                  </a:lnTo>
                  <a:lnTo>
                    <a:pt x="353" y="264"/>
                  </a:lnTo>
                  <a:lnTo>
                    <a:pt x="397" y="312"/>
                  </a:lnTo>
                  <a:lnTo>
                    <a:pt x="388" y="399"/>
                  </a:lnTo>
                  <a:lnTo>
                    <a:pt x="344" y="437"/>
                  </a:lnTo>
                  <a:lnTo>
                    <a:pt x="275" y="447"/>
                  </a:lnTo>
                  <a:lnTo>
                    <a:pt x="261" y="384"/>
                  </a:lnTo>
                  <a:lnTo>
                    <a:pt x="217" y="356"/>
                  </a:lnTo>
                  <a:lnTo>
                    <a:pt x="193" y="288"/>
                  </a:lnTo>
                  <a:lnTo>
                    <a:pt x="246" y="235"/>
                  </a:lnTo>
                  <a:lnTo>
                    <a:pt x="280" y="120"/>
                  </a:lnTo>
                  <a:lnTo>
                    <a:pt x="207" y="3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1" name="Freeform 168">
              <a:extLst>
                <a:ext uri="{FF2B5EF4-FFF2-40B4-BE49-F238E27FC236}">
                  <a16:creationId xmlns:a16="http://schemas.microsoft.com/office/drawing/2014/main" id="{BD0C58C0-8704-513D-BB51-E5821AAAD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824" y="3530627"/>
              <a:ext cx="582979" cy="646527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367" y="28"/>
                </a:cxn>
                <a:cxn ang="0">
                  <a:pos x="333" y="17"/>
                </a:cxn>
                <a:cxn ang="0">
                  <a:pos x="262" y="51"/>
                </a:cxn>
                <a:cxn ang="0">
                  <a:pos x="177" y="94"/>
                </a:cxn>
                <a:cxn ang="0">
                  <a:pos x="184" y="186"/>
                </a:cxn>
                <a:cxn ang="0">
                  <a:pos x="161" y="251"/>
                </a:cxn>
                <a:cxn ang="0">
                  <a:pos x="110" y="290"/>
                </a:cxn>
                <a:cxn ang="0">
                  <a:pos x="115" y="356"/>
                </a:cxn>
                <a:cxn ang="0">
                  <a:pos x="87" y="403"/>
                </a:cxn>
                <a:cxn ang="0">
                  <a:pos x="41" y="418"/>
                </a:cxn>
                <a:cxn ang="0">
                  <a:pos x="44" y="541"/>
                </a:cxn>
                <a:cxn ang="0">
                  <a:pos x="32" y="627"/>
                </a:cxn>
                <a:cxn ang="0">
                  <a:pos x="0" y="667"/>
                </a:cxn>
                <a:cxn ang="0">
                  <a:pos x="68" y="707"/>
                </a:cxn>
                <a:cxn ang="0">
                  <a:pos x="136" y="783"/>
                </a:cxn>
                <a:cxn ang="0">
                  <a:pos x="164" y="739"/>
                </a:cxn>
                <a:cxn ang="0">
                  <a:pos x="204" y="707"/>
                </a:cxn>
                <a:cxn ang="0">
                  <a:pos x="232" y="768"/>
                </a:cxn>
                <a:cxn ang="0">
                  <a:pos x="181" y="826"/>
                </a:cxn>
                <a:cxn ang="0">
                  <a:pos x="132" y="855"/>
                </a:cxn>
                <a:cxn ang="0">
                  <a:pos x="117" y="955"/>
                </a:cxn>
                <a:cxn ang="0">
                  <a:pos x="112" y="1021"/>
                </a:cxn>
                <a:cxn ang="0">
                  <a:pos x="103" y="1082"/>
                </a:cxn>
                <a:cxn ang="0">
                  <a:pos x="186" y="1046"/>
                </a:cxn>
                <a:cxn ang="0">
                  <a:pos x="270" y="1066"/>
                </a:cxn>
                <a:cxn ang="0">
                  <a:pos x="306" y="1123"/>
                </a:cxn>
                <a:cxn ang="0">
                  <a:pos x="358" y="1168"/>
                </a:cxn>
                <a:cxn ang="0">
                  <a:pos x="418" y="1103"/>
                </a:cxn>
                <a:cxn ang="0">
                  <a:pos x="507" y="832"/>
                </a:cxn>
                <a:cxn ang="0">
                  <a:pos x="609" y="766"/>
                </a:cxn>
                <a:cxn ang="0">
                  <a:pos x="781" y="688"/>
                </a:cxn>
                <a:cxn ang="0">
                  <a:pos x="933" y="601"/>
                </a:cxn>
                <a:cxn ang="0">
                  <a:pos x="996" y="473"/>
                </a:cxn>
                <a:cxn ang="0">
                  <a:pos x="1054" y="413"/>
                </a:cxn>
                <a:cxn ang="0">
                  <a:pos x="1030" y="349"/>
                </a:cxn>
                <a:cxn ang="0">
                  <a:pos x="997" y="251"/>
                </a:cxn>
                <a:cxn ang="0">
                  <a:pos x="961" y="183"/>
                </a:cxn>
                <a:cxn ang="0">
                  <a:pos x="873" y="106"/>
                </a:cxn>
                <a:cxn ang="0">
                  <a:pos x="764" y="157"/>
                </a:cxn>
                <a:cxn ang="0">
                  <a:pos x="658" y="151"/>
                </a:cxn>
                <a:cxn ang="0">
                  <a:pos x="585" y="77"/>
                </a:cxn>
                <a:cxn ang="0">
                  <a:pos x="408" y="0"/>
                </a:cxn>
              </a:cxnLst>
              <a:rect l="0" t="0" r="r" b="b"/>
              <a:pathLst>
                <a:path w="1054" h="1168">
                  <a:moveTo>
                    <a:pt x="408" y="0"/>
                  </a:moveTo>
                  <a:lnTo>
                    <a:pt x="367" y="28"/>
                  </a:lnTo>
                  <a:lnTo>
                    <a:pt x="333" y="17"/>
                  </a:lnTo>
                  <a:lnTo>
                    <a:pt x="262" y="51"/>
                  </a:lnTo>
                  <a:lnTo>
                    <a:pt x="177" y="94"/>
                  </a:lnTo>
                  <a:lnTo>
                    <a:pt x="184" y="186"/>
                  </a:lnTo>
                  <a:lnTo>
                    <a:pt x="161" y="251"/>
                  </a:lnTo>
                  <a:lnTo>
                    <a:pt x="110" y="290"/>
                  </a:lnTo>
                  <a:lnTo>
                    <a:pt x="115" y="356"/>
                  </a:lnTo>
                  <a:lnTo>
                    <a:pt x="87" y="403"/>
                  </a:lnTo>
                  <a:lnTo>
                    <a:pt x="41" y="418"/>
                  </a:lnTo>
                  <a:lnTo>
                    <a:pt x="44" y="541"/>
                  </a:lnTo>
                  <a:lnTo>
                    <a:pt x="32" y="627"/>
                  </a:lnTo>
                  <a:lnTo>
                    <a:pt x="0" y="667"/>
                  </a:lnTo>
                  <a:lnTo>
                    <a:pt x="68" y="707"/>
                  </a:lnTo>
                  <a:lnTo>
                    <a:pt x="136" y="783"/>
                  </a:lnTo>
                  <a:lnTo>
                    <a:pt x="164" y="739"/>
                  </a:lnTo>
                  <a:lnTo>
                    <a:pt x="204" y="707"/>
                  </a:lnTo>
                  <a:lnTo>
                    <a:pt x="232" y="768"/>
                  </a:lnTo>
                  <a:lnTo>
                    <a:pt x="181" y="826"/>
                  </a:lnTo>
                  <a:lnTo>
                    <a:pt x="132" y="855"/>
                  </a:lnTo>
                  <a:lnTo>
                    <a:pt x="117" y="955"/>
                  </a:lnTo>
                  <a:lnTo>
                    <a:pt x="112" y="1021"/>
                  </a:lnTo>
                  <a:lnTo>
                    <a:pt x="103" y="1082"/>
                  </a:lnTo>
                  <a:lnTo>
                    <a:pt x="186" y="1046"/>
                  </a:lnTo>
                  <a:lnTo>
                    <a:pt x="270" y="1066"/>
                  </a:lnTo>
                  <a:lnTo>
                    <a:pt x="306" y="1123"/>
                  </a:lnTo>
                  <a:lnTo>
                    <a:pt x="358" y="1168"/>
                  </a:lnTo>
                  <a:lnTo>
                    <a:pt x="418" y="1103"/>
                  </a:lnTo>
                  <a:lnTo>
                    <a:pt x="507" y="832"/>
                  </a:lnTo>
                  <a:lnTo>
                    <a:pt x="609" y="766"/>
                  </a:lnTo>
                  <a:lnTo>
                    <a:pt x="781" y="688"/>
                  </a:lnTo>
                  <a:lnTo>
                    <a:pt x="933" y="601"/>
                  </a:lnTo>
                  <a:lnTo>
                    <a:pt x="996" y="473"/>
                  </a:lnTo>
                  <a:lnTo>
                    <a:pt x="1054" y="413"/>
                  </a:lnTo>
                  <a:lnTo>
                    <a:pt x="1030" y="349"/>
                  </a:lnTo>
                  <a:lnTo>
                    <a:pt x="997" y="251"/>
                  </a:lnTo>
                  <a:lnTo>
                    <a:pt x="961" y="183"/>
                  </a:lnTo>
                  <a:lnTo>
                    <a:pt x="873" y="106"/>
                  </a:lnTo>
                  <a:lnTo>
                    <a:pt x="764" y="157"/>
                  </a:lnTo>
                  <a:lnTo>
                    <a:pt x="658" y="151"/>
                  </a:lnTo>
                  <a:lnTo>
                    <a:pt x="585" y="77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2" name="Freeform 169">
              <a:extLst>
                <a:ext uri="{FF2B5EF4-FFF2-40B4-BE49-F238E27FC236}">
                  <a16:creationId xmlns:a16="http://schemas.microsoft.com/office/drawing/2014/main" id="{1BDFDFCA-DBBD-3F04-DB8A-DB9B039E4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5507" y="2828841"/>
              <a:ext cx="472461" cy="693496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369" y="29"/>
                </a:cxn>
                <a:cxn ang="0">
                  <a:pos x="423" y="65"/>
                </a:cxn>
                <a:cxn ang="0">
                  <a:pos x="467" y="101"/>
                </a:cxn>
                <a:cxn ang="0">
                  <a:pos x="506" y="154"/>
                </a:cxn>
                <a:cxn ang="0">
                  <a:pos x="533" y="192"/>
                </a:cxn>
                <a:cxn ang="0">
                  <a:pos x="527" y="272"/>
                </a:cxn>
                <a:cxn ang="0">
                  <a:pos x="590" y="272"/>
                </a:cxn>
                <a:cxn ang="0">
                  <a:pos x="657" y="317"/>
                </a:cxn>
                <a:cxn ang="0">
                  <a:pos x="687" y="365"/>
                </a:cxn>
                <a:cxn ang="0">
                  <a:pos x="723" y="366"/>
                </a:cxn>
                <a:cxn ang="0">
                  <a:pos x="765" y="410"/>
                </a:cxn>
                <a:cxn ang="0">
                  <a:pos x="744" y="494"/>
                </a:cxn>
                <a:cxn ang="0">
                  <a:pos x="747" y="563"/>
                </a:cxn>
                <a:cxn ang="0">
                  <a:pos x="729" y="600"/>
                </a:cxn>
                <a:cxn ang="0">
                  <a:pos x="663" y="602"/>
                </a:cxn>
                <a:cxn ang="0">
                  <a:pos x="641" y="648"/>
                </a:cxn>
                <a:cxn ang="0">
                  <a:pos x="623" y="711"/>
                </a:cxn>
                <a:cxn ang="0">
                  <a:pos x="608" y="747"/>
                </a:cxn>
                <a:cxn ang="0">
                  <a:pos x="647" y="813"/>
                </a:cxn>
                <a:cxn ang="0">
                  <a:pos x="692" y="888"/>
                </a:cxn>
                <a:cxn ang="0">
                  <a:pos x="744" y="891"/>
                </a:cxn>
                <a:cxn ang="0">
                  <a:pos x="759" y="977"/>
                </a:cxn>
                <a:cxn ang="0">
                  <a:pos x="801" y="1037"/>
                </a:cxn>
                <a:cxn ang="0">
                  <a:pos x="854" y="1134"/>
                </a:cxn>
                <a:cxn ang="0">
                  <a:pos x="791" y="1118"/>
                </a:cxn>
                <a:cxn ang="0">
                  <a:pos x="723" y="1157"/>
                </a:cxn>
                <a:cxn ang="0">
                  <a:pos x="611" y="1170"/>
                </a:cxn>
                <a:cxn ang="0">
                  <a:pos x="492" y="1251"/>
                </a:cxn>
                <a:cxn ang="0">
                  <a:pos x="368" y="1175"/>
                </a:cxn>
                <a:cxn ang="0">
                  <a:pos x="290" y="1086"/>
                </a:cxn>
                <a:cxn ang="0">
                  <a:pos x="278" y="954"/>
                </a:cxn>
                <a:cxn ang="0">
                  <a:pos x="312" y="848"/>
                </a:cxn>
                <a:cxn ang="0">
                  <a:pos x="369" y="765"/>
                </a:cxn>
                <a:cxn ang="0">
                  <a:pos x="263" y="675"/>
                </a:cxn>
                <a:cxn ang="0">
                  <a:pos x="279" y="593"/>
                </a:cxn>
                <a:cxn ang="0">
                  <a:pos x="245" y="552"/>
                </a:cxn>
                <a:cxn ang="0">
                  <a:pos x="167" y="566"/>
                </a:cxn>
                <a:cxn ang="0">
                  <a:pos x="108" y="551"/>
                </a:cxn>
                <a:cxn ang="0">
                  <a:pos x="54" y="488"/>
                </a:cxn>
                <a:cxn ang="0">
                  <a:pos x="0" y="425"/>
                </a:cxn>
                <a:cxn ang="0">
                  <a:pos x="38" y="380"/>
                </a:cxn>
                <a:cxn ang="0">
                  <a:pos x="28" y="286"/>
                </a:cxn>
                <a:cxn ang="0">
                  <a:pos x="101" y="267"/>
                </a:cxn>
                <a:cxn ang="0">
                  <a:pos x="186" y="245"/>
                </a:cxn>
                <a:cxn ang="0">
                  <a:pos x="200" y="203"/>
                </a:cxn>
                <a:cxn ang="0">
                  <a:pos x="131" y="197"/>
                </a:cxn>
                <a:cxn ang="0">
                  <a:pos x="115" y="124"/>
                </a:cxn>
                <a:cxn ang="0">
                  <a:pos x="159" y="77"/>
                </a:cxn>
                <a:cxn ang="0">
                  <a:pos x="206" y="48"/>
                </a:cxn>
                <a:cxn ang="0">
                  <a:pos x="267" y="2"/>
                </a:cxn>
                <a:cxn ang="0">
                  <a:pos x="320" y="0"/>
                </a:cxn>
              </a:cxnLst>
              <a:rect l="0" t="0" r="r" b="b"/>
              <a:pathLst>
                <a:path w="854" h="1251">
                  <a:moveTo>
                    <a:pt x="320" y="0"/>
                  </a:moveTo>
                  <a:lnTo>
                    <a:pt x="369" y="29"/>
                  </a:lnTo>
                  <a:lnTo>
                    <a:pt x="423" y="65"/>
                  </a:lnTo>
                  <a:lnTo>
                    <a:pt x="467" y="101"/>
                  </a:lnTo>
                  <a:lnTo>
                    <a:pt x="506" y="154"/>
                  </a:lnTo>
                  <a:lnTo>
                    <a:pt x="533" y="192"/>
                  </a:lnTo>
                  <a:lnTo>
                    <a:pt x="527" y="272"/>
                  </a:lnTo>
                  <a:lnTo>
                    <a:pt x="590" y="272"/>
                  </a:lnTo>
                  <a:lnTo>
                    <a:pt x="657" y="317"/>
                  </a:lnTo>
                  <a:lnTo>
                    <a:pt x="687" y="365"/>
                  </a:lnTo>
                  <a:lnTo>
                    <a:pt x="723" y="366"/>
                  </a:lnTo>
                  <a:lnTo>
                    <a:pt x="765" y="410"/>
                  </a:lnTo>
                  <a:lnTo>
                    <a:pt x="744" y="494"/>
                  </a:lnTo>
                  <a:lnTo>
                    <a:pt x="747" y="563"/>
                  </a:lnTo>
                  <a:lnTo>
                    <a:pt x="729" y="600"/>
                  </a:lnTo>
                  <a:lnTo>
                    <a:pt x="663" y="602"/>
                  </a:lnTo>
                  <a:lnTo>
                    <a:pt x="641" y="648"/>
                  </a:lnTo>
                  <a:lnTo>
                    <a:pt x="623" y="711"/>
                  </a:lnTo>
                  <a:lnTo>
                    <a:pt x="608" y="747"/>
                  </a:lnTo>
                  <a:lnTo>
                    <a:pt x="647" y="813"/>
                  </a:lnTo>
                  <a:lnTo>
                    <a:pt x="692" y="888"/>
                  </a:lnTo>
                  <a:lnTo>
                    <a:pt x="744" y="891"/>
                  </a:lnTo>
                  <a:lnTo>
                    <a:pt x="759" y="977"/>
                  </a:lnTo>
                  <a:lnTo>
                    <a:pt x="801" y="1037"/>
                  </a:lnTo>
                  <a:lnTo>
                    <a:pt x="854" y="1134"/>
                  </a:lnTo>
                  <a:lnTo>
                    <a:pt x="791" y="1118"/>
                  </a:lnTo>
                  <a:lnTo>
                    <a:pt x="723" y="1157"/>
                  </a:lnTo>
                  <a:lnTo>
                    <a:pt x="611" y="1170"/>
                  </a:lnTo>
                  <a:lnTo>
                    <a:pt x="492" y="1251"/>
                  </a:lnTo>
                  <a:lnTo>
                    <a:pt x="368" y="1175"/>
                  </a:lnTo>
                  <a:lnTo>
                    <a:pt x="290" y="1086"/>
                  </a:lnTo>
                  <a:lnTo>
                    <a:pt x="278" y="954"/>
                  </a:lnTo>
                  <a:lnTo>
                    <a:pt x="312" y="848"/>
                  </a:lnTo>
                  <a:lnTo>
                    <a:pt x="369" y="765"/>
                  </a:lnTo>
                  <a:lnTo>
                    <a:pt x="263" y="675"/>
                  </a:lnTo>
                  <a:lnTo>
                    <a:pt x="279" y="593"/>
                  </a:lnTo>
                  <a:lnTo>
                    <a:pt x="245" y="552"/>
                  </a:lnTo>
                  <a:lnTo>
                    <a:pt x="167" y="566"/>
                  </a:lnTo>
                  <a:lnTo>
                    <a:pt x="108" y="551"/>
                  </a:lnTo>
                  <a:lnTo>
                    <a:pt x="54" y="488"/>
                  </a:lnTo>
                  <a:lnTo>
                    <a:pt x="0" y="425"/>
                  </a:lnTo>
                  <a:lnTo>
                    <a:pt x="38" y="380"/>
                  </a:lnTo>
                  <a:lnTo>
                    <a:pt x="28" y="286"/>
                  </a:lnTo>
                  <a:lnTo>
                    <a:pt x="101" y="267"/>
                  </a:lnTo>
                  <a:lnTo>
                    <a:pt x="186" y="245"/>
                  </a:lnTo>
                  <a:lnTo>
                    <a:pt x="200" y="203"/>
                  </a:lnTo>
                  <a:lnTo>
                    <a:pt x="131" y="197"/>
                  </a:lnTo>
                  <a:lnTo>
                    <a:pt x="115" y="124"/>
                  </a:lnTo>
                  <a:lnTo>
                    <a:pt x="159" y="77"/>
                  </a:lnTo>
                  <a:lnTo>
                    <a:pt x="206" y="48"/>
                  </a:lnTo>
                  <a:lnTo>
                    <a:pt x="267" y="2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3" name="Freeform 170">
              <a:extLst>
                <a:ext uri="{FF2B5EF4-FFF2-40B4-BE49-F238E27FC236}">
                  <a16:creationId xmlns:a16="http://schemas.microsoft.com/office/drawing/2014/main" id="{B44AB7D7-0863-575F-19E2-2E5775E0F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585" y="3049876"/>
              <a:ext cx="403389" cy="411676"/>
            </a:xfrm>
            <a:custGeom>
              <a:avLst/>
              <a:gdLst/>
              <a:ahLst/>
              <a:cxnLst>
                <a:cxn ang="0">
                  <a:pos x="696" y="128"/>
                </a:cxn>
                <a:cxn ang="0">
                  <a:pos x="630" y="167"/>
                </a:cxn>
                <a:cxn ang="0">
                  <a:pos x="634" y="278"/>
                </a:cxn>
                <a:cxn ang="0">
                  <a:pos x="667" y="364"/>
                </a:cxn>
                <a:cxn ang="0">
                  <a:pos x="730" y="461"/>
                </a:cxn>
                <a:cxn ang="0">
                  <a:pos x="702" y="523"/>
                </a:cxn>
                <a:cxn ang="0">
                  <a:pos x="688" y="611"/>
                </a:cxn>
                <a:cxn ang="0">
                  <a:pos x="640" y="679"/>
                </a:cxn>
                <a:cxn ang="0">
                  <a:pos x="571" y="638"/>
                </a:cxn>
                <a:cxn ang="0">
                  <a:pos x="498" y="658"/>
                </a:cxn>
                <a:cxn ang="0">
                  <a:pos x="399" y="640"/>
                </a:cxn>
                <a:cxn ang="0">
                  <a:pos x="384" y="676"/>
                </a:cxn>
                <a:cxn ang="0">
                  <a:pos x="408" y="748"/>
                </a:cxn>
                <a:cxn ang="0">
                  <a:pos x="307" y="742"/>
                </a:cxn>
                <a:cxn ang="0">
                  <a:pos x="247" y="737"/>
                </a:cxn>
                <a:cxn ang="0">
                  <a:pos x="198" y="652"/>
                </a:cxn>
                <a:cxn ang="0">
                  <a:pos x="153" y="583"/>
                </a:cxn>
                <a:cxn ang="0">
                  <a:pos x="136" y="496"/>
                </a:cxn>
                <a:cxn ang="0">
                  <a:pos x="82" y="491"/>
                </a:cxn>
                <a:cxn ang="0">
                  <a:pos x="0" y="349"/>
                </a:cxn>
                <a:cxn ang="0">
                  <a:pos x="13" y="316"/>
                </a:cxn>
                <a:cxn ang="0">
                  <a:pos x="31" y="259"/>
                </a:cxn>
                <a:cxn ang="0">
                  <a:pos x="57" y="206"/>
                </a:cxn>
                <a:cxn ang="0">
                  <a:pos x="123" y="202"/>
                </a:cxn>
                <a:cxn ang="0">
                  <a:pos x="139" y="163"/>
                </a:cxn>
                <a:cxn ang="0">
                  <a:pos x="135" y="95"/>
                </a:cxn>
                <a:cxn ang="0">
                  <a:pos x="156" y="12"/>
                </a:cxn>
                <a:cxn ang="0">
                  <a:pos x="208" y="27"/>
                </a:cxn>
                <a:cxn ang="0">
                  <a:pos x="258" y="23"/>
                </a:cxn>
                <a:cxn ang="0">
                  <a:pos x="320" y="38"/>
                </a:cxn>
                <a:cxn ang="0">
                  <a:pos x="363" y="70"/>
                </a:cxn>
                <a:cxn ang="0">
                  <a:pos x="375" y="38"/>
                </a:cxn>
                <a:cxn ang="0">
                  <a:pos x="413" y="12"/>
                </a:cxn>
                <a:cxn ang="0">
                  <a:pos x="476" y="0"/>
                </a:cxn>
                <a:cxn ang="0">
                  <a:pos x="546" y="4"/>
                </a:cxn>
                <a:cxn ang="0">
                  <a:pos x="624" y="34"/>
                </a:cxn>
                <a:cxn ang="0">
                  <a:pos x="708" y="89"/>
                </a:cxn>
                <a:cxn ang="0">
                  <a:pos x="696" y="128"/>
                </a:cxn>
              </a:cxnLst>
              <a:rect l="0" t="0" r="r" b="b"/>
              <a:pathLst>
                <a:path w="730" h="748">
                  <a:moveTo>
                    <a:pt x="696" y="128"/>
                  </a:moveTo>
                  <a:lnTo>
                    <a:pt x="630" y="167"/>
                  </a:lnTo>
                  <a:lnTo>
                    <a:pt x="634" y="278"/>
                  </a:lnTo>
                  <a:lnTo>
                    <a:pt x="667" y="364"/>
                  </a:lnTo>
                  <a:lnTo>
                    <a:pt x="730" y="461"/>
                  </a:lnTo>
                  <a:lnTo>
                    <a:pt x="702" y="523"/>
                  </a:lnTo>
                  <a:lnTo>
                    <a:pt x="688" y="611"/>
                  </a:lnTo>
                  <a:lnTo>
                    <a:pt x="640" y="679"/>
                  </a:lnTo>
                  <a:lnTo>
                    <a:pt x="571" y="638"/>
                  </a:lnTo>
                  <a:lnTo>
                    <a:pt x="498" y="658"/>
                  </a:lnTo>
                  <a:lnTo>
                    <a:pt x="399" y="640"/>
                  </a:lnTo>
                  <a:lnTo>
                    <a:pt x="384" y="676"/>
                  </a:lnTo>
                  <a:lnTo>
                    <a:pt x="408" y="748"/>
                  </a:lnTo>
                  <a:lnTo>
                    <a:pt x="307" y="742"/>
                  </a:lnTo>
                  <a:lnTo>
                    <a:pt x="247" y="737"/>
                  </a:lnTo>
                  <a:lnTo>
                    <a:pt x="198" y="652"/>
                  </a:lnTo>
                  <a:lnTo>
                    <a:pt x="153" y="583"/>
                  </a:lnTo>
                  <a:lnTo>
                    <a:pt x="136" y="496"/>
                  </a:lnTo>
                  <a:lnTo>
                    <a:pt x="82" y="491"/>
                  </a:lnTo>
                  <a:lnTo>
                    <a:pt x="0" y="349"/>
                  </a:lnTo>
                  <a:lnTo>
                    <a:pt x="13" y="316"/>
                  </a:lnTo>
                  <a:lnTo>
                    <a:pt x="31" y="259"/>
                  </a:lnTo>
                  <a:lnTo>
                    <a:pt x="57" y="206"/>
                  </a:lnTo>
                  <a:lnTo>
                    <a:pt x="123" y="202"/>
                  </a:lnTo>
                  <a:lnTo>
                    <a:pt x="139" y="163"/>
                  </a:lnTo>
                  <a:lnTo>
                    <a:pt x="135" y="95"/>
                  </a:lnTo>
                  <a:lnTo>
                    <a:pt x="156" y="12"/>
                  </a:lnTo>
                  <a:lnTo>
                    <a:pt x="208" y="27"/>
                  </a:lnTo>
                  <a:lnTo>
                    <a:pt x="258" y="23"/>
                  </a:lnTo>
                  <a:lnTo>
                    <a:pt x="320" y="38"/>
                  </a:lnTo>
                  <a:lnTo>
                    <a:pt x="363" y="70"/>
                  </a:lnTo>
                  <a:lnTo>
                    <a:pt x="375" y="38"/>
                  </a:lnTo>
                  <a:lnTo>
                    <a:pt x="413" y="12"/>
                  </a:lnTo>
                  <a:lnTo>
                    <a:pt x="476" y="0"/>
                  </a:lnTo>
                  <a:lnTo>
                    <a:pt x="546" y="4"/>
                  </a:lnTo>
                  <a:lnTo>
                    <a:pt x="624" y="34"/>
                  </a:lnTo>
                  <a:lnTo>
                    <a:pt x="708" y="89"/>
                  </a:lnTo>
                  <a:lnTo>
                    <a:pt x="696" y="12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4" name="Freeform 171">
              <a:extLst>
                <a:ext uri="{FF2B5EF4-FFF2-40B4-BE49-F238E27FC236}">
                  <a16:creationId xmlns:a16="http://schemas.microsoft.com/office/drawing/2014/main" id="{CB211796-3960-C3A4-5408-8EEDAFFEF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0715" y="3088557"/>
              <a:ext cx="276293" cy="361944"/>
            </a:xfrm>
            <a:custGeom>
              <a:avLst/>
              <a:gdLst/>
              <a:ahLst/>
              <a:cxnLst>
                <a:cxn ang="0">
                  <a:pos x="76" y="17"/>
                </a:cxn>
                <a:cxn ang="0">
                  <a:pos x="134" y="0"/>
                </a:cxn>
                <a:cxn ang="0">
                  <a:pos x="220" y="30"/>
                </a:cxn>
                <a:cxn ang="0">
                  <a:pos x="294" y="66"/>
                </a:cxn>
                <a:cxn ang="0">
                  <a:pos x="384" y="119"/>
                </a:cxn>
                <a:cxn ang="0">
                  <a:pos x="450" y="181"/>
                </a:cxn>
                <a:cxn ang="0">
                  <a:pos x="446" y="249"/>
                </a:cxn>
                <a:cxn ang="0">
                  <a:pos x="498" y="221"/>
                </a:cxn>
                <a:cxn ang="0">
                  <a:pos x="500" y="301"/>
                </a:cxn>
                <a:cxn ang="0">
                  <a:pos x="397" y="451"/>
                </a:cxn>
                <a:cxn ang="0">
                  <a:pos x="367" y="580"/>
                </a:cxn>
                <a:cxn ang="0">
                  <a:pos x="299" y="643"/>
                </a:cxn>
                <a:cxn ang="0">
                  <a:pos x="196" y="610"/>
                </a:cxn>
                <a:cxn ang="0">
                  <a:pos x="82" y="655"/>
                </a:cxn>
                <a:cxn ang="0">
                  <a:pos x="5" y="610"/>
                </a:cxn>
                <a:cxn ang="0">
                  <a:pos x="56" y="543"/>
                </a:cxn>
                <a:cxn ang="0">
                  <a:pos x="71" y="450"/>
                </a:cxn>
                <a:cxn ang="0">
                  <a:pos x="97" y="390"/>
                </a:cxn>
                <a:cxn ang="0">
                  <a:pos x="33" y="289"/>
                </a:cxn>
                <a:cxn ang="0">
                  <a:pos x="0" y="204"/>
                </a:cxn>
                <a:cxn ang="0">
                  <a:pos x="0" y="98"/>
                </a:cxn>
                <a:cxn ang="0">
                  <a:pos x="62" y="57"/>
                </a:cxn>
                <a:cxn ang="0">
                  <a:pos x="76" y="17"/>
                </a:cxn>
              </a:cxnLst>
              <a:rect l="0" t="0" r="r" b="b"/>
              <a:pathLst>
                <a:path w="500" h="655">
                  <a:moveTo>
                    <a:pt x="76" y="17"/>
                  </a:moveTo>
                  <a:lnTo>
                    <a:pt x="134" y="0"/>
                  </a:lnTo>
                  <a:lnTo>
                    <a:pt x="220" y="30"/>
                  </a:lnTo>
                  <a:lnTo>
                    <a:pt x="294" y="66"/>
                  </a:lnTo>
                  <a:lnTo>
                    <a:pt x="384" y="119"/>
                  </a:lnTo>
                  <a:lnTo>
                    <a:pt x="450" y="181"/>
                  </a:lnTo>
                  <a:lnTo>
                    <a:pt x="446" y="249"/>
                  </a:lnTo>
                  <a:lnTo>
                    <a:pt x="498" y="221"/>
                  </a:lnTo>
                  <a:lnTo>
                    <a:pt x="500" y="301"/>
                  </a:lnTo>
                  <a:lnTo>
                    <a:pt x="397" y="451"/>
                  </a:lnTo>
                  <a:lnTo>
                    <a:pt x="367" y="580"/>
                  </a:lnTo>
                  <a:lnTo>
                    <a:pt x="299" y="643"/>
                  </a:lnTo>
                  <a:lnTo>
                    <a:pt x="196" y="610"/>
                  </a:lnTo>
                  <a:lnTo>
                    <a:pt x="82" y="655"/>
                  </a:lnTo>
                  <a:lnTo>
                    <a:pt x="5" y="610"/>
                  </a:lnTo>
                  <a:lnTo>
                    <a:pt x="56" y="543"/>
                  </a:lnTo>
                  <a:lnTo>
                    <a:pt x="71" y="450"/>
                  </a:lnTo>
                  <a:lnTo>
                    <a:pt x="97" y="390"/>
                  </a:lnTo>
                  <a:lnTo>
                    <a:pt x="33" y="289"/>
                  </a:lnTo>
                  <a:lnTo>
                    <a:pt x="0" y="204"/>
                  </a:lnTo>
                  <a:lnTo>
                    <a:pt x="0" y="98"/>
                  </a:lnTo>
                  <a:lnTo>
                    <a:pt x="62" y="57"/>
                  </a:lnTo>
                  <a:lnTo>
                    <a:pt x="76" y="17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5" name="Freeform 172">
              <a:extLst>
                <a:ext uri="{FF2B5EF4-FFF2-40B4-BE49-F238E27FC236}">
                  <a16:creationId xmlns:a16="http://schemas.microsoft.com/office/drawing/2014/main" id="{CE1B77FB-6481-0D12-A8AD-1FA296057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9533" y="8857564"/>
              <a:ext cx="218271" cy="174064"/>
            </a:xfrm>
            <a:custGeom>
              <a:avLst/>
              <a:gdLst/>
              <a:ahLst/>
              <a:cxnLst>
                <a:cxn ang="0">
                  <a:pos x="396" y="232"/>
                </a:cxn>
                <a:cxn ang="0">
                  <a:pos x="300" y="229"/>
                </a:cxn>
                <a:cxn ang="0">
                  <a:pos x="240" y="181"/>
                </a:cxn>
                <a:cxn ang="0">
                  <a:pos x="183" y="139"/>
                </a:cxn>
                <a:cxn ang="0">
                  <a:pos x="125" y="81"/>
                </a:cxn>
                <a:cxn ang="0">
                  <a:pos x="63" y="14"/>
                </a:cxn>
                <a:cxn ang="0">
                  <a:pos x="14" y="0"/>
                </a:cxn>
                <a:cxn ang="0">
                  <a:pos x="9" y="145"/>
                </a:cxn>
                <a:cxn ang="0">
                  <a:pos x="0" y="265"/>
                </a:cxn>
                <a:cxn ang="0">
                  <a:pos x="151" y="260"/>
                </a:cxn>
                <a:cxn ang="0">
                  <a:pos x="258" y="313"/>
                </a:cxn>
                <a:cxn ang="0">
                  <a:pos x="291" y="276"/>
                </a:cxn>
                <a:cxn ang="0">
                  <a:pos x="339" y="280"/>
                </a:cxn>
                <a:cxn ang="0">
                  <a:pos x="393" y="277"/>
                </a:cxn>
                <a:cxn ang="0">
                  <a:pos x="396" y="232"/>
                </a:cxn>
              </a:cxnLst>
              <a:rect l="0" t="0" r="r" b="b"/>
              <a:pathLst>
                <a:path w="396" h="313">
                  <a:moveTo>
                    <a:pt x="396" y="232"/>
                  </a:moveTo>
                  <a:lnTo>
                    <a:pt x="300" y="229"/>
                  </a:lnTo>
                  <a:lnTo>
                    <a:pt x="240" y="181"/>
                  </a:lnTo>
                  <a:lnTo>
                    <a:pt x="183" y="139"/>
                  </a:lnTo>
                  <a:lnTo>
                    <a:pt x="125" y="81"/>
                  </a:lnTo>
                  <a:lnTo>
                    <a:pt x="63" y="14"/>
                  </a:lnTo>
                  <a:lnTo>
                    <a:pt x="14" y="0"/>
                  </a:lnTo>
                  <a:lnTo>
                    <a:pt x="9" y="145"/>
                  </a:lnTo>
                  <a:lnTo>
                    <a:pt x="0" y="265"/>
                  </a:lnTo>
                  <a:lnTo>
                    <a:pt x="151" y="260"/>
                  </a:lnTo>
                  <a:lnTo>
                    <a:pt x="258" y="313"/>
                  </a:lnTo>
                  <a:lnTo>
                    <a:pt x="291" y="276"/>
                  </a:lnTo>
                  <a:lnTo>
                    <a:pt x="339" y="280"/>
                  </a:lnTo>
                  <a:lnTo>
                    <a:pt x="393" y="277"/>
                  </a:lnTo>
                  <a:lnTo>
                    <a:pt x="396" y="232"/>
                  </a:lnTo>
                  <a:close/>
                </a:path>
              </a:pathLst>
            </a:custGeom>
            <a:grpFill/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6" name="Freeform 173">
              <a:extLst>
                <a:ext uri="{FF2B5EF4-FFF2-40B4-BE49-F238E27FC236}">
                  <a16:creationId xmlns:a16="http://schemas.microsoft.com/office/drawing/2014/main" id="{E72F62CE-D35E-C300-1967-D64674A1D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776" y="2555310"/>
              <a:ext cx="85649" cy="74600"/>
            </a:xfrm>
            <a:custGeom>
              <a:avLst/>
              <a:gdLst/>
              <a:ahLst/>
              <a:cxnLst>
                <a:cxn ang="0">
                  <a:pos x="192" y="12"/>
                </a:cxn>
                <a:cxn ang="0">
                  <a:pos x="126" y="0"/>
                </a:cxn>
                <a:cxn ang="0">
                  <a:pos x="54" y="12"/>
                </a:cxn>
                <a:cxn ang="0">
                  <a:pos x="60" y="72"/>
                </a:cxn>
                <a:cxn ang="0">
                  <a:pos x="54" y="120"/>
                </a:cxn>
                <a:cxn ang="0">
                  <a:pos x="0" y="168"/>
                </a:cxn>
                <a:cxn ang="0">
                  <a:pos x="144" y="150"/>
                </a:cxn>
                <a:cxn ang="0">
                  <a:pos x="162" y="78"/>
                </a:cxn>
                <a:cxn ang="0">
                  <a:pos x="192" y="12"/>
                </a:cxn>
              </a:cxnLst>
              <a:rect l="0" t="0" r="r" b="b"/>
              <a:pathLst>
                <a:path w="192" h="168">
                  <a:moveTo>
                    <a:pt x="192" y="12"/>
                  </a:moveTo>
                  <a:lnTo>
                    <a:pt x="126" y="0"/>
                  </a:lnTo>
                  <a:lnTo>
                    <a:pt x="54" y="12"/>
                  </a:lnTo>
                  <a:lnTo>
                    <a:pt x="60" y="72"/>
                  </a:lnTo>
                  <a:lnTo>
                    <a:pt x="54" y="120"/>
                  </a:lnTo>
                  <a:lnTo>
                    <a:pt x="0" y="168"/>
                  </a:lnTo>
                  <a:lnTo>
                    <a:pt x="144" y="150"/>
                  </a:lnTo>
                  <a:lnTo>
                    <a:pt x="162" y="78"/>
                  </a:lnTo>
                  <a:lnTo>
                    <a:pt x="192" y="12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7" name="Freeform 174">
              <a:extLst>
                <a:ext uri="{FF2B5EF4-FFF2-40B4-BE49-F238E27FC236}">
                  <a16:creationId xmlns:a16="http://schemas.microsoft.com/office/drawing/2014/main" id="{8FFBA686-2C6D-6165-6AA2-31D77D140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2028" y="2447556"/>
              <a:ext cx="52497" cy="52495"/>
            </a:xfrm>
            <a:custGeom>
              <a:avLst/>
              <a:gdLst/>
              <a:ahLst/>
              <a:cxnLst>
                <a:cxn ang="0">
                  <a:pos x="110" y="101"/>
                </a:cxn>
                <a:cxn ang="0">
                  <a:pos x="67" y="129"/>
                </a:cxn>
                <a:cxn ang="0">
                  <a:pos x="19" y="105"/>
                </a:cxn>
                <a:cxn ang="0">
                  <a:pos x="0" y="53"/>
                </a:cxn>
                <a:cxn ang="0">
                  <a:pos x="72" y="0"/>
                </a:cxn>
                <a:cxn ang="0">
                  <a:pos x="120" y="33"/>
                </a:cxn>
                <a:cxn ang="0">
                  <a:pos x="110" y="101"/>
                </a:cxn>
              </a:cxnLst>
              <a:rect l="0" t="0" r="r" b="b"/>
              <a:pathLst>
                <a:path w="120" h="129">
                  <a:moveTo>
                    <a:pt x="110" y="101"/>
                  </a:moveTo>
                  <a:lnTo>
                    <a:pt x="67" y="129"/>
                  </a:lnTo>
                  <a:lnTo>
                    <a:pt x="19" y="105"/>
                  </a:lnTo>
                  <a:lnTo>
                    <a:pt x="0" y="53"/>
                  </a:lnTo>
                  <a:lnTo>
                    <a:pt x="72" y="0"/>
                  </a:lnTo>
                  <a:lnTo>
                    <a:pt x="120" y="33"/>
                  </a:lnTo>
                  <a:lnTo>
                    <a:pt x="110" y="101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8" name="Freeform 175">
              <a:extLst>
                <a:ext uri="{FF2B5EF4-FFF2-40B4-BE49-F238E27FC236}">
                  <a16:creationId xmlns:a16="http://schemas.microsoft.com/office/drawing/2014/main" id="{DE8603D4-FF42-66A8-4CF2-CA3CDFE0D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991" y="1859050"/>
              <a:ext cx="389575" cy="408914"/>
            </a:xfrm>
            <a:custGeom>
              <a:avLst/>
              <a:gdLst/>
              <a:ahLst/>
              <a:cxnLst>
                <a:cxn ang="0">
                  <a:pos x="0" y="3968"/>
                </a:cxn>
                <a:cxn ang="0">
                  <a:pos x="495" y="4415"/>
                </a:cxn>
                <a:cxn ang="0">
                  <a:pos x="875" y="4655"/>
                </a:cxn>
                <a:cxn ang="0">
                  <a:pos x="1250" y="4780"/>
                </a:cxn>
                <a:cxn ang="0">
                  <a:pos x="1640" y="4780"/>
                </a:cxn>
                <a:cxn ang="0">
                  <a:pos x="2085" y="4835"/>
                </a:cxn>
                <a:cxn ang="0">
                  <a:pos x="2490" y="5000"/>
                </a:cxn>
                <a:cxn ang="0">
                  <a:pos x="2550" y="4840"/>
                </a:cxn>
                <a:cxn ang="0">
                  <a:pos x="2760" y="4660"/>
                </a:cxn>
                <a:cxn ang="0">
                  <a:pos x="2925" y="4610"/>
                </a:cxn>
                <a:cxn ang="0">
                  <a:pos x="3045" y="4475"/>
                </a:cxn>
                <a:cxn ang="0">
                  <a:pos x="3195" y="4450"/>
                </a:cxn>
                <a:cxn ang="0">
                  <a:pos x="3210" y="4405"/>
                </a:cxn>
                <a:cxn ang="0">
                  <a:pos x="3120" y="4330"/>
                </a:cxn>
                <a:cxn ang="0">
                  <a:pos x="3135" y="4220"/>
                </a:cxn>
                <a:cxn ang="0">
                  <a:pos x="3275" y="4180"/>
                </a:cxn>
                <a:cxn ang="0">
                  <a:pos x="3418" y="4181"/>
                </a:cxn>
                <a:cxn ang="0">
                  <a:pos x="3540" y="4010"/>
                </a:cxn>
                <a:cxn ang="0">
                  <a:pos x="3665" y="4025"/>
                </a:cxn>
                <a:cxn ang="0">
                  <a:pos x="3680" y="3820"/>
                </a:cxn>
                <a:cxn ang="0">
                  <a:pos x="3560" y="3680"/>
                </a:cxn>
                <a:cxn ang="0">
                  <a:pos x="3635" y="3445"/>
                </a:cxn>
                <a:cxn ang="0">
                  <a:pos x="3875" y="3340"/>
                </a:cxn>
                <a:cxn ang="0">
                  <a:pos x="4175" y="3130"/>
                </a:cxn>
                <a:cxn ang="0">
                  <a:pos x="4755" y="2635"/>
                </a:cxn>
                <a:cxn ang="0">
                  <a:pos x="4440" y="2380"/>
                </a:cxn>
                <a:cxn ang="0">
                  <a:pos x="4385" y="2405"/>
                </a:cxn>
                <a:cxn ang="0">
                  <a:pos x="4470" y="2480"/>
                </a:cxn>
                <a:cxn ang="0">
                  <a:pos x="4400" y="2530"/>
                </a:cxn>
                <a:cxn ang="0">
                  <a:pos x="4310" y="2660"/>
                </a:cxn>
                <a:cxn ang="0">
                  <a:pos x="4130" y="2465"/>
                </a:cxn>
                <a:cxn ang="0">
                  <a:pos x="3979" y="2439"/>
                </a:cxn>
                <a:cxn ang="0">
                  <a:pos x="3817" y="2391"/>
                </a:cxn>
                <a:cxn ang="0">
                  <a:pos x="3612" y="2420"/>
                </a:cxn>
                <a:cxn ang="0">
                  <a:pos x="3730" y="867"/>
                </a:cxn>
                <a:cxn ang="0">
                  <a:pos x="3730" y="27"/>
                </a:cxn>
                <a:cxn ang="0">
                  <a:pos x="1600" y="0"/>
                </a:cxn>
                <a:cxn ang="0">
                  <a:pos x="1560" y="680"/>
                </a:cxn>
                <a:cxn ang="0">
                  <a:pos x="1060" y="680"/>
                </a:cxn>
                <a:cxn ang="0">
                  <a:pos x="1509" y="1109"/>
                </a:cxn>
                <a:cxn ang="0">
                  <a:pos x="1942" y="1379"/>
                </a:cxn>
                <a:cxn ang="0">
                  <a:pos x="1999" y="1608"/>
                </a:cxn>
                <a:cxn ang="0">
                  <a:pos x="2262" y="1760"/>
                </a:cxn>
                <a:cxn ang="0">
                  <a:pos x="2182" y="1925"/>
                </a:cxn>
                <a:cxn ang="0">
                  <a:pos x="2149" y="2139"/>
                </a:cxn>
                <a:cxn ang="0">
                  <a:pos x="678" y="2120"/>
                </a:cxn>
                <a:cxn ang="0">
                  <a:pos x="80" y="3070"/>
                </a:cxn>
                <a:cxn ang="0">
                  <a:pos x="219" y="3300"/>
                </a:cxn>
                <a:cxn ang="0">
                  <a:pos x="90" y="3450"/>
                </a:cxn>
                <a:cxn ang="0">
                  <a:pos x="130" y="3629"/>
                </a:cxn>
                <a:cxn ang="0">
                  <a:pos x="90" y="3869"/>
                </a:cxn>
                <a:cxn ang="0">
                  <a:pos x="0" y="3968"/>
                </a:cxn>
              </a:cxnLst>
              <a:rect l="0" t="0" r="r" b="b"/>
              <a:pathLst>
                <a:path w="4755" h="5000">
                  <a:moveTo>
                    <a:pt x="0" y="3968"/>
                  </a:moveTo>
                  <a:lnTo>
                    <a:pt x="495" y="4415"/>
                  </a:lnTo>
                  <a:lnTo>
                    <a:pt x="875" y="4655"/>
                  </a:lnTo>
                  <a:lnTo>
                    <a:pt x="1250" y="4780"/>
                  </a:lnTo>
                  <a:lnTo>
                    <a:pt x="1640" y="4780"/>
                  </a:lnTo>
                  <a:lnTo>
                    <a:pt x="2085" y="4835"/>
                  </a:lnTo>
                  <a:lnTo>
                    <a:pt x="2490" y="5000"/>
                  </a:lnTo>
                  <a:lnTo>
                    <a:pt x="2550" y="4840"/>
                  </a:lnTo>
                  <a:lnTo>
                    <a:pt x="2760" y="4660"/>
                  </a:lnTo>
                  <a:lnTo>
                    <a:pt x="2925" y="4610"/>
                  </a:lnTo>
                  <a:lnTo>
                    <a:pt x="3045" y="4475"/>
                  </a:lnTo>
                  <a:lnTo>
                    <a:pt x="3195" y="4450"/>
                  </a:lnTo>
                  <a:lnTo>
                    <a:pt x="3210" y="4405"/>
                  </a:lnTo>
                  <a:lnTo>
                    <a:pt x="3120" y="4330"/>
                  </a:lnTo>
                  <a:lnTo>
                    <a:pt x="3135" y="4220"/>
                  </a:lnTo>
                  <a:lnTo>
                    <a:pt x="3275" y="4180"/>
                  </a:lnTo>
                  <a:lnTo>
                    <a:pt x="3418" y="4181"/>
                  </a:lnTo>
                  <a:lnTo>
                    <a:pt x="3540" y="4010"/>
                  </a:lnTo>
                  <a:lnTo>
                    <a:pt x="3665" y="4025"/>
                  </a:lnTo>
                  <a:lnTo>
                    <a:pt x="3680" y="3820"/>
                  </a:lnTo>
                  <a:lnTo>
                    <a:pt x="3560" y="3680"/>
                  </a:lnTo>
                  <a:lnTo>
                    <a:pt x="3635" y="3445"/>
                  </a:lnTo>
                  <a:lnTo>
                    <a:pt x="3875" y="3340"/>
                  </a:lnTo>
                  <a:lnTo>
                    <a:pt x="4175" y="3130"/>
                  </a:lnTo>
                  <a:lnTo>
                    <a:pt x="4755" y="2635"/>
                  </a:lnTo>
                  <a:lnTo>
                    <a:pt x="4440" y="2380"/>
                  </a:lnTo>
                  <a:lnTo>
                    <a:pt x="4385" y="2405"/>
                  </a:lnTo>
                  <a:lnTo>
                    <a:pt x="4470" y="2480"/>
                  </a:lnTo>
                  <a:lnTo>
                    <a:pt x="4400" y="2530"/>
                  </a:lnTo>
                  <a:lnTo>
                    <a:pt x="4310" y="2660"/>
                  </a:lnTo>
                  <a:lnTo>
                    <a:pt x="4130" y="2465"/>
                  </a:lnTo>
                  <a:lnTo>
                    <a:pt x="3979" y="2439"/>
                  </a:lnTo>
                  <a:lnTo>
                    <a:pt x="3817" y="2391"/>
                  </a:lnTo>
                  <a:lnTo>
                    <a:pt x="3612" y="2420"/>
                  </a:lnTo>
                  <a:lnTo>
                    <a:pt x="3730" y="867"/>
                  </a:lnTo>
                  <a:lnTo>
                    <a:pt x="3730" y="27"/>
                  </a:lnTo>
                  <a:lnTo>
                    <a:pt x="1600" y="0"/>
                  </a:lnTo>
                  <a:lnTo>
                    <a:pt x="1560" y="680"/>
                  </a:lnTo>
                  <a:lnTo>
                    <a:pt x="1060" y="680"/>
                  </a:lnTo>
                  <a:lnTo>
                    <a:pt x="1509" y="1109"/>
                  </a:lnTo>
                  <a:lnTo>
                    <a:pt x="1942" y="1379"/>
                  </a:lnTo>
                  <a:lnTo>
                    <a:pt x="1999" y="1608"/>
                  </a:lnTo>
                  <a:lnTo>
                    <a:pt x="2262" y="1760"/>
                  </a:lnTo>
                  <a:lnTo>
                    <a:pt x="2182" y="1925"/>
                  </a:lnTo>
                  <a:lnTo>
                    <a:pt x="2149" y="2139"/>
                  </a:lnTo>
                  <a:lnTo>
                    <a:pt x="678" y="2120"/>
                  </a:lnTo>
                  <a:lnTo>
                    <a:pt x="80" y="3070"/>
                  </a:lnTo>
                  <a:lnTo>
                    <a:pt x="219" y="3300"/>
                  </a:lnTo>
                  <a:lnTo>
                    <a:pt x="90" y="3450"/>
                  </a:lnTo>
                  <a:lnTo>
                    <a:pt x="130" y="3629"/>
                  </a:lnTo>
                  <a:lnTo>
                    <a:pt x="90" y="3869"/>
                  </a:lnTo>
                  <a:lnTo>
                    <a:pt x="0" y="396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9" name="Freeform 176">
              <a:extLst>
                <a:ext uri="{FF2B5EF4-FFF2-40B4-BE49-F238E27FC236}">
                  <a16:creationId xmlns:a16="http://schemas.microsoft.com/office/drawing/2014/main" id="{18C1F593-6BA1-CAFC-BD30-3B56737C1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26" y="1756823"/>
              <a:ext cx="174064" cy="303923"/>
            </a:xfrm>
            <a:custGeom>
              <a:avLst/>
              <a:gdLst/>
              <a:ahLst/>
              <a:cxnLst>
                <a:cxn ang="0">
                  <a:pos x="55" y="548"/>
                </a:cxn>
                <a:cxn ang="0">
                  <a:pos x="31" y="541"/>
                </a:cxn>
                <a:cxn ang="0">
                  <a:pos x="0" y="545"/>
                </a:cxn>
                <a:cxn ang="0">
                  <a:pos x="18" y="319"/>
                </a:cxn>
                <a:cxn ang="0">
                  <a:pos x="18" y="191"/>
                </a:cxn>
                <a:cxn ang="0">
                  <a:pos x="22" y="166"/>
                </a:cxn>
                <a:cxn ang="0">
                  <a:pos x="43" y="158"/>
                </a:cxn>
                <a:cxn ang="0">
                  <a:pos x="58" y="139"/>
                </a:cxn>
                <a:cxn ang="0">
                  <a:pos x="113" y="153"/>
                </a:cxn>
                <a:cxn ang="0">
                  <a:pos x="146" y="106"/>
                </a:cxn>
                <a:cxn ang="0">
                  <a:pos x="181" y="63"/>
                </a:cxn>
                <a:cxn ang="0">
                  <a:pos x="229" y="60"/>
                </a:cxn>
                <a:cxn ang="0">
                  <a:pos x="269" y="0"/>
                </a:cxn>
                <a:cxn ang="0">
                  <a:pos x="278" y="82"/>
                </a:cxn>
                <a:cxn ang="0">
                  <a:pos x="313" y="79"/>
                </a:cxn>
                <a:cxn ang="0">
                  <a:pos x="307" y="127"/>
                </a:cxn>
                <a:cxn ang="0">
                  <a:pos x="271" y="180"/>
                </a:cxn>
                <a:cxn ang="0">
                  <a:pos x="224" y="189"/>
                </a:cxn>
                <a:cxn ang="0">
                  <a:pos x="212" y="223"/>
                </a:cxn>
                <a:cxn ang="0">
                  <a:pos x="223" y="256"/>
                </a:cxn>
                <a:cxn ang="0">
                  <a:pos x="215" y="268"/>
                </a:cxn>
                <a:cxn ang="0">
                  <a:pos x="203" y="292"/>
                </a:cxn>
                <a:cxn ang="0">
                  <a:pos x="232" y="321"/>
                </a:cxn>
                <a:cxn ang="0">
                  <a:pos x="227" y="361"/>
                </a:cxn>
                <a:cxn ang="0">
                  <a:pos x="224" y="391"/>
                </a:cxn>
                <a:cxn ang="0">
                  <a:pos x="209" y="426"/>
                </a:cxn>
                <a:cxn ang="0">
                  <a:pos x="187" y="450"/>
                </a:cxn>
                <a:cxn ang="0">
                  <a:pos x="157" y="474"/>
                </a:cxn>
                <a:cxn ang="0">
                  <a:pos x="137" y="490"/>
                </a:cxn>
                <a:cxn ang="0">
                  <a:pos x="118" y="510"/>
                </a:cxn>
                <a:cxn ang="0">
                  <a:pos x="101" y="540"/>
                </a:cxn>
                <a:cxn ang="0">
                  <a:pos x="77" y="552"/>
                </a:cxn>
                <a:cxn ang="0">
                  <a:pos x="55" y="548"/>
                </a:cxn>
              </a:cxnLst>
              <a:rect l="0" t="0" r="r" b="b"/>
              <a:pathLst>
                <a:path w="313" h="552">
                  <a:moveTo>
                    <a:pt x="55" y="548"/>
                  </a:moveTo>
                  <a:lnTo>
                    <a:pt x="31" y="541"/>
                  </a:lnTo>
                  <a:lnTo>
                    <a:pt x="0" y="545"/>
                  </a:lnTo>
                  <a:lnTo>
                    <a:pt x="18" y="319"/>
                  </a:lnTo>
                  <a:lnTo>
                    <a:pt x="18" y="191"/>
                  </a:lnTo>
                  <a:lnTo>
                    <a:pt x="22" y="166"/>
                  </a:lnTo>
                  <a:lnTo>
                    <a:pt x="43" y="158"/>
                  </a:lnTo>
                  <a:lnTo>
                    <a:pt x="58" y="139"/>
                  </a:lnTo>
                  <a:lnTo>
                    <a:pt x="113" y="153"/>
                  </a:lnTo>
                  <a:lnTo>
                    <a:pt x="146" y="106"/>
                  </a:lnTo>
                  <a:lnTo>
                    <a:pt x="181" y="63"/>
                  </a:lnTo>
                  <a:lnTo>
                    <a:pt x="229" y="60"/>
                  </a:lnTo>
                  <a:lnTo>
                    <a:pt x="269" y="0"/>
                  </a:lnTo>
                  <a:lnTo>
                    <a:pt x="278" y="82"/>
                  </a:lnTo>
                  <a:lnTo>
                    <a:pt x="313" y="79"/>
                  </a:lnTo>
                  <a:lnTo>
                    <a:pt x="307" y="127"/>
                  </a:lnTo>
                  <a:lnTo>
                    <a:pt x="271" y="180"/>
                  </a:lnTo>
                  <a:lnTo>
                    <a:pt x="224" y="189"/>
                  </a:lnTo>
                  <a:lnTo>
                    <a:pt x="212" y="223"/>
                  </a:lnTo>
                  <a:lnTo>
                    <a:pt x="223" y="256"/>
                  </a:lnTo>
                  <a:lnTo>
                    <a:pt x="215" y="268"/>
                  </a:lnTo>
                  <a:lnTo>
                    <a:pt x="203" y="292"/>
                  </a:lnTo>
                  <a:lnTo>
                    <a:pt x="232" y="321"/>
                  </a:lnTo>
                  <a:lnTo>
                    <a:pt x="227" y="361"/>
                  </a:lnTo>
                  <a:lnTo>
                    <a:pt x="224" y="391"/>
                  </a:lnTo>
                  <a:lnTo>
                    <a:pt x="209" y="426"/>
                  </a:lnTo>
                  <a:lnTo>
                    <a:pt x="187" y="450"/>
                  </a:lnTo>
                  <a:lnTo>
                    <a:pt x="157" y="474"/>
                  </a:lnTo>
                  <a:lnTo>
                    <a:pt x="137" y="490"/>
                  </a:lnTo>
                  <a:lnTo>
                    <a:pt x="118" y="510"/>
                  </a:lnTo>
                  <a:lnTo>
                    <a:pt x="101" y="540"/>
                  </a:lnTo>
                  <a:lnTo>
                    <a:pt x="77" y="552"/>
                  </a:lnTo>
                  <a:lnTo>
                    <a:pt x="55" y="54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0" name="Freeform 177">
              <a:extLst>
                <a:ext uri="{FF2B5EF4-FFF2-40B4-BE49-F238E27FC236}">
                  <a16:creationId xmlns:a16="http://schemas.microsoft.com/office/drawing/2014/main" id="{C5D3B00E-73C8-1DD3-CC96-1D7967AA3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048" y="2049694"/>
              <a:ext cx="599555" cy="301159"/>
            </a:xfrm>
            <a:custGeom>
              <a:avLst/>
              <a:gdLst/>
              <a:ahLst/>
              <a:cxnLst>
                <a:cxn ang="0">
                  <a:pos x="2149" y="3361"/>
                </a:cxn>
                <a:cxn ang="0">
                  <a:pos x="2009" y="3221"/>
                </a:cxn>
                <a:cxn ang="0">
                  <a:pos x="1769" y="3159"/>
                </a:cxn>
                <a:cxn ang="0">
                  <a:pos x="1869" y="2971"/>
                </a:cxn>
                <a:cxn ang="0">
                  <a:pos x="1809" y="2591"/>
                </a:cxn>
                <a:cxn ang="0">
                  <a:pos x="1439" y="2451"/>
                </a:cxn>
                <a:cxn ang="0">
                  <a:pos x="1229" y="2591"/>
                </a:cxn>
                <a:cxn ang="0">
                  <a:pos x="869" y="2421"/>
                </a:cxn>
                <a:cxn ang="0">
                  <a:pos x="409" y="2041"/>
                </a:cxn>
                <a:cxn ang="0">
                  <a:pos x="119" y="1700"/>
                </a:cxn>
                <a:cxn ang="0">
                  <a:pos x="258" y="1511"/>
                </a:cxn>
                <a:cxn ang="0">
                  <a:pos x="215" y="1134"/>
                </a:cxn>
                <a:cxn ang="0">
                  <a:pos x="746" y="827"/>
                </a:cxn>
                <a:cxn ang="0">
                  <a:pos x="1489" y="350"/>
                </a:cxn>
                <a:cxn ang="0">
                  <a:pos x="1999" y="110"/>
                </a:cxn>
                <a:cxn ang="0">
                  <a:pos x="2409" y="210"/>
                </a:cxn>
                <a:cxn ang="0">
                  <a:pos x="3559" y="260"/>
                </a:cxn>
                <a:cxn ang="0">
                  <a:pos x="4010" y="150"/>
                </a:cxn>
                <a:cxn ang="0">
                  <a:pos x="4270" y="30"/>
                </a:cxn>
                <a:cxn ang="0">
                  <a:pos x="4730" y="150"/>
                </a:cxn>
                <a:cxn ang="0">
                  <a:pos x="5160" y="0"/>
                </a:cxn>
                <a:cxn ang="0">
                  <a:pos x="5620" y="310"/>
                </a:cxn>
                <a:cxn ang="0">
                  <a:pos x="6080" y="290"/>
                </a:cxn>
                <a:cxn ang="0">
                  <a:pos x="6090" y="590"/>
                </a:cxn>
                <a:cxn ang="0">
                  <a:pos x="6310" y="850"/>
                </a:cxn>
                <a:cxn ang="0">
                  <a:pos x="6550" y="920"/>
                </a:cxn>
                <a:cxn ang="0">
                  <a:pos x="6810" y="1010"/>
                </a:cxn>
                <a:cxn ang="0">
                  <a:pos x="7090" y="960"/>
                </a:cxn>
                <a:cxn ang="0">
                  <a:pos x="7310" y="1290"/>
                </a:cxn>
                <a:cxn ang="0">
                  <a:pos x="6900" y="1250"/>
                </a:cxn>
                <a:cxn ang="0">
                  <a:pos x="6200" y="1580"/>
                </a:cxn>
                <a:cxn ang="0">
                  <a:pos x="5510" y="1660"/>
                </a:cxn>
                <a:cxn ang="0">
                  <a:pos x="5130" y="1620"/>
                </a:cxn>
                <a:cxn ang="0">
                  <a:pos x="4980" y="1850"/>
                </a:cxn>
                <a:cxn ang="0">
                  <a:pos x="4940" y="2101"/>
                </a:cxn>
                <a:cxn ang="0">
                  <a:pos x="4590" y="2371"/>
                </a:cxn>
                <a:cxn ang="0">
                  <a:pos x="4230" y="2721"/>
                </a:cxn>
                <a:cxn ang="0">
                  <a:pos x="3589" y="2771"/>
                </a:cxn>
                <a:cxn ang="0">
                  <a:pos x="3049" y="2971"/>
                </a:cxn>
                <a:cxn ang="0">
                  <a:pos x="2909" y="3361"/>
                </a:cxn>
                <a:cxn ang="0">
                  <a:pos x="2739" y="3711"/>
                </a:cxn>
                <a:cxn ang="0">
                  <a:pos x="2389" y="3551"/>
                </a:cxn>
              </a:cxnLst>
              <a:rect l="0" t="0" r="r" b="b"/>
              <a:pathLst>
                <a:path w="7310" h="3711">
                  <a:moveTo>
                    <a:pt x="2389" y="3551"/>
                  </a:moveTo>
                  <a:lnTo>
                    <a:pt x="2149" y="3361"/>
                  </a:lnTo>
                  <a:lnTo>
                    <a:pt x="2129" y="3251"/>
                  </a:lnTo>
                  <a:lnTo>
                    <a:pt x="2009" y="3221"/>
                  </a:lnTo>
                  <a:lnTo>
                    <a:pt x="1909" y="3281"/>
                  </a:lnTo>
                  <a:lnTo>
                    <a:pt x="1769" y="3159"/>
                  </a:lnTo>
                  <a:lnTo>
                    <a:pt x="1939" y="3146"/>
                  </a:lnTo>
                  <a:lnTo>
                    <a:pt x="1869" y="2971"/>
                  </a:lnTo>
                  <a:lnTo>
                    <a:pt x="1949" y="2691"/>
                  </a:lnTo>
                  <a:lnTo>
                    <a:pt x="1809" y="2591"/>
                  </a:lnTo>
                  <a:lnTo>
                    <a:pt x="1599" y="2601"/>
                  </a:lnTo>
                  <a:lnTo>
                    <a:pt x="1439" y="2451"/>
                  </a:lnTo>
                  <a:lnTo>
                    <a:pt x="1309" y="2481"/>
                  </a:lnTo>
                  <a:lnTo>
                    <a:pt x="1229" y="2591"/>
                  </a:lnTo>
                  <a:lnTo>
                    <a:pt x="1039" y="2601"/>
                  </a:lnTo>
                  <a:lnTo>
                    <a:pt x="869" y="2421"/>
                  </a:lnTo>
                  <a:lnTo>
                    <a:pt x="429" y="2181"/>
                  </a:lnTo>
                  <a:lnTo>
                    <a:pt x="409" y="2041"/>
                  </a:lnTo>
                  <a:lnTo>
                    <a:pt x="0" y="1869"/>
                  </a:lnTo>
                  <a:lnTo>
                    <a:pt x="119" y="1700"/>
                  </a:lnTo>
                  <a:lnTo>
                    <a:pt x="243" y="1713"/>
                  </a:lnTo>
                  <a:lnTo>
                    <a:pt x="258" y="1511"/>
                  </a:lnTo>
                  <a:lnTo>
                    <a:pt x="140" y="1371"/>
                  </a:lnTo>
                  <a:lnTo>
                    <a:pt x="215" y="1134"/>
                  </a:lnTo>
                  <a:lnTo>
                    <a:pt x="456" y="1029"/>
                  </a:lnTo>
                  <a:lnTo>
                    <a:pt x="746" y="827"/>
                  </a:lnTo>
                  <a:lnTo>
                    <a:pt x="1334" y="326"/>
                  </a:lnTo>
                  <a:lnTo>
                    <a:pt x="1489" y="350"/>
                  </a:lnTo>
                  <a:lnTo>
                    <a:pt x="1789" y="120"/>
                  </a:lnTo>
                  <a:lnTo>
                    <a:pt x="1999" y="110"/>
                  </a:lnTo>
                  <a:lnTo>
                    <a:pt x="2229" y="250"/>
                  </a:lnTo>
                  <a:lnTo>
                    <a:pt x="2409" y="210"/>
                  </a:lnTo>
                  <a:lnTo>
                    <a:pt x="2959" y="290"/>
                  </a:lnTo>
                  <a:lnTo>
                    <a:pt x="3559" y="260"/>
                  </a:lnTo>
                  <a:lnTo>
                    <a:pt x="3810" y="150"/>
                  </a:lnTo>
                  <a:lnTo>
                    <a:pt x="4010" y="150"/>
                  </a:lnTo>
                  <a:lnTo>
                    <a:pt x="4080" y="10"/>
                  </a:lnTo>
                  <a:lnTo>
                    <a:pt x="4270" y="30"/>
                  </a:lnTo>
                  <a:lnTo>
                    <a:pt x="4430" y="130"/>
                  </a:lnTo>
                  <a:lnTo>
                    <a:pt x="4730" y="150"/>
                  </a:lnTo>
                  <a:lnTo>
                    <a:pt x="5020" y="110"/>
                  </a:lnTo>
                  <a:lnTo>
                    <a:pt x="5160" y="0"/>
                  </a:lnTo>
                  <a:lnTo>
                    <a:pt x="5540" y="170"/>
                  </a:lnTo>
                  <a:lnTo>
                    <a:pt x="5620" y="310"/>
                  </a:lnTo>
                  <a:lnTo>
                    <a:pt x="5930" y="210"/>
                  </a:lnTo>
                  <a:lnTo>
                    <a:pt x="6080" y="290"/>
                  </a:lnTo>
                  <a:lnTo>
                    <a:pt x="6430" y="610"/>
                  </a:lnTo>
                  <a:lnTo>
                    <a:pt x="6090" y="590"/>
                  </a:lnTo>
                  <a:lnTo>
                    <a:pt x="6200" y="750"/>
                  </a:lnTo>
                  <a:lnTo>
                    <a:pt x="6310" y="850"/>
                  </a:lnTo>
                  <a:lnTo>
                    <a:pt x="6420" y="930"/>
                  </a:lnTo>
                  <a:lnTo>
                    <a:pt x="6550" y="920"/>
                  </a:lnTo>
                  <a:lnTo>
                    <a:pt x="6750" y="880"/>
                  </a:lnTo>
                  <a:lnTo>
                    <a:pt x="6810" y="1010"/>
                  </a:lnTo>
                  <a:lnTo>
                    <a:pt x="6910" y="890"/>
                  </a:lnTo>
                  <a:lnTo>
                    <a:pt x="7090" y="960"/>
                  </a:lnTo>
                  <a:lnTo>
                    <a:pt x="7160" y="1150"/>
                  </a:lnTo>
                  <a:lnTo>
                    <a:pt x="7310" y="1290"/>
                  </a:lnTo>
                  <a:lnTo>
                    <a:pt x="7060" y="1220"/>
                  </a:lnTo>
                  <a:lnTo>
                    <a:pt x="6900" y="1250"/>
                  </a:lnTo>
                  <a:lnTo>
                    <a:pt x="6590" y="1500"/>
                  </a:lnTo>
                  <a:lnTo>
                    <a:pt x="6200" y="1580"/>
                  </a:lnTo>
                  <a:lnTo>
                    <a:pt x="5710" y="1720"/>
                  </a:lnTo>
                  <a:lnTo>
                    <a:pt x="5510" y="1660"/>
                  </a:lnTo>
                  <a:lnTo>
                    <a:pt x="5350" y="1450"/>
                  </a:lnTo>
                  <a:lnTo>
                    <a:pt x="5130" y="1620"/>
                  </a:lnTo>
                  <a:lnTo>
                    <a:pt x="5130" y="1760"/>
                  </a:lnTo>
                  <a:lnTo>
                    <a:pt x="4980" y="1850"/>
                  </a:lnTo>
                  <a:lnTo>
                    <a:pt x="4950" y="2011"/>
                  </a:lnTo>
                  <a:lnTo>
                    <a:pt x="4940" y="2101"/>
                  </a:lnTo>
                  <a:lnTo>
                    <a:pt x="4740" y="2161"/>
                  </a:lnTo>
                  <a:lnTo>
                    <a:pt x="4590" y="2371"/>
                  </a:lnTo>
                  <a:lnTo>
                    <a:pt x="4300" y="2541"/>
                  </a:lnTo>
                  <a:lnTo>
                    <a:pt x="4230" y="2721"/>
                  </a:lnTo>
                  <a:lnTo>
                    <a:pt x="3850" y="2451"/>
                  </a:lnTo>
                  <a:lnTo>
                    <a:pt x="3589" y="2771"/>
                  </a:lnTo>
                  <a:lnTo>
                    <a:pt x="3079" y="2791"/>
                  </a:lnTo>
                  <a:lnTo>
                    <a:pt x="3049" y="2971"/>
                  </a:lnTo>
                  <a:lnTo>
                    <a:pt x="3139" y="3311"/>
                  </a:lnTo>
                  <a:lnTo>
                    <a:pt x="2909" y="3361"/>
                  </a:lnTo>
                  <a:lnTo>
                    <a:pt x="2869" y="3541"/>
                  </a:lnTo>
                  <a:lnTo>
                    <a:pt x="2739" y="3711"/>
                  </a:lnTo>
                  <a:lnTo>
                    <a:pt x="2389" y="3701"/>
                  </a:lnTo>
                  <a:lnTo>
                    <a:pt x="2389" y="3551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1" name="Freeform 178">
              <a:extLst>
                <a:ext uri="{FF2B5EF4-FFF2-40B4-BE49-F238E27FC236}">
                  <a16:creationId xmlns:a16="http://schemas.microsoft.com/office/drawing/2014/main" id="{14BBD353-AD34-5866-1702-0382891AA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2447" y="2201654"/>
              <a:ext cx="234851" cy="132621"/>
            </a:xfrm>
            <a:custGeom>
              <a:avLst/>
              <a:gdLst/>
              <a:ahLst/>
              <a:cxnLst>
                <a:cxn ang="0">
                  <a:pos x="2620" y="1611"/>
                </a:cxn>
                <a:cxn ang="0">
                  <a:pos x="2000" y="1611"/>
                </a:cxn>
                <a:cxn ang="0">
                  <a:pos x="1800" y="1471"/>
                </a:cxn>
                <a:cxn ang="0">
                  <a:pos x="1505" y="1506"/>
                </a:cxn>
                <a:cxn ang="0">
                  <a:pos x="990" y="1191"/>
                </a:cxn>
                <a:cxn ang="0">
                  <a:pos x="400" y="1131"/>
                </a:cxn>
                <a:cxn ang="0">
                  <a:pos x="0" y="821"/>
                </a:cxn>
                <a:cxn ang="0">
                  <a:pos x="60" y="660"/>
                </a:cxn>
                <a:cxn ang="0">
                  <a:pos x="268" y="481"/>
                </a:cxn>
                <a:cxn ang="0">
                  <a:pos x="435" y="430"/>
                </a:cxn>
                <a:cxn ang="0">
                  <a:pos x="556" y="295"/>
                </a:cxn>
                <a:cxn ang="0">
                  <a:pos x="705" y="271"/>
                </a:cxn>
                <a:cxn ang="0">
                  <a:pos x="720" y="225"/>
                </a:cxn>
                <a:cxn ang="0">
                  <a:pos x="630" y="149"/>
                </a:cxn>
                <a:cxn ang="0">
                  <a:pos x="645" y="38"/>
                </a:cxn>
                <a:cxn ang="0">
                  <a:pos x="780" y="0"/>
                </a:cxn>
                <a:cxn ang="0">
                  <a:pos x="930" y="0"/>
                </a:cxn>
                <a:cxn ang="0">
                  <a:pos x="1340" y="170"/>
                </a:cxn>
                <a:cxn ang="0">
                  <a:pos x="1360" y="311"/>
                </a:cxn>
                <a:cxn ang="0">
                  <a:pos x="1804" y="553"/>
                </a:cxn>
                <a:cxn ang="0">
                  <a:pos x="1970" y="730"/>
                </a:cxn>
                <a:cxn ang="0">
                  <a:pos x="2158" y="722"/>
                </a:cxn>
                <a:cxn ang="0">
                  <a:pos x="2238" y="613"/>
                </a:cxn>
                <a:cxn ang="0">
                  <a:pos x="2370" y="581"/>
                </a:cxn>
                <a:cxn ang="0">
                  <a:pos x="2532" y="731"/>
                </a:cxn>
                <a:cxn ang="0">
                  <a:pos x="2742" y="722"/>
                </a:cxn>
                <a:cxn ang="0">
                  <a:pos x="2881" y="820"/>
                </a:cxn>
                <a:cxn ang="0">
                  <a:pos x="2800" y="1100"/>
                </a:cxn>
                <a:cxn ang="0">
                  <a:pos x="2869" y="1276"/>
                </a:cxn>
                <a:cxn ang="0">
                  <a:pos x="2701" y="1289"/>
                </a:cxn>
                <a:cxn ang="0">
                  <a:pos x="2660" y="1361"/>
                </a:cxn>
                <a:cxn ang="0">
                  <a:pos x="2750" y="1501"/>
                </a:cxn>
                <a:cxn ang="0">
                  <a:pos x="2620" y="1611"/>
                </a:cxn>
              </a:cxnLst>
              <a:rect l="0" t="0" r="r" b="b"/>
              <a:pathLst>
                <a:path w="2881" h="1611">
                  <a:moveTo>
                    <a:pt x="2620" y="1611"/>
                  </a:moveTo>
                  <a:lnTo>
                    <a:pt x="2000" y="1611"/>
                  </a:lnTo>
                  <a:lnTo>
                    <a:pt x="1800" y="1471"/>
                  </a:lnTo>
                  <a:lnTo>
                    <a:pt x="1505" y="1506"/>
                  </a:lnTo>
                  <a:lnTo>
                    <a:pt x="990" y="1191"/>
                  </a:lnTo>
                  <a:lnTo>
                    <a:pt x="400" y="1131"/>
                  </a:lnTo>
                  <a:lnTo>
                    <a:pt x="0" y="821"/>
                  </a:lnTo>
                  <a:lnTo>
                    <a:pt x="60" y="660"/>
                  </a:lnTo>
                  <a:lnTo>
                    <a:pt x="268" y="481"/>
                  </a:lnTo>
                  <a:lnTo>
                    <a:pt x="435" y="430"/>
                  </a:lnTo>
                  <a:lnTo>
                    <a:pt x="556" y="295"/>
                  </a:lnTo>
                  <a:lnTo>
                    <a:pt x="705" y="271"/>
                  </a:lnTo>
                  <a:lnTo>
                    <a:pt x="720" y="225"/>
                  </a:lnTo>
                  <a:lnTo>
                    <a:pt x="630" y="149"/>
                  </a:lnTo>
                  <a:lnTo>
                    <a:pt x="645" y="38"/>
                  </a:lnTo>
                  <a:lnTo>
                    <a:pt x="780" y="0"/>
                  </a:lnTo>
                  <a:lnTo>
                    <a:pt x="930" y="0"/>
                  </a:lnTo>
                  <a:lnTo>
                    <a:pt x="1340" y="170"/>
                  </a:lnTo>
                  <a:lnTo>
                    <a:pt x="1360" y="311"/>
                  </a:lnTo>
                  <a:lnTo>
                    <a:pt x="1804" y="553"/>
                  </a:lnTo>
                  <a:lnTo>
                    <a:pt x="1970" y="730"/>
                  </a:lnTo>
                  <a:lnTo>
                    <a:pt x="2158" y="722"/>
                  </a:lnTo>
                  <a:lnTo>
                    <a:pt x="2238" y="613"/>
                  </a:lnTo>
                  <a:lnTo>
                    <a:pt x="2370" y="581"/>
                  </a:lnTo>
                  <a:lnTo>
                    <a:pt x="2532" y="731"/>
                  </a:lnTo>
                  <a:lnTo>
                    <a:pt x="2742" y="722"/>
                  </a:lnTo>
                  <a:lnTo>
                    <a:pt x="2881" y="820"/>
                  </a:lnTo>
                  <a:lnTo>
                    <a:pt x="2800" y="1100"/>
                  </a:lnTo>
                  <a:lnTo>
                    <a:pt x="2869" y="1276"/>
                  </a:lnTo>
                  <a:lnTo>
                    <a:pt x="2701" y="1289"/>
                  </a:lnTo>
                  <a:lnTo>
                    <a:pt x="2660" y="1361"/>
                  </a:lnTo>
                  <a:lnTo>
                    <a:pt x="2750" y="1501"/>
                  </a:lnTo>
                  <a:lnTo>
                    <a:pt x="2620" y="1611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2" name="Freeform 179">
              <a:extLst>
                <a:ext uri="{FF2B5EF4-FFF2-40B4-BE49-F238E27FC236}">
                  <a16:creationId xmlns:a16="http://schemas.microsoft.com/office/drawing/2014/main" id="{BE24CDA0-CBC9-3F4B-21ED-6C3A83ED4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7298" y="2149159"/>
              <a:ext cx="439305" cy="433780"/>
            </a:xfrm>
            <a:custGeom>
              <a:avLst/>
              <a:gdLst/>
              <a:ahLst/>
              <a:cxnLst>
                <a:cxn ang="0">
                  <a:pos x="195" y="2731"/>
                </a:cxn>
                <a:cxn ang="0">
                  <a:pos x="745" y="3256"/>
                </a:cxn>
                <a:cxn ang="0">
                  <a:pos x="1410" y="4026"/>
                </a:cxn>
                <a:cxn ang="0">
                  <a:pos x="1770" y="4311"/>
                </a:cxn>
                <a:cxn ang="0">
                  <a:pos x="2175" y="4671"/>
                </a:cxn>
                <a:cxn ang="0">
                  <a:pos x="2365" y="4866"/>
                </a:cxn>
                <a:cxn ang="0">
                  <a:pos x="2320" y="4531"/>
                </a:cxn>
                <a:cxn ang="0">
                  <a:pos x="2085" y="4071"/>
                </a:cxn>
                <a:cxn ang="0">
                  <a:pos x="2145" y="3616"/>
                </a:cxn>
                <a:cxn ang="0">
                  <a:pos x="2520" y="3666"/>
                </a:cxn>
                <a:cxn ang="0">
                  <a:pos x="3026" y="4066"/>
                </a:cxn>
                <a:cxn ang="0">
                  <a:pos x="3526" y="4851"/>
                </a:cxn>
                <a:cxn ang="0">
                  <a:pos x="3856" y="4986"/>
                </a:cxn>
                <a:cxn ang="0">
                  <a:pos x="4001" y="5091"/>
                </a:cxn>
                <a:cxn ang="0">
                  <a:pos x="4361" y="5251"/>
                </a:cxn>
                <a:cxn ang="0">
                  <a:pos x="4796" y="5221"/>
                </a:cxn>
                <a:cxn ang="0">
                  <a:pos x="4661" y="4941"/>
                </a:cxn>
                <a:cxn ang="0">
                  <a:pos x="4541" y="4506"/>
                </a:cxn>
                <a:cxn ang="0">
                  <a:pos x="4661" y="4261"/>
                </a:cxn>
                <a:cxn ang="0">
                  <a:pos x="4721" y="3931"/>
                </a:cxn>
                <a:cxn ang="0">
                  <a:pos x="4591" y="3861"/>
                </a:cxn>
                <a:cxn ang="0">
                  <a:pos x="4786" y="3441"/>
                </a:cxn>
                <a:cxn ang="0">
                  <a:pos x="4636" y="3061"/>
                </a:cxn>
                <a:cxn ang="0">
                  <a:pos x="4856" y="2851"/>
                </a:cxn>
                <a:cxn ang="0">
                  <a:pos x="4846" y="2706"/>
                </a:cxn>
                <a:cxn ang="0">
                  <a:pos x="4966" y="2585"/>
                </a:cxn>
                <a:cxn ang="0">
                  <a:pos x="4876" y="2015"/>
                </a:cxn>
                <a:cxn ang="0">
                  <a:pos x="4841" y="1730"/>
                </a:cxn>
                <a:cxn ang="0">
                  <a:pos x="4961" y="1610"/>
                </a:cxn>
                <a:cxn ang="0">
                  <a:pos x="5216" y="1110"/>
                </a:cxn>
                <a:cxn ang="0">
                  <a:pos x="5176" y="980"/>
                </a:cxn>
                <a:cxn ang="0">
                  <a:pos x="5216" y="795"/>
                </a:cxn>
                <a:cxn ang="0">
                  <a:pos x="5351" y="845"/>
                </a:cxn>
                <a:cxn ang="0">
                  <a:pos x="5056" y="260"/>
                </a:cxn>
                <a:cxn ang="0">
                  <a:pos x="5369" y="69"/>
                </a:cxn>
                <a:cxn ang="0">
                  <a:pos x="4961" y="30"/>
                </a:cxn>
                <a:cxn ang="0">
                  <a:pos x="4258" y="361"/>
                </a:cxn>
                <a:cxn ang="0">
                  <a:pos x="3572" y="441"/>
                </a:cxn>
                <a:cxn ang="0">
                  <a:pos x="3190" y="399"/>
                </a:cxn>
                <a:cxn ang="0">
                  <a:pos x="3041" y="628"/>
                </a:cxn>
                <a:cxn ang="0">
                  <a:pos x="3002" y="880"/>
                </a:cxn>
                <a:cxn ang="0">
                  <a:pos x="2650" y="1152"/>
                </a:cxn>
                <a:cxn ang="0">
                  <a:pos x="2291" y="1500"/>
                </a:cxn>
                <a:cxn ang="0">
                  <a:pos x="1651" y="1551"/>
                </a:cxn>
                <a:cxn ang="0">
                  <a:pos x="1111" y="1750"/>
                </a:cxn>
                <a:cxn ang="0">
                  <a:pos x="971" y="2140"/>
                </a:cxn>
                <a:cxn ang="0">
                  <a:pos x="799" y="2490"/>
                </a:cxn>
                <a:cxn ang="0">
                  <a:pos x="450" y="2605"/>
                </a:cxn>
                <a:cxn ang="0">
                  <a:pos x="160" y="2400"/>
                </a:cxn>
                <a:cxn ang="0">
                  <a:pos x="0" y="2605"/>
                </a:cxn>
              </a:cxnLst>
              <a:rect l="0" t="0" r="r" b="b"/>
              <a:pathLst>
                <a:path w="5369" h="5311">
                  <a:moveTo>
                    <a:pt x="0" y="2605"/>
                  </a:moveTo>
                  <a:lnTo>
                    <a:pt x="195" y="2731"/>
                  </a:lnTo>
                  <a:lnTo>
                    <a:pt x="520" y="3031"/>
                  </a:lnTo>
                  <a:lnTo>
                    <a:pt x="745" y="3256"/>
                  </a:lnTo>
                  <a:lnTo>
                    <a:pt x="1060" y="3466"/>
                  </a:lnTo>
                  <a:lnTo>
                    <a:pt x="1410" y="4026"/>
                  </a:lnTo>
                  <a:lnTo>
                    <a:pt x="1590" y="4231"/>
                  </a:lnTo>
                  <a:lnTo>
                    <a:pt x="1770" y="4311"/>
                  </a:lnTo>
                  <a:lnTo>
                    <a:pt x="1995" y="4521"/>
                  </a:lnTo>
                  <a:lnTo>
                    <a:pt x="2175" y="4671"/>
                  </a:lnTo>
                  <a:lnTo>
                    <a:pt x="2245" y="4816"/>
                  </a:lnTo>
                  <a:lnTo>
                    <a:pt x="2365" y="4866"/>
                  </a:lnTo>
                  <a:lnTo>
                    <a:pt x="2490" y="4681"/>
                  </a:lnTo>
                  <a:lnTo>
                    <a:pt x="2320" y="4531"/>
                  </a:lnTo>
                  <a:lnTo>
                    <a:pt x="2250" y="4351"/>
                  </a:lnTo>
                  <a:lnTo>
                    <a:pt x="2085" y="4071"/>
                  </a:lnTo>
                  <a:lnTo>
                    <a:pt x="2065" y="3801"/>
                  </a:lnTo>
                  <a:lnTo>
                    <a:pt x="2145" y="3616"/>
                  </a:lnTo>
                  <a:lnTo>
                    <a:pt x="2295" y="3601"/>
                  </a:lnTo>
                  <a:lnTo>
                    <a:pt x="2520" y="3666"/>
                  </a:lnTo>
                  <a:lnTo>
                    <a:pt x="2791" y="3916"/>
                  </a:lnTo>
                  <a:lnTo>
                    <a:pt x="3026" y="4066"/>
                  </a:lnTo>
                  <a:lnTo>
                    <a:pt x="3346" y="4531"/>
                  </a:lnTo>
                  <a:lnTo>
                    <a:pt x="3526" y="4851"/>
                  </a:lnTo>
                  <a:lnTo>
                    <a:pt x="3721" y="4911"/>
                  </a:lnTo>
                  <a:lnTo>
                    <a:pt x="3856" y="4986"/>
                  </a:lnTo>
                  <a:lnTo>
                    <a:pt x="3956" y="4966"/>
                  </a:lnTo>
                  <a:lnTo>
                    <a:pt x="4001" y="5091"/>
                  </a:lnTo>
                  <a:lnTo>
                    <a:pt x="4156" y="5256"/>
                  </a:lnTo>
                  <a:lnTo>
                    <a:pt x="4361" y="5251"/>
                  </a:lnTo>
                  <a:lnTo>
                    <a:pt x="4466" y="5311"/>
                  </a:lnTo>
                  <a:lnTo>
                    <a:pt x="4796" y="5221"/>
                  </a:lnTo>
                  <a:lnTo>
                    <a:pt x="4796" y="5091"/>
                  </a:lnTo>
                  <a:lnTo>
                    <a:pt x="4661" y="4941"/>
                  </a:lnTo>
                  <a:lnTo>
                    <a:pt x="4561" y="4731"/>
                  </a:lnTo>
                  <a:lnTo>
                    <a:pt x="4541" y="4506"/>
                  </a:lnTo>
                  <a:lnTo>
                    <a:pt x="4646" y="4381"/>
                  </a:lnTo>
                  <a:lnTo>
                    <a:pt x="4661" y="4261"/>
                  </a:lnTo>
                  <a:lnTo>
                    <a:pt x="4816" y="4206"/>
                  </a:lnTo>
                  <a:lnTo>
                    <a:pt x="4721" y="3931"/>
                  </a:lnTo>
                  <a:lnTo>
                    <a:pt x="4621" y="3966"/>
                  </a:lnTo>
                  <a:lnTo>
                    <a:pt x="4591" y="3861"/>
                  </a:lnTo>
                  <a:lnTo>
                    <a:pt x="4741" y="3571"/>
                  </a:lnTo>
                  <a:lnTo>
                    <a:pt x="4786" y="3441"/>
                  </a:lnTo>
                  <a:lnTo>
                    <a:pt x="4651" y="3181"/>
                  </a:lnTo>
                  <a:lnTo>
                    <a:pt x="4636" y="3061"/>
                  </a:lnTo>
                  <a:lnTo>
                    <a:pt x="4861" y="2976"/>
                  </a:lnTo>
                  <a:lnTo>
                    <a:pt x="4856" y="2851"/>
                  </a:lnTo>
                  <a:lnTo>
                    <a:pt x="4771" y="2751"/>
                  </a:lnTo>
                  <a:lnTo>
                    <a:pt x="4846" y="2706"/>
                  </a:lnTo>
                  <a:lnTo>
                    <a:pt x="4946" y="2736"/>
                  </a:lnTo>
                  <a:lnTo>
                    <a:pt x="4966" y="2585"/>
                  </a:lnTo>
                  <a:lnTo>
                    <a:pt x="4916" y="2310"/>
                  </a:lnTo>
                  <a:lnTo>
                    <a:pt x="4876" y="2015"/>
                  </a:lnTo>
                  <a:lnTo>
                    <a:pt x="4936" y="1815"/>
                  </a:lnTo>
                  <a:lnTo>
                    <a:pt x="4841" y="1730"/>
                  </a:lnTo>
                  <a:lnTo>
                    <a:pt x="4841" y="1665"/>
                  </a:lnTo>
                  <a:lnTo>
                    <a:pt x="4961" y="1610"/>
                  </a:lnTo>
                  <a:lnTo>
                    <a:pt x="5036" y="1265"/>
                  </a:lnTo>
                  <a:lnTo>
                    <a:pt x="5216" y="1110"/>
                  </a:lnTo>
                  <a:lnTo>
                    <a:pt x="5246" y="1035"/>
                  </a:lnTo>
                  <a:lnTo>
                    <a:pt x="5176" y="980"/>
                  </a:lnTo>
                  <a:lnTo>
                    <a:pt x="5161" y="870"/>
                  </a:lnTo>
                  <a:lnTo>
                    <a:pt x="5216" y="795"/>
                  </a:lnTo>
                  <a:lnTo>
                    <a:pt x="5281" y="945"/>
                  </a:lnTo>
                  <a:lnTo>
                    <a:pt x="5351" y="845"/>
                  </a:lnTo>
                  <a:lnTo>
                    <a:pt x="5186" y="360"/>
                  </a:lnTo>
                  <a:lnTo>
                    <a:pt x="5056" y="260"/>
                  </a:lnTo>
                  <a:lnTo>
                    <a:pt x="5156" y="165"/>
                  </a:lnTo>
                  <a:lnTo>
                    <a:pt x="5369" y="69"/>
                  </a:lnTo>
                  <a:lnTo>
                    <a:pt x="5116" y="0"/>
                  </a:lnTo>
                  <a:lnTo>
                    <a:pt x="4961" y="30"/>
                  </a:lnTo>
                  <a:lnTo>
                    <a:pt x="4654" y="279"/>
                  </a:lnTo>
                  <a:lnTo>
                    <a:pt x="4258" y="361"/>
                  </a:lnTo>
                  <a:lnTo>
                    <a:pt x="3773" y="501"/>
                  </a:lnTo>
                  <a:lnTo>
                    <a:pt x="3572" y="441"/>
                  </a:lnTo>
                  <a:lnTo>
                    <a:pt x="3412" y="232"/>
                  </a:lnTo>
                  <a:lnTo>
                    <a:pt x="3190" y="399"/>
                  </a:lnTo>
                  <a:lnTo>
                    <a:pt x="3190" y="543"/>
                  </a:lnTo>
                  <a:lnTo>
                    <a:pt x="3041" y="628"/>
                  </a:lnTo>
                  <a:lnTo>
                    <a:pt x="3010" y="796"/>
                  </a:lnTo>
                  <a:lnTo>
                    <a:pt x="3002" y="880"/>
                  </a:lnTo>
                  <a:lnTo>
                    <a:pt x="2800" y="942"/>
                  </a:lnTo>
                  <a:lnTo>
                    <a:pt x="2650" y="1152"/>
                  </a:lnTo>
                  <a:lnTo>
                    <a:pt x="2360" y="1320"/>
                  </a:lnTo>
                  <a:lnTo>
                    <a:pt x="2291" y="1500"/>
                  </a:lnTo>
                  <a:lnTo>
                    <a:pt x="1910" y="1230"/>
                  </a:lnTo>
                  <a:lnTo>
                    <a:pt x="1651" y="1551"/>
                  </a:lnTo>
                  <a:lnTo>
                    <a:pt x="1139" y="1570"/>
                  </a:lnTo>
                  <a:lnTo>
                    <a:pt x="1111" y="1750"/>
                  </a:lnTo>
                  <a:lnTo>
                    <a:pt x="1201" y="2091"/>
                  </a:lnTo>
                  <a:lnTo>
                    <a:pt x="971" y="2140"/>
                  </a:lnTo>
                  <a:lnTo>
                    <a:pt x="932" y="2319"/>
                  </a:lnTo>
                  <a:lnTo>
                    <a:pt x="799" y="2490"/>
                  </a:lnTo>
                  <a:lnTo>
                    <a:pt x="451" y="2481"/>
                  </a:lnTo>
                  <a:lnTo>
                    <a:pt x="450" y="2605"/>
                  </a:lnTo>
                  <a:lnTo>
                    <a:pt x="295" y="2550"/>
                  </a:lnTo>
                  <a:lnTo>
                    <a:pt x="160" y="2400"/>
                  </a:lnTo>
                  <a:lnTo>
                    <a:pt x="30" y="2505"/>
                  </a:lnTo>
                  <a:lnTo>
                    <a:pt x="0" y="2605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3" name="Freeform 180">
              <a:extLst>
                <a:ext uri="{FF2B5EF4-FFF2-40B4-BE49-F238E27FC236}">
                  <a16:creationId xmlns:a16="http://schemas.microsoft.com/office/drawing/2014/main" id="{A22F1642-BAA6-E596-93A6-19B42AC17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600" y="2530444"/>
              <a:ext cx="328788" cy="295633"/>
            </a:xfrm>
            <a:custGeom>
              <a:avLst/>
              <a:gdLst/>
              <a:ahLst/>
              <a:cxnLst>
                <a:cxn ang="0">
                  <a:pos x="780" y="1845"/>
                </a:cxn>
                <a:cxn ang="0">
                  <a:pos x="480" y="1700"/>
                </a:cxn>
                <a:cxn ang="0">
                  <a:pos x="125" y="1430"/>
                </a:cxn>
                <a:cxn ang="0">
                  <a:pos x="60" y="1020"/>
                </a:cxn>
                <a:cxn ang="0">
                  <a:pos x="290" y="785"/>
                </a:cxn>
                <a:cxn ang="0">
                  <a:pos x="260" y="540"/>
                </a:cxn>
                <a:cxn ang="0">
                  <a:pos x="0" y="390"/>
                </a:cxn>
                <a:cxn ang="0">
                  <a:pos x="165" y="375"/>
                </a:cxn>
                <a:cxn ang="0">
                  <a:pos x="255" y="183"/>
                </a:cxn>
                <a:cxn ang="0">
                  <a:pos x="510" y="105"/>
                </a:cxn>
                <a:cxn ang="0">
                  <a:pos x="930" y="255"/>
                </a:cxn>
                <a:cxn ang="0">
                  <a:pos x="1415" y="170"/>
                </a:cxn>
                <a:cxn ang="0">
                  <a:pos x="1746" y="305"/>
                </a:cxn>
                <a:cxn ang="0">
                  <a:pos x="1890" y="411"/>
                </a:cxn>
                <a:cxn ang="0">
                  <a:pos x="2249" y="570"/>
                </a:cxn>
                <a:cxn ang="0">
                  <a:pos x="2684" y="539"/>
                </a:cxn>
                <a:cxn ang="0">
                  <a:pos x="2790" y="645"/>
                </a:cxn>
                <a:cxn ang="0">
                  <a:pos x="3245" y="1370"/>
                </a:cxn>
                <a:cxn ang="0">
                  <a:pos x="3770" y="1935"/>
                </a:cxn>
                <a:cxn ang="0">
                  <a:pos x="3890" y="2145"/>
                </a:cxn>
                <a:cxn ang="0">
                  <a:pos x="3692" y="2009"/>
                </a:cxn>
                <a:cxn ang="0">
                  <a:pos x="3666" y="2147"/>
                </a:cxn>
                <a:cxn ang="0">
                  <a:pos x="3545" y="2630"/>
                </a:cxn>
                <a:cxn ang="0">
                  <a:pos x="3831" y="2796"/>
                </a:cxn>
                <a:cxn ang="0">
                  <a:pos x="3620" y="2945"/>
                </a:cxn>
                <a:cxn ang="0">
                  <a:pos x="3650" y="3242"/>
                </a:cxn>
                <a:cxn ang="0">
                  <a:pos x="3515" y="3470"/>
                </a:cxn>
                <a:cxn ang="0">
                  <a:pos x="3300" y="3515"/>
                </a:cxn>
                <a:cxn ang="0">
                  <a:pos x="3245" y="3230"/>
                </a:cxn>
                <a:cxn ang="0">
                  <a:pos x="3075" y="3090"/>
                </a:cxn>
                <a:cxn ang="0">
                  <a:pos x="2900" y="3120"/>
                </a:cxn>
                <a:cxn ang="0">
                  <a:pos x="3105" y="3300"/>
                </a:cxn>
                <a:cxn ang="0">
                  <a:pos x="3140" y="3545"/>
                </a:cxn>
                <a:cxn ang="0">
                  <a:pos x="2795" y="3450"/>
                </a:cxn>
                <a:cxn ang="0">
                  <a:pos x="2730" y="3020"/>
                </a:cxn>
                <a:cxn ang="0">
                  <a:pos x="2760" y="2810"/>
                </a:cxn>
                <a:cxn ang="0">
                  <a:pos x="2460" y="2450"/>
                </a:cxn>
                <a:cxn ang="0">
                  <a:pos x="2085" y="2280"/>
                </a:cxn>
                <a:cxn ang="0">
                  <a:pos x="1950" y="2175"/>
                </a:cxn>
                <a:cxn ang="0">
                  <a:pos x="1580" y="2120"/>
                </a:cxn>
                <a:cxn ang="0">
                  <a:pos x="1445" y="1880"/>
                </a:cxn>
                <a:cxn ang="0">
                  <a:pos x="1430" y="1650"/>
                </a:cxn>
                <a:cxn ang="0">
                  <a:pos x="960" y="1320"/>
                </a:cxn>
                <a:cxn ang="0">
                  <a:pos x="795" y="1290"/>
                </a:cxn>
                <a:cxn ang="0">
                  <a:pos x="960" y="1520"/>
                </a:cxn>
                <a:cxn ang="0">
                  <a:pos x="1185" y="1755"/>
                </a:cxn>
                <a:cxn ang="0">
                  <a:pos x="1025" y="1865"/>
                </a:cxn>
                <a:cxn ang="0">
                  <a:pos x="875" y="2030"/>
                </a:cxn>
              </a:cxnLst>
              <a:rect l="0" t="0" r="r" b="b"/>
              <a:pathLst>
                <a:path w="4020" h="3620">
                  <a:moveTo>
                    <a:pt x="875" y="2030"/>
                  </a:moveTo>
                  <a:lnTo>
                    <a:pt x="780" y="1845"/>
                  </a:lnTo>
                  <a:lnTo>
                    <a:pt x="635" y="1725"/>
                  </a:lnTo>
                  <a:lnTo>
                    <a:pt x="480" y="1700"/>
                  </a:lnTo>
                  <a:lnTo>
                    <a:pt x="285" y="1640"/>
                  </a:lnTo>
                  <a:lnTo>
                    <a:pt x="125" y="1430"/>
                  </a:lnTo>
                  <a:lnTo>
                    <a:pt x="45" y="1175"/>
                  </a:lnTo>
                  <a:lnTo>
                    <a:pt x="60" y="1020"/>
                  </a:lnTo>
                  <a:lnTo>
                    <a:pt x="180" y="840"/>
                  </a:lnTo>
                  <a:lnTo>
                    <a:pt x="290" y="785"/>
                  </a:lnTo>
                  <a:lnTo>
                    <a:pt x="300" y="660"/>
                  </a:lnTo>
                  <a:lnTo>
                    <a:pt x="260" y="540"/>
                  </a:lnTo>
                  <a:lnTo>
                    <a:pt x="135" y="515"/>
                  </a:lnTo>
                  <a:lnTo>
                    <a:pt x="0" y="390"/>
                  </a:lnTo>
                  <a:lnTo>
                    <a:pt x="75" y="330"/>
                  </a:lnTo>
                  <a:lnTo>
                    <a:pt x="165" y="375"/>
                  </a:lnTo>
                  <a:lnTo>
                    <a:pt x="210" y="335"/>
                  </a:lnTo>
                  <a:lnTo>
                    <a:pt x="255" y="183"/>
                  </a:lnTo>
                  <a:lnTo>
                    <a:pt x="378" y="0"/>
                  </a:lnTo>
                  <a:lnTo>
                    <a:pt x="510" y="105"/>
                  </a:lnTo>
                  <a:lnTo>
                    <a:pt x="705" y="170"/>
                  </a:lnTo>
                  <a:lnTo>
                    <a:pt x="930" y="255"/>
                  </a:lnTo>
                  <a:lnTo>
                    <a:pt x="1175" y="335"/>
                  </a:lnTo>
                  <a:lnTo>
                    <a:pt x="1415" y="170"/>
                  </a:lnTo>
                  <a:lnTo>
                    <a:pt x="1613" y="230"/>
                  </a:lnTo>
                  <a:lnTo>
                    <a:pt x="1746" y="305"/>
                  </a:lnTo>
                  <a:lnTo>
                    <a:pt x="1844" y="285"/>
                  </a:lnTo>
                  <a:lnTo>
                    <a:pt x="1890" y="411"/>
                  </a:lnTo>
                  <a:lnTo>
                    <a:pt x="2046" y="575"/>
                  </a:lnTo>
                  <a:lnTo>
                    <a:pt x="2249" y="570"/>
                  </a:lnTo>
                  <a:lnTo>
                    <a:pt x="2357" y="630"/>
                  </a:lnTo>
                  <a:lnTo>
                    <a:pt x="2684" y="539"/>
                  </a:lnTo>
                  <a:lnTo>
                    <a:pt x="2685" y="413"/>
                  </a:lnTo>
                  <a:lnTo>
                    <a:pt x="2790" y="645"/>
                  </a:lnTo>
                  <a:lnTo>
                    <a:pt x="2945" y="1005"/>
                  </a:lnTo>
                  <a:lnTo>
                    <a:pt x="3245" y="1370"/>
                  </a:lnTo>
                  <a:lnTo>
                    <a:pt x="3435" y="1595"/>
                  </a:lnTo>
                  <a:lnTo>
                    <a:pt x="3770" y="1935"/>
                  </a:lnTo>
                  <a:lnTo>
                    <a:pt x="4020" y="2075"/>
                  </a:lnTo>
                  <a:lnTo>
                    <a:pt x="3890" y="2145"/>
                  </a:lnTo>
                  <a:lnTo>
                    <a:pt x="3780" y="2030"/>
                  </a:lnTo>
                  <a:lnTo>
                    <a:pt x="3692" y="2009"/>
                  </a:lnTo>
                  <a:lnTo>
                    <a:pt x="3645" y="2070"/>
                  </a:lnTo>
                  <a:lnTo>
                    <a:pt x="3666" y="2147"/>
                  </a:lnTo>
                  <a:lnTo>
                    <a:pt x="3555" y="2165"/>
                  </a:lnTo>
                  <a:lnTo>
                    <a:pt x="3545" y="2630"/>
                  </a:lnTo>
                  <a:lnTo>
                    <a:pt x="3665" y="2675"/>
                  </a:lnTo>
                  <a:lnTo>
                    <a:pt x="3831" y="2796"/>
                  </a:lnTo>
                  <a:lnTo>
                    <a:pt x="3732" y="2897"/>
                  </a:lnTo>
                  <a:lnTo>
                    <a:pt x="3620" y="2945"/>
                  </a:lnTo>
                  <a:lnTo>
                    <a:pt x="3590" y="3096"/>
                  </a:lnTo>
                  <a:lnTo>
                    <a:pt x="3650" y="3242"/>
                  </a:lnTo>
                  <a:lnTo>
                    <a:pt x="3675" y="3426"/>
                  </a:lnTo>
                  <a:lnTo>
                    <a:pt x="3515" y="3470"/>
                  </a:lnTo>
                  <a:lnTo>
                    <a:pt x="3435" y="3620"/>
                  </a:lnTo>
                  <a:lnTo>
                    <a:pt x="3300" y="3515"/>
                  </a:lnTo>
                  <a:lnTo>
                    <a:pt x="3320" y="3380"/>
                  </a:lnTo>
                  <a:lnTo>
                    <a:pt x="3245" y="3230"/>
                  </a:lnTo>
                  <a:lnTo>
                    <a:pt x="3110" y="3170"/>
                  </a:lnTo>
                  <a:lnTo>
                    <a:pt x="3075" y="3090"/>
                  </a:lnTo>
                  <a:lnTo>
                    <a:pt x="3000" y="3090"/>
                  </a:lnTo>
                  <a:lnTo>
                    <a:pt x="2900" y="3120"/>
                  </a:lnTo>
                  <a:lnTo>
                    <a:pt x="3000" y="3260"/>
                  </a:lnTo>
                  <a:lnTo>
                    <a:pt x="3105" y="3300"/>
                  </a:lnTo>
                  <a:lnTo>
                    <a:pt x="3135" y="3410"/>
                  </a:lnTo>
                  <a:lnTo>
                    <a:pt x="3140" y="3545"/>
                  </a:lnTo>
                  <a:lnTo>
                    <a:pt x="2975" y="3485"/>
                  </a:lnTo>
                  <a:lnTo>
                    <a:pt x="2795" y="3450"/>
                  </a:lnTo>
                  <a:lnTo>
                    <a:pt x="2580" y="3225"/>
                  </a:lnTo>
                  <a:lnTo>
                    <a:pt x="2730" y="3020"/>
                  </a:lnTo>
                  <a:lnTo>
                    <a:pt x="2780" y="2900"/>
                  </a:lnTo>
                  <a:lnTo>
                    <a:pt x="2760" y="2810"/>
                  </a:lnTo>
                  <a:lnTo>
                    <a:pt x="2685" y="2685"/>
                  </a:lnTo>
                  <a:lnTo>
                    <a:pt x="2460" y="2450"/>
                  </a:lnTo>
                  <a:lnTo>
                    <a:pt x="2250" y="2340"/>
                  </a:lnTo>
                  <a:lnTo>
                    <a:pt x="2085" y="2280"/>
                  </a:lnTo>
                  <a:lnTo>
                    <a:pt x="2040" y="2210"/>
                  </a:lnTo>
                  <a:lnTo>
                    <a:pt x="1950" y="2175"/>
                  </a:lnTo>
                  <a:lnTo>
                    <a:pt x="1745" y="2105"/>
                  </a:lnTo>
                  <a:lnTo>
                    <a:pt x="1580" y="2120"/>
                  </a:lnTo>
                  <a:lnTo>
                    <a:pt x="1485" y="1965"/>
                  </a:lnTo>
                  <a:lnTo>
                    <a:pt x="1445" y="1880"/>
                  </a:lnTo>
                  <a:lnTo>
                    <a:pt x="1515" y="1785"/>
                  </a:lnTo>
                  <a:lnTo>
                    <a:pt x="1430" y="1650"/>
                  </a:lnTo>
                  <a:lnTo>
                    <a:pt x="1290" y="1560"/>
                  </a:lnTo>
                  <a:lnTo>
                    <a:pt x="960" y="1320"/>
                  </a:lnTo>
                  <a:lnTo>
                    <a:pt x="885" y="1325"/>
                  </a:lnTo>
                  <a:lnTo>
                    <a:pt x="795" y="1290"/>
                  </a:lnTo>
                  <a:lnTo>
                    <a:pt x="765" y="1380"/>
                  </a:lnTo>
                  <a:lnTo>
                    <a:pt x="960" y="1520"/>
                  </a:lnTo>
                  <a:lnTo>
                    <a:pt x="1145" y="1650"/>
                  </a:lnTo>
                  <a:lnTo>
                    <a:pt x="1185" y="1755"/>
                  </a:lnTo>
                  <a:lnTo>
                    <a:pt x="1110" y="1815"/>
                  </a:lnTo>
                  <a:lnTo>
                    <a:pt x="1025" y="1865"/>
                  </a:lnTo>
                  <a:lnTo>
                    <a:pt x="950" y="2015"/>
                  </a:lnTo>
                  <a:lnTo>
                    <a:pt x="875" y="203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" name="Freeform 181">
              <a:extLst>
                <a:ext uri="{FF2B5EF4-FFF2-40B4-BE49-F238E27FC236}">
                  <a16:creationId xmlns:a16="http://schemas.microsoft.com/office/drawing/2014/main" id="{C4BA8C34-085E-7E7F-2E90-768A07EC7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0419" y="2687931"/>
              <a:ext cx="582979" cy="245902"/>
            </a:xfrm>
            <a:custGeom>
              <a:avLst/>
              <a:gdLst/>
              <a:ahLst/>
              <a:cxnLst>
                <a:cxn ang="0">
                  <a:pos x="0" y="1695"/>
                </a:cxn>
                <a:cxn ang="0">
                  <a:pos x="215" y="1315"/>
                </a:cxn>
                <a:cxn ang="0">
                  <a:pos x="300" y="970"/>
                </a:cxn>
                <a:cxn ang="0">
                  <a:pos x="110" y="705"/>
                </a:cxn>
                <a:cxn ang="0">
                  <a:pos x="210" y="145"/>
                </a:cxn>
                <a:cxn ang="0">
                  <a:pos x="455" y="220"/>
                </a:cxn>
                <a:cxn ang="0">
                  <a:pos x="780" y="300"/>
                </a:cxn>
                <a:cxn ang="0">
                  <a:pos x="920" y="790"/>
                </a:cxn>
                <a:cxn ang="0">
                  <a:pos x="1515" y="870"/>
                </a:cxn>
                <a:cxn ang="0">
                  <a:pos x="1385" y="600"/>
                </a:cxn>
                <a:cxn ang="0">
                  <a:pos x="1965" y="1080"/>
                </a:cxn>
                <a:cxn ang="0">
                  <a:pos x="2550" y="960"/>
                </a:cxn>
                <a:cxn ang="0">
                  <a:pos x="3065" y="880"/>
                </a:cxn>
                <a:cxn ang="0">
                  <a:pos x="3435" y="580"/>
                </a:cxn>
                <a:cxn ang="0">
                  <a:pos x="3886" y="330"/>
                </a:cxn>
                <a:cxn ang="0">
                  <a:pos x="4081" y="60"/>
                </a:cxn>
                <a:cxn ang="0">
                  <a:pos x="4651" y="75"/>
                </a:cxn>
                <a:cxn ang="0">
                  <a:pos x="4816" y="255"/>
                </a:cxn>
                <a:cxn ang="0">
                  <a:pos x="5791" y="420"/>
                </a:cxn>
                <a:cxn ang="0">
                  <a:pos x="6331" y="700"/>
                </a:cxn>
                <a:cxn ang="0">
                  <a:pos x="6616" y="1000"/>
                </a:cxn>
                <a:cxn ang="0">
                  <a:pos x="6721" y="1320"/>
                </a:cxn>
                <a:cxn ang="0">
                  <a:pos x="7051" y="1811"/>
                </a:cxn>
                <a:cxn ang="0">
                  <a:pos x="6876" y="2231"/>
                </a:cxn>
                <a:cxn ang="0">
                  <a:pos x="6501" y="2351"/>
                </a:cxn>
                <a:cxn ang="0">
                  <a:pos x="6456" y="2546"/>
                </a:cxn>
                <a:cxn ang="0">
                  <a:pos x="6261" y="2911"/>
                </a:cxn>
                <a:cxn ang="0">
                  <a:pos x="5646" y="2131"/>
                </a:cxn>
                <a:cxn ang="0">
                  <a:pos x="5821" y="1796"/>
                </a:cxn>
                <a:cxn ang="0">
                  <a:pos x="6036" y="1561"/>
                </a:cxn>
                <a:cxn ang="0">
                  <a:pos x="5731" y="1425"/>
                </a:cxn>
                <a:cxn ang="0">
                  <a:pos x="5641" y="1561"/>
                </a:cxn>
                <a:cxn ang="0">
                  <a:pos x="5211" y="1080"/>
                </a:cxn>
                <a:cxn ang="0">
                  <a:pos x="4756" y="780"/>
                </a:cxn>
                <a:cxn ang="0">
                  <a:pos x="4146" y="925"/>
                </a:cxn>
                <a:cxn ang="0">
                  <a:pos x="3931" y="1110"/>
                </a:cxn>
                <a:cxn ang="0">
                  <a:pos x="3796" y="1380"/>
                </a:cxn>
                <a:cxn ang="0">
                  <a:pos x="3080" y="1781"/>
                </a:cxn>
                <a:cxn ang="0">
                  <a:pos x="3345" y="2186"/>
                </a:cxn>
                <a:cxn ang="0">
                  <a:pos x="3540" y="2746"/>
                </a:cxn>
                <a:cxn ang="0">
                  <a:pos x="3245" y="2861"/>
                </a:cxn>
                <a:cxn ang="0">
                  <a:pos x="2565" y="2951"/>
                </a:cxn>
                <a:cxn ang="0">
                  <a:pos x="2385" y="2381"/>
                </a:cxn>
                <a:cxn ang="0">
                  <a:pos x="2240" y="2381"/>
                </a:cxn>
                <a:cxn ang="0">
                  <a:pos x="1580" y="1841"/>
                </a:cxn>
                <a:cxn ang="0">
                  <a:pos x="905" y="1636"/>
                </a:cxn>
                <a:cxn ang="0">
                  <a:pos x="680" y="1726"/>
                </a:cxn>
                <a:cxn ang="0">
                  <a:pos x="200" y="1826"/>
                </a:cxn>
              </a:cxnLst>
              <a:rect l="0" t="0" r="r" b="b"/>
              <a:pathLst>
                <a:path w="7116" h="3001">
                  <a:moveTo>
                    <a:pt x="140" y="1996"/>
                  </a:moveTo>
                  <a:lnTo>
                    <a:pt x="110" y="1826"/>
                  </a:lnTo>
                  <a:lnTo>
                    <a:pt x="0" y="1695"/>
                  </a:lnTo>
                  <a:lnTo>
                    <a:pt x="81" y="1545"/>
                  </a:lnTo>
                  <a:lnTo>
                    <a:pt x="240" y="1501"/>
                  </a:lnTo>
                  <a:lnTo>
                    <a:pt x="215" y="1315"/>
                  </a:lnTo>
                  <a:lnTo>
                    <a:pt x="155" y="1170"/>
                  </a:lnTo>
                  <a:lnTo>
                    <a:pt x="185" y="1020"/>
                  </a:lnTo>
                  <a:lnTo>
                    <a:pt x="300" y="970"/>
                  </a:lnTo>
                  <a:lnTo>
                    <a:pt x="395" y="870"/>
                  </a:lnTo>
                  <a:lnTo>
                    <a:pt x="230" y="750"/>
                  </a:lnTo>
                  <a:lnTo>
                    <a:pt x="110" y="705"/>
                  </a:lnTo>
                  <a:lnTo>
                    <a:pt x="120" y="240"/>
                  </a:lnTo>
                  <a:lnTo>
                    <a:pt x="230" y="220"/>
                  </a:lnTo>
                  <a:lnTo>
                    <a:pt x="210" y="145"/>
                  </a:lnTo>
                  <a:lnTo>
                    <a:pt x="255" y="85"/>
                  </a:lnTo>
                  <a:lnTo>
                    <a:pt x="345" y="105"/>
                  </a:lnTo>
                  <a:lnTo>
                    <a:pt x="455" y="220"/>
                  </a:lnTo>
                  <a:lnTo>
                    <a:pt x="585" y="150"/>
                  </a:lnTo>
                  <a:lnTo>
                    <a:pt x="710" y="240"/>
                  </a:lnTo>
                  <a:lnTo>
                    <a:pt x="780" y="300"/>
                  </a:lnTo>
                  <a:lnTo>
                    <a:pt x="780" y="520"/>
                  </a:lnTo>
                  <a:lnTo>
                    <a:pt x="905" y="670"/>
                  </a:lnTo>
                  <a:lnTo>
                    <a:pt x="920" y="790"/>
                  </a:lnTo>
                  <a:lnTo>
                    <a:pt x="1035" y="835"/>
                  </a:lnTo>
                  <a:lnTo>
                    <a:pt x="1275" y="900"/>
                  </a:lnTo>
                  <a:lnTo>
                    <a:pt x="1515" y="870"/>
                  </a:lnTo>
                  <a:lnTo>
                    <a:pt x="1485" y="775"/>
                  </a:lnTo>
                  <a:lnTo>
                    <a:pt x="1355" y="690"/>
                  </a:lnTo>
                  <a:lnTo>
                    <a:pt x="1385" y="600"/>
                  </a:lnTo>
                  <a:lnTo>
                    <a:pt x="1605" y="835"/>
                  </a:lnTo>
                  <a:lnTo>
                    <a:pt x="1820" y="1060"/>
                  </a:lnTo>
                  <a:lnTo>
                    <a:pt x="1965" y="1080"/>
                  </a:lnTo>
                  <a:lnTo>
                    <a:pt x="2250" y="1075"/>
                  </a:lnTo>
                  <a:lnTo>
                    <a:pt x="2445" y="1045"/>
                  </a:lnTo>
                  <a:lnTo>
                    <a:pt x="2550" y="960"/>
                  </a:lnTo>
                  <a:lnTo>
                    <a:pt x="2685" y="955"/>
                  </a:lnTo>
                  <a:lnTo>
                    <a:pt x="2775" y="855"/>
                  </a:lnTo>
                  <a:lnTo>
                    <a:pt x="3065" y="880"/>
                  </a:lnTo>
                  <a:lnTo>
                    <a:pt x="2970" y="720"/>
                  </a:lnTo>
                  <a:lnTo>
                    <a:pt x="3185" y="625"/>
                  </a:lnTo>
                  <a:lnTo>
                    <a:pt x="3435" y="580"/>
                  </a:lnTo>
                  <a:lnTo>
                    <a:pt x="3561" y="525"/>
                  </a:lnTo>
                  <a:lnTo>
                    <a:pt x="3721" y="370"/>
                  </a:lnTo>
                  <a:lnTo>
                    <a:pt x="3886" y="330"/>
                  </a:lnTo>
                  <a:lnTo>
                    <a:pt x="3991" y="250"/>
                  </a:lnTo>
                  <a:lnTo>
                    <a:pt x="4036" y="150"/>
                  </a:lnTo>
                  <a:lnTo>
                    <a:pt x="4081" y="60"/>
                  </a:lnTo>
                  <a:lnTo>
                    <a:pt x="4216" y="0"/>
                  </a:lnTo>
                  <a:lnTo>
                    <a:pt x="4251" y="100"/>
                  </a:lnTo>
                  <a:lnTo>
                    <a:pt x="4651" y="75"/>
                  </a:lnTo>
                  <a:lnTo>
                    <a:pt x="4876" y="100"/>
                  </a:lnTo>
                  <a:lnTo>
                    <a:pt x="4786" y="180"/>
                  </a:lnTo>
                  <a:lnTo>
                    <a:pt x="4816" y="255"/>
                  </a:lnTo>
                  <a:lnTo>
                    <a:pt x="5176" y="270"/>
                  </a:lnTo>
                  <a:lnTo>
                    <a:pt x="5436" y="265"/>
                  </a:lnTo>
                  <a:lnTo>
                    <a:pt x="5791" y="420"/>
                  </a:lnTo>
                  <a:lnTo>
                    <a:pt x="6076" y="475"/>
                  </a:lnTo>
                  <a:lnTo>
                    <a:pt x="6171" y="615"/>
                  </a:lnTo>
                  <a:lnTo>
                    <a:pt x="6331" y="700"/>
                  </a:lnTo>
                  <a:lnTo>
                    <a:pt x="6411" y="850"/>
                  </a:lnTo>
                  <a:lnTo>
                    <a:pt x="6496" y="945"/>
                  </a:lnTo>
                  <a:lnTo>
                    <a:pt x="6616" y="1000"/>
                  </a:lnTo>
                  <a:lnTo>
                    <a:pt x="6691" y="1140"/>
                  </a:lnTo>
                  <a:lnTo>
                    <a:pt x="6906" y="1180"/>
                  </a:lnTo>
                  <a:lnTo>
                    <a:pt x="6721" y="1320"/>
                  </a:lnTo>
                  <a:lnTo>
                    <a:pt x="6841" y="1435"/>
                  </a:lnTo>
                  <a:lnTo>
                    <a:pt x="6961" y="1676"/>
                  </a:lnTo>
                  <a:lnTo>
                    <a:pt x="7051" y="1811"/>
                  </a:lnTo>
                  <a:lnTo>
                    <a:pt x="7116" y="1991"/>
                  </a:lnTo>
                  <a:lnTo>
                    <a:pt x="6961" y="2081"/>
                  </a:lnTo>
                  <a:lnTo>
                    <a:pt x="6876" y="2231"/>
                  </a:lnTo>
                  <a:lnTo>
                    <a:pt x="6936" y="2321"/>
                  </a:lnTo>
                  <a:lnTo>
                    <a:pt x="6646" y="2491"/>
                  </a:lnTo>
                  <a:lnTo>
                    <a:pt x="6501" y="2351"/>
                  </a:lnTo>
                  <a:lnTo>
                    <a:pt x="6411" y="2336"/>
                  </a:lnTo>
                  <a:lnTo>
                    <a:pt x="6411" y="2441"/>
                  </a:lnTo>
                  <a:lnTo>
                    <a:pt x="6456" y="2546"/>
                  </a:lnTo>
                  <a:lnTo>
                    <a:pt x="6361" y="2621"/>
                  </a:lnTo>
                  <a:lnTo>
                    <a:pt x="6291" y="2771"/>
                  </a:lnTo>
                  <a:lnTo>
                    <a:pt x="6261" y="2911"/>
                  </a:lnTo>
                  <a:lnTo>
                    <a:pt x="6046" y="2726"/>
                  </a:lnTo>
                  <a:lnTo>
                    <a:pt x="5886" y="2476"/>
                  </a:lnTo>
                  <a:lnTo>
                    <a:pt x="5646" y="2131"/>
                  </a:lnTo>
                  <a:lnTo>
                    <a:pt x="5566" y="1901"/>
                  </a:lnTo>
                  <a:lnTo>
                    <a:pt x="5721" y="1906"/>
                  </a:lnTo>
                  <a:lnTo>
                    <a:pt x="5821" y="1796"/>
                  </a:lnTo>
                  <a:lnTo>
                    <a:pt x="5821" y="1636"/>
                  </a:lnTo>
                  <a:lnTo>
                    <a:pt x="5916" y="1495"/>
                  </a:lnTo>
                  <a:lnTo>
                    <a:pt x="6036" y="1561"/>
                  </a:lnTo>
                  <a:lnTo>
                    <a:pt x="6021" y="1455"/>
                  </a:lnTo>
                  <a:lnTo>
                    <a:pt x="5946" y="1390"/>
                  </a:lnTo>
                  <a:lnTo>
                    <a:pt x="5731" y="1425"/>
                  </a:lnTo>
                  <a:lnTo>
                    <a:pt x="5641" y="1390"/>
                  </a:lnTo>
                  <a:lnTo>
                    <a:pt x="5641" y="1485"/>
                  </a:lnTo>
                  <a:lnTo>
                    <a:pt x="5641" y="1561"/>
                  </a:lnTo>
                  <a:lnTo>
                    <a:pt x="5521" y="1450"/>
                  </a:lnTo>
                  <a:lnTo>
                    <a:pt x="5451" y="1225"/>
                  </a:lnTo>
                  <a:lnTo>
                    <a:pt x="5211" y="1080"/>
                  </a:lnTo>
                  <a:lnTo>
                    <a:pt x="5061" y="985"/>
                  </a:lnTo>
                  <a:lnTo>
                    <a:pt x="4996" y="870"/>
                  </a:lnTo>
                  <a:lnTo>
                    <a:pt x="4756" y="780"/>
                  </a:lnTo>
                  <a:lnTo>
                    <a:pt x="4401" y="745"/>
                  </a:lnTo>
                  <a:lnTo>
                    <a:pt x="4266" y="825"/>
                  </a:lnTo>
                  <a:lnTo>
                    <a:pt x="4146" y="925"/>
                  </a:lnTo>
                  <a:lnTo>
                    <a:pt x="4036" y="955"/>
                  </a:lnTo>
                  <a:lnTo>
                    <a:pt x="3961" y="1020"/>
                  </a:lnTo>
                  <a:lnTo>
                    <a:pt x="3931" y="1110"/>
                  </a:lnTo>
                  <a:lnTo>
                    <a:pt x="3936" y="1215"/>
                  </a:lnTo>
                  <a:lnTo>
                    <a:pt x="3976" y="1290"/>
                  </a:lnTo>
                  <a:lnTo>
                    <a:pt x="3796" y="1380"/>
                  </a:lnTo>
                  <a:lnTo>
                    <a:pt x="3425" y="1661"/>
                  </a:lnTo>
                  <a:lnTo>
                    <a:pt x="3210" y="1666"/>
                  </a:lnTo>
                  <a:lnTo>
                    <a:pt x="3080" y="1781"/>
                  </a:lnTo>
                  <a:lnTo>
                    <a:pt x="3105" y="1901"/>
                  </a:lnTo>
                  <a:lnTo>
                    <a:pt x="3275" y="2056"/>
                  </a:lnTo>
                  <a:lnTo>
                    <a:pt x="3345" y="2186"/>
                  </a:lnTo>
                  <a:lnTo>
                    <a:pt x="3636" y="2491"/>
                  </a:lnTo>
                  <a:lnTo>
                    <a:pt x="3691" y="2656"/>
                  </a:lnTo>
                  <a:lnTo>
                    <a:pt x="3540" y="2746"/>
                  </a:lnTo>
                  <a:lnTo>
                    <a:pt x="3360" y="2731"/>
                  </a:lnTo>
                  <a:lnTo>
                    <a:pt x="3240" y="2786"/>
                  </a:lnTo>
                  <a:lnTo>
                    <a:pt x="3245" y="2861"/>
                  </a:lnTo>
                  <a:lnTo>
                    <a:pt x="3195" y="2951"/>
                  </a:lnTo>
                  <a:lnTo>
                    <a:pt x="2705" y="3001"/>
                  </a:lnTo>
                  <a:lnTo>
                    <a:pt x="2565" y="2951"/>
                  </a:lnTo>
                  <a:lnTo>
                    <a:pt x="2630" y="2786"/>
                  </a:lnTo>
                  <a:lnTo>
                    <a:pt x="2510" y="2551"/>
                  </a:lnTo>
                  <a:lnTo>
                    <a:pt x="2385" y="2381"/>
                  </a:lnTo>
                  <a:lnTo>
                    <a:pt x="2400" y="2216"/>
                  </a:lnTo>
                  <a:lnTo>
                    <a:pt x="2250" y="2231"/>
                  </a:lnTo>
                  <a:lnTo>
                    <a:pt x="2240" y="2381"/>
                  </a:lnTo>
                  <a:lnTo>
                    <a:pt x="2210" y="2521"/>
                  </a:lnTo>
                  <a:lnTo>
                    <a:pt x="1790" y="2371"/>
                  </a:lnTo>
                  <a:lnTo>
                    <a:pt x="1580" y="1841"/>
                  </a:lnTo>
                  <a:lnTo>
                    <a:pt x="1290" y="1786"/>
                  </a:lnTo>
                  <a:lnTo>
                    <a:pt x="1010" y="1801"/>
                  </a:lnTo>
                  <a:lnTo>
                    <a:pt x="905" y="1636"/>
                  </a:lnTo>
                  <a:lnTo>
                    <a:pt x="815" y="1681"/>
                  </a:lnTo>
                  <a:lnTo>
                    <a:pt x="725" y="1651"/>
                  </a:lnTo>
                  <a:lnTo>
                    <a:pt x="680" y="1726"/>
                  </a:lnTo>
                  <a:lnTo>
                    <a:pt x="390" y="1646"/>
                  </a:lnTo>
                  <a:lnTo>
                    <a:pt x="200" y="1691"/>
                  </a:lnTo>
                  <a:lnTo>
                    <a:pt x="200" y="1826"/>
                  </a:lnTo>
                  <a:lnTo>
                    <a:pt x="225" y="1981"/>
                  </a:lnTo>
                  <a:lnTo>
                    <a:pt x="140" y="1996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5" name="Freeform 182">
              <a:extLst>
                <a:ext uri="{FF2B5EF4-FFF2-40B4-BE49-F238E27FC236}">
                  <a16:creationId xmlns:a16="http://schemas.microsoft.com/office/drawing/2014/main" id="{D7AE17AA-E130-2F16-74AF-6331A3337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9462" y="212341"/>
              <a:ext cx="2505982" cy="1972736"/>
            </a:xfrm>
            <a:custGeom>
              <a:avLst/>
              <a:gdLst/>
              <a:ahLst/>
              <a:cxnLst>
                <a:cxn ang="0">
                  <a:pos x="69" y="185"/>
                </a:cxn>
                <a:cxn ang="0">
                  <a:pos x="194" y="646"/>
                </a:cxn>
                <a:cxn ang="0">
                  <a:pos x="214" y="944"/>
                </a:cxn>
                <a:cxn ang="0">
                  <a:pos x="276" y="1141"/>
                </a:cxn>
                <a:cxn ang="0">
                  <a:pos x="463" y="1338"/>
                </a:cxn>
                <a:cxn ang="0">
                  <a:pos x="588" y="1669"/>
                </a:cxn>
                <a:cxn ang="0">
                  <a:pos x="780" y="1856"/>
                </a:cxn>
                <a:cxn ang="0">
                  <a:pos x="722" y="1635"/>
                </a:cxn>
                <a:cxn ang="0">
                  <a:pos x="650" y="1501"/>
                </a:cxn>
                <a:cxn ang="0">
                  <a:pos x="612" y="1314"/>
                </a:cxn>
                <a:cxn ang="0">
                  <a:pos x="511" y="1040"/>
                </a:cxn>
                <a:cxn ang="0">
                  <a:pos x="391" y="733"/>
                </a:cxn>
                <a:cxn ang="0">
                  <a:pos x="290" y="382"/>
                </a:cxn>
                <a:cxn ang="0">
                  <a:pos x="406" y="248"/>
                </a:cxn>
                <a:cxn ang="0">
                  <a:pos x="559" y="310"/>
                </a:cxn>
                <a:cxn ang="0">
                  <a:pos x="569" y="680"/>
                </a:cxn>
                <a:cxn ang="0">
                  <a:pos x="804" y="978"/>
                </a:cxn>
                <a:cxn ang="0">
                  <a:pos x="847" y="1126"/>
                </a:cxn>
                <a:cxn ang="0">
                  <a:pos x="943" y="1270"/>
                </a:cxn>
                <a:cxn ang="0">
                  <a:pos x="958" y="1434"/>
                </a:cxn>
                <a:cxn ang="0">
                  <a:pos x="1164" y="1688"/>
                </a:cxn>
                <a:cxn ang="0">
                  <a:pos x="1366" y="2101"/>
                </a:cxn>
                <a:cxn ang="0">
                  <a:pos x="1380" y="2317"/>
                </a:cxn>
                <a:cxn ang="0">
                  <a:pos x="1346" y="2514"/>
                </a:cxn>
                <a:cxn ang="0">
                  <a:pos x="1634" y="2826"/>
                </a:cxn>
                <a:cxn ang="0">
                  <a:pos x="2282" y="3147"/>
                </a:cxn>
                <a:cxn ang="0">
                  <a:pos x="2580" y="3291"/>
                </a:cxn>
                <a:cxn ang="0">
                  <a:pos x="3209" y="3277"/>
                </a:cxn>
                <a:cxn ang="0">
                  <a:pos x="3454" y="3522"/>
                </a:cxn>
                <a:cxn ang="0">
                  <a:pos x="3509" y="3517"/>
                </a:cxn>
                <a:cxn ang="0">
                  <a:pos x="3501" y="3436"/>
                </a:cxn>
                <a:cxn ang="0">
                  <a:pos x="3812" y="3274"/>
                </a:cxn>
                <a:cxn ang="0">
                  <a:pos x="3776" y="3188"/>
                </a:cxn>
                <a:cxn ang="0">
                  <a:pos x="3720" y="3086"/>
                </a:cxn>
                <a:cxn ang="0">
                  <a:pos x="4049" y="2963"/>
                </a:cxn>
                <a:cxn ang="0">
                  <a:pos x="4136" y="2950"/>
                </a:cxn>
                <a:cxn ang="0">
                  <a:pos x="4293" y="2795"/>
                </a:cxn>
                <a:cxn ang="0">
                  <a:pos x="4369" y="2791"/>
                </a:cxn>
                <a:cxn ang="0">
                  <a:pos x="4375" y="2658"/>
                </a:cxn>
                <a:cxn ang="0">
                  <a:pos x="4534" y="2355"/>
                </a:cxn>
                <a:cxn ang="0">
                  <a:pos x="4318" y="2307"/>
                </a:cxn>
                <a:cxn ang="0">
                  <a:pos x="3919" y="2398"/>
                </a:cxn>
                <a:cxn ang="0">
                  <a:pos x="3842" y="2629"/>
                </a:cxn>
                <a:cxn ang="0">
                  <a:pos x="3713" y="2850"/>
                </a:cxn>
                <a:cxn ang="0">
                  <a:pos x="3511" y="2821"/>
                </a:cxn>
                <a:cxn ang="0">
                  <a:pos x="3146" y="2898"/>
                </a:cxn>
                <a:cxn ang="0">
                  <a:pos x="2873" y="2667"/>
                </a:cxn>
                <a:cxn ang="0">
                  <a:pos x="2705" y="2245"/>
                </a:cxn>
                <a:cxn ang="0">
                  <a:pos x="2714" y="1904"/>
                </a:cxn>
                <a:cxn ang="0">
                  <a:pos x="2844" y="1544"/>
                </a:cxn>
                <a:cxn ang="0">
                  <a:pos x="2664" y="1424"/>
                </a:cxn>
                <a:cxn ang="0">
                  <a:pos x="2526" y="1166"/>
                </a:cxn>
                <a:cxn ang="0">
                  <a:pos x="2376" y="836"/>
                </a:cxn>
                <a:cxn ang="0">
                  <a:pos x="2064" y="776"/>
                </a:cxn>
                <a:cxn ang="0">
                  <a:pos x="1800" y="650"/>
                </a:cxn>
                <a:cxn ang="0">
                  <a:pos x="1614" y="392"/>
                </a:cxn>
                <a:cxn ang="0">
                  <a:pos x="1264" y="379"/>
                </a:cxn>
                <a:cxn ang="0">
                  <a:pos x="372" y="74"/>
                </a:cxn>
                <a:cxn ang="0">
                  <a:pos x="0" y="0"/>
                </a:cxn>
              </a:cxnLst>
              <a:rect l="0" t="0" r="r" b="b"/>
              <a:pathLst>
                <a:path w="4534" h="3574">
                  <a:moveTo>
                    <a:pt x="0" y="0"/>
                  </a:moveTo>
                  <a:lnTo>
                    <a:pt x="50" y="94"/>
                  </a:lnTo>
                  <a:lnTo>
                    <a:pt x="69" y="185"/>
                  </a:lnTo>
                  <a:lnTo>
                    <a:pt x="99" y="392"/>
                  </a:lnTo>
                  <a:lnTo>
                    <a:pt x="94" y="550"/>
                  </a:lnTo>
                  <a:lnTo>
                    <a:pt x="194" y="646"/>
                  </a:lnTo>
                  <a:lnTo>
                    <a:pt x="276" y="800"/>
                  </a:lnTo>
                  <a:lnTo>
                    <a:pt x="218" y="886"/>
                  </a:lnTo>
                  <a:lnTo>
                    <a:pt x="214" y="944"/>
                  </a:lnTo>
                  <a:lnTo>
                    <a:pt x="103" y="915"/>
                  </a:lnTo>
                  <a:lnTo>
                    <a:pt x="156" y="1035"/>
                  </a:lnTo>
                  <a:lnTo>
                    <a:pt x="276" y="1141"/>
                  </a:lnTo>
                  <a:lnTo>
                    <a:pt x="338" y="1146"/>
                  </a:lnTo>
                  <a:lnTo>
                    <a:pt x="415" y="1232"/>
                  </a:lnTo>
                  <a:lnTo>
                    <a:pt x="463" y="1338"/>
                  </a:lnTo>
                  <a:lnTo>
                    <a:pt x="406" y="1520"/>
                  </a:lnTo>
                  <a:lnTo>
                    <a:pt x="482" y="1597"/>
                  </a:lnTo>
                  <a:lnTo>
                    <a:pt x="588" y="1669"/>
                  </a:lnTo>
                  <a:lnTo>
                    <a:pt x="646" y="1770"/>
                  </a:lnTo>
                  <a:lnTo>
                    <a:pt x="684" y="1909"/>
                  </a:lnTo>
                  <a:lnTo>
                    <a:pt x="780" y="1856"/>
                  </a:lnTo>
                  <a:lnTo>
                    <a:pt x="794" y="1784"/>
                  </a:lnTo>
                  <a:lnTo>
                    <a:pt x="751" y="1712"/>
                  </a:lnTo>
                  <a:lnTo>
                    <a:pt x="722" y="1635"/>
                  </a:lnTo>
                  <a:lnTo>
                    <a:pt x="655" y="1640"/>
                  </a:lnTo>
                  <a:lnTo>
                    <a:pt x="631" y="1573"/>
                  </a:lnTo>
                  <a:lnTo>
                    <a:pt x="650" y="1501"/>
                  </a:lnTo>
                  <a:lnTo>
                    <a:pt x="622" y="1429"/>
                  </a:lnTo>
                  <a:lnTo>
                    <a:pt x="593" y="1371"/>
                  </a:lnTo>
                  <a:lnTo>
                    <a:pt x="612" y="1314"/>
                  </a:lnTo>
                  <a:lnTo>
                    <a:pt x="593" y="1155"/>
                  </a:lnTo>
                  <a:lnTo>
                    <a:pt x="540" y="1146"/>
                  </a:lnTo>
                  <a:lnTo>
                    <a:pt x="511" y="1040"/>
                  </a:lnTo>
                  <a:lnTo>
                    <a:pt x="458" y="963"/>
                  </a:lnTo>
                  <a:lnTo>
                    <a:pt x="458" y="862"/>
                  </a:lnTo>
                  <a:lnTo>
                    <a:pt x="391" y="733"/>
                  </a:lnTo>
                  <a:lnTo>
                    <a:pt x="362" y="632"/>
                  </a:lnTo>
                  <a:lnTo>
                    <a:pt x="271" y="512"/>
                  </a:lnTo>
                  <a:lnTo>
                    <a:pt x="290" y="382"/>
                  </a:lnTo>
                  <a:lnTo>
                    <a:pt x="295" y="248"/>
                  </a:lnTo>
                  <a:lnTo>
                    <a:pt x="338" y="190"/>
                  </a:lnTo>
                  <a:lnTo>
                    <a:pt x="406" y="248"/>
                  </a:lnTo>
                  <a:lnTo>
                    <a:pt x="463" y="229"/>
                  </a:lnTo>
                  <a:lnTo>
                    <a:pt x="487" y="291"/>
                  </a:lnTo>
                  <a:lnTo>
                    <a:pt x="559" y="310"/>
                  </a:lnTo>
                  <a:lnTo>
                    <a:pt x="526" y="416"/>
                  </a:lnTo>
                  <a:lnTo>
                    <a:pt x="550" y="526"/>
                  </a:lnTo>
                  <a:lnTo>
                    <a:pt x="569" y="680"/>
                  </a:lnTo>
                  <a:lnTo>
                    <a:pt x="631" y="814"/>
                  </a:lnTo>
                  <a:lnTo>
                    <a:pt x="694" y="934"/>
                  </a:lnTo>
                  <a:lnTo>
                    <a:pt x="804" y="978"/>
                  </a:lnTo>
                  <a:lnTo>
                    <a:pt x="751" y="1030"/>
                  </a:lnTo>
                  <a:lnTo>
                    <a:pt x="799" y="1107"/>
                  </a:lnTo>
                  <a:lnTo>
                    <a:pt x="847" y="1126"/>
                  </a:lnTo>
                  <a:lnTo>
                    <a:pt x="876" y="1194"/>
                  </a:lnTo>
                  <a:lnTo>
                    <a:pt x="934" y="1218"/>
                  </a:lnTo>
                  <a:lnTo>
                    <a:pt x="943" y="1270"/>
                  </a:lnTo>
                  <a:lnTo>
                    <a:pt x="895" y="1328"/>
                  </a:lnTo>
                  <a:lnTo>
                    <a:pt x="895" y="1395"/>
                  </a:lnTo>
                  <a:lnTo>
                    <a:pt x="958" y="1434"/>
                  </a:lnTo>
                  <a:lnTo>
                    <a:pt x="1044" y="1486"/>
                  </a:lnTo>
                  <a:lnTo>
                    <a:pt x="1073" y="1573"/>
                  </a:lnTo>
                  <a:lnTo>
                    <a:pt x="1164" y="1688"/>
                  </a:lnTo>
                  <a:lnTo>
                    <a:pt x="1270" y="1856"/>
                  </a:lnTo>
                  <a:lnTo>
                    <a:pt x="1366" y="2005"/>
                  </a:lnTo>
                  <a:lnTo>
                    <a:pt x="1366" y="2101"/>
                  </a:lnTo>
                  <a:lnTo>
                    <a:pt x="1418" y="2211"/>
                  </a:lnTo>
                  <a:lnTo>
                    <a:pt x="1418" y="2274"/>
                  </a:lnTo>
                  <a:lnTo>
                    <a:pt x="1380" y="2317"/>
                  </a:lnTo>
                  <a:lnTo>
                    <a:pt x="1394" y="2379"/>
                  </a:lnTo>
                  <a:lnTo>
                    <a:pt x="1318" y="2403"/>
                  </a:lnTo>
                  <a:lnTo>
                    <a:pt x="1346" y="2514"/>
                  </a:lnTo>
                  <a:lnTo>
                    <a:pt x="1433" y="2643"/>
                  </a:lnTo>
                  <a:lnTo>
                    <a:pt x="1572" y="2710"/>
                  </a:lnTo>
                  <a:lnTo>
                    <a:pt x="1634" y="2826"/>
                  </a:lnTo>
                  <a:lnTo>
                    <a:pt x="1879" y="2907"/>
                  </a:lnTo>
                  <a:lnTo>
                    <a:pt x="2028" y="3027"/>
                  </a:lnTo>
                  <a:lnTo>
                    <a:pt x="2282" y="3147"/>
                  </a:lnTo>
                  <a:lnTo>
                    <a:pt x="2374" y="3171"/>
                  </a:lnTo>
                  <a:lnTo>
                    <a:pt x="2465" y="3234"/>
                  </a:lnTo>
                  <a:lnTo>
                    <a:pt x="2580" y="3291"/>
                  </a:lnTo>
                  <a:lnTo>
                    <a:pt x="2782" y="3344"/>
                  </a:lnTo>
                  <a:lnTo>
                    <a:pt x="3065" y="3234"/>
                  </a:lnTo>
                  <a:lnTo>
                    <a:pt x="3209" y="3277"/>
                  </a:lnTo>
                  <a:lnTo>
                    <a:pt x="3324" y="3363"/>
                  </a:lnTo>
                  <a:lnTo>
                    <a:pt x="3391" y="3450"/>
                  </a:lnTo>
                  <a:lnTo>
                    <a:pt x="3454" y="3522"/>
                  </a:lnTo>
                  <a:lnTo>
                    <a:pt x="3491" y="3574"/>
                  </a:lnTo>
                  <a:lnTo>
                    <a:pt x="3501" y="3557"/>
                  </a:lnTo>
                  <a:lnTo>
                    <a:pt x="3509" y="3517"/>
                  </a:lnTo>
                  <a:lnTo>
                    <a:pt x="3503" y="3493"/>
                  </a:lnTo>
                  <a:lnTo>
                    <a:pt x="3522" y="3472"/>
                  </a:lnTo>
                  <a:lnTo>
                    <a:pt x="3501" y="3436"/>
                  </a:lnTo>
                  <a:lnTo>
                    <a:pt x="3590" y="3299"/>
                  </a:lnTo>
                  <a:lnTo>
                    <a:pt x="3806" y="3299"/>
                  </a:lnTo>
                  <a:lnTo>
                    <a:pt x="3812" y="3274"/>
                  </a:lnTo>
                  <a:lnTo>
                    <a:pt x="3824" y="3247"/>
                  </a:lnTo>
                  <a:lnTo>
                    <a:pt x="3789" y="3224"/>
                  </a:lnTo>
                  <a:lnTo>
                    <a:pt x="3776" y="3188"/>
                  </a:lnTo>
                  <a:lnTo>
                    <a:pt x="3714" y="3148"/>
                  </a:lnTo>
                  <a:lnTo>
                    <a:pt x="3645" y="3085"/>
                  </a:lnTo>
                  <a:lnTo>
                    <a:pt x="3720" y="3086"/>
                  </a:lnTo>
                  <a:lnTo>
                    <a:pt x="3725" y="2986"/>
                  </a:lnTo>
                  <a:lnTo>
                    <a:pt x="4041" y="2986"/>
                  </a:lnTo>
                  <a:lnTo>
                    <a:pt x="4049" y="2963"/>
                  </a:lnTo>
                  <a:lnTo>
                    <a:pt x="4068" y="2956"/>
                  </a:lnTo>
                  <a:lnTo>
                    <a:pt x="4082" y="2933"/>
                  </a:lnTo>
                  <a:lnTo>
                    <a:pt x="4136" y="2950"/>
                  </a:lnTo>
                  <a:lnTo>
                    <a:pt x="4205" y="2857"/>
                  </a:lnTo>
                  <a:lnTo>
                    <a:pt x="4251" y="2861"/>
                  </a:lnTo>
                  <a:lnTo>
                    <a:pt x="4293" y="2795"/>
                  </a:lnTo>
                  <a:lnTo>
                    <a:pt x="4302" y="2882"/>
                  </a:lnTo>
                  <a:lnTo>
                    <a:pt x="4337" y="2874"/>
                  </a:lnTo>
                  <a:lnTo>
                    <a:pt x="4369" y="2791"/>
                  </a:lnTo>
                  <a:lnTo>
                    <a:pt x="4347" y="2741"/>
                  </a:lnTo>
                  <a:lnTo>
                    <a:pt x="4394" y="2725"/>
                  </a:lnTo>
                  <a:lnTo>
                    <a:pt x="4375" y="2658"/>
                  </a:lnTo>
                  <a:lnTo>
                    <a:pt x="4442" y="2504"/>
                  </a:lnTo>
                  <a:lnTo>
                    <a:pt x="4529" y="2442"/>
                  </a:lnTo>
                  <a:lnTo>
                    <a:pt x="4534" y="2355"/>
                  </a:lnTo>
                  <a:lnTo>
                    <a:pt x="4481" y="2302"/>
                  </a:lnTo>
                  <a:lnTo>
                    <a:pt x="4428" y="2341"/>
                  </a:lnTo>
                  <a:lnTo>
                    <a:pt x="4318" y="2307"/>
                  </a:lnTo>
                  <a:lnTo>
                    <a:pt x="4207" y="2322"/>
                  </a:lnTo>
                  <a:lnTo>
                    <a:pt x="4030" y="2355"/>
                  </a:lnTo>
                  <a:lnTo>
                    <a:pt x="3919" y="2398"/>
                  </a:lnTo>
                  <a:lnTo>
                    <a:pt x="3890" y="2504"/>
                  </a:lnTo>
                  <a:lnTo>
                    <a:pt x="3890" y="2590"/>
                  </a:lnTo>
                  <a:lnTo>
                    <a:pt x="3842" y="2629"/>
                  </a:lnTo>
                  <a:lnTo>
                    <a:pt x="3809" y="2725"/>
                  </a:lnTo>
                  <a:lnTo>
                    <a:pt x="3732" y="2768"/>
                  </a:lnTo>
                  <a:lnTo>
                    <a:pt x="3713" y="2850"/>
                  </a:lnTo>
                  <a:lnTo>
                    <a:pt x="3626" y="2878"/>
                  </a:lnTo>
                  <a:lnTo>
                    <a:pt x="3598" y="2816"/>
                  </a:lnTo>
                  <a:lnTo>
                    <a:pt x="3511" y="2821"/>
                  </a:lnTo>
                  <a:lnTo>
                    <a:pt x="3434" y="2864"/>
                  </a:lnTo>
                  <a:lnTo>
                    <a:pt x="3338" y="2859"/>
                  </a:lnTo>
                  <a:lnTo>
                    <a:pt x="3146" y="2898"/>
                  </a:lnTo>
                  <a:lnTo>
                    <a:pt x="3065" y="2802"/>
                  </a:lnTo>
                  <a:lnTo>
                    <a:pt x="2945" y="2787"/>
                  </a:lnTo>
                  <a:lnTo>
                    <a:pt x="2873" y="2667"/>
                  </a:lnTo>
                  <a:lnTo>
                    <a:pt x="2863" y="2586"/>
                  </a:lnTo>
                  <a:lnTo>
                    <a:pt x="2767" y="2432"/>
                  </a:lnTo>
                  <a:lnTo>
                    <a:pt x="2705" y="2245"/>
                  </a:lnTo>
                  <a:lnTo>
                    <a:pt x="2671" y="2101"/>
                  </a:lnTo>
                  <a:lnTo>
                    <a:pt x="2695" y="2019"/>
                  </a:lnTo>
                  <a:lnTo>
                    <a:pt x="2714" y="1904"/>
                  </a:lnTo>
                  <a:lnTo>
                    <a:pt x="2753" y="1698"/>
                  </a:lnTo>
                  <a:lnTo>
                    <a:pt x="2753" y="1578"/>
                  </a:lnTo>
                  <a:lnTo>
                    <a:pt x="2844" y="1544"/>
                  </a:lnTo>
                  <a:lnTo>
                    <a:pt x="2826" y="1472"/>
                  </a:lnTo>
                  <a:lnTo>
                    <a:pt x="2760" y="1454"/>
                  </a:lnTo>
                  <a:lnTo>
                    <a:pt x="2664" y="1424"/>
                  </a:lnTo>
                  <a:lnTo>
                    <a:pt x="2568" y="1364"/>
                  </a:lnTo>
                  <a:lnTo>
                    <a:pt x="2520" y="1274"/>
                  </a:lnTo>
                  <a:lnTo>
                    <a:pt x="2526" y="1166"/>
                  </a:lnTo>
                  <a:lnTo>
                    <a:pt x="2460" y="1088"/>
                  </a:lnTo>
                  <a:lnTo>
                    <a:pt x="2430" y="974"/>
                  </a:lnTo>
                  <a:lnTo>
                    <a:pt x="2376" y="836"/>
                  </a:lnTo>
                  <a:lnTo>
                    <a:pt x="2280" y="746"/>
                  </a:lnTo>
                  <a:lnTo>
                    <a:pt x="2130" y="734"/>
                  </a:lnTo>
                  <a:lnTo>
                    <a:pt x="2064" y="776"/>
                  </a:lnTo>
                  <a:lnTo>
                    <a:pt x="1968" y="860"/>
                  </a:lnTo>
                  <a:lnTo>
                    <a:pt x="1800" y="740"/>
                  </a:lnTo>
                  <a:lnTo>
                    <a:pt x="1800" y="650"/>
                  </a:lnTo>
                  <a:lnTo>
                    <a:pt x="1764" y="536"/>
                  </a:lnTo>
                  <a:lnTo>
                    <a:pt x="1698" y="464"/>
                  </a:lnTo>
                  <a:lnTo>
                    <a:pt x="1614" y="392"/>
                  </a:lnTo>
                  <a:lnTo>
                    <a:pt x="1572" y="308"/>
                  </a:lnTo>
                  <a:lnTo>
                    <a:pt x="1332" y="308"/>
                  </a:lnTo>
                  <a:lnTo>
                    <a:pt x="1264" y="379"/>
                  </a:lnTo>
                  <a:lnTo>
                    <a:pt x="981" y="361"/>
                  </a:lnTo>
                  <a:lnTo>
                    <a:pt x="852" y="326"/>
                  </a:lnTo>
                  <a:lnTo>
                    <a:pt x="372" y="74"/>
                  </a:lnTo>
                  <a:lnTo>
                    <a:pt x="384" y="20"/>
                  </a:lnTo>
                  <a:lnTo>
                    <a:pt x="162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b="1" kern="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endParaRPr>
            </a:p>
          </p:txBody>
        </p:sp>
        <p:sp>
          <p:nvSpPr>
            <p:cNvPr id="176" name="Freeform 183">
              <a:extLst>
                <a:ext uri="{FF2B5EF4-FFF2-40B4-BE49-F238E27FC236}">
                  <a16:creationId xmlns:a16="http://schemas.microsoft.com/office/drawing/2014/main" id="{07B6BC09-F2CE-F6F0-DF7A-A3E4F4CEEAB5}"/>
                </a:ext>
              </a:extLst>
            </p:cNvPr>
            <p:cNvSpPr>
              <a:spLocks/>
            </p:cNvSpPr>
            <p:nvPr/>
          </p:nvSpPr>
          <p:spPr bwMode="auto">
            <a:xfrm rot="987490">
              <a:off x="5243324" y="1394877"/>
              <a:ext cx="1041626" cy="226561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288" y="1046"/>
                </a:cxn>
                <a:cxn ang="0">
                  <a:pos x="265" y="777"/>
                </a:cxn>
                <a:cxn ang="0">
                  <a:pos x="493" y="548"/>
                </a:cxn>
                <a:cxn ang="0">
                  <a:pos x="740" y="375"/>
                </a:cxn>
                <a:cxn ang="0">
                  <a:pos x="1161" y="119"/>
                </a:cxn>
                <a:cxn ang="0">
                  <a:pos x="1563" y="91"/>
                </a:cxn>
                <a:cxn ang="0">
                  <a:pos x="1965" y="137"/>
                </a:cxn>
                <a:cxn ang="0">
                  <a:pos x="2249" y="146"/>
                </a:cxn>
                <a:cxn ang="0">
                  <a:pos x="2642" y="210"/>
                </a:cxn>
                <a:cxn ang="0">
                  <a:pos x="2962" y="228"/>
                </a:cxn>
                <a:cxn ang="0">
                  <a:pos x="3319" y="347"/>
                </a:cxn>
                <a:cxn ang="0">
                  <a:pos x="3337" y="274"/>
                </a:cxn>
                <a:cxn ang="0">
                  <a:pos x="3117" y="173"/>
                </a:cxn>
                <a:cxn ang="0">
                  <a:pos x="2861" y="128"/>
                </a:cxn>
                <a:cxn ang="0">
                  <a:pos x="2898" y="18"/>
                </a:cxn>
                <a:cxn ang="0">
                  <a:pos x="3191" y="109"/>
                </a:cxn>
                <a:cxn ang="0">
                  <a:pos x="3465" y="210"/>
                </a:cxn>
                <a:cxn ang="0">
                  <a:pos x="3858" y="347"/>
                </a:cxn>
                <a:cxn ang="0">
                  <a:pos x="4105" y="439"/>
                </a:cxn>
                <a:cxn ang="0">
                  <a:pos x="4260" y="475"/>
                </a:cxn>
                <a:cxn ang="0">
                  <a:pos x="4498" y="512"/>
                </a:cxn>
                <a:cxn ang="0">
                  <a:pos x="4736" y="521"/>
                </a:cxn>
                <a:cxn ang="0">
                  <a:pos x="5037" y="512"/>
                </a:cxn>
                <a:cxn ang="0">
                  <a:pos x="4937" y="704"/>
                </a:cxn>
                <a:cxn ang="0">
                  <a:pos x="4434" y="1005"/>
                </a:cxn>
                <a:cxn ang="0">
                  <a:pos x="3867" y="1207"/>
                </a:cxn>
                <a:cxn ang="0">
                  <a:pos x="3383" y="1261"/>
                </a:cxn>
                <a:cxn ang="0">
                  <a:pos x="3602" y="969"/>
                </a:cxn>
                <a:cxn ang="0">
                  <a:pos x="3483" y="859"/>
                </a:cxn>
                <a:cxn ang="0">
                  <a:pos x="3063" y="877"/>
                </a:cxn>
                <a:cxn ang="0">
                  <a:pos x="2871" y="667"/>
                </a:cxn>
                <a:cxn ang="0">
                  <a:pos x="2496" y="658"/>
                </a:cxn>
                <a:cxn ang="0">
                  <a:pos x="2011" y="592"/>
                </a:cxn>
                <a:cxn ang="0">
                  <a:pos x="1785" y="637"/>
                </a:cxn>
                <a:cxn ang="0">
                  <a:pos x="1618" y="685"/>
                </a:cxn>
                <a:cxn ang="0">
                  <a:pos x="1362" y="676"/>
                </a:cxn>
                <a:cxn ang="0">
                  <a:pos x="1376" y="501"/>
                </a:cxn>
                <a:cxn ang="0">
                  <a:pos x="1069" y="548"/>
                </a:cxn>
                <a:cxn ang="0">
                  <a:pos x="741" y="773"/>
                </a:cxn>
                <a:cxn ang="0">
                  <a:pos x="439" y="969"/>
                </a:cxn>
                <a:cxn ang="0">
                  <a:pos x="228" y="1170"/>
                </a:cxn>
              </a:cxnLst>
              <a:rect l="0" t="0" r="r" b="b"/>
              <a:pathLst>
                <a:path w="5056" h="1325">
                  <a:moveTo>
                    <a:pt x="27" y="1225"/>
                  </a:moveTo>
                  <a:lnTo>
                    <a:pt x="0" y="1152"/>
                  </a:lnTo>
                  <a:lnTo>
                    <a:pt x="91" y="1069"/>
                  </a:lnTo>
                  <a:lnTo>
                    <a:pt x="288" y="1046"/>
                  </a:lnTo>
                  <a:lnTo>
                    <a:pt x="201" y="905"/>
                  </a:lnTo>
                  <a:lnTo>
                    <a:pt x="265" y="777"/>
                  </a:lnTo>
                  <a:lnTo>
                    <a:pt x="375" y="658"/>
                  </a:lnTo>
                  <a:lnTo>
                    <a:pt x="493" y="548"/>
                  </a:lnTo>
                  <a:lnTo>
                    <a:pt x="631" y="475"/>
                  </a:lnTo>
                  <a:lnTo>
                    <a:pt x="740" y="375"/>
                  </a:lnTo>
                  <a:lnTo>
                    <a:pt x="1024" y="265"/>
                  </a:lnTo>
                  <a:lnTo>
                    <a:pt x="1161" y="119"/>
                  </a:lnTo>
                  <a:lnTo>
                    <a:pt x="1435" y="119"/>
                  </a:lnTo>
                  <a:lnTo>
                    <a:pt x="1563" y="91"/>
                  </a:lnTo>
                  <a:lnTo>
                    <a:pt x="1801" y="64"/>
                  </a:lnTo>
                  <a:lnTo>
                    <a:pt x="1965" y="137"/>
                  </a:lnTo>
                  <a:lnTo>
                    <a:pt x="2130" y="27"/>
                  </a:lnTo>
                  <a:lnTo>
                    <a:pt x="2249" y="146"/>
                  </a:lnTo>
                  <a:lnTo>
                    <a:pt x="2395" y="247"/>
                  </a:lnTo>
                  <a:lnTo>
                    <a:pt x="2642" y="210"/>
                  </a:lnTo>
                  <a:lnTo>
                    <a:pt x="2861" y="192"/>
                  </a:lnTo>
                  <a:lnTo>
                    <a:pt x="2962" y="228"/>
                  </a:lnTo>
                  <a:lnTo>
                    <a:pt x="3154" y="265"/>
                  </a:lnTo>
                  <a:lnTo>
                    <a:pt x="3319" y="347"/>
                  </a:lnTo>
                  <a:lnTo>
                    <a:pt x="3410" y="320"/>
                  </a:lnTo>
                  <a:lnTo>
                    <a:pt x="3337" y="274"/>
                  </a:lnTo>
                  <a:lnTo>
                    <a:pt x="3245" y="283"/>
                  </a:lnTo>
                  <a:lnTo>
                    <a:pt x="3117" y="173"/>
                  </a:lnTo>
                  <a:lnTo>
                    <a:pt x="3008" y="119"/>
                  </a:lnTo>
                  <a:lnTo>
                    <a:pt x="2861" y="128"/>
                  </a:lnTo>
                  <a:lnTo>
                    <a:pt x="2779" y="73"/>
                  </a:lnTo>
                  <a:lnTo>
                    <a:pt x="2898" y="18"/>
                  </a:lnTo>
                  <a:lnTo>
                    <a:pt x="2999" y="0"/>
                  </a:lnTo>
                  <a:lnTo>
                    <a:pt x="3191" y="109"/>
                  </a:lnTo>
                  <a:lnTo>
                    <a:pt x="3309" y="219"/>
                  </a:lnTo>
                  <a:lnTo>
                    <a:pt x="3465" y="210"/>
                  </a:lnTo>
                  <a:lnTo>
                    <a:pt x="3593" y="365"/>
                  </a:lnTo>
                  <a:lnTo>
                    <a:pt x="3858" y="347"/>
                  </a:lnTo>
                  <a:lnTo>
                    <a:pt x="4004" y="375"/>
                  </a:lnTo>
                  <a:lnTo>
                    <a:pt x="4105" y="439"/>
                  </a:lnTo>
                  <a:lnTo>
                    <a:pt x="4215" y="384"/>
                  </a:lnTo>
                  <a:lnTo>
                    <a:pt x="4260" y="475"/>
                  </a:lnTo>
                  <a:lnTo>
                    <a:pt x="4260" y="612"/>
                  </a:lnTo>
                  <a:lnTo>
                    <a:pt x="4498" y="512"/>
                  </a:lnTo>
                  <a:lnTo>
                    <a:pt x="4626" y="475"/>
                  </a:lnTo>
                  <a:lnTo>
                    <a:pt x="4736" y="521"/>
                  </a:lnTo>
                  <a:lnTo>
                    <a:pt x="4909" y="503"/>
                  </a:lnTo>
                  <a:lnTo>
                    <a:pt x="5037" y="512"/>
                  </a:lnTo>
                  <a:lnTo>
                    <a:pt x="5056" y="594"/>
                  </a:lnTo>
                  <a:lnTo>
                    <a:pt x="4937" y="704"/>
                  </a:lnTo>
                  <a:lnTo>
                    <a:pt x="4736" y="887"/>
                  </a:lnTo>
                  <a:lnTo>
                    <a:pt x="4434" y="1005"/>
                  </a:lnTo>
                  <a:lnTo>
                    <a:pt x="4050" y="1079"/>
                  </a:lnTo>
                  <a:lnTo>
                    <a:pt x="3867" y="1207"/>
                  </a:lnTo>
                  <a:lnTo>
                    <a:pt x="3437" y="1325"/>
                  </a:lnTo>
                  <a:lnTo>
                    <a:pt x="3383" y="1261"/>
                  </a:lnTo>
                  <a:lnTo>
                    <a:pt x="3511" y="1106"/>
                  </a:lnTo>
                  <a:lnTo>
                    <a:pt x="3602" y="969"/>
                  </a:lnTo>
                  <a:lnTo>
                    <a:pt x="3599" y="864"/>
                  </a:lnTo>
                  <a:lnTo>
                    <a:pt x="3483" y="859"/>
                  </a:lnTo>
                  <a:lnTo>
                    <a:pt x="3273" y="923"/>
                  </a:lnTo>
                  <a:lnTo>
                    <a:pt x="3063" y="877"/>
                  </a:lnTo>
                  <a:lnTo>
                    <a:pt x="2964" y="728"/>
                  </a:lnTo>
                  <a:lnTo>
                    <a:pt x="2871" y="667"/>
                  </a:lnTo>
                  <a:lnTo>
                    <a:pt x="2724" y="640"/>
                  </a:lnTo>
                  <a:lnTo>
                    <a:pt x="2496" y="658"/>
                  </a:lnTo>
                  <a:lnTo>
                    <a:pt x="2212" y="676"/>
                  </a:lnTo>
                  <a:lnTo>
                    <a:pt x="2011" y="592"/>
                  </a:lnTo>
                  <a:lnTo>
                    <a:pt x="1874" y="576"/>
                  </a:lnTo>
                  <a:lnTo>
                    <a:pt x="1785" y="637"/>
                  </a:lnTo>
                  <a:lnTo>
                    <a:pt x="1673" y="567"/>
                  </a:lnTo>
                  <a:lnTo>
                    <a:pt x="1618" y="685"/>
                  </a:lnTo>
                  <a:lnTo>
                    <a:pt x="1472" y="667"/>
                  </a:lnTo>
                  <a:lnTo>
                    <a:pt x="1362" y="676"/>
                  </a:lnTo>
                  <a:lnTo>
                    <a:pt x="1243" y="612"/>
                  </a:lnTo>
                  <a:lnTo>
                    <a:pt x="1376" y="501"/>
                  </a:lnTo>
                  <a:lnTo>
                    <a:pt x="1261" y="484"/>
                  </a:lnTo>
                  <a:lnTo>
                    <a:pt x="1069" y="548"/>
                  </a:lnTo>
                  <a:lnTo>
                    <a:pt x="887" y="603"/>
                  </a:lnTo>
                  <a:lnTo>
                    <a:pt x="741" y="773"/>
                  </a:lnTo>
                  <a:lnTo>
                    <a:pt x="521" y="877"/>
                  </a:lnTo>
                  <a:lnTo>
                    <a:pt x="439" y="969"/>
                  </a:lnTo>
                  <a:lnTo>
                    <a:pt x="420" y="1079"/>
                  </a:lnTo>
                  <a:lnTo>
                    <a:pt x="228" y="1170"/>
                  </a:lnTo>
                  <a:lnTo>
                    <a:pt x="27" y="1225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7" name="Freeform 184">
              <a:extLst>
                <a:ext uri="{FF2B5EF4-FFF2-40B4-BE49-F238E27FC236}">
                  <a16:creationId xmlns:a16="http://schemas.microsoft.com/office/drawing/2014/main" id="{23186839-BFCC-611C-43ED-C944332B0308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218639" y="1668409"/>
              <a:ext cx="284583" cy="204457"/>
            </a:xfrm>
            <a:custGeom>
              <a:avLst/>
              <a:gdLst/>
              <a:ahLst/>
              <a:cxnLst>
                <a:cxn ang="0">
                  <a:pos x="219" y="72"/>
                </a:cxn>
                <a:cxn ang="0">
                  <a:pos x="351" y="114"/>
                </a:cxn>
                <a:cxn ang="0">
                  <a:pos x="363" y="185"/>
                </a:cxn>
                <a:cxn ang="0">
                  <a:pos x="441" y="228"/>
                </a:cxn>
                <a:cxn ang="0">
                  <a:pos x="453" y="270"/>
                </a:cxn>
                <a:cxn ang="0">
                  <a:pos x="369" y="306"/>
                </a:cxn>
                <a:cxn ang="0">
                  <a:pos x="243" y="342"/>
                </a:cxn>
                <a:cxn ang="0">
                  <a:pos x="129" y="342"/>
                </a:cxn>
                <a:cxn ang="0">
                  <a:pos x="0" y="367"/>
                </a:cxn>
                <a:cxn ang="0">
                  <a:pos x="75" y="414"/>
                </a:cxn>
                <a:cxn ang="0">
                  <a:pos x="136" y="412"/>
                </a:cxn>
                <a:cxn ang="0">
                  <a:pos x="227" y="457"/>
                </a:cxn>
                <a:cxn ang="0">
                  <a:pos x="285" y="426"/>
                </a:cxn>
                <a:cxn ang="0">
                  <a:pos x="405" y="408"/>
                </a:cxn>
                <a:cxn ang="0">
                  <a:pos x="549" y="360"/>
                </a:cxn>
                <a:cxn ang="0">
                  <a:pos x="635" y="367"/>
                </a:cxn>
                <a:cxn ang="0">
                  <a:pos x="603" y="288"/>
                </a:cxn>
                <a:cxn ang="0">
                  <a:pos x="561" y="174"/>
                </a:cxn>
                <a:cxn ang="0">
                  <a:pos x="597" y="108"/>
                </a:cxn>
                <a:cxn ang="0">
                  <a:pos x="567" y="0"/>
                </a:cxn>
                <a:cxn ang="0">
                  <a:pos x="495" y="6"/>
                </a:cxn>
                <a:cxn ang="0">
                  <a:pos x="429" y="6"/>
                </a:cxn>
                <a:cxn ang="0">
                  <a:pos x="333" y="24"/>
                </a:cxn>
                <a:cxn ang="0">
                  <a:pos x="219" y="72"/>
                </a:cxn>
              </a:cxnLst>
              <a:rect l="0" t="0" r="r" b="b"/>
              <a:pathLst>
                <a:path w="635" h="457">
                  <a:moveTo>
                    <a:pt x="219" y="72"/>
                  </a:moveTo>
                  <a:lnTo>
                    <a:pt x="351" y="114"/>
                  </a:lnTo>
                  <a:lnTo>
                    <a:pt x="363" y="185"/>
                  </a:lnTo>
                  <a:lnTo>
                    <a:pt x="441" y="228"/>
                  </a:lnTo>
                  <a:lnTo>
                    <a:pt x="453" y="270"/>
                  </a:lnTo>
                  <a:lnTo>
                    <a:pt x="369" y="306"/>
                  </a:lnTo>
                  <a:lnTo>
                    <a:pt x="243" y="342"/>
                  </a:lnTo>
                  <a:lnTo>
                    <a:pt x="129" y="342"/>
                  </a:lnTo>
                  <a:lnTo>
                    <a:pt x="0" y="367"/>
                  </a:lnTo>
                  <a:lnTo>
                    <a:pt x="75" y="414"/>
                  </a:lnTo>
                  <a:lnTo>
                    <a:pt x="136" y="412"/>
                  </a:lnTo>
                  <a:lnTo>
                    <a:pt x="227" y="457"/>
                  </a:lnTo>
                  <a:lnTo>
                    <a:pt x="285" y="426"/>
                  </a:lnTo>
                  <a:lnTo>
                    <a:pt x="405" y="408"/>
                  </a:lnTo>
                  <a:lnTo>
                    <a:pt x="549" y="360"/>
                  </a:lnTo>
                  <a:lnTo>
                    <a:pt x="635" y="367"/>
                  </a:lnTo>
                  <a:lnTo>
                    <a:pt x="603" y="288"/>
                  </a:lnTo>
                  <a:lnTo>
                    <a:pt x="561" y="174"/>
                  </a:lnTo>
                  <a:lnTo>
                    <a:pt x="597" y="108"/>
                  </a:lnTo>
                  <a:lnTo>
                    <a:pt x="567" y="0"/>
                  </a:lnTo>
                  <a:lnTo>
                    <a:pt x="495" y="6"/>
                  </a:lnTo>
                  <a:lnTo>
                    <a:pt x="429" y="6"/>
                  </a:lnTo>
                  <a:lnTo>
                    <a:pt x="333" y="24"/>
                  </a:lnTo>
                  <a:lnTo>
                    <a:pt x="219" y="72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8" name="Freeform 185">
              <a:extLst>
                <a:ext uri="{FF2B5EF4-FFF2-40B4-BE49-F238E27FC236}">
                  <a16:creationId xmlns:a16="http://schemas.microsoft.com/office/drawing/2014/main" id="{D75E2065-7F09-1AC9-C6A9-30353CF8B6F2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470068" y="1682222"/>
              <a:ext cx="320500" cy="221035"/>
            </a:xfrm>
            <a:custGeom>
              <a:avLst/>
              <a:gdLst/>
              <a:ahLst/>
              <a:cxnLst>
                <a:cxn ang="0">
                  <a:pos x="710" y="127"/>
                </a:cxn>
                <a:cxn ang="0">
                  <a:pos x="631" y="82"/>
                </a:cxn>
                <a:cxn ang="0">
                  <a:pos x="574" y="82"/>
                </a:cxn>
                <a:cxn ang="0">
                  <a:pos x="530" y="101"/>
                </a:cxn>
                <a:cxn ang="0">
                  <a:pos x="477" y="110"/>
                </a:cxn>
                <a:cxn ang="0">
                  <a:pos x="458" y="67"/>
                </a:cxn>
                <a:cxn ang="0">
                  <a:pos x="415" y="53"/>
                </a:cxn>
                <a:cxn ang="0">
                  <a:pos x="367" y="0"/>
                </a:cxn>
                <a:cxn ang="0">
                  <a:pos x="319" y="38"/>
                </a:cxn>
                <a:cxn ang="0">
                  <a:pos x="256" y="36"/>
                </a:cxn>
                <a:cxn ang="0">
                  <a:pos x="137" y="10"/>
                </a:cxn>
                <a:cxn ang="0">
                  <a:pos x="98" y="38"/>
                </a:cxn>
                <a:cxn ang="0">
                  <a:pos x="30" y="36"/>
                </a:cxn>
                <a:cxn ang="0">
                  <a:pos x="7" y="80"/>
                </a:cxn>
                <a:cxn ang="0">
                  <a:pos x="36" y="186"/>
                </a:cxn>
                <a:cxn ang="0">
                  <a:pos x="0" y="254"/>
                </a:cxn>
                <a:cxn ang="0">
                  <a:pos x="42" y="362"/>
                </a:cxn>
                <a:cxn ang="0">
                  <a:pos x="75" y="445"/>
                </a:cxn>
                <a:cxn ang="0">
                  <a:pos x="120" y="490"/>
                </a:cxn>
                <a:cxn ang="0">
                  <a:pos x="161" y="451"/>
                </a:cxn>
                <a:cxn ang="0">
                  <a:pos x="166" y="354"/>
                </a:cxn>
                <a:cxn ang="0">
                  <a:pos x="209" y="341"/>
                </a:cxn>
                <a:cxn ang="0">
                  <a:pos x="256" y="309"/>
                </a:cxn>
                <a:cxn ang="0">
                  <a:pos x="319" y="336"/>
                </a:cxn>
                <a:cxn ang="0">
                  <a:pos x="391" y="298"/>
                </a:cxn>
                <a:cxn ang="0">
                  <a:pos x="425" y="250"/>
                </a:cxn>
                <a:cxn ang="0">
                  <a:pos x="483" y="218"/>
                </a:cxn>
                <a:cxn ang="0">
                  <a:pos x="549" y="211"/>
                </a:cxn>
                <a:cxn ang="0">
                  <a:pos x="665" y="218"/>
                </a:cxn>
                <a:cxn ang="0">
                  <a:pos x="703" y="182"/>
                </a:cxn>
                <a:cxn ang="0">
                  <a:pos x="710" y="127"/>
                </a:cxn>
              </a:cxnLst>
              <a:rect l="0" t="0" r="r" b="b"/>
              <a:pathLst>
                <a:path w="710" h="490">
                  <a:moveTo>
                    <a:pt x="710" y="127"/>
                  </a:moveTo>
                  <a:lnTo>
                    <a:pt x="631" y="82"/>
                  </a:lnTo>
                  <a:lnTo>
                    <a:pt x="574" y="82"/>
                  </a:lnTo>
                  <a:lnTo>
                    <a:pt x="530" y="101"/>
                  </a:lnTo>
                  <a:lnTo>
                    <a:pt x="477" y="110"/>
                  </a:lnTo>
                  <a:lnTo>
                    <a:pt x="458" y="67"/>
                  </a:lnTo>
                  <a:lnTo>
                    <a:pt x="415" y="53"/>
                  </a:lnTo>
                  <a:lnTo>
                    <a:pt x="367" y="0"/>
                  </a:lnTo>
                  <a:lnTo>
                    <a:pt x="319" y="38"/>
                  </a:lnTo>
                  <a:lnTo>
                    <a:pt x="256" y="36"/>
                  </a:lnTo>
                  <a:lnTo>
                    <a:pt x="137" y="10"/>
                  </a:lnTo>
                  <a:lnTo>
                    <a:pt x="98" y="38"/>
                  </a:lnTo>
                  <a:lnTo>
                    <a:pt x="30" y="36"/>
                  </a:lnTo>
                  <a:lnTo>
                    <a:pt x="7" y="80"/>
                  </a:lnTo>
                  <a:lnTo>
                    <a:pt x="36" y="186"/>
                  </a:lnTo>
                  <a:lnTo>
                    <a:pt x="0" y="254"/>
                  </a:lnTo>
                  <a:lnTo>
                    <a:pt x="42" y="362"/>
                  </a:lnTo>
                  <a:lnTo>
                    <a:pt x="75" y="445"/>
                  </a:lnTo>
                  <a:lnTo>
                    <a:pt x="120" y="490"/>
                  </a:lnTo>
                  <a:lnTo>
                    <a:pt x="161" y="451"/>
                  </a:lnTo>
                  <a:lnTo>
                    <a:pt x="166" y="354"/>
                  </a:lnTo>
                  <a:lnTo>
                    <a:pt x="209" y="341"/>
                  </a:lnTo>
                  <a:lnTo>
                    <a:pt x="256" y="309"/>
                  </a:lnTo>
                  <a:lnTo>
                    <a:pt x="319" y="336"/>
                  </a:lnTo>
                  <a:lnTo>
                    <a:pt x="391" y="298"/>
                  </a:lnTo>
                  <a:lnTo>
                    <a:pt x="425" y="250"/>
                  </a:lnTo>
                  <a:lnTo>
                    <a:pt x="483" y="218"/>
                  </a:lnTo>
                  <a:lnTo>
                    <a:pt x="549" y="211"/>
                  </a:lnTo>
                  <a:lnTo>
                    <a:pt x="665" y="218"/>
                  </a:lnTo>
                  <a:lnTo>
                    <a:pt x="703" y="182"/>
                  </a:lnTo>
                  <a:lnTo>
                    <a:pt x="710" y="127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9" name="Freeform 186">
              <a:extLst>
                <a:ext uri="{FF2B5EF4-FFF2-40B4-BE49-F238E27FC236}">
                  <a16:creationId xmlns:a16="http://schemas.microsoft.com/office/drawing/2014/main" id="{4E79936C-711B-72DC-2656-7E3F561F1F77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5859457" y="1806555"/>
              <a:ext cx="185118" cy="74598"/>
            </a:xfrm>
            <a:custGeom>
              <a:avLst/>
              <a:gdLst/>
              <a:ahLst/>
              <a:cxnLst>
                <a:cxn ang="0">
                  <a:pos x="408" y="26"/>
                </a:cxn>
                <a:cxn ang="0">
                  <a:pos x="349" y="24"/>
                </a:cxn>
                <a:cxn ang="0">
                  <a:pos x="293" y="8"/>
                </a:cxn>
                <a:cxn ang="0">
                  <a:pos x="182" y="26"/>
                </a:cxn>
                <a:cxn ang="0">
                  <a:pos x="125" y="0"/>
                </a:cxn>
                <a:cxn ang="0">
                  <a:pos x="61" y="32"/>
                </a:cxn>
                <a:cxn ang="0">
                  <a:pos x="0" y="72"/>
                </a:cxn>
                <a:cxn ang="0">
                  <a:pos x="93" y="128"/>
                </a:cxn>
                <a:cxn ang="0">
                  <a:pos x="205" y="168"/>
                </a:cxn>
                <a:cxn ang="0">
                  <a:pos x="301" y="120"/>
                </a:cxn>
                <a:cxn ang="0">
                  <a:pos x="413" y="112"/>
                </a:cxn>
                <a:cxn ang="0">
                  <a:pos x="408" y="26"/>
                </a:cxn>
              </a:cxnLst>
              <a:rect l="0" t="0" r="r" b="b"/>
              <a:pathLst>
                <a:path w="413" h="168">
                  <a:moveTo>
                    <a:pt x="408" y="26"/>
                  </a:moveTo>
                  <a:lnTo>
                    <a:pt x="349" y="24"/>
                  </a:lnTo>
                  <a:lnTo>
                    <a:pt x="293" y="8"/>
                  </a:lnTo>
                  <a:lnTo>
                    <a:pt x="182" y="26"/>
                  </a:lnTo>
                  <a:lnTo>
                    <a:pt x="125" y="0"/>
                  </a:lnTo>
                  <a:lnTo>
                    <a:pt x="61" y="32"/>
                  </a:lnTo>
                  <a:lnTo>
                    <a:pt x="0" y="72"/>
                  </a:lnTo>
                  <a:lnTo>
                    <a:pt x="93" y="128"/>
                  </a:lnTo>
                  <a:lnTo>
                    <a:pt x="205" y="168"/>
                  </a:lnTo>
                  <a:lnTo>
                    <a:pt x="301" y="120"/>
                  </a:lnTo>
                  <a:lnTo>
                    <a:pt x="413" y="112"/>
                  </a:lnTo>
                  <a:lnTo>
                    <a:pt x="408" y="26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0" name="Freeform 187">
              <a:extLst>
                <a:ext uri="{FF2B5EF4-FFF2-40B4-BE49-F238E27FC236}">
                  <a16:creationId xmlns:a16="http://schemas.microsoft.com/office/drawing/2014/main" id="{087B4B86-1E95-335D-8503-8B306AD993CC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925950" y="1792740"/>
              <a:ext cx="143672" cy="85652"/>
            </a:xfrm>
            <a:custGeom>
              <a:avLst/>
              <a:gdLst/>
              <a:ahLst/>
              <a:cxnLst>
                <a:cxn ang="0">
                  <a:pos x="318" y="65"/>
                </a:cxn>
                <a:cxn ang="0">
                  <a:pos x="293" y="0"/>
                </a:cxn>
                <a:cxn ang="0">
                  <a:pos x="182" y="18"/>
                </a:cxn>
                <a:cxn ang="0">
                  <a:pos x="142" y="9"/>
                </a:cxn>
                <a:cxn ang="0">
                  <a:pos x="62" y="49"/>
                </a:cxn>
                <a:cxn ang="0">
                  <a:pos x="0" y="64"/>
                </a:cxn>
                <a:cxn ang="0">
                  <a:pos x="22" y="145"/>
                </a:cxn>
                <a:cxn ang="0">
                  <a:pos x="62" y="193"/>
                </a:cxn>
                <a:cxn ang="0">
                  <a:pos x="158" y="169"/>
                </a:cxn>
                <a:cxn ang="0">
                  <a:pos x="262" y="113"/>
                </a:cxn>
                <a:cxn ang="0">
                  <a:pos x="318" y="65"/>
                </a:cxn>
              </a:cxnLst>
              <a:rect l="0" t="0" r="r" b="b"/>
              <a:pathLst>
                <a:path w="318" h="193">
                  <a:moveTo>
                    <a:pt x="318" y="65"/>
                  </a:moveTo>
                  <a:lnTo>
                    <a:pt x="293" y="0"/>
                  </a:lnTo>
                  <a:lnTo>
                    <a:pt x="182" y="18"/>
                  </a:lnTo>
                  <a:lnTo>
                    <a:pt x="142" y="9"/>
                  </a:lnTo>
                  <a:lnTo>
                    <a:pt x="62" y="49"/>
                  </a:lnTo>
                  <a:lnTo>
                    <a:pt x="0" y="64"/>
                  </a:lnTo>
                  <a:lnTo>
                    <a:pt x="22" y="145"/>
                  </a:lnTo>
                  <a:lnTo>
                    <a:pt x="62" y="193"/>
                  </a:lnTo>
                  <a:lnTo>
                    <a:pt x="158" y="169"/>
                  </a:lnTo>
                  <a:lnTo>
                    <a:pt x="262" y="113"/>
                  </a:lnTo>
                  <a:lnTo>
                    <a:pt x="318" y="65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1" name="Freeform 188">
              <a:extLst>
                <a:ext uri="{FF2B5EF4-FFF2-40B4-BE49-F238E27FC236}">
                  <a16:creationId xmlns:a16="http://schemas.microsoft.com/office/drawing/2014/main" id="{74501591-8AC0-593F-0C9F-325F6C91CC44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7453672" y="2384008"/>
              <a:ext cx="60785" cy="71836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69" y="0"/>
                </a:cxn>
                <a:cxn ang="0">
                  <a:pos x="136" y="21"/>
                </a:cxn>
                <a:cxn ang="0">
                  <a:pos x="136" y="67"/>
                </a:cxn>
                <a:cxn ang="0">
                  <a:pos x="85" y="152"/>
                </a:cxn>
                <a:cxn ang="0">
                  <a:pos x="0" y="157"/>
                </a:cxn>
                <a:cxn ang="0">
                  <a:pos x="21" y="96"/>
                </a:cxn>
                <a:cxn ang="0">
                  <a:pos x="0" y="21"/>
                </a:cxn>
              </a:cxnLst>
              <a:rect l="0" t="0" r="r" b="b"/>
              <a:pathLst>
                <a:path w="136" h="157">
                  <a:moveTo>
                    <a:pt x="0" y="21"/>
                  </a:moveTo>
                  <a:lnTo>
                    <a:pt x="69" y="0"/>
                  </a:lnTo>
                  <a:lnTo>
                    <a:pt x="136" y="21"/>
                  </a:lnTo>
                  <a:lnTo>
                    <a:pt x="136" y="67"/>
                  </a:lnTo>
                  <a:lnTo>
                    <a:pt x="85" y="152"/>
                  </a:lnTo>
                  <a:lnTo>
                    <a:pt x="0" y="157"/>
                  </a:lnTo>
                  <a:lnTo>
                    <a:pt x="21" y="96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2" name="Freeform 189">
              <a:extLst>
                <a:ext uri="{FF2B5EF4-FFF2-40B4-BE49-F238E27FC236}">
                  <a16:creationId xmlns:a16="http://schemas.microsoft.com/office/drawing/2014/main" id="{8B8E46A2-A01E-3E61-7586-DA927472B620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5870509" y="1154503"/>
              <a:ext cx="52497" cy="71836"/>
            </a:xfrm>
            <a:custGeom>
              <a:avLst/>
              <a:gdLst/>
              <a:ahLst/>
              <a:cxnLst>
                <a:cxn ang="0">
                  <a:pos x="14" y="248"/>
                </a:cxn>
                <a:cxn ang="0">
                  <a:pos x="14" y="144"/>
                </a:cxn>
                <a:cxn ang="0">
                  <a:pos x="86" y="0"/>
                </a:cxn>
                <a:cxn ang="0">
                  <a:pos x="198" y="72"/>
                </a:cxn>
                <a:cxn ang="0">
                  <a:pos x="280" y="173"/>
                </a:cxn>
                <a:cxn ang="0">
                  <a:pos x="248" y="277"/>
                </a:cxn>
                <a:cxn ang="0">
                  <a:pos x="222" y="344"/>
                </a:cxn>
                <a:cxn ang="0">
                  <a:pos x="142" y="368"/>
                </a:cxn>
                <a:cxn ang="0">
                  <a:pos x="0" y="333"/>
                </a:cxn>
                <a:cxn ang="0">
                  <a:pos x="14" y="248"/>
                </a:cxn>
              </a:cxnLst>
              <a:rect l="0" t="0" r="r" b="b"/>
              <a:pathLst>
                <a:path w="280" h="368">
                  <a:moveTo>
                    <a:pt x="14" y="248"/>
                  </a:moveTo>
                  <a:lnTo>
                    <a:pt x="14" y="144"/>
                  </a:lnTo>
                  <a:lnTo>
                    <a:pt x="86" y="0"/>
                  </a:lnTo>
                  <a:lnTo>
                    <a:pt x="198" y="72"/>
                  </a:lnTo>
                  <a:lnTo>
                    <a:pt x="280" y="173"/>
                  </a:lnTo>
                  <a:lnTo>
                    <a:pt x="248" y="277"/>
                  </a:lnTo>
                  <a:lnTo>
                    <a:pt x="222" y="344"/>
                  </a:lnTo>
                  <a:lnTo>
                    <a:pt x="142" y="368"/>
                  </a:lnTo>
                  <a:lnTo>
                    <a:pt x="0" y="333"/>
                  </a:lnTo>
                  <a:lnTo>
                    <a:pt x="14" y="24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3" name="Freeform 190">
              <a:extLst>
                <a:ext uri="{FF2B5EF4-FFF2-40B4-BE49-F238E27FC236}">
                  <a16:creationId xmlns:a16="http://schemas.microsoft.com/office/drawing/2014/main" id="{5854FC95-DE87-7D69-2A89-D56E0AEA55F9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5909190" y="1220813"/>
              <a:ext cx="35919" cy="60785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33" y="96"/>
                </a:cxn>
                <a:cxn ang="0">
                  <a:pos x="63" y="0"/>
                </a:cxn>
                <a:cxn ang="0">
                  <a:pos x="147" y="54"/>
                </a:cxn>
                <a:cxn ang="0">
                  <a:pos x="183" y="150"/>
                </a:cxn>
                <a:cxn ang="0">
                  <a:pos x="177" y="234"/>
                </a:cxn>
                <a:cxn ang="0">
                  <a:pos x="128" y="312"/>
                </a:cxn>
                <a:cxn ang="0">
                  <a:pos x="33" y="270"/>
                </a:cxn>
                <a:cxn ang="0">
                  <a:pos x="0" y="192"/>
                </a:cxn>
              </a:cxnLst>
              <a:rect l="0" t="0" r="r" b="b"/>
              <a:pathLst>
                <a:path w="183" h="312">
                  <a:moveTo>
                    <a:pt x="0" y="192"/>
                  </a:moveTo>
                  <a:lnTo>
                    <a:pt x="33" y="96"/>
                  </a:lnTo>
                  <a:lnTo>
                    <a:pt x="63" y="0"/>
                  </a:lnTo>
                  <a:lnTo>
                    <a:pt x="147" y="54"/>
                  </a:lnTo>
                  <a:lnTo>
                    <a:pt x="183" y="150"/>
                  </a:lnTo>
                  <a:lnTo>
                    <a:pt x="177" y="234"/>
                  </a:lnTo>
                  <a:lnTo>
                    <a:pt x="128" y="312"/>
                  </a:lnTo>
                  <a:lnTo>
                    <a:pt x="33" y="270"/>
                  </a:lnTo>
                  <a:lnTo>
                    <a:pt x="0" y="192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4" name="Freeform 191">
              <a:extLst>
                <a:ext uri="{FF2B5EF4-FFF2-40B4-BE49-F238E27FC236}">
                  <a16:creationId xmlns:a16="http://schemas.microsoft.com/office/drawing/2014/main" id="{824516AE-35FA-6AD8-6862-0A4163080FBD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000367" y="1099244"/>
              <a:ext cx="74599" cy="80124"/>
            </a:xfrm>
            <a:custGeom>
              <a:avLst/>
              <a:gdLst/>
              <a:ahLst/>
              <a:cxnLst>
                <a:cxn ang="0">
                  <a:pos x="16" y="88"/>
                </a:cxn>
                <a:cxn ang="0">
                  <a:pos x="0" y="16"/>
                </a:cxn>
                <a:cxn ang="0">
                  <a:pos x="104" y="8"/>
                </a:cxn>
                <a:cxn ang="0">
                  <a:pos x="200" y="0"/>
                </a:cxn>
                <a:cxn ang="0">
                  <a:pos x="304" y="112"/>
                </a:cxn>
                <a:cxn ang="0">
                  <a:pos x="376" y="224"/>
                </a:cxn>
                <a:cxn ang="0">
                  <a:pos x="368" y="312"/>
                </a:cxn>
                <a:cxn ang="0">
                  <a:pos x="368" y="416"/>
                </a:cxn>
                <a:cxn ang="0">
                  <a:pos x="320" y="368"/>
                </a:cxn>
                <a:cxn ang="0">
                  <a:pos x="256" y="360"/>
                </a:cxn>
                <a:cxn ang="0">
                  <a:pos x="288" y="256"/>
                </a:cxn>
                <a:cxn ang="0">
                  <a:pos x="248" y="168"/>
                </a:cxn>
                <a:cxn ang="0">
                  <a:pos x="168" y="112"/>
                </a:cxn>
                <a:cxn ang="0">
                  <a:pos x="96" y="104"/>
                </a:cxn>
                <a:cxn ang="0">
                  <a:pos x="16" y="88"/>
                </a:cxn>
              </a:cxnLst>
              <a:rect l="0" t="0" r="r" b="b"/>
              <a:pathLst>
                <a:path w="376" h="416">
                  <a:moveTo>
                    <a:pt x="16" y="88"/>
                  </a:moveTo>
                  <a:lnTo>
                    <a:pt x="0" y="16"/>
                  </a:lnTo>
                  <a:lnTo>
                    <a:pt x="104" y="8"/>
                  </a:lnTo>
                  <a:lnTo>
                    <a:pt x="200" y="0"/>
                  </a:lnTo>
                  <a:lnTo>
                    <a:pt x="304" y="112"/>
                  </a:lnTo>
                  <a:lnTo>
                    <a:pt x="376" y="224"/>
                  </a:lnTo>
                  <a:lnTo>
                    <a:pt x="368" y="312"/>
                  </a:lnTo>
                  <a:lnTo>
                    <a:pt x="368" y="416"/>
                  </a:lnTo>
                  <a:lnTo>
                    <a:pt x="320" y="368"/>
                  </a:lnTo>
                  <a:lnTo>
                    <a:pt x="256" y="360"/>
                  </a:lnTo>
                  <a:lnTo>
                    <a:pt x="288" y="256"/>
                  </a:lnTo>
                  <a:lnTo>
                    <a:pt x="248" y="168"/>
                  </a:lnTo>
                  <a:lnTo>
                    <a:pt x="168" y="112"/>
                  </a:lnTo>
                  <a:lnTo>
                    <a:pt x="96" y="104"/>
                  </a:lnTo>
                  <a:lnTo>
                    <a:pt x="16" y="8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5" name="Freeform 192">
              <a:extLst>
                <a:ext uri="{FF2B5EF4-FFF2-40B4-BE49-F238E27FC236}">
                  <a16:creationId xmlns:a16="http://schemas.microsoft.com/office/drawing/2014/main" id="{276FCC04-886E-9A64-6938-84EC94B055EA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5911954" y="966623"/>
              <a:ext cx="77363" cy="93940"/>
            </a:xfrm>
            <a:custGeom>
              <a:avLst/>
              <a:gdLst/>
              <a:ahLst/>
              <a:cxnLst>
                <a:cxn ang="0">
                  <a:pos x="16" y="80"/>
                </a:cxn>
                <a:cxn ang="0">
                  <a:pos x="0" y="8"/>
                </a:cxn>
                <a:cxn ang="0">
                  <a:pos x="104" y="0"/>
                </a:cxn>
                <a:cxn ang="0">
                  <a:pos x="240" y="54"/>
                </a:cxn>
                <a:cxn ang="0">
                  <a:pos x="304" y="104"/>
                </a:cxn>
                <a:cxn ang="0">
                  <a:pos x="384" y="166"/>
                </a:cxn>
                <a:cxn ang="0">
                  <a:pos x="368" y="304"/>
                </a:cxn>
                <a:cxn ang="0">
                  <a:pos x="368" y="408"/>
                </a:cxn>
                <a:cxn ang="0">
                  <a:pos x="336" y="486"/>
                </a:cxn>
                <a:cxn ang="0">
                  <a:pos x="280" y="438"/>
                </a:cxn>
                <a:cxn ang="0">
                  <a:pos x="256" y="352"/>
                </a:cxn>
                <a:cxn ang="0">
                  <a:pos x="288" y="248"/>
                </a:cxn>
                <a:cxn ang="0">
                  <a:pos x="248" y="160"/>
                </a:cxn>
                <a:cxn ang="0">
                  <a:pos x="168" y="104"/>
                </a:cxn>
                <a:cxn ang="0">
                  <a:pos x="96" y="96"/>
                </a:cxn>
                <a:cxn ang="0">
                  <a:pos x="16" y="80"/>
                </a:cxn>
              </a:cxnLst>
              <a:rect l="0" t="0" r="r" b="b"/>
              <a:pathLst>
                <a:path w="384" h="486">
                  <a:moveTo>
                    <a:pt x="16" y="80"/>
                  </a:moveTo>
                  <a:lnTo>
                    <a:pt x="0" y="8"/>
                  </a:lnTo>
                  <a:lnTo>
                    <a:pt x="104" y="0"/>
                  </a:lnTo>
                  <a:lnTo>
                    <a:pt x="240" y="54"/>
                  </a:lnTo>
                  <a:lnTo>
                    <a:pt x="304" y="104"/>
                  </a:lnTo>
                  <a:lnTo>
                    <a:pt x="384" y="166"/>
                  </a:lnTo>
                  <a:lnTo>
                    <a:pt x="368" y="304"/>
                  </a:lnTo>
                  <a:lnTo>
                    <a:pt x="368" y="408"/>
                  </a:lnTo>
                  <a:lnTo>
                    <a:pt x="336" y="486"/>
                  </a:lnTo>
                  <a:lnTo>
                    <a:pt x="280" y="438"/>
                  </a:lnTo>
                  <a:lnTo>
                    <a:pt x="256" y="352"/>
                  </a:lnTo>
                  <a:lnTo>
                    <a:pt x="288" y="248"/>
                  </a:lnTo>
                  <a:lnTo>
                    <a:pt x="248" y="160"/>
                  </a:lnTo>
                  <a:lnTo>
                    <a:pt x="168" y="104"/>
                  </a:lnTo>
                  <a:lnTo>
                    <a:pt x="96" y="96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6" name="Freeform 193">
              <a:extLst>
                <a:ext uri="{FF2B5EF4-FFF2-40B4-BE49-F238E27FC236}">
                  <a16:creationId xmlns:a16="http://schemas.microsoft.com/office/drawing/2014/main" id="{1021A5E5-3D85-8666-2373-97E566885C16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132990" y="1256730"/>
              <a:ext cx="63547" cy="7736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6" y="0"/>
                </a:cxn>
                <a:cxn ang="0">
                  <a:pos x="165" y="123"/>
                </a:cxn>
                <a:cxn ang="0">
                  <a:pos x="245" y="275"/>
                </a:cxn>
                <a:cxn ang="0">
                  <a:pos x="325" y="315"/>
                </a:cxn>
                <a:cxn ang="0">
                  <a:pos x="301" y="403"/>
                </a:cxn>
                <a:cxn ang="0">
                  <a:pos x="216" y="368"/>
                </a:cxn>
                <a:cxn ang="0">
                  <a:pos x="184" y="256"/>
                </a:cxn>
                <a:cxn ang="0">
                  <a:pos x="93" y="219"/>
                </a:cxn>
                <a:cxn ang="0">
                  <a:pos x="64" y="112"/>
                </a:cxn>
                <a:cxn ang="0">
                  <a:pos x="5" y="91"/>
                </a:cxn>
                <a:cxn ang="0">
                  <a:pos x="0" y="8"/>
                </a:cxn>
              </a:cxnLst>
              <a:rect l="0" t="0" r="r" b="b"/>
              <a:pathLst>
                <a:path w="325" h="403">
                  <a:moveTo>
                    <a:pt x="0" y="8"/>
                  </a:moveTo>
                  <a:lnTo>
                    <a:pt x="96" y="0"/>
                  </a:lnTo>
                  <a:lnTo>
                    <a:pt x="165" y="123"/>
                  </a:lnTo>
                  <a:lnTo>
                    <a:pt x="245" y="275"/>
                  </a:lnTo>
                  <a:lnTo>
                    <a:pt x="325" y="315"/>
                  </a:lnTo>
                  <a:lnTo>
                    <a:pt x="301" y="403"/>
                  </a:lnTo>
                  <a:lnTo>
                    <a:pt x="216" y="368"/>
                  </a:lnTo>
                  <a:lnTo>
                    <a:pt x="184" y="256"/>
                  </a:lnTo>
                  <a:lnTo>
                    <a:pt x="93" y="219"/>
                  </a:lnTo>
                  <a:lnTo>
                    <a:pt x="64" y="112"/>
                  </a:lnTo>
                  <a:lnTo>
                    <a:pt x="5" y="91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7" name="Freeform 194">
              <a:extLst>
                <a:ext uri="{FF2B5EF4-FFF2-40B4-BE49-F238E27FC236}">
                  <a16:creationId xmlns:a16="http://schemas.microsoft.com/office/drawing/2014/main" id="{F0935CC8-55A9-751F-8763-49D1BC20A155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5820777" y="977675"/>
              <a:ext cx="91177" cy="55259"/>
            </a:xfrm>
            <a:custGeom>
              <a:avLst/>
              <a:gdLst/>
              <a:ahLst/>
              <a:cxnLst>
                <a:cxn ang="0">
                  <a:pos x="464" y="0"/>
                </a:cxn>
                <a:cxn ang="0">
                  <a:pos x="432" y="72"/>
                </a:cxn>
                <a:cxn ang="0">
                  <a:pos x="376" y="120"/>
                </a:cxn>
                <a:cxn ang="0">
                  <a:pos x="296" y="176"/>
                </a:cxn>
                <a:cxn ang="0">
                  <a:pos x="208" y="232"/>
                </a:cxn>
                <a:cxn ang="0">
                  <a:pos x="120" y="272"/>
                </a:cxn>
                <a:cxn ang="0">
                  <a:pos x="0" y="256"/>
                </a:cxn>
                <a:cxn ang="0">
                  <a:pos x="0" y="208"/>
                </a:cxn>
                <a:cxn ang="0">
                  <a:pos x="72" y="208"/>
                </a:cxn>
                <a:cxn ang="0">
                  <a:pos x="168" y="153"/>
                </a:cxn>
                <a:cxn ang="0">
                  <a:pos x="263" y="134"/>
                </a:cxn>
                <a:cxn ang="0">
                  <a:pos x="272" y="88"/>
                </a:cxn>
                <a:cxn ang="0">
                  <a:pos x="336" y="69"/>
                </a:cxn>
                <a:cxn ang="0">
                  <a:pos x="361" y="1"/>
                </a:cxn>
                <a:cxn ang="0">
                  <a:pos x="464" y="0"/>
                </a:cxn>
              </a:cxnLst>
              <a:rect l="0" t="0" r="r" b="b"/>
              <a:pathLst>
                <a:path w="464" h="272">
                  <a:moveTo>
                    <a:pt x="464" y="0"/>
                  </a:moveTo>
                  <a:lnTo>
                    <a:pt x="432" y="72"/>
                  </a:lnTo>
                  <a:lnTo>
                    <a:pt x="376" y="120"/>
                  </a:lnTo>
                  <a:lnTo>
                    <a:pt x="296" y="176"/>
                  </a:lnTo>
                  <a:lnTo>
                    <a:pt x="208" y="232"/>
                  </a:lnTo>
                  <a:lnTo>
                    <a:pt x="120" y="272"/>
                  </a:lnTo>
                  <a:lnTo>
                    <a:pt x="0" y="256"/>
                  </a:lnTo>
                  <a:lnTo>
                    <a:pt x="0" y="208"/>
                  </a:lnTo>
                  <a:lnTo>
                    <a:pt x="72" y="208"/>
                  </a:lnTo>
                  <a:lnTo>
                    <a:pt x="168" y="153"/>
                  </a:lnTo>
                  <a:lnTo>
                    <a:pt x="263" y="134"/>
                  </a:lnTo>
                  <a:lnTo>
                    <a:pt x="272" y="88"/>
                  </a:lnTo>
                  <a:lnTo>
                    <a:pt x="336" y="69"/>
                  </a:lnTo>
                  <a:lnTo>
                    <a:pt x="361" y="1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8" name="Freeform 195">
              <a:extLst>
                <a:ext uri="{FF2B5EF4-FFF2-40B4-BE49-F238E27FC236}">
                  <a16:creationId xmlns:a16="http://schemas.microsoft.com/office/drawing/2014/main" id="{EFF2EBA2-8625-7515-2354-C3C61B60D4E7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246268" y="1339618"/>
              <a:ext cx="33156" cy="71836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66" y="59"/>
                </a:cxn>
                <a:cxn ang="0">
                  <a:pos x="146" y="112"/>
                </a:cxn>
                <a:cxn ang="0">
                  <a:pos x="135" y="157"/>
                </a:cxn>
                <a:cxn ang="0">
                  <a:pos x="90" y="264"/>
                </a:cxn>
                <a:cxn ang="0">
                  <a:pos x="66" y="352"/>
                </a:cxn>
                <a:cxn ang="0">
                  <a:pos x="5" y="372"/>
                </a:cxn>
                <a:cxn ang="0">
                  <a:pos x="0" y="267"/>
                </a:cxn>
                <a:cxn ang="0">
                  <a:pos x="42" y="204"/>
                </a:cxn>
                <a:cxn ang="0">
                  <a:pos x="66" y="116"/>
                </a:cxn>
                <a:cxn ang="0">
                  <a:pos x="62" y="29"/>
                </a:cxn>
                <a:cxn ang="0">
                  <a:pos x="110" y="0"/>
                </a:cxn>
              </a:cxnLst>
              <a:rect l="0" t="0" r="r" b="b"/>
              <a:pathLst>
                <a:path w="166" h="372">
                  <a:moveTo>
                    <a:pt x="110" y="0"/>
                  </a:moveTo>
                  <a:lnTo>
                    <a:pt x="166" y="59"/>
                  </a:lnTo>
                  <a:lnTo>
                    <a:pt x="146" y="112"/>
                  </a:lnTo>
                  <a:lnTo>
                    <a:pt x="135" y="157"/>
                  </a:lnTo>
                  <a:lnTo>
                    <a:pt x="90" y="264"/>
                  </a:lnTo>
                  <a:lnTo>
                    <a:pt x="66" y="352"/>
                  </a:lnTo>
                  <a:lnTo>
                    <a:pt x="5" y="372"/>
                  </a:lnTo>
                  <a:lnTo>
                    <a:pt x="0" y="267"/>
                  </a:lnTo>
                  <a:lnTo>
                    <a:pt x="42" y="204"/>
                  </a:lnTo>
                  <a:lnTo>
                    <a:pt x="66" y="116"/>
                  </a:lnTo>
                  <a:lnTo>
                    <a:pt x="62" y="2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9" name="Freeform 196">
              <a:extLst>
                <a:ext uri="{FF2B5EF4-FFF2-40B4-BE49-F238E27FC236}">
                  <a16:creationId xmlns:a16="http://schemas.microsoft.com/office/drawing/2014/main" id="{7C225CBA-61E9-2E53-703C-CEE9E96A0922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061153" y="1251205"/>
              <a:ext cx="46970" cy="44207"/>
            </a:xfrm>
            <a:custGeom>
              <a:avLst/>
              <a:gdLst/>
              <a:ahLst/>
              <a:cxnLst>
                <a:cxn ang="0">
                  <a:pos x="123" y="168"/>
                </a:cxn>
                <a:cxn ang="0">
                  <a:pos x="31" y="100"/>
                </a:cxn>
                <a:cxn ang="0">
                  <a:pos x="0" y="4"/>
                </a:cxn>
                <a:cxn ang="0">
                  <a:pos x="100" y="0"/>
                </a:cxn>
                <a:cxn ang="0">
                  <a:pos x="185" y="58"/>
                </a:cxn>
                <a:cxn ang="0">
                  <a:pos x="228" y="131"/>
                </a:cxn>
                <a:cxn ang="0">
                  <a:pos x="233" y="223"/>
                </a:cxn>
                <a:cxn ang="0">
                  <a:pos x="123" y="168"/>
                </a:cxn>
              </a:cxnLst>
              <a:rect l="0" t="0" r="r" b="b"/>
              <a:pathLst>
                <a:path w="233" h="223">
                  <a:moveTo>
                    <a:pt x="123" y="168"/>
                  </a:moveTo>
                  <a:lnTo>
                    <a:pt x="31" y="100"/>
                  </a:lnTo>
                  <a:lnTo>
                    <a:pt x="0" y="4"/>
                  </a:lnTo>
                  <a:lnTo>
                    <a:pt x="100" y="0"/>
                  </a:lnTo>
                  <a:lnTo>
                    <a:pt x="185" y="58"/>
                  </a:lnTo>
                  <a:lnTo>
                    <a:pt x="228" y="131"/>
                  </a:lnTo>
                  <a:lnTo>
                    <a:pt x="233" y="223"/>
                  </a:lnTo>
                  <a:lnTo>
                    <a:pt x="123" y="16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0" name="Freeform 197">
              <a:extLst>
                <a:ext uri="{FF2B5EF4-FFF2-40B4-BE49-F238E27FC236}">
                  <a16:creationId xmlns:a16="http://schemas.microsoft.com/office/drawing/2014/main" id="{EB386B5F-C3A0-1C02-226E-B3FD3BED2D94}"/>
                </a:ext>
              </a:extLst>
            </p:cNvPr>
            <p:cNvSpPr>
              <a:spLocks/>
            </p:cNvSpPr>
            <p:nvPr/>
          </p:nvSpPr>
          <p:spPr bwMode="auto">
            <a:xfrm rot="634052">
              <a:off x="6326395" y="1347908"/>
              <a:ext cx="52495" cy="33155"/>
            </a:xfrm>
            <a:custGeom>
              <a:avLst/>
              <a:gdLst/>
              <a:ahLst/>
              <a:cxnLst>
                <a:cxn ang="0">
                  <a:pos x="161" y="140"/>
                </a:cxn>
                <a:cxn ang="0">
                  <a:pos x="48" y="121"/>
                </a:cxn>
                <a:cxn ang="0">
                  <a:pos x="0" y="51"/>
                </a:cxn>
                <a:cxn ang="0">
                  <a:pos x="65" y="0"/>
                </a:cxn>
                <a:cxn ang="0">
                  <a:pos x="167" y="14"/>
                </a:cxn>
                <a:cxn ang="0">
                  <a:pos x="238" y="59"/>
                </a:cxn>
                <a:cxn ang="0">
                  <a:pos x="272" y="163"/>
                </a:cxn>
                <a:cxn ang="0">
                  <a:pos x="161" y="140"/>
                </a:cxn>
              </a:cxnLst>
              <a:rect l="0" t="0" r="r" b="b"/>
              <a:pathLst>
                <a:path w="272" h="163">
                  <a:moveTo>
                    <a:pt x="161" y="140"/>
                  </a:moveTo>
                  <a:lnTo>
                    <a:pt x="48" y="121"/>
                  </a:lnTo>
                  <a:lnTo>
                    <a:pt x="0" y="51"/>
                  </a:lnTo>
                  <a:lnTo>
                    <a:pt x="65" y="0"/>
                  </a:lnTo>
                  <a:lnTo>
                    <a:pt x="167" y="14"/>
                  </a:lnTo>
                  <a:lnTo>
                    <a:pt x="238" y="59"/>
                  </a:lnTo>
                  <a:lnTo>
                    <a:pt x="272" y="163"/>
                  </a:lnTo>
                  <a:lnTo>
                    <a:pt x="161" y="140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1" name="Freeform 198">
              <a:extLst>
                <a:ext uri="{FF2B5EF4-FFF2-40B4-BE49-F238E27FC236}">
                  <a16:creationId xmlns:a16="http://schemas.microsoft.com/office/drawing/2014/main" id="{0DEBE371-4B64-F089-A15D-27043A3AC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360" y="5439812"/>
              <a:ext cx="806777" cy="3624971"/>
            </a:xfrm>
            <a:custGeom>
              <a:avLst/>
              <a:gdLst/>
              <a:ahLst/>
              <a:cxnLst>
                <a:cxn ang="0">
                  <a:pos x="1160" y="1600"/>
                </a:cxn>
                <a:cxn ang="0">
                  <a:pos x="1056" y="1792"/>
                </a:cxn>
                <a:cxn ang="0">
                  <a:pos x="912" y="2096"/>
                </a:cxn>
                <a:cxn ang="0">
                  <a:pos x="848" y="2384"/>
                </a:cxn>
                <a:cxn ang="0">
                  <a:pos x="880" y="2760"/>
                </a:cxn>
                <a:cxn ang="0">
                  <a:pos x="808" y="3064"/>
                </a:cxn>
                <a:cxn ang="0">
                  <a:pos x="672" y="3360"/>
                </a:cxn>
                <a:cxn ang="0">
                  <a:pos x="624" y="3784"/>
                </a:cxn>
                <a:cxn ang="0">
                  <a:pos x="544" y="4152"/>
                </a:cxn>
                <a:cxn ang="0">
                  <a:pos x="488" y="4456"/>
                </a:cxn>
                <a:cxn ang="0">
                  <a:pos x="503" y="4694"/>
                </a:cxn>
                <a:cxn ang="0">
                  <a:pos x="608" y="4872"/>
                </a:cxn>
                <a:cxn ang="0">
                  <a:pos x="528" y="5096"/>
                </a:cxn>
                <a:cxn ang="0">
                  <a:pos x="344" y="5472"/>
                </a:cxn>
                <a:cxn ang="0">
                  <a:pos x="304" y="5752"/>
                </a:cxn>
                <a:cxn ang="0">
                  <a:pos x="432" y="5912"/>
                </a:cxn>
                <a:cxn ang="0">
                  <a:pos x="872" y="6024"/>
                </a:cxn>
                <a:cxn ang="0">
                  <a:pos x="680" y="6488"/>
                </a:cxn>
                <a:cxn ang="0">
                  <a:pos x="296" y="6272"/>
                </a:cxn>
                <a:cxn ang="0">
                  <a:pos x="80" y="5848"/>
                </a:cxn>
                <a:cxn ang="0">
                  <a:pos x="32" y="5504"/>
                </a:cxn>
                <a:cxn ang="0">
                  <a:pos x="224" y="5136"/>
                </a:cxn>
                <a:cxn ang="0">
                  <a:pos x="88" y="4992"/>
                </a:cxn>
                <a:cxn ang="0">
                  <a:pos x="224" y="4936"/>
                </a:cxn>
                <a:cxn ang="0">
                  <a:pos x="328" y="4688"/>
                </a:cxn>
                <a:cxn ang="0">
                  <a:pos x="408" y="4368"/>
                </a:cxn>
                <a:cxn ang="0">
                  <a:pos x="296" y="4376"/>
                </a:cxn>
                <a:cxn ang="0">
                  <a:pos x="184" y="4376"/>
                </a:cxn>
                <a:cxn ang="0">
                  <a:pos x="280" y="3936"/>
                </a:cxn>
                <a:cxn ang="0">
                  <a:pos x="288" y="3480"/>
                </a:cxn>
                <a:cxn ang="0">
                  <a:pos x="448" y="3232"/>
                </a:cxn>
                <a:cxn ang="0">
                  <a:pos x="616" y="2808"/>
                </a:cxn>
                <a:cxn ang="0">
                  <a:pos x="632" y="2304"/>
                </a:cxn>
                <a:cxn ang="0">
                  <a:pos x="704" y="2008"/>
                </a:cxn>
                <a:cxn ang="0">
                  <a:pos x="832" y="1592"/>
                </a:cxn>
                <a:cxn ang="0">
                  <a:pos x="848" y="1264"/>
                </a:cxn>
                <a:cxn ang="0">
                  <a:pos x="920" y="872"/>
                </a:cxn>
                <a:cxn ang="0">
                  <a:pos x="920" y="376"/>
                </a:cxn>
                <a:cxn ang="0">
                  <a:pos x="1016" y="80"/>
                </a:cxn>
                <a:cxn ang="0">
                  <a:pos x="1128" y="112"/>
                </a:cxn>
                <a:cxn ang="0">
                  <a:pos x="1224" y="328"/>
                </a:cxn>
                <a:cxn ang="0">
                  <a:pos x="1208" y="568"/>
                </a:cxn>
                <a:cxn ang="0">
                  <a:pos x="1320" y="872"/>
                </a:cxn>
                <a:cxn ang="0">
                  <a:pos x="1424" y="1048"/>
                </a:cxn>
                <a:cxn ang="0">
                  <a:pos x="1224" y="1240"/>
                </a:cxn>
              </a:cxnLst>
              <a:rect l="0" t="0" r="r" b="b"/>
              <a:pathLst>
                <a:path w="1456" h="6560">
                  <a:moveTo>
                    <a:pt x="1200" y="1392"/>
                  </a:moveTo>
                  <a:lnTo>
                    <a:pt x="1200" y="1512"/>
                  </a:lnTo>
                  <a:lnTo>
                    <a:pt x="1160" y="1600"/>
                  </a:lnTo>
                  <a:lnTo>
                    <a:pt x="1224" y="1664"/>
                  </a:lnTo>
                  <a:lnTo>
                    <a:pt x="1136" y="1720"/>
                  </a:lnTo>
                  <a:lnTo>
                    <a:pt x="1056" y="1792"/>
                  </a:lnTo>
                  <a:lnTo>
                    <a:pt x="1008" y="1920"/>
                  </a:lnTo>
                  <a:lnTo>
                    <a:pt x="960" y="2000"/>
                  </a:lnTo>
                  <a:lnTo>
                    <a:pt x="912" y="2096"/>
                  </a:lnTo>
                  <a:lnTo>
                    <a:pt x="928" y="2200"/>
                  </a:lnTo>
                  <a:lnTo>
                    <a:pt x="904" y="2280"/>
                  </a:lnTo>
                  <a:lnTo>
                    <a:pt x="848" y="2384"/>
                  </a:lnTo>
                  <a:lnTo>
                    <a:pt x="808" y="2488"/>
                  </a:lnTo>
                  <a:lnTo>
                    <a:pt x="848" y="2608"/>
                  </a:lnTo>
                  <a:lnTo>
                    <a:pt x="880" y="2760"/>
                  </a:lnTo>
                  <a:lnTo>
                    <a:pt x="912" y="2864"/>
                  </a:lnTo>
                  <a:lnTo>
                    <a:pt x="904" y="2952"/>
                  </a:lnTo>
                  <a:lnTo>
                    <a:pt x="808" y="3064"/>
                  </a:lnTo>
                  <a:lnTo>
                    <a:pt x="792" y="3144"/>
                  </a:lnTo>
                  <a:lnTo>
                    <a:pt x="808" y="3248"/>
                  </a:lnTo>
                  <a:lnTo>
                    <a:pt x="672" y="3360"/>
                  </a:lnTo>
                  <a:lnTo>
                    <a:pt x="672" y="3528"/>
                  </a:lnTo>
                  <a:lnTo>
                    <a:pt x="712" y="3736"/>
                  </a:lnTo>
                  <a:lnTo>
                    <a:pt x="624" y="3784"/>
                  </a:lnTo>
                  <a:lnTo>
                    <a:pt x="600" y="3896"/>
                  </a:lnTo>
                  <a:lnTo>
                    <a:pt x="560" y="4032"/>
                  </a:lnTo>
                  <a:lnTo>
                    <a:pt x="544" y="4152"/>
                  </a:lnTo>
                  <a:lnTo>
                    <a:pt x="560" y="4280"/>
                  </a:lnTo>
                  <a:lnTo>
                    <a:pt x="504" y="4336"/>
                  </a:lnTo>
                  <a:lnTo>
                    <a:pt x="488" y="4456"/>
                  </a:lnTo>
                  <a:lnTo>
                    <a:pt x="544" y="4520"/>
                  </a:lnTo>
                  <a:lnTo>
                    <a:pt x="552" y="4616"/>
                  </a:lnTo>
                  <a:lnTo>
                    <a:pt x="503" y="4694"/>
                  </a:lnTo>
                  <a:lnTo>
                    <a:pt x="632" y="4696"/>
                  </a:lnTo>
                  <a:lnTo>
                    <a:pt x="544" y="4792"/>
                  </a:lnTo>
                  <a:lnTo>
                    <a:pt x="608" y="4872"/>
                  </a:lnTo>
                  <a:lnTo>
                    <a:pt x="536" y="4912"/>
                  </a:lnTo>
                  <a:lnTo>
                    <a:pt x="528" y="5000"/>
                  </a:lnTo>
                  <a:lnTo>
                    <a:pt x="528" y="5096"/>
                  </a:lnTo>
                  <a:lnTo>
                    <a:pt x="424" y="5272"/>
                  </a:lnTo>
                  <a:lnTo>
                    <a:pt x="424" y="5392"/>
                  </a:lnTo>
                  <a:lnTo>
                    <a:pt x="344" y="5472"/>
                  </a:lnTo>
                  <a:lnTo>
                    <a:pt x="248" y="5568"/>
                  </a:lnTo>
                  <a:lnTo>
                    <a:pt x="280" y="5664"/>
                  </a:lnTo>
                  <a:lnTo>
                    <a:pt x="304" y="5752"/>
                  </a:lnTo>
                  <a:lnTo>
                    <a:pt x="408" y="5752"/>
                  </a:lnTo>
                  <a:lnTo>
                    <a:pt x="424" y="5840"/>
                  </a:lnTo>
                  <a:lnTo>
                    <a:pt x="432" y="5912"/>
                  </a:lnTo>
                  <a:lnTo>
                    <a:pt x="520" y="5968"/>
                  </a:lnTo>
                  <a:lnTo>
                    <a:pt x="664" y="5952"/>
                  </a:lnTo>
                  <a:lnTo>
                    <a:pt x="872" y="6024"/>
                  </a:lnTo>
                  <a:lnTo>
                    <a:pt x="848" y="6256"/>
                  </a:lnTo>
                  <a:lnTo>
                    <a:pt x="816" y="6560"/>
                  </a:lnTo>
                  <a:lnTo>
                    <a:pt x="680" y="6488"/>
                  </a:lnTo>
                  <a:lnTo>
                    <a:pt x="544" y="6400"/>
                  </a:lnTo>
                  <a:lnTo>
                    <a:pt x="472" y="6320"/>
                  </a:lnTo>
                  <a:lnTo>
                    <a:pt x="296" y="6272"/>
                  </a:lnTo>
                  <a:lnTo>
                    <a:pt x="224" y="6128"/>
                  </a:lnTo>
                  <a:lnTo>
                    <a:pt x="120" y="5968"/>
                  </a:lnTo>
                  <a:lnTo>
                    <a:pt x="80" y="5848"/>
                  </a:lnTo>
                  <a:lnTo>
                    <a:pt x="80" y="5752"/>
                  </a:lnTo>
                  <a:lnTo>
                    <a:pt x="32" y="5656"/>
                  </a:lnTo>
                  <a:lnTo>
                    <a:pt x="32" y="5504"/>
                  </a:lnTo>
                  <a:lnTo>
                    <a:pt x="56" y="5336"/>
                  </a:lnTo>
                  <a:lnTo>
                    <a:pt x="136" y="5248"/>
                  </a:lnTo>
                  <a:lnTo>
                    <a:pt x="224" y="5136"/>
                  </a:lnTo>
                  <a:lnTo>
                    <a:pt x="120" y="5120"/>
                  </a:lnTo>
                  <a:lnTo>
                    <a:pt x="0" y="5136"/>
                  </a:lnTo>
                  <a:lnTo>
                    <a:pt x="88" y="4992"/>
                  </a:lnTo>
                  <a:lnTo>
                    <a:pt x="112" y="4872"/>
                  </a:lnTo>
                  <a:lnTo>
                    <a:pt x="232" y="4848"/>
                  </a:lnTo>
                  <a:lnTo>
                    <a:pt x="224" y="4936"/>
                  </a:lnTo>
                  <a:lnTo>
                    <a:pt x="272" y="5008"/>
                  </a:lnTo>
                  <a:lnTo>
                    <a:pt x="296" y="4864"/>
                  </a:lnTo>
                  <a:lnTo>
                    <a:pt x="328" y="4688"/>
                  </a:lnTo>
                  <a:lnTo>
                    <a:pt x="368" y="4568"/>
                  </a:lnTo>
                  <a:lnTo>
                    <a:pt x="384" y="4472"/>
                  </a:lnTo>
                  <a:lnTo>
                    <a:pt x="408" y="4368"/>
                  </a:lnTo>
                  <a:lnTo>
                    <a:pt x="424" y="4272"/>
                  </a:lnTo>
                  <a:lnTo>
                    <a:pt x="328" y="4288"/>
                  </a:lnTo>
                  <a:lnTo>
                    <a:pt x="296" y="4376"/>
                  </a:lnTo>
                  <a:lnTo>
                    <a:pt x="320" y="4472"/>
                  </a:lnTo>
                  <a:lnTo>
                    <a:pt x="192" y="4528"/>
                  </a:lnTo>
                  <a:lnTo>
                    <a:pt x="184" y="4376"/>
                  </a:lnTo>
                  <a:lnTo>
                    <a:pt x="264" y="4232"/>
                  </a:lnTo>
                  <a:lnTo>
                    <a:pt x="240" y="4088"/>
                  </a:lnTo>
                  <a:lnTo>
                    <a:pt x="280" y="3936"/>
                  </a:lnTo>
                  <a:lnTo>
                    <a:pt x="336" y="3816"/>
                  </a:lnTo>
                  <a:lnTo>
                    <a:pt x="312" y="3624"/>
                  </a:lnTo>
                  <a:lnTo>
                    <a:pt x="288" y="3480"/>
                  </a:lnTo>
                  <a:lnTo>
                    <a:pt x="368" y="3464"/>
                  </a:lnTo>
                  <a:lnTo>
                    <a:pt x="400" y="3360"/>
                  </a:lnTo>
                  <a:lnTo>
                    <a:pt x="448" y="3232"/>
                  </a:lnTo>
                  <a:lnTo>
                    <a:pt x="528" y="3112"/>
                  </a:lnTo>
                  <a:lnTo>
                    <a:pt x="600" y="2944"/>
                  </a:lnTo>
                  <a:lnTo>
                    <a:pt x="616" y="2808"/>
                  </a:lnTo>
                  <a:lnTo>
                    <a:pt x="640" y="2648"/>
                  </a:lnTo>
                  <a:lnTo>
                    <a:pt x="632" y="2496"/>
                  </a:lnTo>
                  <a:lnTo>
                    <a:pt x="632" y="2304"/>
                  </a:lnTo>
                  <a:lnTo>
                    <a:pt x="688" y="2192"/>
                  </a:lnTo>
                  <a:lnTo>
                    <a:pt x="672" y="2120"/>
                  </a:lnTo>
                  <a:lnTo>
                    <a:pt x="704" y="2008"/>
                  </a:lnTo>
                  <a:lnTo>
                    <a:pt x="728" y="1856"/>
                  </a:lnTo>
                  <a:lnTo>
                    <a:pt x="784" y="1712"/>
                  </a:lnTo>
                  <a:lnTo>
                    <a:pt x="832" y="1592"/>
                  </a:lnTo>
                  <a:lnTo>
                    <a:pt x="824" y="1472"/>
                  </a:lnTo>
                  <a:lnTo>
                    <a:pt x="856" y="1376"/>
                  </a:lnTo>
                  <a:lnTo>
                    <a:pt x="848" y="1264"/>
                  </a:lnTo>
                  <a:lnTo>
                    <a:pt x="856" y="1120"/>
                  </a:lnTo>
                  <a:lnTo>
                    <a:pt x="880" y="984"/>
                  </a:lnTo>
                  <a:lnTo>
                    <a:pt x="920" y="872"/>
                  </a:lnTo>
                  <a:lnTo>
                    <a:pt x="952" y="720"/>
                  </a:lnTo>
                  <a:lnTo>
                    <a:pt x="928" y="544"/>
                  </a:lnTo>
                  <a:lnTo>
                    <a:pt x="920" y="376"/>
                  </a:lnTo>
                  <a:lnTo>
                    <a:pt x="928" y="256"/>
                  </a:lnTo>
                  <a:lnTo>
                    <a:pt x="904" y="128"/>
                  </a:lnTo>
                  <a:lnTo>
                    <a:pt x="1016" y="80"/>
                  </a:lnTo>
                  <a:lnTo>
                    <a:pt x="1000" y="0"/>
                  </a:lnTo>
                  <a:lnTo>
                    <a:pt x="1072" y="16"/>
                  </a:lnTo>
                  <a:lnTo>
                    <a:pt x="1128" y="112"/>
                  </a:lnTo>
                  <a:lnTo>
                    <a:pt x="1136" y="168"/>
                  </a:lnTo>
                  <a:lnTo>
                    <a:pt x="1184" y="272"/>
                  </a:lnTo>
                  <a:lnTo>
                    <a:pt x="1224" y="328"/>
                  </a:lnTo>
                  <a:lnTo>
                    <a:pt x="1184" y="408"/>
                  </a:lnTo>
                  <a:lnTo>
                    <a:pt x="1168" y="472"/>
                  </a:lnTo>
                  <a:lnTo>
                    <a:pt x="1208" y="568"/>
                  </a:lnTo>
                  <a:lnTo>
                    <a:pt x="1264" y="640"/>
                  </a:lnTo>
                  <a:lnTo>
                    <a:pt x="1296" y="784"/>
                  </a:lnTo>
                  <a:lnTo>
                    <a:pt x="1320" y="872"/>
                  </a:lnTo>
                  <a:lnTo>
                    <a:pt x="1360" y="960"/>
                  </a:lnTo>
                  <a:lnTo>
                    <a:pt x="1456" y="936"/>
                  </a:lnTo>
                  <a:lnTo>
                    <a:pt x="1424" y="1048"/>
                  </a:lnTo>
                  <a:lnTo>
                    <a:pt x="1416" y="1160"/>
                  </a:lnTo>
                  <a:lnTo>
                    <a:pt x="1296" y="1192"/>
                  </a:lnTo>
                  <a:lnTo>
                    <a:pt x="1224" y="1240"/>
                  </a:lnTo>
                  <a:lnTo>
                    <a:pt x="1192" y="1312"/>
                  </a:lnTo>
                  <a:lnTo>
                    <a:pt x="1200" y="1392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2" name="Freeform 199">
              <a:extLst>
                <a:ext uri="{FF2B5EF4-FFF2-40B4-BE49-F238E27FC236}">
                  <a16:creationId xmlns:a16="http://schemas.microsoft.com/office/drawing/2014/main" id="{C82B17E6-11FE-D5F0-7AE6-DA547AA88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8337" y="4655140"/>
              <a:ext cx="1163196" cy="1315157"/>
            </a:xfrm>
            <a:custGeom>
              <a:avLst/>
              <a:gdLst/>
              <a:ahLst/>
              <a:cxnLst>
                <a:cxn ang="0">
                  <a:pos x="7" y="191"/>
                </a:cxn>
                <a:cxn ang="0">
                  <a:pos x="120" y="572"/>
                </a:cxn>
                <a:cxn ang="0">
                  <a:pos x="139" y="809"/>
                </a:cxn>
                <a:cxn ang="0">
                  <a:pos x="37" y="936"/>
                </a:cxn>
                <a:cxn ang="0">
                  <a:pos x="46" y="1070"/>
                </a:cxn>
                <a:cxn ang="0">
                  <a:pos x="123" y="1175"/>
                </a:cxn>
                <a:cxn ang="0">
                  <a:pos x="0" y="1341"/>
                </a:cxn>
                <a:cxn ang="0">
                  <a:pos x="76" y="1530"/>
                </a:cxn>
                <a:cxn ang="0">
                  <a:pos x="133" y="1692"/>
                </a:cxn>
                <a:cxn ang="0">
                  <a:pos x="133" y="1829"/>
                </a:cxn>
                <a:cxn ang="0">
                  <a:pos x="156" y="1988"/>
                </a:cxn>
                <a:cxn ang="0">
                  <a:pos x="238" y="2174"/>
                </a:cxn>
                <a:cxn ang="0">
                  <a:pos x="310" y="2381"/>
                </a:cxn>
                <a:cxn ang="0">
                  <a:pos x="465" y="2256"/>
                </a:cxn>
                <a:cxn ang="0">
                  <a:pos x="574" y="2183"/>
                </a:cxn>
                <a:cxn ang="0">
                  <a:pos x="750" y="2238"/>
                </a:cxn>
                <a:cxn ang="0">
                  <a:pos x="876" y="2370"/>
                </a:cxn>
                <a:cxn ang="0">
                  <a:pos x="1060" y="2231"/>
                </a:cxn>
                <a:cxn ang="0">
                  <a:pos x="1221" y="2101"/>
                </a:cxn>
                <a:cxn ang="0">
                  <a:pos x="1314" y="1878"/>
                </a:cxn>
                <a:cxn ang="0">
                  <a:pos x="1486" y="1772"/>
                </a:cxn>
                <a:cxn ang="0">
                  <a:pos x="1797" y="1781"/>
                </a:cxn>
                <a:cxn ang="0">
                  <a:pos x="2015" y="1828"/>
                </a:cxn>
                <a:cxn ang="0">
                  <a:pos x="2109" y="1578"/>
                </a:cxn>
                <a:cxn ang="0">
                  <a:pos x="1951" y="1331"/>
                </a:cxn>
                <a:cxn ang="0">
                  <a:pos x="1699" y="1176"/>
                </a:cxn>
                <a:cxn ang="0">
                  <a:pos x="1651" y="822"/>
                </a:cxn>
                <a:cxn ang="0">
                  <a:pos x="1405" y="677"/>
                </a:cxn>
                <a:cxn ang="0">
                  <a:pos x="1150" y="519"/>
                </a:cxn>
                <a:cxn ang="0">
                  <a:pos x="889" y="414"/>
                </a:cxn>
                <a:cxn ang="0">
                  <a:pos x="774" y="149"/>
                </a:cxn>
                <a:cxn ang="0">
                  <a:pos x="684" y="6"/>
                </a:cxn>
                <a:cxn ang="0">
                  <a:pos x="525" y="36"/>
                </a:cxn>
                <a:cxn ang="0">
                  <a:pos x="295" y="158"/>
                </a:cxn>
              </a:cxnLst>
              <a:rect l="0" t="0" r="r" b="b"/>
              <a:pathLst>
                <a:path w="2109" h="2381">
                  <a:moveTo>
                    <a:pt x="172" y="219"/>
                  </a:moveTo>
                  <a:lnTo>
                    <a:pt x="7" y="191"/>
                  </a:lnTo>
                  <a:lnTo>
                    <a:pt x="183" y="476"/>
                  </a:lnTo>
                  <a:lnTo>
                    <a:pt x="120" y="572"/>
                  </a:lnTo>
                  <a:lnTo>
                    <a:pt x="117" y="692"/>
                  </a:lnTo>
                  <a:lnTo>
                    <a:pt x="139" y="809"/>
                  </a:lnTo>
                  <a:lnTo>
                    <a:pt x="75" y="863"/>
                  </a:lnTo>
                  <a:lnTo>
                    <a:pt x="37" y="936"/>
                  </a:lnTo>
                  <a:lnTo>
                    <a:pt x="70" y="993"/>
                  </a:lnTo>
                  <a:lnTo>
                    <a:pt x="46" y="1070"/>
                  </a:lnTo>
                  <a:lnTo>
                    <a:pt x="55" y="1133"/>
                  </a:lnTo>
                  <a:lnTo>
                    <a:pt x="123" y="1175"/>
                  </a:lnTo>
                  <a:lnTo>
                    <a:pt x="51" y="1277"/>
                  </a:lnTo>
                  <a:lnTo>
                    <a:pt x="0" y="1341"/>
                  </a:lnTo>
                  <a:lnTo>
                    <a:pt x="24" y="1442"/>
                  </a:lnTo>
                  <a:lnTo>
                    <a:pt x="76" y="1530"/>
                  </a:lnTo>
                  <a:lnTo>
                    <a:pt x="85" y="1587"/>
                  </a:lnTo>
                  <a:lnTo>
                    <a:pt x="133" y="1692"/>
                  </a:lnTo>
                  <a:lnTo>
                    <a:pt x="174" y="1749"/>
                  </a:lnTo>
                  <a:lnTo>
                    <a:pt x="133" y="1829"/>
                  </a:lnTo>
                  <a:lnTo>
                    <a:pt x="117" y="1896"/>
                  </a:lnTo>
                  <a:lnTo>
                    <a:pt x="156" y="1988"/>
                  </a:lnTo>
                  <a:lnTo>
                    <a:pt x="216" y="2064"/>
                  </a:lnTo>
                  <a:lnTo>
                    <a:pt x="238" y="2174"/>
                  </a:lnTo>
                  <a:lnTo>
                    <a:pt x="268" y="2291"/>
                  </a:lnTo>
                  <a:lnTo>
                    <a:pt x="310" y="2381"/>
                  </a:lnTo>
                  <a:lnTo>
                    <a:pt x="406" y="2358"/>
                  </a:lnTo>
                  <a:lnTo>
                    <a:pt x="465" y="2256"/>
                  </a:lnTo>
                  <a:lnTo>
                    <a:pt x="529" y="2240"/>
                  </a:lnTo>
                  <a:lnTo>
                    <a:pt x="574" y="2183"/>
                  </a:lnTo>
                  <a:lnTo>
                    <a:pt x="634" y="2244"/>
                  </a:lnTo>
                  <a:lnTo>
                    <a:pt x="750" y="2238"/>
                  </a:lnTo>
                  <a:lnTo>
                    <a:pt x="835" y="2282"/>
                  </a:lnTo>
                  <a:lnTo>
                    <a:pt x="876" y="2370"/>
                  </a:lnTo>
                  <a:lnTo>
                    <a:pt x="922" y="2246"/>
                  </a:lnTo>
                  <a:lnTo>
                    <a:pt x="1060" y="2231"/>
                  </a:lnTo>
                  <a:lnTo>
                    <a:pt x="1176" y="2261"/>
                  </a:lnTo>
                  <a:lnTo>
                    <a:pt x="1221" y="2101"/>
                  </a:lnTo>
                  <a:lnTo>
                    <a:pt x="1239" y="1982"/>
                  </a:lnTo>
                  <a:lnTo>
                    <a:pt x="1314" y="1878"/>
                  </a:lnTo>
                  <a:lnTo>
                    <a:pt x="1373" y="1743"/>
                  </a:lnTo>
                  <a:lnTo>
                    <a:pt x="1486" y="1772"/>
                  </a:lnTo>
                  <a:lnTo>
                    <a:pt x="1642" y="1772"/>
                  </a:lnTo>
                  <a:lnTo>
                    <a:pt x="1797" y="1781"/>
                  </a:lnTo>
                  <a:lnTo>
                    <a:pt x="1898" y="1808"/>
                  </a:lnTo>
                  <a:lnTo>
                    <a:pt x="2015" y="1828"/>
                  </a:lnTo>
                  <a:lnTo>
                    <a:pt x="2095" y="1684"/>
                  </a:lnTo>
                  <a:lnTo>
                    <a:pt x="2109" y="1578"/>
                  </a:lnTo>
                  <a:lnTo>
                    <a:pt x="2038" y="1425"/>
                  </a:lnTo>
                  <a:lnTo>
                    <a:pt x="1951" y="1331"/>
                  </a:lnTo>
                  <a:lnTo>
                    <a:pt x="1986" y="1215"/>
                  </a:lnTo>
                  <a:lnTo>
                    <a:pt x="1699" y="1176"/>
                  </a:lnTo>
                  <a:lnTo>
                    <a:pt x="1623" y="989"/>
                  </a:lnTo>
                  <a:lnTo>
                    <a:pt x="1651" y="822"/>
                  </a:lnTo>
                  <a:lnTo>
                    <a:pt x="1569" y="702"/>
                  </a:lnTo>
                  <a:lnTo>
                    <a:pt x="1405" y="677"/>
                  </a:lnTo>
                  <a:lnTo>
                    <a:pt x="1308" y="605"/>
                  </a:lnTo>
                  <a:lnTo>
                    <a:pt x="1150" y="519"/>
                  </a:lnTo>
                  <a:lnTo>
                    <a:pt x="1015" y="503"/>
                  </a:lnTo>
                  <a:lnTo>
                    <a:pt x="889" y="414"/>
                  </a:lnTo>
                  <a:lnTo>
                    <a:pt x="781" y="299"/>
                  </a:lnTo>
                  <a:lnTo>
                    <a:pt x="774" y="149"/>
                  </a:lnTo>
                  <a:lnTo>
                    <a:pt x="772" y="0"/>
                  </a:lnTo>
                  <a:lnTo>
                    <a:pt x="684" y="6"/>
                  </a:lnTo>
                  <a:lnTo>
                    <a:pt x="618" y="18"/>
                  </a:lnTo>
                  <a:lnTo>
                    <a:pt x="525" y="36"/>
                  </a:lnTo>
                  <a:lnTo>
                    <a:pt x="412" y="99"/>
                  </a:lnTo>
                  <a:lnTo>
                    <a:pt x="295" y="158"/>
                  </a:lnTo>
                  <a:lnTo>
                    <a:pt x="172" y="219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3" name="Freeform 200">
              <a:extLst>
                <a:ext uri="{FF2B5EF4-FFF2-40B4-BE49-F238E27FC236}">
                  <a16:creationId xmlns:a16="http://schemas.microsoft.com/office/drawing/2014/main" id="{9087C2DA-99FC-86EE-95B9-05BD3E992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581" y="6708000"/>
              <a:ext cx="455885" cy="489039"/>
            </a:xfrm>
            <a:custGeom>
              <a:avLst/>
              <a:gdLst/>
              <a:ahLst/>
              <a:cxnLst>
                <a:cxn ang="0">
                  <a:pos x="761" y="801"/>
                </a:cxn>
                <a:cxn ang="0">
                  <a:pos x="654" y="863"/>
                </a:cxn>
                <a:cxn ang="0">
                  <a:pos x="576" y="882"/>
                </a:cxn>
                <a:cxn ang="0">
                  <a:pos x="488" y="853"/>
                </a:cxn>
                <a:cxn ang="0">
                  <a:pos x="424" y="877"/>
                </a:cxn>
                <a:cxn ang="0">
                  <a:pos x="331" y="887"/>
                </a:cxn>
                <a:cxn ang="0">
                  <a:pos x="267" y="820"/>
                </a:cxn>
                <a:cxn ang="0">
                  <a:pos x="204" y="801"/>
                </a:cxn>
                <a:cxn ang="0">
                  <a:pos x="140" y="820"/>
                </a:cxn>
                <a:cxn ang="0">
                  <a:pos x="75" y="780"/>
                </a:cxn>
                <a:cxn ang="0">
                  <a:pos x="6" y="681"/>
                </a:cxn>
                <a:cxn ang="0">
                  <a:pos x="0" y="612"/>
                </a:cxn>
                <a:cxn ang="0">
                  <a:pos x="45" y="524"/>
                </a:cxn>
                <a:cxn ang="0">
                  <a:pos x="59" y="426"/>
                </a:cxn>
                <a:cxn ang="0">
                  <a:pos x="99" y="282"/>
                </a:cxn>
                <a:cxn ang="0">
                  <a:pos x="147" y="171"/>
                </a:cxn>
                <a:cxn ang="0">
                  <a:pos x="168" y="56"/>
                </a:cxn>
                <a:cxn ang="0">
                  <a:pos x="240" y="35"/>
                </a:cxn>
                <a:cxn ang="0">
                  <a:pos x="333" y="0"/>
                </a:cxn>
                <a:cxn ang="0">
                  <a:pos x="444" y="117"/>
                </a:cxn>
                <a:cxn ang="0">
                  <a:pos x="447" y="180"/>
                </a:cxn>
                <a:cxn ang="0">
                  <a:pos x="531" y="134"/>
                </a:cxn>
                <a:cxn ang="0">
                  <a:pos x="605" y="248"/>
                </a:cxn>
                <a:cxn ang="0">
                  <a:pos x="731" y="347"/>
                </a:cxn>
                <a:cxn ang="0">
                  <a:pos x="827" y="440"/>
                </a:cxn>
                <a:cxn ang="0">
                  <a:pos x="804" y="585"/>
                </a:cxn>
                <a:cxn ang="0">
                  <a:pos x="791" y="669"/>
                </a:cxn>
                <a:cxn ang="0">
                  <a:pos x="801" y="709"/>
                </a:cxn>
                <a:cxn ang="0">
                  <a:pos x="761" y="801"/>
                </a:cxn>
              </a:cxnLst>
              <a:rect l="0" t="0" r="r" b="b"/>
              <a:pathLst>
                <a:path w="827" h="887">
                  <a:moveTo>
                    <a:pt x="761" y="801"/>
                  </a:moveTo>
                  <a:lnTo>
                    <a:pt x="654" y="863"/>
                  </a:lnTo>
                  <a:lnTo>
                    <a:pt x="576" y="882"/>
                  </a:lnTo>
                  <a:lnTo>
                    <a:pt x="488" y="853"/>
                  </a:lnTo>
                  <a:lnTo>
                    <a:pt x="424" y="877"/>
                  </a:lnTo>
                  <a:lnTo>
                    <a:pt x="331" y="887"/>
                  </a:lnTo>
                  <a:lnTo>
                    <a:pt x="267" y="820"/>
                  </a:lnTo>
                  <a:lnTo>
                    <a:pt x="204" y="801"/>
                  </a:lnTo>
                  <a:lnTo>
                    <a:pt x="140" y="820"/>
                  </a:lnTo>
                  <a:lnTo>
                    <a:pt x="75" y="780"/>
                  </a:lnTo>
                  <a:lnTo>
                    <a:pt x="6" y="681"/>
                  </a:lnTo>
                  <a:lnTo>
                    <a:pt x="0" y="612"/>
                  </a:lnTo>
                  <a:lnTo>
                    <a:pt x="45" y="524"/>
                  </a:lnTo>
                  <a:lnTo>
                    <a:pt x="59" y="426"/>
                  </a:lnTo>
                  <a:lnTo>
                    <a:pt x="99" y="282"/>
                  </a:lnTo>
                  <a:lnTo>
                    <a:pt x="147" y="171"/>
                  </a:lnTo>
                  <a:lnTo>
                    <a:pt x="168" y="56"/>
                  </a:lnTo>
                  <a:lnTo>
                    <a:pt x="240" y="35"/>
                  </a:lnTo>
                  <a:lnTo>
                    <a:pt x="333" y="0"/>
                  </a:lnTo>
                  <a:lnTo>
                    <a:pt x="444" y="117"/>
                  </a:lnTo>
                  <a:lnTo>
                    <a:pt x="447" y="180"/>
                  </a:lnTo>
                  <a:lnTo>
                    <a:pt x="531" y="134"/>
                  </a:lnTo>
                  <a:lnTo>
                    <a:pt x="605" y="248"/>
                  </a:lnTo>
                  <a:lnTo>
                    <a:pt x="731" y="347"/>
                  </a:lnTo>
                  <a:lnTo>
                    <a:pt x="827" y="440"/>
                  </a:lnTo>
                  <a:lnTo>
                    <a:pt x="804" y="585"/>
                  </a:lnTo>
                  <a:lnTo>
                    <a:pt x="791" y="669"/>
                  </a:lnTo>
                  <a:lnTo>
                    <a:pt x="801" y="709"/>
                  </a:lnTo>
                  <a:lnTo>
                    <a:pt x="761" y="801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4" name="Freeform 205">
              <a:extLst>
                <a:ext uri="{FF2B5EF4-FFF2-40B4-BE49-F238E27FC236}">
                  <a16:creationId xmlns:a16="http://schemas.microsoft.com/office/drawing/2014/main" id="{E8C21DC1-A0BC-FCBF-1178-6E1202EABE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39584" y="1132399"/>
              <a:ext cx="55259" cy="33155"/>
            </a:xfrm>
            <a:custGeom>
              <a:avLst/>
              <a:gdLst/>
              <a:ahLst/>
              <a:cxnLst>
                <a:cxn ang="0">
                  <a:pos x="34" y="38"/>
                </a:cxn>
                <a:cxn ang="0">
                  <a:pos x="3" y="33"/>
                </a:cxn>
                <a:cxn ang="0">
                  <a:pos x="0" y="26"/>
                </a:cxn>
                <a:cxn ang="0">
                  <a:pos x="1" y="11"/>
                </a:cxn>
                <a:cxn ang="0">
                  <a:pos x="13" y="0"/>
                </a:cxn>
                <a:cxn ang="0">
                  <a:pos x="33" y="8"/>
                </a:cxn>
                <a:cxn ang="0">
                  <a:pos x="49" y="20"/>
                </a:cxn>
                <a:cxn ang="0">
                  <a:pos x="66" y="36"/>
                </a:cxn>
                <a:cxn ang="0">
                  <a:pos x="34" y="38"/>
                </a:cxn>
              </a:cxnLst>
              <a:rect l="0" t="0" r="r" b="b"/>
              <a:pathLst>
                <a:path w="66" h="38">
                  <a:moveTo>
                    <a:pt x="34" y="38"/>
                  </a:moveTo>
                  <a:lnTo>
                    <a:pt x="3" y="33"/>
                  </a:lnTo>
                  <a:lnTo>
                    <a:pt x="0" y="26"/>
                  </a:lnTo>
                  <a:lnTo>
                    <a:pt x="1" y="11"/>
                  </a:lnTo>
                  <a:lnTo>
                    <a:pt x="13" y="0"/>
                  </a:lnTo>
                  <a:lnTo>
                    <a:pt x="33" y="8"/>
                  </a:lnTo>
                  <a:lnTo>
                    <a:pt x="49" y="20"/>
                  </a:lnTo>
                  <a:lnTo>
                    <a:pt x="66" y="36"/>
                  </a:lnTo>
                  <a:lnTo>
                    <a:pt x="34" y="38"/>
                  </a:lnTo>
                  <a:close/>
                </a:path>
              </a:pathLst>
            </a:custGeom>
            <a:grpFill/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3" name="Picture 58" descr="Resultado de imagem para logo cencosud">
            <a:extLst>
              <a:ext uri="{FF2B5EF4-FFF2-40B4-BE49-F238E27FC236}">
                <a16:creationId xmlns:a16="http://schemas.microsoft.com/office/drawing/2014/main" id="{68A1DCD3-936C-34D3-D736-91FD099B1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978" y="2592208"/>
            <a:ext cx="385910" cy="20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62">
            <a:extLst>
              <a:ext uri="{FF2B5EF4-FFF2-40B4-BE49-F238E27FC236}">
                <a16:creationId xmlns:a16="http://schemas.microsoft.com/office/drawing/2014/main" id="{DD218225-E552-483F-75DE-808B62D8EF77}"/>
              </a:ext>
            </a:extLst>
          </p:cNvPr>
          <p:cNvSpPr>
            <a:spLocks/>
          </p:cNvSpPr>
          <p:nvPr/>
        </p:nvSpPr>
        <p:spPr bwMode="auto">
          <a:xfrm>
            <a:off x="3943594" y="1752528"/>
            <a:ext cx="2087216" cy="2148959"/>
          </a:xfrm>
          <a:custGeom>
            <a:avLst/>
            <a:gdLst/>
            <a:ahLst/>
            <a:cxnLst>
              <a:cxn ang="0">
                <a:pos x="6464" y="1855"/>
              </a:cxn>
              <a:cxn ang="0">
                <a:pos x="5685" y="1514"/>
              </a:cxn>
              <a:cxn ang="0">
                <a:pos x="5320" y="1538"/>
              </a:cxn>
              <a:cxn ang="0">
                <a:pos x="5300" y="1321"/>
              </a:cxn>
              <a:cxn ang="0">
                <a:pos x="5115" y="1221"/>
              </a:cxn>
              <a:cxn ang="0">
                <a:pos x="4828" y="1081"/>
              </a:cxn>
              <a:cxn ang="0">
                <a:pos x="4409" y="1235"/>
              </a:cxn>
              <a:cxn ang="0">
                <a:pos x="4618" y="999"/>
              </a:cxn>
              <a:cxn ang="0">
                <a:pos x="4360" y="879"/>
              </a:cxn>
              <a:cxn ang="0">
                <a:pos x="4234" y="605"/>
              </a:cxn>
              <a:cxn ang="0">
                <a:pos x="4006" y="207"/>
              </a:cxn>
              <a:cxn ang="0">
                <a:pos x="3698" y="524"/>
              </a:cxn>
              <a:cxn ang="0">
                <a:pos x="3269" y="481"/>
              </a:cxn>
              <a:cxn ang="0">
                <a:pos x="3050" y="567"/>
              </a:cxn>
              <a:cxn ang="0">
                <a:pos x="2631" y="620"/>
              </a:cxn>
              <a:cxn ang="0">
                <a:pos x="2631" y="211"/>
              </a:cxn>
              <a:cxn ang="0">
                <a:pos x="2431" y="14"/>
              </a:cxn>
              <a:cxn ang="0">
                <a:pos x="2173" y="202"/>
              </a:cxn>
              <a:cxn ang="0">
                <a:pos x="1939" y="245"/>
              </a:cxn>
              <a:cxn ang="0">
                <a:pos x="1779" y="284"/>
              </a:cxn>
              <a:cxn ang="0">
                <a:pos x="1905" y="548"/>
              </a:cxn>
              <a:cxn ang="0">
                <a:pos x="1540" y="793"/>
              </a:cxn>
              <a:cxn ang="0">
                <a:pos x="1243" y="721"/>
              </a:cxn>
              <a:cxn ang="0">
                <a:pos x="751" y="639"/>
              </a:cxn>
              <a:cxn ang="0">
                <a:pos x="819" y="812"/>
              </a:cxn>
              <a:cxn ang="0">
                <a:pos x="792" y="1109"/>
              </a:cxn>
              <a:cxn ang="0">
                <a:pos x="508" y="1742"/>
              </a:cxn>
              <a:cxn ang="0">
                <a:pos x="144" y="2121"/>
              </a:cxn>
              <a:cxn ang="0">
                <a:pos x="28" y="2385"/>
              </a:cxn>
              <a:cxn ang="0">
                <a:pos x="265" y="2710"/>
              </a:cxn>
              <a:cxn ang="0">
                <a:pos x="595" y="2838"/>
              </a:cxn>
              <a:cxn ang="0">
                <a:pos x="1033" y="2912"/>
              </a:cxn>
              <a:cxn ang="0">
                <a:pos x="1518" y="2747"/>
              </a:cxn>
              <a:cxn ang="0">
                <a:pos x="1756" y="3250"/>
              </a:cxn>
              <a:cxn ang="0">
                <a:pos x="2313" y="3451"/>
              </a:cxn>
              <a:cxn ang="0">
                <a:pos x="2597" y="3945"/>
              </a:cxn>
              <a:cxn ang="0">
                <a:pos x="2854" y="4322"/>
              </a:cxn>
              <a:cxn ang="0">
                <a:pos x="2743" y="4923"/>
              </a:cxn>
              <a:cxn ang="0">
                <a:pos x="3118" y="5243"/>
              </a:cxn>
              <a:cxn ang="0">
                <a:pos x="3219" y="5590"/>
              </a:cxn>
              <a:cxn ang="0">
                <a:pos x="3109" y="6029"/>
              </a:cxn>
              <a:cxn ang="0">
                <a:pos x="2624" y="6499"/>
              </a:cxn>
              <a:cxn ang="0">
                <a:pos x="2918" y="6595"/>
              </a:cxn>
              <a:cxn ang="0">
                <a:pos x="3194" y="7021"/>
              </a:cxn>
              <a:cxn ang="0">
                <a:pos x="3422" y="6793"/>
              </a:cxn>
              <a:cxn ang="0">
                <a:pos x="3668" y="6637"/>
              </a:cxn>
              <a:cxn ang="0">
                <a:pos x="3734" y="6661"/>
              </a:cxn>
              <a:cxn ang="0">
                <a:pos x="4136" y="6187"/>
              </a:cxn>
              <a:cxn ang="0">
                <a:pos x="4352" y="5609"/>
              </a:cxn>
              <a:cxn ang="0">
                <a:pos x="4919" y="5334"/>
              </a:cxn>
              <a:cxn ang="0">
                <a:pos x="5395" y="5216"/>
              </a:cxn>
              <a:cxn ang="0">
                <a:pos x="5670" y="4906"/>
              </a:cxn>
              <a:cxn ang="0">
                <a:pos x="5834" y="4549"/>
              </a:cxn>
              <a:cxn ang="0">
                <a:pos x="6046" y="4190"/>
              </a:cxn>
              <a:cxn ang="0">
                <a:pos x="6086" y="3613"/>
              </a:cxn>
              <a:cxn ang="0">
                <a:pos x="6372" y="3248"/>
              </a:cxn>
              <a:cxn ang="0">
                <a:pos x="6885" y="2592"/>
              </a:cxn>
            </a:cxnLst>
            <a:rect l="0" t="0" r="r" b="b"/>
            <a:pathLst>
              <a:path w="6931" h="7135">
                <a:moveTo>
                  <a:pt x="6896" y="2149"/>
                </a:moveTo>
                <a:lnTo>
                  <a:pt x="6830" y="1975"/>
                </a:lnTo>
                <a:lnTo>
                  <a:pt x="6620" y="1963"/>
                </a:lnTo>
                <a:lnTo>
                  <a:pt x="6464" y="1855"/>
                </a:lnTo>
                <a:lnTo>
                  <a:pt x="6270" y="1658"/>
                </a:lnTo>
                <a:lnTo>
                  <a:pt x="6025" y="1513"/>
                </a:lnTo>
                <a:lnTo>
                  <a:pt x="5860" y="1552"/>
                </a:lnTo>
                <a:lnTo>
                  <a:pt x="5685" y="1514"/>
                </a:lnTo>
                <a:lnTo>
                  <a:pt x="5534" y="1442"/>
                </a:lnTo>
                <a:lnTo>
                  <a:pt x="5437" y="1461"/>
                </a:lnTo>
                <a:lnTo>
                  <a:pt x="5383" y="1504"/>
                </a:lnTo>
                <a:lnTo>
                  <a:pt x="5320" y="1538"/>
                </a:lnTo>
                <a:lnTo>
                  <a:pt x="5252" y="1557"/>
                </a:lnTo>
                <a:lnTo>
                  <a:pt x="5271" y="1466"/>
                </a:lnTo>
                <a:lnTo>
                  <a:pt x="5354" y="1384"/>
                </a:lnTo>
                <a:lnTo>
                  <a:pt x="5300" y="1321"/>
                </a:lnTo>
                <a:lnTo>
                  <a:pt x="5237" y="1254"/>
                </a:lnTo>
                <a:lnTo>
                  <a:pt x="5198" y="1293"/>
                </a:lnTo>
                <a:lnTo>
                  <a:pt x="5149" y="1197"/>
                </a:lnTo>
                <a:lnTo>
                  <a:pt x="5115" y="1221"/>
                </a:lnTo>
                <a:lnTo>
                  <a:pt x="5037" y="1192"/>
                </a:lnTo>
                <a:lnTo>
                  <a:pt x="4993" y="1158"/>
                </a:lnTo>
                <a:lnTo>
                  <a:pt x="4920" y="1110"/>
                </a:lnTo>
                <a:lnTo>
                  <a:pt x="4828" y="1081"/>
                </a:lnTo>
                <a:lnTo>
                  <a:pt x="4682" y="1081"/>
                </a:lnTo>
                <a:lnTo>
                  <a:pt x="4628" y="1172"/>
                </a:lnTo>
                <a:lnTo>
                  <a:pt x="4492" y="1264"/>
                </a:lnTo>
                <a:lnTo>
                  <a:pt x="4409" y="1235"/>
                </a:lnTo>
                <a:lnTo>
                  <a:pt x="4462" y="1197"/>
                </a:lnTo>
                <a:lnTo>
                  <a:pt x="4536" y="1187"/>
                </a:lnTo>
                <a:lnTo>
                  <a:pt x="4613" y="1076"/>
                </a:lnTo>
                <a:lnTo>
                  <a:pt x="4618" y="999"/>
                </a:lnTo>
                <a:lnTo>
                  <a:pt x="4477" y="966"/>
                </a:lnTo>
                <a:lnTo>
                  <a:pt x="4414" y="927"/>
                </a:lnTo>
                <a:lnTo>
                  <a:pt x="4423" y="884"/>
                </a:lnTo>
                <a:lnTo>
                  <a:pt x="4360" y="879"/>
                </a:lnTo>
                <a:lnTo>
                  <a:pt x="4321" y="836"/>
                </a:lnTo>
                <a:lnTo>
                  <a:pt x="4365" y="754"/>
                </a:lnTo>
                <a:lnTo>
                  <a:pt x="4360" y="668"/>
                </a:lnTo>
                <a:lnTo>
                  <a:pt x="4234" y="605"/>
                </a:lnTo>
                <a:lnTo>
                  <a:pt x="4165" y="399"/>
                </a:lnTo>
                <a:lnTo>
                  <a:pt x="4114" y="268"/>
                </a:lnTo>
                <a:lnTo>
                  <a:pt x="4057" y="168"/>
                </a:lnTo>
                <a:lnTo>
                  <a:pt x="4006" y="207"/>
                </a:lnTo>
                <a:lnTo>
                  <a:pt x="3899" y="366"/>
                </a:lnTo>
                <a:lnTo>
                  <a:pt x="3869" y="493"/>
                </a:lnTo>
                <a:lnTo>
                  <a:pt x="3803" y="556"/>
                </a:lnTo>
                <a:lnTo>
                  <a:pt x="3698" y="524"/>
                </a:lnTo>
                <a:lnTo>
                  <a:pt x="3586" y="567"/>
                </a:lnTo>
                <a:lnTo>
                  <a:pt x="3444" y="481"/>
                </a:lnTo>
                <a:lnTo>
                  <a:pt x="3367" y="500"/>
                </a:lnTo>
                <a:lnTo>
                  <a:pt x="3269" y="481"/>
                </a:lnTo>
                <a:lnTo>
                  <a:pt x="3254" y="519"/>
                </a:lnTo>
                <a:lnTo>
                  <a:pt x="3279" y="591"/>
                </a:lnTo>
                <a:lnTo>
                  <a:pt x="3138" y="581"/>
                </a:lnTo>
                <a:lnTo>
                  <a:pt x="3050" y="567"/>
                </a:lnTo>
                <a:lnTo>
                  <a:pt x="2987" y="601"/>
                </a:lnTo>
                <a:lnTo>
                  <a:pt x="2875" y="615"/>
                </a:lnTo>
                <a:lnTo>
                  <a:pt x="2758" y="697"/>
                </a:lnTo>
                <a:lnTo>
                  <a:pt x="2631" y="620"/>
                </a:lnTo>
                <a:lnTo>
                  <a:pt x="2553" y="529"/>
                </a:lnTo>
                <a:lnTo>
                  <a:pt x="2543" y="399"/>
                </a:lnTo>
                <a:lnTo>
                  <a:pt x="2573" y="298"/>
                </a:lnTo>
                <a:lnTo>
                  <a:pt x="2631" y="211"/>
                </a:lnTo>
                <a:lnTo>
                  <a:pt x="2529" y="120"/>
                </a:lnTo>
                <a:lnTo>
                  <a:pt x="2543" y="38"/>
                </a:lnTo>
                <a:lnTo>
                  <a:pt x="2509" y="0"/>
                </a:lnTo>
                <a:lnTo>
                  <a:pt x="2431" y="14"/>
                </a:lnTo>
                <a:lnTo>
                  <a:pt x="2431" y="58"/>
                </a:lnTo>
                <a:lnTo>
                  <a:pt x="2363" y="130"/>
                </a:lnTo>
                <a:lnTo>
                  <a:pt x="2280" y="159"/>
                </a:lnTo>
                <a:lnTo>
                  <a:pt x="2173" y="202"/>
                </a:lnTo>
                <a:lnTo>
                  <a:pt x="2095" y="187"/>
                </a:lnTo>
                <a:lnTo>
                  <a:pt x="2027" y="221"/>
                </a:lnTo>
                <a:lnTo>
                  <a:pt x="2032" y="298"/>
                </a:lnTo>
                <a:lnTo>
                  <a:pt x="1939" y="245"/>
                </a:lnTo>
                <a:lnTo>
                  <a:pt x="1813" y="211"/>
                </a:lnTo>
                <a:lnTo>
                  <a:pt x="1667" y="178"/>
                </a:lnTo>
                <a:lnTo>
                  <a:pt x="1696" y="226"/>
                </a:lnTo>
                <a:lnTo>
                  <a:pt x="1779" y="284"/>
                </a:lnTo>
                <a:lnTo>
                  <a:pt x="1774" y="370"/>
                </a:lnTo>
                <a:lnTo>
                  <a:pt x="1832" y="461"/>
                </a:lnTo>
                <a:lnTo>
                  <a:pt x="1939" y="476"/>
                </a:lnTo>
                <a:lnTo>
                  <a:pt x="1905" y="548"/>
                </a:lnTo>
                <a:lnTo>
                  <a:pt x="1798" y="581"/>
                </a:lnTo>
                <a:lnTo>
                  <a:pt x="1798" y="634"/>
                </a:lnTo>
                <a:lnTo>
                  <a:pt x="1637" y="702"/>
                </a:lnTo>
                <a:lnTo>
                  <a:pt x="1540" y="793"/>
                </a:lnTo>
                <a:lnTo>
                  <a:pt x="1496" y="740"/>
                </a:lnTo>
                <a:lnTo>
                  <a:pt x="1418" y="798"/>
                </a:lnTo>
                <a:lnTo>
                  <a:pt x="1330" y="735"/>
                </a:lnTo>
                <a:lnTo>
                  <a:pt x="1243" y="721"/>
                </a:lnTo>
                <a:lnTo>
                  <a:pt x="1243" y="644"/>
                </a:lnTo>
                <a:lnTo>
                  <a:pt x="1189" y="562"/>
                </a:lnTo>
                <a:lnTo>
                  <a:pt x="1067" y="649"/>
                </a:lnTo>
                <a:lnTo>
                  <a:pt x="751" y="639"/>
                </a:lnTo>
                <a:lnTo>
                  <a:pt x="765" y="754"/>
                </a:lnTo>
                <a:lnTo>
                  <a:pt x="868" y="745"/>
                </a:lnTo>
                <a:lnTo>
                  <a:pt x="897" y="836"/>
                </a:lnTo>
                <a:lnTo>
                  <a:pt x="819" y="812"/>
                </a:lnTo>
                <a:lnTo>
                  <a:pt x="707" y="841"/>
                </a:lnTo>
                <a:lnTo>
                  <a:pt x="717" y="985"/>
                </a:lnTo>
                <a:lnTo>
                  <a:pt x="804" y="1028"/>
                </a:lnTo>
                <a:lnTo>
                  <a:pt x="792" y="1109"/>
                </a:lnTo>
                <a:lnTo>
                  <a:pt x="838" y="1201"/>
                </a:lnTo>
                <a:lnTo>
                  <a:pt x="705" y="1747"/>
                </a:lnTo>
                <a:lnTo>
                  <a:pt x="604" y="1718"/>
                </a:lnTo>
                <a:lnTo>
                  <a:pt x="508" y="1742"/>
                </a:lnTo>
                <a:lnTo>
                  <a:pt x="388" y="1766"/>
                </a:lnTo>
                <a:lnTo>
                  <a:pt x="244" y="1864"/>
                </a:lnTo>
                <a:lnTo>
                  <a:pt x="148" y="2025"/>
                </a:lnTo>
                <a:lnTo>
                  <a:pt x="144" y="2121"/>
                </a:lnTo>
                <a:lnTo>
                  <a:pt x="98" y="2158"/>
                </a:lnTo>
                <a:lnTo>
                  <a:pt x="14" y="2227"/>
                </a:lnTo>
                <a:lnTo>
                  <a:pt x="0" y="2313"/>
                </a:lnTo>
                <a:lnTo>
                  <a:pt x="28" y="2385"/>
                </a:lnTo>
                <a:lnTo>
                  <a:pt x="83" y="2454"/>
                </a:lnTo>
                <a:lnTo>
                  <a:pt x="137" y="2564"/>
                </a:lnTo>
                <a:lnTo>
                  <a:pt x="165" y="2656"/>
                </a:lnTo>
                <a:lnTo>
                  <a:pt x="265" y="2710"/>
                </a:lnTo>
                <a:lnTo>
                  <a:pt x="339" y="2802"/>
                </a:lnTo>
                <a:lnTo>
                  <a:pt x="460" y="2779"/>
                </a:lnTo>
                <a:lnTo>
                  <a:pt x="571" y="2681"/>
                </a:lnTo>
                <a:lnTo>
                  <a:pt x="595" y="2838"/>
                </a:lnTo>
                <a:lnTo>
                  <a:pt x="595" y="2966"/>
                </a:lnTo>
                <a:lnTo>
                  <a:pt x="750" y="2939"/>
                </a:lnTo>
                <a:lnTo>
                  <a:pt x="915" y="2966"/>
                </a:lnTo>
                <a:lnTo>
                  <a:pt x="1033" y="2912"/>
                </a:lnTo>
                <a:lnTo>
                  <a:pt x="1161" y="2848"/>
                </a:lnTo>
                <a:lnTo>
                  <a:pt x="1271" y="2784"/>
                </a:lnTo>
                <a:lnTo>
                  <a:pt x="1417" y="2756"/>
                </a:lnTo>
                <a:lnTo>
                  <a:pt x="1518" y="2747"/>
                </a:lnTo>
                <a:lnTo>
                  <a:pt x="1518" y="2893"/>
                </a:lnTo>
                <a:lnTo>
                  <a:pt x="1527" y="3049"/>
                </a:lnTo>
                <a:lnTo>
                  <a:pt x="1637" y="3168"/>
                </a:lnTo>
                <a:lnTo>
                  <a:pt x="1756" y="3250"/>
                </a:lnTo>
                <a:lnTo>
                  <a:pt x="1893" y="3268"/>
                </a:lnTo>
                <a:lnTo>
                  <a:pt x="2048" y="3350"/>
                </a:lnTo>
                <a:lnTo>
                  <a:pt x="2149" y="3424"/>
                </a:lnTo>
                <a:lnTo>
                  <a:pt x="2313" y="3451"/>
                </a:lnTo>
                <a:lnTo>
                  <a:pt x="2396" y="3570"/>
                </a:lnTo>
                <a:lnTo>
                  <a:pt x="2368" y="3734"/>
                </a:lnTo>
                <a:lnTo>
                  <a:pt x="2441" y="3926"/>
                </a:lnTo>
                <a:lnTo>
                  <a:pt x="2597" y="3945"/>
                </a:lnTo>
                <a:lnTo>
                  <a:pt x="2734" y="3963"/>
                </a:lnTo>
                <a:lnTo>
                  <a:pt x="2697" y="4082"/>
                </a:lnTo>
                <a:lnTo>
                  <a:pt x="2780" y="4173"/>
                </a:lnTo>
                <a:lnTo>
                  <a:pt x="2854" y="4322"/>
                </a:lnTo>
                <a:lnTo>
                  <a:pt x="2840" y="4432"/>
                </a:lnTo>
                <a:lnTo>
                  <a:pt x="2761" y="4576"/>
                </a:lnTo>
                <a:lnTo>
                  <a:pt x="2725" y="4758"/>
                </a:lnTo>
                <a:lnTo>
                  <a:pt x="2743" y="4923"/>
                </a:lnTo>
                <a:lnTo>
                  <a:pt x="2725" y="5024"/>
                </a:lnTo>
                <a:lnTo>
                  <a:pt x="2944" y="5042"/>
                </a:lnTo>
                <a:lnTo>
                  <a:pt x="3091" y="5097"/>
                </a:lnTo>
                <a:lnTo>
                  <a:pt x="3118" y="5243"/>
                </a:lnTo>
                <a:lnTo>
                  <a:pt x="3118" y="5380"/>
                </a:lnTo>
                <a:lnTo>
                  <a:pt x="3237" y="5344"/>
                </a:lnTo>
                <a:lnTo>
                  <a:pt x="3292" y="5435"/>
                </a:lnTo>
                <a:lnTo>
                  <a:pt x="3219" y="5590"/>
                </a:lnTo>
                <a:lnTo>
                  <a:pt x="3292" y="5682"/>
                </a:lnTo>
                <a:lnTo>
                  <a:pt x="3319" y="5837"/>
                </a:lnTo>
                <a:lnTo>
                  <a:pt x="3292" y="5965"/>
                </a:lnTo>
                <a:lnTo>
                  <a:pt x="3109" y="6029"/>
                </a:lnTo>
                <a:lnTo>
                  <a:pt x="2944" y="6121"/>
                </a:lnTo>
                <a:lnTo>
                  <a:pt x="2807" y="6267"/>
                </a:lnTo>
                <a:lnTo>
                  <a:pt x="2696" y="6391"/>
                </a:lnTo>
                <a:lnTo>
                  <a:pt x="2624" y="6499"/>
                </a:lnTo>
                <a:lnTo>
                  <a:pt x="2720" y="6463"/>
                </a:lnTo>
                <a:lnTo>
                  <a:pt x="2828" y="6577"/>
                </a:lnTo>
                <a:lnTo>
                  <a:pt x="2834" y="6643"/>
                </a:lnTo>
                <a:lnTo>
                  <a:pt x="2918" y="6595"/>
                </a:lnTo>
                <a:lnTo>
                  <a:pt x="2990" y="6709"/>
                </a:lnTo>
                <a:lnTo>
                  <a:pt x="3104" y="6799"/>
                </a:lnTo>
                <a:lnTo>
                  <a:pt x="3212" y="6901"/>
                </a:lnTo>
                <a:lnTo>
                  <a:pt x="3194" y="7021"/>
                </a:lnTo>
                <a:lnTo>
                  <a:pt x="3176" y="7135"/>
                </a:lnTo>
                <a:lnTo>
                  <a:pt x="3314" y="7033"/>
                </a:lnTo>
                <a:lnTo>
                  <a:pt x="3392" y="6895"/>
                </a:lnTo>
                <a:lnTo>
                  <a:pt x="3422" y="6793"/>
                </a:lnTo>
                <a:lnTo>
                  <a:pt x="3548" y="6691"/>
                </a:lnTo>
                <a:lnTo>
                  <a:pt x="3620" y="6547"/>
                </a:lnTo>
                <a:lnTo>
                  <a:pt x="3674" y="6571"/>
                </a:lnTo>
                <a:lnTo>
                  <a:pt x="3668" y="6637"/>
                </a:lnTo>
                <a:lnTo>
                  <a:pt x="3584" y="6733"/>
                </a:lnTo>
                <a:lnTo>
                  <a:pt x="3494" y="6853"/>
                </a:lnTo>
                <a:lnTo>
                  <a:pt x="3638" y="6757"/>
                </a:lnTo>
                <a:lnTo>
                  <a:pt x="3734" y="6661"/>
                </a:lnTo>
                <a:lnTo>
                  <a:pt x="3863" y="6425"/>
                </a:lnTo>
                <a:lnTo>
                  <a:pt x="3951" y="6362"/>
                </a:lnTo>
                <a:lnTo>
                  <a:pt x="4034" y="6295"/>
                </a:lnTo>
                <a:lnTo>
                  <a:pt x="4136" y="6187"/>
                </a:lnTo>
                <a:lnTo>
                  <a:pt x="4141" y="6031"/>
                </a:lnTo>
                <a:lnTo>
                  <a:pt x="4179" y="5810"/>
                </a:lnTo>
                <a:lnTo>
                  <a:pt x="4288" y="5673"/>
                </a:lnTo>
                <a:lnTo>
                  <a:pt x="4352" y="5609"/>
                </a:lnTo>
                <a:lnTo>
                  <a:pt x="4489" y="5536"/>
                </a:lnTo>
                <a:lnTo>
                  <a:pt x="4645" y="5462"/>
                </a:lnTo>
                <a:lnTo>
                  <a:pt x="4791" y="5426"/>
                </a:lnTo>
                <a:lnTo>
                  <a:pt x="4919" y="5334"/>
                </a:lnTo>
                <a:lnTo>
                  <a:pt x="5020" y="5344"/>
                </a:lnTo>
                <a:lnTo>
                  <a:pt x="5148" y="5280"/>
                </a:lnTo>
                <a:lnTo>
                  <a:pt x="5321" y="5298"/>
                </a:lnTo>
                <a:lnTo>
                  <a:pt x="5395" y="5216"/>
                </a:lnTo>
                <a:lnTo>
                  <a:pt x="5523" y="5152"/>
                </a:lnTo>
                <a:lnTo>
                  <a:pt x="5587" y="5051"/>
                </a:lnTo>
                <a:lnTo>
                  <a:pt x="5605" y="4960"/>
                </a:lnTo>
                <a:lnTo>
                  <a:pt x="5670" y="4906"/>
                </a:lnTo>
                <a:lnTo>
                  <a:pt x="5714" y="4825"/>
                </a:lnTo>
                <a:lnTo>
                  <a:pt x="5774" y="4735"/>
                </a:lnTo>
                <a:lnTo>
                  <a:pt x="5858" y="4675"/>
                </a:lnTo>
                <a:lnTo>
                  <a:pt x="5834" y="4549"/>
                </a:lnTo>
                <a:lnTo>
                  <a:pt x="5924" y="4423"/>
                </a:lnTo>
                <a:lnTo>
                  <a:pt x="5990" y="4339"/>
                </a:lnTo>
                <a:lnTo>
                  <a:pt x="5990" y="4219"/>
                </a:lnTo>
                <a:lnTo>
                  <a:pt x="6046" y="4190"/>
                </a:lnTo>
                <a:lnTo>
                  <a:pt x="6050" y="4060"/>
                </a:lnTo>
                <a:lnTo>
                  <a:pt x="6053" y="3844"/>
                </a:lnTo>
                <a:lnTo>
                  <a:pt x="6116" y="3685"/>
                </a:lnTo>
                <a:lnTo>
                  <a:pt x="6086" y="3613"/>
                </a:lnTo>
                <a:lnTo>
                  <a:pt x="6158" y="3493"/>
                </a:lnTo>
                <a:lnTo>
                  <a:pt x="6254" y="3463"/>
                </a:lnTo>
                <a:lnTo>
                  <a:pt x="6338" y="3367"/>
                </a:lnTo>
                <a:lnTo>
                  <a:pt x="6372" y="3248"/>
                </a:lnTo>
                <a:lnTo>
                  <a:pt x="6484" y="3071"/>
                </a:lnTo>
                <a:lnTo>
                  <a:pt x="6654" y="2950"/>
                </a:lnTo>
                <a:lnTo>
                  <a:pt x="6800" y="2809"/>
                </a:lnTo>
                <a:lnTo>
                  <a:pt x="6885" y="2592"/>
                </a:lnTo>
                <a:lnTo>
                  <a:pt x="6931" y="2372"/>
                </a:lnTo>
                <a:lnTo>
                  <a:pt x="6896" y="2149"/>
                </a:lnTo>
                <a:close/>
              </a:path>
            </a:pathLst>
          </a:custGeom>
          <a:solidFill>
            <a:srgbClr val="411E5A"/>
          </a:solidFill>
          <a:ln w="19050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b="1" kern="0">
              <a:solidFill>
                <a:srgbClr val="000000"/>
              </a:solidFill>
              <a:latin typeface="Arial" charset="0"/>
              <a:ea typeface="宋体" panose="02010600030101010101" pitchFamily="2" charset="-122"/>
            </a:endParaRPr>
          </a:p>
        </p:txBody>
      </p:sp>
      <p:sp>
        <p:nvSpPr>
          <p:cNvPr id="15" name="Freeform 165">
            <a:extLst>
              <a:ext uri="{FF2B5EF4-FFF2-40B4-BE49-F238E27FC236}">
                <a16:creationId xmlns:a16="http://schemas.microsoft.com/office/drawing/2014/main" id="{4C8E4A73-71F3-EDAE-098A-7D24C2D2D537}"/>
              </a:ext>
            </a:extLst>
          </p:cNvPr>
          <p:cNvSpPr>
            <a:spLocks/>
          </p:cNvSpPr>
          <p:nvPr/>
        </p:nvSpPr>
        <p:spPr bwMode="auto">
          <a:xfrm>
            <a:off x="3544521" y="2043171"/>
            <a:ext cx="677668" cy="1002948"/>
          </a:xfrm>
          <a:custGeom>
            <a:avLst/>
            <a:gdLst/>
            <a:ahLst/>
            <a:cxnLst>
              <a:cxn ang="0">
                <a:pos x="1094" y="165"/>
              </a:cxn>
              <a:cxn ang="0">
                <a:pos x="974" y="352"/>
              </a:cxn>
              <a:cxn ang="0">
                <a:pos x="651" y="518"/>
              </a:cxn>
              <a:cxn ang="0">
                <a:pos x="456" y="857"/>
              </a:cxn>
              <a:cxn ang="0">
                <a:pos x="346" y="876"/>
              </a:cxn>
              <a:cxn ang="0">
                <a:pos x="229" y="800"/>
              </a:cxn>
              <a:cxn ang="0">
                <a:pos x="151" y="768"/>
              </a:cxn>
              <a:cxn ang="0">
                <a:pos x="99" y="664"/>
              </a:cxn>
              <a:cxn ang="0">
                <a:pos x="3" y="881"/>
              </a:cxn>
              <a:cxn ang="0">
                <a:pos x="67" y="1048"/>
              </a:cxn>
              <a:cxn ang="0">
                <a:pos x="40" y="1122"/>
              </a:cxn>
              <a:cxn ang="0">
                <a:pos x="288" y="1298"/>
              </a:cxn>
              <a:cxn ang="0">
                <a:pos x="365" y="1466"/>
              </a:cxn>
              <a:cxn ang="0">
                <a:pos x="489" y="1715"/>
              </a:cxn>
              <a:cxn ang="0">
                <a:pos x="657" y="2070"/>
              </a:cxn>
              <a:cxn ang="0">
                <a:pos x="763" y="2234"/>
              </a:cxn>
              <a:cxn ang="0">
                <a:pos x="878" y="2392"/>
              </a:cxn>
              <a:cxn ang="0">
                <a:pos x="873" y="2536"/>
              </a:cxn>
              <a:cxn ang="0">
                <a:pos x="1142" y="2838"/>
              </a:cxn>
              <a:cxn ang="0">
                <a:pos x="1569" y="3059"/>
              </a:cxn>
              <a:cxn ang="0">
                <a:pos x="1766" y="3227"/>
              </a:cxn>
              <a:cxn ang="0">
                <a:pos x="2035" y="3288"/>
              </a:cxn>
              <a:cxn ang="0">
                <a:pos x="2094" y="3225"/>
              </a:cxn>
              <a:cxn ang="0">
                <a:pos x="2126" y="3059"/>
              </a:cxn>
              <a:cxn ang="0">
                <a:pos x="2126" y="2920"/>
              </a:cxn>
              <a:cxn ang="0">
                <a:pos x="2141" y="2781"/>
              </a:cxn>
              <a:cxn ang="0">
                <a:pos x="2145" y="2651"/>
              </a:cxn>
              <a:cxn ang="0">
                <a:pos x="2188" y="2477"/>
              </a:cxn>
              <a:cxn ang="0">
                <a:pos x="2251" y="2262"/>
              </a:cxn>
              <a:cxn ang="0">
                <a:pos x="1923" y="2002"/>
              </a:cxn>
              <a:cxn ang="0">
                <a:pos x="1896" y="1719"/>
              </a:cxn>
              <a:cxn ang="0">
                <a:pos x="1663" y="1837"/>
              </a:cxn>
              <a:cxn ang="0">
                <a:pos x="1491" y="1693"/>
              </a:cxn>
              <a:cxn ang="0">
                <a:pos x="1411" y="1492"/>
              </a:cxn>
              <a:cxn ang="0">
                <a:pos x="1323" y="1345"/>
              </a:cxn>
              <a:cxn ang="0">
                <a:pos x="1386" y="1225"/>
              </a:cxn>
              <a:cxn ang="0">
                <a:pos x="1474" y="1062"/>
              </a:cxn>
              <a:cxn ang="0">
                <a:pos x="1566" y="903"/>
              </a:cxn>
              <a:cxn ang="0">
                <a:pos x="1816" y="784"/>
              </a:cxn>
              <a:cxn ang="0">
                <a:pos x="2031" y="784"/>
              </a:cxn>
              <a:cxn ang="0">
                <a:pos x="1920" y="693"/>
              </a:cxn>
              <a:cxn ang="0">
                <a:pos x="1949" y="453"/>
              </a:cxn>
              <a:cxn ang="0">
                <a:pos x="1800" y="429"/>
              </a:cxn>
              <a:cxn ang="0">
                <a:pos x="1637" y="429"/>
              </a:cxn>
              <a:cxn ang="0">
                <a:pos x="1478" y="419"/>
              </a:cxn>
              <a:cxn ang="0">
                <a:pos x="1387" y="304"/>
              </a:cxn>
              <a:cxn ang="0">
                <a:pos x="1305" y="194"/>
              </a:cxn>
              <a:cxn ang="0">
                <a:pos x="1209" y="38"/>
              </a:cxn>
              <a:cxn ang="0">
                <a:pos x="1032" y="2"/>
              </a:cxn>
            </a:cxnLst>
            <a:rect l="0" t="0" r="r" b="b"/>
            <a:pathLst>
              <a:path w="2251" h="3334">
                <a:moveTo>
                  <a:pt x="1032" y="2"/>
                </a:moveTo>
                <a:lnTo>
                  <a:pt x="1094" y="165"/>
                </a:lnTo>
                <a:lnTo>
                  <a:pt x="1037" y="227"/>
                </a:lnTo>
                <a:lnTo>
                  <a:pt x="974" y="352"/>
                </a:lnTo>
                <a:lnTo>
                  <a:pt x="820" y="441"/>
                </a:lnTo>
                <a:lnTo>
                  <a:pt x="651" y="518"/>
                </a:lnTo>
                <a:lnTo>
                  <a:pt x="549" y="581"/>
                </a:lnTo>
                <a:lnTo>
                  <a:pt x="456" y="857"/>
                </a:lnTo>
                <a:lnTo>
                  <a:pt x="398" y="921"/>
                </a:lnTo>
                <a:lnTo>
                  <a:pt x="346" y="876"/>
                </a:lnTo>
                <a:lnTo>
                  <a:pt x="307" y="819"/>
                </a:lnTo>
                <a:lnTo>
                  <a:pt x="229" y="800"/>
                </a:lnTo>
                <a:lnTo>
                  <a:pt x="144" y="834"/>
                </a:lnTo>
                <a:lnTo>
                  <a:pt x="151" y="768"/>
                </a:lnTo>
                <a:lnTo>
                  <a:pt x="171" y="609"/>
                </a:lnTo>
                <a:lnTo>
                  <a:pt x="99" y="664"/>
                </a:lnTo>
                <a:lnTo>
                  <a:pt x="3" y="792"/>
                </a:lnTo>
                <a:lnTo>
                  <a:pt x="3" y="881"/>
                </a:lnTo>
                <a:lnTo>
                  <a:pt x="5" y="976"/>
                </a:lnTo>
                <a:lnTo>
                  <a:pt x="67" y="1048"/>
                </a:lnTo>
                <a:lnTo>
                  <a:pt x="0" y="1067"/>
                </a:lnTo>
                <a:lnTo>
                  <a:pt x="40" y="1122"/>
                </a:lnTo>
                <a:lnTo>
                  <a:pt x="201" y="1226"/>
                </a:lnTo>
                <a:lnTo>
                  <a:pt x="288" y="1298"/>
                </a:lnTo>
                <a:lnTo>
                  <a:pt x="312" y="1384"/>
                </a:lnTo>
                <a:lnTo>
                  <a:pt x="365" y="1466"/>
                </a:lnTo>
                <a:lnTo>
                  <a:pt x="427" y="1547"/>
                </a:lnTo>
                <a:lnTo>
                  <a:pt x="489" y="1715"/>
                </a:lnTo>
                <a:lnTo>
                  <a:pt x="590" y="1917"/>
                </a:lnTo>
                <a:lnTo>
                  <a:pt x="657" y="2070"/>
                </a:lnTo>
                <a:lnTo>
                  <a:pt x="729" y="2142"/>
                </a:lnTo>
                <a:lnTo>
                  <a:pt x="763" y="2234"/>
                </a:lnTo>
                <a:lnTo>
                  <a:pt x="849" y="2339"/>
                </a:lnTo>
                <a:lnTo>
                  <a:pt x="878" y="2392"/>
                </a:lnTo>
                <a:lnTo>
                  <a:pt x="917" y="2464"/>
                </a:lnTo>
                <a:lnTo>
                  <a:pt x="873" y="2536"/>
                </a:lnTo>
                <a:lnTo>
                  <a:pt x="969" y="2670"/>
                </a:lnTo>
                <a:lnTo>
                  <a:pt x="1142" y="2838"/>
                </a:lnTo>
                <a:lnTo>
                  <a:pt x="1445" y="3011"/>
                </a:lnTo>
                <a:lnTo>
                  <a:pt x="1569" y="3059"/>
                </a:lnTo>
                <a:lnTo>
                  <a:pt x="1737" y="3170"/>
                </a:lnTo>
                <a:lnTo>
                  <a:pt x="1766" y="3227"/>
                </a:lnTo>
                <a:lnTo>
                  <a:pt x="1921" y="3334"/>
                </a:lnTo>
                <a:lnTo>
                  <a:pt x="2035" y="3288"/>
                </a:lnTo>
                <a:lnTo>
                  <a:pt x="2020" y="3208"/>
                </a:lnTo>
                <a:lnTo>
                  <a:pt x="2094" y="3225"/>
                </a:lnTo>
                <a:lnTo>
                  <a:pt x="2071" y="3126"/>
                </a:lnTo>
                <a:lnTo>
                  <a:pt x="2126" y="3059"/>
                </a:lnTo>
                <a:lnTo>
                  <a:pt x="2193" y="2963"/>
                </a:lnTo>
                <a:lnTo>
                  <a:pt x="2126" y="2920"/>
                </a:lnTo>
                <a:lnTo>
                  <a:pt x="2117" y="2853"/>
                </a:lnTo>
                <a:lnTo>
                  <a:pt x="2141" y="2781"/>
                </a:lnTo>
                <a:lnTo>
                  <a:pt x="2107" y="2723"/>
                </a:lnTo>
                <a:lnTo>
                  <a:pt x="2145" y="2651"/>
                </a:lnTo>
                <a:lnTo>
                  <a:pt x="2209" y="2593"/>
                </a:lnTo>
                <a:lnTo>
                  <a:pt x="2188" y="2477"/>
                </a:lnTo>
                <a:lnTo>
                  <a:pt x="2189" y="2358"/>
                </a:lnTo>
                <a:lnTo>
                  <a:pt x="2251" y="2262"/>
                </a:lnTo>
                <a:lnTo>
                  <a:pt x="2079" y="1978"/>
                </a:lnTo>
                <a:lnTo>
                  <a:pt x="1923" y="2002"/>
                </a:lnTo>
                <a:lnTo>
                  <a:pt x="1918" y="1869"/>
                </a:lnTo>
                <a:lnTo>
                  <a:pt x="1896" y="1719"/>
                </a:lnTo>
                <a:lnTo>
                  <a:pt x="1786" y="1816"/>
                </a:lnTo>
                <a:lnTo>
                  <a:pt x="1663" y="1837"/>
                </a:lnTo>
                <a:lnTo>
                  <a:pt x="1594" y="1750"/>
                </a:lnTo>
                <a:lnTo>
                  <a:pt x="1491" y="1693"/>
                </a:lnTo>
                <a:lnTo>
                  <a:pt x="1459" y="1602"/>
                </a:lnTo>
                <a:lnTo>
                  <a:pt x="1411" y="1492"/>
                </a:lnTo>
                <a:lnTo>
                  <a:pt x="1353" y="1423"/>
                </a:lnTo>
                <a:lnTo>
                  <a:pt x="1323" y="1345"/>
                </a:lnTo>
                <a:lnTo>
                  <a:pt x="1341" y="1261"/>
                </a:lnTo>
                <a:lnTo>
                  <a:pt x="1386" y="1225"/>
                </a:lnTo>
                <a:lnTo>
                  <a:pt x="1468" y="1161"/>
                </a:lnTo>
                <a:lnTo>
                  <a:pt x="1474" y="1062"/>
                </a:lnTo>
                <a:lnTo>
                  <a:pt x="1513" y="1000"/>
                </a:lnTo>
                <a:lnTo>
                  <a:pt x="1566" y="903"/>
                </a:lnTo>
                <a:lnTo>
                  <a:pt x="1716" y="802"/>
                </a:lnTo>
                <a:lnTo>
                  <a:pt x="1816" y="784"/>
                </a:lnTo>
                <a:lnTo>
                  <a:pt x="1927" y="754"/>
                </a:lnTo>
                <a:lnTo>
                  <a:pt x="2031" y="784"/>
                </a:lnTo>
                <a:lnTo>
                  <a:pt x="1992" y="712"/>
                </a:lnTo>
                <a:lnTo>
                  <a:pt x="1920" y="693"/>
                </a:lnTo>
                <a:lnTo>
                  <a:pt x="2021" y="486"/>
                </a:lnTo>
                <a:lnTo>
                  <a:pt x="1949" y="453"/>
                </a:lnTo>
                <a:lnTo>
                  <a:pt x="1857" y="400"/>
                </a:lnTo>
                <a:lnTo>
                  <a:pt x="1800" y="429"/>
                </a:lnTo>
                <a:lnTo>
                  <a:pt x="1718" y="405"/>
                </a:lnTo>
                <a:lnTo>
                  <a:pt x="1637" y="429"/>
                </a:lnTo>
                <a:lnTo>
                  <a:pt x="1565" y="424"/>
                </a:lnTo>
                <a:lnTo>
                  <a:pt x="1478" y="419"/>
                </a:lnTo>
                <a:lnTo>
                  <a:pt x="1442" y="358"/>
                </a:lnTo>
                <a:lnTo>
                  <a:pt x="1387" y="304"/>
                </a:lnTo>
                <a:lnTo>
                  <a:pt x="1387" y="246"/>
                </a:lnTo>
                <a:lnTo>
                  <a:pt x="1305" y="194"/>
                </a:lnTo>
                <a:lnTo>
                  <a:pt x="1241" y="128"/>
                </a:lnTo>
                <a:lnTo>
                  <a:pt x="1209" y="38"/>
                </a:lnTo>
                <a:lnTo>
                  <a:pt x="1100" y="0"/>
                </a:lnTo>
                <a:lnTo>
                  <a:pt x="1032" y="2"/>
                </a:lnTo>
                <a:close/>
              </a:path>
            </a:pathLst>
          </a:custGeom>
          <a:solidFill>
            <a:srgbClr val="411E5A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kern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86B13502-B1A9-0339-5619-EE2B50CFB5AA}"/>
              </a:ext>
            </a:extLst>
          </p:cNvPr>
          <p:cNvGrpSpPr/>
          <p:nvPr/>
        </p:nvGrpSpPr>
        <p:grpSpPr>
          <a:xfrm>
            <a:off x="3925524" y="3237371"/>
            <a:ext cx="1016501" cy="1728805"/>
            <a:chOff x="5234029" y="4316492"/>
            <a:chExt cx="1951823" cy="3319545"/>
          </a:xfrm>
        </p:grpSpPr>
        <p:sp>
          <p:nvSpPr>
            <p:cNvPr id="153" name="Freeform 164">
              <a:extLst>
                <a:ext uri="{FF2B5EF4-FFF2-40B4-BE49-F238E27FC236}">
                  <a16:creationId xmlns:a16="http://schemas.microsoft.com/office/drawing/2014/main" id="{0FB7A216-8082-A895-39BD-669761E32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029" y="4316492"/>
              <a:ext cx="1951823" cy="3044844"/>
            </a:xfrm>
            <a:custGeom>
              <a:avLst/>
              <a:gdLst/>
              <a:ahLst/>
              <a:cxnLst>
                <a:cxn ang="0">
                  <a:pos x="912" y="840"/>
                </a:cxn>
                <a:cxn ang="0">
                  <a:pos x="808" y="1032"/>
                </a:cxn>
                <a:cxn ang="0">
                  <a:pos x="664" y="1336"/>
                </a:cxn>
                <a:cxn ang="0">
                  <a:pos x="600" y="1624"/>
                </a:cxn>
                <a:cxn ang="0">
                  <a:pos x="632" y="2000"/>
                </a:cxn>
                <a:cxn ang="0">
                  <a:pos x="560" y="2304"/>
                </a:cxn>
                <a:cxn ang="0">
                  <a:pos x="424" y="2600"/>
                </a:cxn>
                <a:cxn ang="0">
                  <a:pos x="376" y="3024"/>
                </a:cxn>
                <a:cxn ang="0">
                  <a:pos x="296" y="3392"/>
                </a:cxn>
                <a:cxn ang="0">
                  <a:pos x="240" y="3696"/>
                </a:cxn>
                <a:cxn ang="0">
                  <a:pos x="255" y="3934"/>
                </a:cxn>
                <a:cxn ang="0">
                  <a:pos x="360" y="4112"/>
                </a:cxn>
                <a:cxn ang="0">
                  <a:pos x="280" y="4336"/>
                </a:cxn>
                <a:cxn ang="0">
                  <a:pos x="96" y="4712"/>
                </a:cxn>
                <a:cxn ang="0">
                  <a:pos x="56" y="4992"/>
                </a:cxn>
                <a:cxn ang="0">
                  <a:pos x="184" y="5152"/>
                </a:cxn>
                <a:cxn ang="0">
                  <a:pos x="624" y="5264"/>
                </a:cxn>
                <a:cxn ang="0">
                  <a:pos x="651" y="4922"/>
                </a:cxn>
                <a:cxn ang="0">
                  <a:pos x="888" y="4664"/>
                </a:cxn>
                <a:cxn ang="0">
                  <a:pos x="1056" y="4504"/>
                </a:cxn>
                <a:cxn ang="0">
                  <a:pos x="888" y="4328"/>
                </a:cxn>
                <a:cxn ang="0">
                  <a:pos x="968" y="4112"/>
                </a:cxn>
                <a:cxn ang="0">
                  <a:pos x="1160" y="3992"/>
                </a:cxn>
                <a:cxn ang="0">
                  <a:pos x="1344" y="3744"/>
                </a:cxn>
                <a:cxn ang="0">
                  <a:pos x="1280" y="3544"/>
                </a:cxn>
                <a:cxn ang="0">
                  <a:pos x="1384" y="3368"/>
                </a:cxn>
                <a:cxn ang="0">
                  <a:pos x="1696" y="3392"/>
                </a:cxn>
                <a:cxn ang="0">
                  <a:pos x="1776" y="3048"/>
                </a:cxn>
                <a:cxn ang="0">
                  <a:pos x="2184" y="3040"/>
                </a:cxn>
                <a:cxn ang="0">
                  <a:pos x="2544" y="2848"/>
                </a:cxn>
                <a:cxn ang="0">
                  <a:pos x="2568" y="2608"/>
                </a:cxn>
                <a:cxn ang="0">
                  <a:pos x="2536" y="2400"/>
                </a:cxn>
                <a:cxn ang="0">
                  <a:pos x="2448" y="2144"/>
                </a:cxn>
                <a:cxn ang="0">
                  <a:pos x="2544" y="1816"/>
                </a:cxn>
                <a:cxn ang="0">
                  <a:pos x="2684" y="1566"/>
                </a:cxn>
                <a:cxn ang="0">
                  <a:pos x="3000" y="1192"/>
                </a:cxn>
                <a:cxn ang="0">
                  <a:pos x="3368" y="964"/>
                </a:cxn>
                <a:cxn ang="0">
                  <a:pos x="3280" y="658"/>
                </a:cxn>
                <a:cxn ang="0">
                  <a:pos x="3104" y="1008"/>
                </a:cxn>
                <a:cxn ang="0">
                  <a:pos x="2560" y="976"/>
                </a:cxn>
                <a:cxn ang="0">
                  <a:pos x="2776" y="648"/>
                </a:cxn>
                <a:cxn ang="0">
                  <a:pos x="2440" y="464"/>
                </a:cxn>
                <a:cxn ang="0">
                  <a:pos x="2072" y="240"/>
                </a:cxn>
                <a:cxn ang="0">
                  <a:pos x="1728" y="64"/>
                </a:cxn>
                <a:cxn ang="0">
                  <a:pos x="1552" y="56"/>
                </a:cxn>
                <a:cxn ang="0">
                  <a:pos x="1336" y="56"/>
                </a:cxn>
                <a:cxn ang="0">
                  <a:pos x="1176" y="288"/>
                </a:cxn>
                <a:cxn ang="0">
                  <a:pos x="976" y="480"/>
                </a:cxn>
              </a:cxnLst>
              <a:rect l="0" t="0" r="r" b="b"/>
              <a:pathLst>
                <a:path w="3378" h="5264">
                  <a:moveTo>
                    <a:pt x="952" y="632"/>
                  </a:moveTo>
                  <a:lnTo>
                    <a:pt x="952" y="752"/>
                  </a:lnTo>
                  <a:lnTo>
                    <a:pt x="912" y="840"/>
                  </a:lnTo>
                  <a:lnTo>
                    <a:pt x="976" y="904"/>
                  </a:lnTo>
                  <a:lnTo>
                    <a:pt x="888" y="960"/>
                  </a:lnTo>
                  <a:lnTo>
                    <a:pt x="808" y="1032"/>
                  </a:lnTo>
                  <a:lnTo>
                    <a:pt x="760" y="1160"/>
                  </a:lnTo>
                  <a:lnTo>
                    <a:pt x="712" y="1240"/>
                  </a:lnTo>
                  <a:lnTo>
                    <a:pt x="664" y="1336"/>
                  </a:lnTo>
                  <a:lnTo>
                    <a:pt x="680" y="1440"/>
                  </a:lnTo>
                  <a:lnTo>
                    <a:pt x="656" y="1520"/>
                  </a:lnTo>
                  <a:lnTo>
                    <a:pt x="600" y="1624"/>
                  </a:lnTo>
                  <a:lnTo>
                    <a:pt x="560" y="1728"/>
                  </a:lnTo>
                  <a:lnTo>
                    <a:pt x="600" y="1848"/>
                  </a:lnTo>
                  <a:lnTo>
                    <a:pt x="632" y="2000"/>
                  </a:lnTo>
                  <a:lnTo>
                    <a:pt x="664" y="2104"/>
                  </a:lnTo>
                  <a:lnTo>
                    <a:pt x="656" y="2192"/>
                  </a:lnTo>
                  <a:lnTo>
                    <a:pt x="560" y="2304"/>
                  </a:lnTo>
                  <a:lnTo>
                    <a:pt x="544" y="2384"/>
                  </a:lnTo>
                  <a:lnTo>
                    <a:pt x="560" y="2488"/>
                  </a:lnTo>
                  <a:lnTo>
                    <a:pt x="424" y="2600"/>
                  </a:lnTo>
                  <a:lnTo>
                    <a:pt x="424" y="2768"/>
                  </a:lnTo>
                  <a:lnTo>
                    <a:pt x="464" y="2976"/>
                  </a:lnTo>
                  <a:lnTo>
                    <a:pt x="376" y="3024"/>
                  </a:lnTo>
                  <a:lnTo>
                    <a:pt x="352" y="3136"/>
                  </a:lnTo>
                  <a:lnTo>
                    <a:pt x="312" y="3272"/>
                  </a:lnTo>
                  <a:lnTo>
                    <a:pt x="296" y="3392"/>
                  </a:lnTo>
                  <a:lnTo>
                    <a:pt x="312" y="3520"/>
                  </a:lnTo>
                  <a:lnTo>
                    <a:pt x="256" y="3576"/>
                  </a:lnTo>
                  <a:lnTo>
                    <a:pt x="240" y="3696"/>
                  </a:lnTo>
                  <a:lnTo>
                    <a:pt x="296" y="3760"/>
                  </a:lnTo>
                  <a:lnTo>
                    <a:pt x="304" y="3856"/>
                  </a:lnTo>
                  <a:lnTo>
                    <a:pt x="255" y="3934"/>
                  </a:lnTo>
                  <a:lnTo>
                    <a:pt x="384" y="3936"/>
                  </a:lnTo>
                  <a:lnTo>
                    <a:pt x="296" y="4032"/>
                  </a:lnTo>
                  <a:lnTo>
                    <a:pt x="360" y="4112"/>
                  </a:lnTo>
                  <a:lnTo>
                    <a:pt x="288" y="4152"/>
                  </a:lnTo>
                  <a:lnTo>
                    <a:pt x="280" y="4240"/>
                  </a:lnTo>
                  <a:lnTo>
                    <a:pt x="280" y="4336"/>
                  </a:lnTo>
                  <a:lnTo>
                    <a:pt x="176" y="4512"/>
                  </a:lnTo>
                  <a:lnTo>
                    <a:pt x="176" y="4632"/>
                  </a:lnTo>
                  <a:lnTo>
                    <a:pt x="96" y="4712"/>
                  </a:lnTo>
                  <a:lnTo>
                    <a:pt x="0" y="4808"/>
                  </a:lnTo>
                  <a:lnTo>
                    <a:pt x="32" y="4904"/>
                  </a:lnTo>
                  <a:lnTo>
                    <a:pt x="56" y="4992"/>
                  </a:lnTo>
                  <a:lnTo>
                    <a:pt x="160" y="4992"/>
                  </a:lnTo>
                  <a:lnTo>
                    <a:pt x="176" y="5080"/>
                  </a:lnTo>
                  <a:lnTo>
                    <a:pt x="184" y="5152"/>
                  </a:lnTo>
                  <a:lnTo>
                    <a:pt x="272" y="5208"/>
                  </a:lnTo>
                  <a:lnTo>
                    <a:pt x="416" y="5192"/>
                  </a:lnTo>
                  <a:lnTo>
                    <a:pt x="624" y="5264"/>
                  </a:lnTo>
                  <a:lnTo>
                    <a:pt x="600" y="5128"/>
                  </a:lnTo>
                  <a:lnTo>
                    <a:pt x="560" y="5024"/>
                  </a:lnTo>
                  <a:lnTo>
                    <a:pt x="651" y="4922"/>
                  </a:lnTo>
                  <a:lnTo>
                    <a:pt x="781" y="4878"/>
                  </a:lnTo>
                  <a:lnTo>
                    <a:pt x="784" y="4768"/>
                  </a:lnTo>
                  <a:lnTo>
                    <a:pt x="888" y="4664"/>
                  </a:lnTo>
                  <a:lnTo>
                    <a:pt x="968" y="4632"/>
                  </a:lnTo>
                  <a:lnTo>
                    <a:pt x="1048" y="4584"/>
                  </a:lnTo>
                  <a:lnTo>
                    <a:pt x="1056" y="4504"/>
                  </a:lnTo>
                  <a:lnTo>
                    <a:pt x="1072" y="4440"/>
                  </a:lnTo>
                  <a:lnTo>
                    <a:pt x="968" y="4408"/>
                  </a:lnTo>
                  <a:lnTo>
                    <a:pt x="888" y="4328"/>
                  </a:lnTo>
                  <a:lnTo>
                    <a:pt x="840" y="4248"/>
                  </a:lnTo>
                  <a:lnTo>
                    <a:pt x="904" y="4168"/>
                  </a:lnTo>
                  <a:lnTo>
                    <a:pt x="968" y="4112"/>
                  </a:lnTo>
                  <a:lnTo>
                    <a:pt x="1024" y="4072"/>
                  </a:lnTo>
                  <a:lnTo>
                    <a:pt x="1104" y="4048"/>
                  </a:lnTo>
                  <a:lnTo>
                    <a:pt x="1160" y="3992"/>
                  </a:lnTo>
                  <a:lnTo>
                    <a:pt x="1216" y="3888"/>
                  </a:lnTo>
                  <a:lnTo>
                    <a:pt x="1232" y="3792"/>
                  </a:lnTo>
                  <a:lnTo>
                    <a:pt x="1344" y="3744"/>
                  </a:lnTo>
                  <a:lnTo>
                    <a:pt x="1272" y="3672"/>
                  </a:lnTo>
                  <a:lnTo>
                    <a:pt x="1352" y="3624"/>
                  </a:lnTo>
                  <a:lnTo>
                    <a:pt x="1280" y="3544"/>
                  </a:lnTo>
                  <a:lnTo>
                    <a:pt x="1280" y="3432"/>
                  </a:lnTo>
                  <a:lnTo>
                    <a:pt x="1281" y="3325"/>
                  </a:lnTo>
                  <a:lnTo>
                    <a:pt x="1384" y="3368"/>
                  </a:lnTo>
                  <a:lnTo>
                    <a:pt x="1456" y="3392"/>
                  </a:lnTo>
                  <a:lnTo>
                    <a:pt x="1552" y="3424"/>
                  </a:lnTo>
                  <a:lnTo>
                    <a:pt x="1696" y="3392"/>
                  </a:lnTo>
                  <a:lnTo>
                    <a:pt x="1688" y="3256"/>
                  </a:lnTo>
                  <a:lnTo>
                    <a:pt x="1760" y="3152"/>
                  </a:lnTo>
                  <a:lnTo>
                    <a:pt x="1776" y="3048"/>
                  </a:lnTo>
                  <a:lnTo>
                    <a:pt x="1880" y="3080"/>
                  </a:lnTo>
                  <a:lnTo>
                    <a:pt x="2000" y="3064"/>
                  </a:lnTo>
                  <a:lnTo>
                    <a:pt x="2184" y="3040"/>
                  </a:lnTo>
                  <a:lnTo>
                    <a:pt x="2352" y="2992"/>
                  </a:lnTo>
                  <a:lnTo>
                    <a:pt x="2456" y="2952"/>
                  </a:lnTo>
                  <a:lnTo>
                    <a:pt x="2544" y="2848"/>
                  </a:lnTo>
                  <a:lnTo>
                    <a:pt x="2632" y="2752"/>
                  </a:lnTo>
                  <a:lnTo>
                    <a:pt x="2640" y="2656"/>
                  </a:lnTo>
                  <a:lnTo>
                    <a:pt x="2568" y="2608"/>
                  </a:lnTo>
                  <a:lnTo>
                    <a:pt x="2560" y="2552"/>
                  </a:lnTo>
                  <a:lnTo>
                    <a:pt x="2592" y="2472"/>
                  </a:lnTo>
                  <a:lnTo>
                    <a:pt x="2536" y="2400"/>
                  </a:lnTo>
                  <a:lnTo>
                    <a:pt x="2424" y="2328"/>
                  </a:lnTo>
                  <a:lnTo>
                    <a:pt x="2448" y="2208"/>
                  </a:lnTo>
                  <a:lnTo>
                    <a:pt x="2448" y="2144"/>
                  </a:lnTo>
                  <a:lnTo>
                    <a:pt x="2488" y="2056"/>
                  </a:lnTo>
                  <a:lnTo>
                    <a:pt x="2504" y="1952"/>
                  </a:lnTo>
                  <a:lnTo>
                    <a:pt x="2544" y="1816"/>
                  </a:lnTo>
                  <a:lnTo>
                    <a:pt x="2592" y="1704"/>
                  </a:lnTo>
                  <a:lnTo>
                    <a:pt x="2616" y="1584"/>
                  </a:lnTo>
                  <a:lnTo>
                    <a:pt x="2684" y="1566"/>
                  </a:lnTo>
                  <a:lnTo>
                    <a:pt x="2754" y="1460"/>
                  </a:lnTo>
                  <a:lnTo>
                    <a:pt x="2886" y="1308"/>
                  </a:lnTo>
                  <a:lnTo>
                    <a:pt x="3000" y="1192"/>
                  </a:lnTo>
                  <a:lnTo>
                    <a:pt x="3168" y="1096"/>
                  </a:lnTo>
                  <a:lnTo>
                    <a:pt x="3352" y="1034"/>
                  </a:lnTo>
                  <a:lnTo>
                    <a:pt x="3368" y="964"/>
                  </a:lnTo>
                  <a:lnTo>
                    <a:pt x="3378" y="908"/>
                  </a:lnTo>
                  <a:lnTo>
                    <a:pt x="3354" y="754"/>
                  </a:lnTo>
                  <a:lnTo>
                    <a:pt x="3280" y="658"/>
                  </a:lnTo>
                  <a:lnTo>
                    <a:pt x="3272" y="728"/>
                  </a:lnTo>
                  <a:lnTo>
                    <a:pt x="3232" y="856"/>
                  </a:lnTo>
                  <a:lnTo>
                    <a:pt x="3104" y="1008"/>
                  </a:lnTo>
                  <a:lnTo>
                    <a:pt x="3032" y="1056"/>
                  </a:lnTo>
                  <a:lnTo>
                    <a:pt x="2656" y="1048"/>
                  </a:lnTo>
                  <a:lnTo>
                    <a:pt x="2560" y="976"/>
                  </a:lnTo>
                  <a:lnTo>
                    <a:pt x="2640" y="872"/>
                  </a:lnTo>
                  <a:lnTo>
                    <a:pt x="2712" y="768"/>
                  </a:lnTo>
                  <a:lnTo>
                    <a:pt x="2776" y="648"/>
                  </a:lnTo>
                  <a:lnTo>
                    <a:pt x="2608" y="584"/>
                  </a:lnTo>
                  <a:lnTo>
                    <a:pt x="2504" y="536"/>
                  </a:lnTo>
                  <a:lnTo>
                    <a:pt x="2440" y="464"/>
                  </a:lnTo>
                  <a:lnTo>
                    <a:pt x="2328" y="424"/>
                  </a:lnTo>
                  <a:lnTo>
                    <a:pt x="2216" y="376"/>
                  </a:lnTo>
                  <a:lnTo>
                    <a:pt x="2072" y="240"/>
                  </a:lnTo>
                  <a:lnTo>
                    <a:pt x="1976" y="80"/>
                  </a:lnTo>
                  <a:lnTo>
                    <a:pt x="1864" y="48"/>
                  </a:lnTo>
                  <a:lnTo>
                    <a:pt x="1728" y="64"/>
                  </a:lnTo>
                  <a:lnTo>
                    <a:pt x="1680" y="192"/>
                  </a:lnTo>
                  <a:lnTo>
                    <a:pt x="1640" y="104"/>
                  </a:lnTo>
                  <a:lnTo>
                    <a:pt x="1552" y="56"/>
                  </a:lnTo>
                  <a:lnTo>
                    <a:pt x="1440" y="64"/>
                  </a:lnTo>
                  <a:lnTo>
                    <a:pt x="1376" y="0"/>
                  </a:lnTo>
                  <a:lnTo>
                    <a:pt x="1336" y="56"/>
                  </a:lnTo>
                  <a:lnTo>
                    <a:pt x="1272" y="72"/>
                  </a:lnTo>
                  <a:lnTo>
                    <a:pt x="1208" y="176"/>
                  </a:lnTo>
                  <a:lnTo>
                    <a:pt x="1176" y="288"/>
                  </a:lnTo>
                  <a:lnTo>
                    <a:pt x="1168" y="400"/>
                  </a:lnTo>
                  <a:lnTo>
                    <a:pt x="1048" y="432"/>
                  </a:lnTo>
                  <a:lnTo>
                    <a:pt x="976" y="480"/>
                  </a:lnTo>
                  <a:lnTo>
                    <a:pt x="944" y="552"/>
                  </a:lnTo>
                  <a:lnTo>
                    <a:pt x="952" y="632"/>
                  </a:lnTo>
                  <a:close/>
                </a:path>
              </a:pathLst>
            </a:custGeom>
            <a:solidFill>
              <a:srgbClr val="411E5A"/>
            </a:solidFill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4" name="Freeform 172">
              <a:extLst>
                <a:ext uri="{FF2B5EF4-FFF2-40B4-BE49-F238E27FC236}">
                  <a16:creationId xmlns:a16="http://schemas.microsoft.com/office/drawing/2014/main" id="{77018C01-456E-4115-CB84-A8121F416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239" y="7453868"/>
              <a:ext cx="228435" cy="182169"/>
            </a:xfrm>
            <a:custGeom>
              <a:avLst/>
              <a:gdLst/>
              <a:ahLst/>
              <a:cxnLst>
                <a:cxn ang="0">
                  <a:pos x="396" y="232"/>
                </a:cxn>
                <a:cxn ang="0">
                  <a:pos x="300" y="229"/>
                </a:cxn>
                <a:cxn ang="0">
                  <a:pos x="240" y="181"/>
                </a:cxn>
                <a:cxn ang="0">
                  <a:pos x="183" y="139"/>
                </a:cxn>
                <a:cxn ang="0">
                  <a:pos x="125" y="81"/>
                </a:cxn>
                <a:cxn ang="0">
                  <a:pos x="63" y="14"/>
                </a:cxn>
                <a:cxn ang="0">
                  <a:pos x="14" y="0"/>
                </a:cxn>
                <a:cxn ang="0">
                  <a:pos x="9" y="145"/>
                </a:cxn>
                <a:cxn ang="0">
                  <a:pos x="0" y="265"/>
                </a:cxn>
                <a:cxn ang="0">
                  <a:pos x="151" y="260"/>
                </a:cxn>
                <a:cxn ang="0">
                  <a:pos x="258" y="313"/>
                </a:cxn>
                <a:cxn ang="0">
                  <a:pos x="291" y="276"/>
                </a:cxn>
                <a:cxn ang="0">
                  <a:pos x="339" y="280"/>
                </a:cxn>
                <a:cxn ang="0">
                  <a:pos x="393" y="277"/>
                </a:cxn>
                <a:cxn ang="0">
                  <a:pos x="396" y="232"/>
                </a:cxn>
              </a:cxnLst>
              <a:rect l="0" t="0" r="r" b="b"/>
              <a:pathLst>
                <a:path w="396" h="313">
                  <a:moveTo>
                    <a:pt x="396" y="232"/>
                  </a:moveTo>
                  <a:lnTo>
                    <a:pt x="300" y="229"/>
                  </a:lnTo>
                  <a:lnTo>
                    <a:pt x="240" y="181"/>
                  </a:lnTo>
                  <a:lnTo>
                    <a:pt x="183" y="139"/>
                  </a:lnTo>
                  <a:lnTo>
                    <a:pt x="125" y="81"/>
                  </a:lnTo>
                  <a:lnTo>
                    <a:pt x="63" y="14"/>
                  </a:lnTo>
                  <a:lnTo>
                    <a:pt x="14" y="0"/>
                  </a:lnTo>
                  <a:lnTo>
                    <a:pt x="9" y="145"/>
                  </a:lnTo>
                  <a:lnTo>
                    <a:pt x="0" y="265"/>
                  </a:lnTo>
                  <a:lnTo>
                    <a:pt x="151" y="260"/>
                  </a:lnTo>
                  <a:lnTo>
                    <a:pt x="258" y="313"/>
                  </a:lnTo>
                  <a:lnTo>
                    <a:pt x="291" y="276"/>
                  </a:lnTo>
                  <a:lnTo>
                    <a:pt x="339" y="280"/>
                  </a:lnTo>
                  <a:lnTo>
                    <a:pt x="393" y="277"/>
                  </a:lnTo>
                  <a:lnTo>
                    <a:pt x="396" y="232"/>
                  </a:lnTo>
                  <a:close/>
                </a:path>
              </a:pathLst>
            </a:custGeom>
            <a:solidFill>
              <a:srgbClr val="411E5A"/>
            </a:solidFill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7" name="Freeform 200">
            <a:extLst>
              <a:ext uri="{FF2B5EF4-FFF2-40B4-BE49-F238E27FC236}">
                <a16:creationId xmlns:a16="http://schemas.microsoft.com/office/drawing/2014/main" id="{9E33FB49-D380-C365-5DF5-71CDA0686844}"/>
              </a:ext>
            </a:extLst>
          </p:cNvPr>
          <p:cNvSpPr>
            <a:spLocks/>
          </p:cNvSpPr>
          <p:nvPr/>
        </p:nvSpPr>
        <p:spPr bwMode="auto">
          <a:xfrm>
            <a:off x="4661924" y="3699693"/>
            <a:ext cx="248479" cy="266549"/>
          </a:xfrm>
          <a:custGeom>
            <a:avLst/>
            <a:gdLst/>
            <a:ahLst/>
            <a:cxnLst>
              <a:cxn ang="0">
                <a:pos x="761" y="801"/>
              </a:cxn>
              <a:cxn ang="0">
                <a:pos x="654" y="863"/>
              </a:cxn>
              <a:cxn ang="0">
                <a:pos x="576" y="882"/>
              </a:cxn>
              <a:cxn ang="0">
                <a:pos x="488" y="853"/>
              </a:cxn>
              <a:cxn ang="0">
                <a:pos x="424" y="877"/>
              </a:cxn>
              <a:cxn ang="0">
                <a:pos x="331" y="887"/>
              </a:cxn>
              <a:cxn ang="0">
                <a:pos x="267" y="820"/>
              </a:cxn>
              <a:cxn ang="0">
                <a:pos x="204" y="801"/>
              </a:cxn>
              <a:cxn ang="0">
                <a:pos x="140" y="820"/>
              </a:cxn>
              <a:cxn ang="0">
                <a:pos x="75" y="780"/>
              </a:cxn>
              <a:cxn ang="0">
                <a:pos x="6" y="681"/>
              </a:cxn>
              <a:cxn ang="0">
                <a:pos x="0" y="612"/>
              </a:cxn>
              <a:cxn ang="0">
                <a:pos x="45" y="524"/>
              </a:cxn>
              <a:cxn ang="0">
                <a:pos x="59" y="426"/>
              </a:cxn>
              <a:cxn ang="0">
                <a:pos x="99" y="282"/>
              </a:cxn>
              <a:cxn ang="0">
                <a:pos x="147" y="171"/>
              </a:cxn>
              <a:cxn ang="0">
                <a:pos x="168" y="56"/>
              </a:cxn>
              <a:cxn ang="0">
                <a:pos x="240" y="35"/>
              </a:cxn>
              <a:cxn ang="0">
                <a:pos x="333" y="0"/>
              </a:cxn>
              <a:cxn ang="0">
                <a:pos x="444" y="117"/>
              </a:cxn>
              <a:cxn ang="0">
                <a:pos x="447" y="180"/>
              </a:cxn>
              <a:cxn ang="0">
                <a:pos x="531" y="134"/>
              </a:cxn>
              <a:cxn ang="0">
                <a:pos x="605" y="248"/>
              </a:cxn>
              <a:cxn ang="0">
                <a:pos x="731" y="347"/>
              </a:cxn>
              <a:cxn ang="0">
                <a:pos x="827" y="440"/>
              </a:cxn>
              <a:cxn ang="0">
                <a:pos x="804" y="585"/>
              </a:cxn>
              <a:cxn ang="0">
                <a:pos x="791" y="669"/>
              </a:cxn>
              <a:cxn ang="0">
                <a:pos x="801" y="709"/>
              </a:cxn>
              <a:cxn ang="0">
                <a:pos x="761" y="801"/>
              </a:cxn>
            </a:cxnLst>
            <a:rect l="0" t="0" r="r" b="b"/>
            <a:pathLst>
              <a:path w="827" h="887">
                <a:moveTo>
                  <a:pt x="761" y="801"/>
                </a:moveTo>
                <a:lnTo>
                  <a:pt x="654" y="863"/>
                </a:lnTo>
                <a:lnTo>
                  <a:pt x="576" y="882"/>
                </a:lnTo>
                <a:lnTo>
                  <a:pt x="488" y="853"/>
                </a:lnTo>
                <a:lnTo>
                  <a:pt x="424" y="877"/>
                </a:lnTo>
                <a:lnTo>
                  <a:pt x="331" y="887"/>
                </a:lnTo>
                <a:lnTo>
                  <a:pt x="267" y="820"/>
                </a:lnTo>
                <a:lnTo>
                  <a:pt x="204" y="801"/>
                </a:lnTo>
                <a:lnTo>
                  <a:pt x="140" y="820"/>
                </a:lnTo>
                <a:lnTo>
                  <a:pt x="75" y="780"/>
                </a:lnTo>
                <a:lnTo>
                  <a:pt x="6" y="681"/>
                </a:lnTo>
                <a:lnTo>
                  <a:pt x="0" y="612"/>
                </a:lnTo>
                <a:lnTo>
                  <a:pt x="45" y="524"/>
                </a:lnTo>
                <a:lnTo>
                  <a:pt x="59" y="426"/>
                </a:lnTo>
                <a:lnTo>
                  <a:pt x="99" y="282"/>
                </a:lnTo>
                <a:lnTo>
                  <a:pt x="147" y="171"/>
                </a:lnTo>
                <a:lnTo>
                  <a:pt x="168" y="56"/>
                </a:lnTo>
                <a:lnTo>
                  <a:pt x="240" y="35"/>
                </a:lnTo>
                <a:lnTo>
                  <a:pt x="333" y="0"/>
                </a:lnTo>
                <a:lnTo>
                  <a:pt x="444" y="117"/>
                </a:lnTo>
                <a:lnTo>
                  <a:pt x="447" y="180"/>
                </a:lnTo>
                <a:lnTo>
                  <a:pt x="531" y="134"/>
                </a:lnTo>
                <a:lnTo>
                  <a:pt x="605" y="248"/>
                </a:lnTo>
                <a:lnTo>
                  <a:pt x="731" y="347"/>
                </a:lnTo>
                <a:lnTo>
                  <a:pt x="827" y="440"/>
                </a:lnTo>
                <a:lnTo>
                  <a:pt x="804" y="585"/>
                </a:lnTo>
                <a:lnTo>
                  <a:pt x="791" y="669"/>
                </a:lnTo>
                <a:lnTo>
                  <a:pt x="801" y="709"/>
                </a:lnTo>
                <a:lnTo>
                  <a:pt x="761" y="801"/>
                </a:lnTo>
                <a:close/>
              </a:path>
            </a:pathLst>
          </a:custGeom>
          <a:solidFill>
            <a:srgbClr val="411E5A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kern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Freeform 182">
            <a:extLst>
              <a:ext uri="{FF2B5EF4-FFF2-40B4-BE49-F238E27FC236}">
                <a16:creationId xmlns:a16="http://schemas.microsoft.com/office/drawing/2014/main" id="{C78E9B09-5B2F-0C1B-C71D-415C21027E09}"/>
              </a:ext>
            </a:extLst>
          </p:cNvPr>
          <p:cNvSpPr>
            <a:spLocks/>
          </p:cNvSpPr>
          <p:nvPr/>
        </p:nvSpPr>
        <p:spPr bwMode="auto">
          <a:xfrm>
            <a:off x="1912100" y="159256"/>
            <a:ext cx="1365877" cy="1075232"/>
          </a:xfrm>
          <a:custGeom>
            <a:avLst/>
            <a:gdLst/>
            <a:ahLst/>
            <a:cxnLst>
              <a:cxn ang="0">
                <a:pos x="69" y="185"/>
              </a:cxn>
              <a:cxn ang="0">
                <a:pos x="194" y="646"/>
              </a:cxn>
              <a:cxn ang="0">
                <a:pos x="214" y="944"/>
              </a:cxn>
              <a:cxn ang="0">
                <a:pos x="276" y="1141"/>
              </a:cxn>
              <a:cxn ang="0">
                <a:pos x="463" y="1338"/>
              </a:cxn>
              <a:cxn ang="0">
                <a:pos x="588" y="1669"/>
              </a:cxn>
              <a:cxn ang="0">
                <a:pos x="780" y="1856"/>
              </a:cxn>
              <a:cxn ang="0">
                <a:pos x="722" y="1635"/>
              </a:cxn>
              <a:cxn ang="0">
                <a:pos x="650" y="1501"/>
              </a:cxn>
              <a:cxn ang="0">
                <a:pos x="612" y="1314"/>
              </a:cxn>
              <a:cxn ang="0">
                <a:pos x="511" y="1040"/>
              </a:cxn>
              <a:cxn ang="0">
                <a:pos x="391" y="733"/>
              </a:cxn>
              <a:cxn ang="0">
                <a:pos x="290" y="382"/>
              </a:cxn>
              <a:cxn ang="0">
                <a:pos x="406" y="248"/>
              </a:cxn>
              <a:cxn ang="0">
                <a:pos x="559" y="310"/>
              </a:cxn>
              <a:cxn ang="0">
                <a:pos x="569" y="680"/>
              </a:cxn>
              <a:cxn ang="0">
                <a:pos x="804" y="978"/>
              </a:cxn>
              <a:cxn ang="0">
                <a:pos x="847" y="1126"/>
              </a:cxn>
              <a:cxn ang="0">
                <a:pos x="943" y="1270"/>
              </a:cxn>
              <a:cxn ang="0">
                <a:pos x="958" y="1434"/>
              </a:cxn>
              <a:cxn ang="0">
                <a:pos x="1164" y="1688"/>
              </a:cxn>
              <a:cxn ang="0">
                <a:pos x="1366" y="2101"/>
              </a:cxn>
              <a:cxn ang="0">
                <a:pos x="1380" y="2317"/>
              </a:cxn>
              <a:cxn ang="0">
                <a:pos x="1346" y="2514"/>
              </a:cxn>
              <a:cxn ang="0">
                <a:pos x="1634" y="2826"/>
              </a:cxn>
              <a:cxn ang="0">
                <a:pos x="2282" y="3147"/>
              </a:cxn>
              <a:cxn ang="0">
                <a:pos x="2580" y="3291"/>
              </a:cxn>
              <a:cxn ang="0">
                <a:pos x="3209" y="3277"/>
              </a:cxn>
              <a:cxn ang="0">
                <a:pos x="3454" y="3522"/>
              </a:cxn>
              <a:cxn ang="0">
                <a:pos x="3509" y="3517"/>
              </a:cxn>
              <a:cxn ang="0">
                <a:pos x="3501" y="3436"/>
              </a:cxn>
              <a:cxn ang="0">
                <a:pos x="3812" y="3274"/>
              </a:cxn>
              <a:cxn ang="0">
                <a:pos x="3776" y="3188"/>
              </a:cxn>
              <a:cxn ang="0">
                <a:pos x="3720" y="3086"/>
              </a:cxn>
              <a:cxn ang="0">
                <a:pos x="4049" y="2963"/>
              </a:cxn>
              <a:cxn ang="0">
                <a:pos x="4136" y="2950"/>
              </a:cxn>
              <a:cxn ang="0">
                <a:pos x="4293" y="2795"/>
              </a:cxn>
              <a:cxn ang="0">
                <a:pos x="4369" y="2791"/>
              </a:cxn>
              <a:cxn ang="0">
                <a:pos x="4375" y="2658"/>
              </a:cxn>
              <a:cxn ang="0">
                <a:pos x="4534" y="2355"/>
              </a:cxn>
              <a:cxn ang="0">
                <a:pos x="4318" y="2307"/>
              </a:cxn>
              <a:cxn ang="0">
                <a:pos x="3919" y="2398"/>
              </a:cxn>
              <a:cxn ang="0">
                <a:pos x="3842" y="2629"/>
              </a:cxn>
              <a:cxn ang="0">
                <a:pos x="3713" y="2850"/>
              </a:cxn>
              <a:cxn ang="0">
                <a:pos x="3511" y="2821"/>
              </a:cxn>
              <a:cxn ang="0">
                <a:pos x="3146" y="2898"/>
              </a:cxn>
              <a:cxn ang="0">
                <a:pos x="2873" y="2667"/>
              </a:cxn>
              <a:cxn ang="0">
                <a:pos x="2705" y="2245"/>
              </a:cxn>
              <a:cxn ang="0">
                <a:pos x="2714" y="1904"/>
              </a:cxn>
              <a:cxn ang="0">
                <a:pos x="2844" y="1544"/>
              </a:cxn>
              <a:cxn ang="0">
                <a:pos x="2664" y="1424"/>
              </a:cxn>
              <a:cxn ang="0">
                <a:pos x="2526" y="1166"/>
              </a:cxn>
              <a:cxn ang="0">
                <a:pos x="2376" y="836"/>
              </a:cxn>
              <a:cxn ang="0">
                <a:pos x="2064" y="776"/>
              </a:cxn>
              <a:cxn ang="0">
                <a:pos x="1800" y="650"/>
              </a:cxn>
              <a:cxn ang="0">
                <a:pos x="1614" y="392"/>
              </a:cxn>
              <a:cxn ang="0">
                <a:pos x="1264" y="379"/>
              </a:cxn>
              <a:cxn ang="0">
                <a:pos x="372" y="74"/>
              </a:cxn>
              <a:cxn ang="0">
                <a:pos x="0" y="0"/>
              </a:cxn>
            </a:cxnLst>
            <a:rect l="0" t="0" r="r" b="b"/>
            <a:pathLst>
              <a:path w="4534" h="3574">
                <a:moveTo>
                  <a:pt x="0" y="0"/>
                </a:moveTo>
                <a:lnTo>
                  <a:pt x="50" y="94"/>
                </a:lnTo>
                <a:lnTo>
                  <a:pt x="69" y="185"/>
                </a:lnTo>
                <a:lnTo>
                  <a:pt x="99" y="392"/>
                </a:lnTo>
                <a:lnTo>
                  <a:pt x="94" y="550"/>
                </a:lnTo>
                <a:lnTo>
                  <a:pt x="194" y="646"/>
                </a:lnTo>
                <a:lnTo>
                  <a:pt x="276" y="800"/>
                </a:lnTo>
                <a:lnTo>
                  <a:pt x="218" y="886"/>
                </a:lnTo>
                <a:lnTo>
                  <a:pt x="214" y="944"/>
                </a:lnTo>
                <a:lnTo>
                  <a:pt x="103" y="915"/>
                </a:lnTo>
                <a:lnTo>
                  <a:pt x="156" y="1035"/>
                </a:lnTo>
                <a:lnTo>
                  <a:pt x="276" y="1141"/>
                </a:lnTo>
                <a:lnTo>
                  <a:pt x="338" y="1146"/>
                </a:lnTo>
                <a:lnTo>
                  <a:pt x="415" y="1232"/>
                </a:lnTo>
                <a:lnTo>
                  <a:pt x="463" y="1338"/>
                </a:lnTo>
                <a:lnTo>
                  <a:pt x="406" y="1520"/>
                </a:lnTo>
                <a:lnTo>
                  <a:pt x="482" y="1597"/>
                </a:lnTo>
                <a:lnTo>
                  <a:pt x="588" y="1669"/>
                </a:lnTo>
                <a:lnTo>
                  <a:pt x="646" y="1770"/>
                </a:lnTo>
                <a:lnTo>
                  <a:pt x="684" y="1909"/>
                </a:lnTo>
                <a:lnTo>
                  <a:pt x="780" y="1856"/>
                </a:lnTo>
                <a:lnTo>
                  <a:pt x="794" y="1784"/>
                </a:lnTo>
                <a:lnTo>
                  <a:pt x="751" y="1712"/>
                </a:lnTo>
                <a:lnTo>
                  <a:pt x="722" y="1635"/>
                </a:lnTo>
                <a:lnTo>
                  <a:pt x="655" y="1640"/>
                </a:lnTo>
                <a:lnTo>
                  <a:pt x="631" y="1573"/>
                </a:lnTo>
                <a:lnTo>
                  <a:pt x="650" y="1501"/>
                </a:lnTo>
                <a:lnTo>
                  <a:pt x="622" y="1429"/>
                </a:lnTo>
                <a:lnTo>
                  <a:pt x="593" y="1371"/>
                </a:lnTo>
                <a:lnTo>
                  <a:pt x="612" y="1314"/>
                </a:lnTo>
                <a:lnTo>
                  <a:pt x="593" y="1155"/>
                </a:lnTo>
                <a:lnTo>
                  <a:pt x="540" y="1146"/>
                </a:lnTo>
                <a:lnTo>
                  <a:pt x="511" y="1040"/>
                </a:lnTo>
                <a:lnTo>
                  <a:pt x="458" y="963"/>
                </a:lnTo>
                <a:lnTo>
                  <a:pt x="458" y="862"/>
                </a:lnTo>
                <a:lnTo>
                  <a:pt x="391" y="733"/>
                </a:lnTo>
                <a:lnTo>
                  <a:pt x="362" y="632"/>
                </a:lnTo>
                <a:lnTo>
                  <a:pt x="271" y="512"/>
                </a:lnTo>
                <a:lnTo>
                  <a:pt x="290" y="382"/>
                </a:lnTo>
                <a:lnTo>
                  <a:pt x="295" y="248"/>
                </a:lnTo>
                <a:lnTo>
                  <a:pt x="338" y="190"/>
                </a:lnTo>
                <a:lnTo>
                  <a:pt x="406" y="248"/>
                </a:lnTo>
                <a:lnTo>
                  <a:pt x="463" y="229"/>
                </a:lnTo>
                <a:lnTo>
                  <a:pt x="487" y="291"/>
                </a:lnTo>
                <a:lnTo>
                  <a:pt x="559" y="310"/>
                </a:lnTo>
                <a:lnTo>
                  <a:pt x="526" y="416"/>
                </a:lnTo>
                <a:lnTo>
                  <a:pt x="550" y="526"/>
                </a:lnTo>
                <a:lnTo>
                  <a:pt x="569" y="680"/>
                </a:lnTo>
                <a:lnTo>
                  <a:pt x="631" y="814"/>
                </a:lnTo>
                <a:lnTo>
                  <a:pt x="694" y="934"/>
                </a:lnTo>
                <a:lnTo>
                  <a:pt x="804" y="978"/>
                </a:lnTo>
                <a:lnTo>
                  <a:pt x="751" y="1030"/>
                </a:lnTo>
                <a:lnTo>
                  <a:pt x="799" y="1107"/>
                </a:lnTo>
                <a:lnTo>
                  <a:pt x="847" y="1126"/>
                </a:lnTo>
                <a:lnTo>
                  <a:pt x="876" y="1194"/>
                </a:lnTo>
                <a:lnTo>
                  <a:pt x="934" y="1218"/>
                </a:lnTo>
                <a:lnTo>
                  <a:pt x="943" y="1270"/>
                </a:lnTo>
                <a:lnTo>
                  <a:pt x="895" y="1328"/>
                </a:lnTo>
                <a:lnTo>
                  <a:pt x="895" y="1395"/>
                </a:lnTo>
                <a:lnTo>
                  <a:pt x="958" y="1434"/>
                </a:lnTo>
                <a:lnTo>
                  <a:pt x="1044" y="1486"/>
                </a:lnTo>
                <a:lnTo>
                  <a:pt x="1073" y="1573"/>
                </a:lnTo>
                <a:lnTo>
                  <a:pt x="1164" y="1688"/>
                </a:lnTo>
                <a:lnTo>
                  <a:pt x="1270" y="1856"/>
                </a:lnTo>
                <a:lnTo>
                  <a:pt x="1366" y="2005"/>
                </a:lnTo>
                <a:lnTo>
                  <a:pt x="1366" y="2101"/>
                </a:lnTo>
                <a:lnTo>
                  <a:pt x="1418" y="2211"/>
                </a:lnTo>
                <a:lnTo>
                  <a:pt x="1418" y="2274"/>
                </a:lnTo>
                <a:lnTo>
                  <a:pt x="1380" y="2317"/>
                </a:lnTo>
                <a:lnTo>
                  <a:pt x="1394" y="2379"/>
                </a:lnTo>
                <a:lnTo>
                  <a:pt x="1318" y="2403"/>
                </a:lnTo>
                <a:lnTo>
                  <a:pt x="1346" y="2514"/>
                </a:lnTo>
                <a:lnTo>
                  <a:pt x="1433" y="2643"/>
                </a:lnTo>
                <a:lnTo>
                  <a:pt x="1572" y="2710"/>
                </a:lnTo>
                <a:lnTo>
                  <a:pt x="1634" y="2826"/>
                </a:lnTo>
                <a:lnTo>
                  <a:pt x="1879" y="2907"/>
                </a:lnTo>
                <a:lnTo>
                  <a:pt x="2028" y="3027"/>
                </a:lnTo>
                <a:lnTo>
                  <a:pt x="2282" y="3147"/>
                </a:lnTo>
                <a:lnTo>
                  <a:pt x="2374" y="3171"/>
                </a:lnTo>
                <a:lnTo>
                  <a:pt x="2465" y="3234"/>
                </a:lnTo>
                <a:lnTo>
                  <a:pt x="2580" y="3291"/>
                </a:lnTo>
                <a:lnTo>
                  <a:pt x="2782" y="3344"/>
                </a:lnTo>
                <a:lnTo>
                  <a:pt x="3065" y="3234"/>
                </a:lnTo>
                <a:lnTo>
                  <a:pt x="3209" y="3277"/>
                </a:lnTo>
                <a:lnTo>
                  <a:pt x="3324" y="3363"/>
                </a:lnTo>
                <a:lnTo>
                  <a:pt x="3391" y="3450"/>
                </a:lnTo>
                <a:lnTo>
                  <a:pt x="3454" y="3522"/>
                </a:lnTo>
                <a:lnTo>
                  <a:pt x="3491" y="3574"/>
                </a:lnTo>
                <a:lnTo>
                  <a:pt x="3501" y="3557"/>
                </a:lnTo>
                <a:lnTo>
                  <a:pt x="3509" y="3517"/>
                </a:lnTo>
                <a:lnTo>
                  <a:pt x="3503" y="3493"/>
                </a:lnTo>
                <a:lnTo>
                  <a:pt x="3522" y="3472"/>
                </a:lnTo>
                <a:lnTo>
                  <a:pt x="3501" y="3436"/>
                </a:lnTo>
                <a:lnTo>
                  <a:pt x="3590" y="3299"/>
                </a:lnTo>
                <a:lnTo>
                  <a:pt x="3806" y="3299"/>
                </a:lnTo>
                <a:lnTo>
                  <a:pt x="3812" y="3274"/>
                </a:lnTo>
                <a:lnTo>
                  <a:pt x="3824" y="3247"/>
                </a:lnTo>
                <a:lnTo>
                  <a:pt x="3789" y="3224"/>
                </a:lnTo>
                <a:lnTo>
                  <a:pt x="3776" y="3188"/>
                </a:lnTo>
                <a:lnTo>
                  <a:pt x="3714" y="3148"/>
                </a:lnTo>
                <a:lnTo>
                  <a:pt x="3645" y="3085"/>
                </a:lnTo>
                <a:lnTo>
                  <a:pt x="3720" y="3086"/>
                </a:lnTo>
                <a:lnTo>
                  <a:pt x="3725" y="2986"/>
                </a:lnTo>
                <a:lnTo>
                  <a:pt x="4041" y="2986"/>
                </a:lnTo>
                <a:lnTo>
                  <a:pt x="4049" y="2963"/>
                </a:lnTo>
                <a:lnTo>
                  <a:pt x="4068" y="2956"/>
                </a:lnTo>
                <a:lnTo>
                  <a:pt x="4082" y="2933"/>
                </a:lnTo>
                <a:lnTo>
                  <a:pt x="4136" y="2950"/>
                </a:lnTo>
                <a:lnTo>
                  <a:pt x="4205" y="2857"/>
                </a:lnTo>
                <a:lnTo>
                  <a:pt x="4251" y="2861"/>
                </a:lnTo>
                <a:lnTo>
                  <a:pt x="4293" y="2795"/>
                </a:lnTo>
                <a:lnTo>
                  <a:pt x="4302" y="2882"/>
                </a:lnTo>
                <a:lnTo>
                  <a:pt x="4337" y="2874"/>
                </a:lnTo>
                <a:lnTo>
                  <a:pt x="4369" y="2791"/>
                </a:lnTo>
                <a:lnTo>
                  <a:pt x="4347" y="2741"/>
                </a:lnTo>
                <a:lnTo>
                  <a:pt x="4394" y="2725"/>
                </a:lnTo>
                <a:lnTo>
                  <a:pt x="4375" y="2658"/>
                </a:lnTo>
                <a:lnTo>
                  <a:pt x="4442" y="2504"/>
                </a:lnTo>
                <a:lnTo>
                  <a:pt x="4529" y="2442"/>
                </a:lnTo>
                <a:lnTo>
                  <a:pt x="4534" y="2355"/>
                </a:lnTo>
                <a:lnTo>
                  <a:pt x="4481" y="2302"/>
                </a:lnTo>
                <a:lnTo>
                  <a:pt x="4428" y="2341"/>
                </a:lnTo>
                <a:lnTo>
                  <a:pt x="4318" y="2307"/>
                </a:lnTo>
                <a:lnTo>
                  <a:pt x="4207" y="2322"/>
                </a:lnTo>
                <a:lnTo>
                  <a:pt x="4030" y="2355"/>
                </a:lnTo>
                <a:lnTo>
                  <a:pt x="3919" y="2398"/>
                </a:lnTo>
                <a:lnTo>
                  <a:pt x="3890" y="2504"/>
                </a:lnTo>
                <a:lnTo>
                  <a:pt x="3890" y="2590"/>
                </a:lnTo>
                <a:lnTo>
                  <a:pt x="3842" y="2629"/>
                </a:lnTo>
                <a:lnTo>
                  <a:pt x="3809" y="2725"/>
                </a:lnTo>
                <a:lnTo>
                  <a:pt x="3732" y="2768"/>
                </a:lnTo>
                <a:lnTo>
                  <a:pt x="3713" y="2850"/>
                </a:lnTo>
                <a:lnTo>
                  <a:pt x="3626" y="2878"/>
                </a:lnTo>
                <a:lnTo>
                  <a:pt x="3598" y="2816"/>
                </a:lnTo>
                <a:lnTo>
                  <a:pt x="3511" y="2821"/>
                </a:lnTo>
                <a:lnTo>
                  <a:pt x="3434" y="2864"/>
                </a:lnTo>
                <a:lnTo>
                  <a:pt x="3338" y="2859"/>
                </a:lnTo>
                <a:lnTo>
                  <a:pt x="3146" y="2898"/>
                </a:lnTo>
                <a:lnTo>
                  <a:pt x="3065" y="2802"/>
                </a:lnTo>
                <a:lnTo>
                  <a:pt x="2945" y="2787"/>
                </a:lnTo>
                <a:lnTo>
                  <a:pt x="2873" y="2667"/>
                </a:lnTo>
                <a:lnTo>
                  <a:pt x="2863" y="2586"/>
                </a:lnTo>
                <a:lnTo>
                  <a:pt x="2767" y="2432"/>
                </a:lnTo>
                <a:lnTo>
                  <a:pt x="2705" y="2245"/>
                </a:lnTo>
                <a:lnTo>
                  <a:pt x="2671" y="2101"/>
                </a:lnTo>
                <a:lnTo>
                  <a:pt x="2695" y="2019"/>
                </a:lnTo>
                <a:lnTo>
                  <a:pt x="2714" y="1904"/>
                </a:lnTo>
                <a:lnTo>
                  <a:pt x="2753" y="1698"/>
                </a:lnTo>
                <a:lnTo>
                  <a:pt x="2753" y="1578"/>
                </a:lnTo>
                <a:lnTo>
                  <a:pt x="2844" y="1544"/>
                </a:lnTo>
                <a:lnTo>
                  <a:pt x="2826" y="1472"/>
                </a:lnTo>
                <a:lnTo>
                  <a:pt x="2760" y="1454"/>
                </a:lnTo>
                <a:lnTo>
                  <a:pt x="2664" y="1424"/>
                </a:lnTo>
                <a:lnTo>
                  <a:pt x="2568" y="1364"/>
                </a:lnTo>
                <a:lnTo>
                  <a:pt x="2520" y="1274"/>
                </a:lnTo>
                <a:lnTo>
                  <a:pt x="2526" y="1166"/>
                </a:lnTo>
                <a:lnTo>
                  <a:pt x="2460" y="1088"/>
                </a:lnTo>
                <a:lnTo>
                  <a:pt x="2430" y="974"/>
                </a:lnTo>
                <a:lnTo>
                  <a:pt x="2376" y="836"/>
                </a:lnTo>
                <a:lnTo>
                  <a:pt x="2280" y="746"/>
                </a:lnTo>
                <a:lnTo>
                  <a:pt x="2130" y="734"/>
                </a:lnTo>
                <a:lnTo>
                  <a:pt x="2064" y="776"/>
                </a:lnTo>
                <a:lnTo>
                  <a:pt x="1968" y="860"/>
                </a:lnTo>
                <a:lnTo>
                  <a:pt x="1800" y="740"/>
                </a:lnTo>
                <a:lnTo>
                  <a:pt x="1800" y="650"/>
                </a:lnTo>
                <a:lnTo>
                  <a:pt x="1764" y="536"/>
                </a:lnTo>
                <a:lnTo>
                  <a:pt x="1698" y="464"/>
                </a:lnTo>
                <a:lnTo>
                  <a:pt x="1614" y="392"/>
                </a:lnTo>
                <a:lnTo>
                  <a:pt x="1572" y="308"/>
                </a:lnTo>
                <a:lnTo>
                  <a:pt x="1332" y="308"/>
                </a:lnTo>
                <a:lnTo>
                  <a:pt x="1264" y="379"/>
                </a:lnTo>
                <a:lnTo>
                  <a:pt x="981" y="361"/>
                </a:lnTo>
                <a:lnTo>
                  <a:pt x="852" y="326"/>
                </a:lnTo>
                <a:lnTo>
                  <a:pt x="372" y="74"/>
                </a:lnTo>
                <a:lnTo>
                  <a:pt x="384" y="20"/>
                </a:lnTo>
                <a:lnTo>
                  <a:pt x="162" y="14"/>
                </a:lnTo>
                <a:lnTo>
                  <a:pt x="0" y="0"/>
                </a:lnTo>
                <a:close/>
              </a:path>
            </a:pathLst>
          </a:custGeom>
          <a:solidFill>
            <a:srgbClr val="411E5A"/>
          </a:solidFill>
          <a:ln w="19050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b="1" kern="0">
              <a:solidFill>
                <a:srgbClr val="000000"/>
              </a:solidFill>
              <a:latin typeface="Arial" charset="0"/>
              <a:ea typeface="宋体" panose="02010600030101010101" pitchFamily="2" charset="-122"/>
            </a:endParaRPr>
          </a:p>
        </p:txBody>
      </p:sp>
      <p:sp>
        <p:nvSpPr>
          <p:cNvPr id="20" name="Freeform 198">
            <a:extLst>
              <a:ext uri="{FF2B5EF4-FFF2-40B4-BE49-F238E27FC236}">
                <a16:creationId xmlns:a16="http://schemas.microsoft.com/office/drawing/2014/main" id="{E79447F9-020F-29EA-3052-39D7AC87A647}"/>
              </a:ext>
            </a:extLst>
          </p:cNvPr>
          <p:cNvSpPr>
            <a:spLocks/>
          </p:cNvSpPr>
          <p:nvPr/>
        </p:nvSpPr>
        <p:spPr bwMode="auto">
          <a:xfrm>
            <a:off x="3850229" y="3008470"/>
            <a:ext cx="439731" cy="1975778"/>
          </a:xfrm>
          <a:custGeom>
            <a:avLst/>
            <a:gdLst/>
            <a:ahLst/>
            <a:cxnLst>
              <a:cxn ang="0">
                <a:pos x="1160" y="1600"/>
              </a:cxn>
              <a:cxn ang="0">
                <a:pos x="1056" y="1792"/>
              </a:cxn>
              <a:cxn ang="0">
                <a:pos x="912" y="2096"/>
              </a:cxn>
              <a:cxn ang="0">
                <a:pos x="848" y="2384"/>
              </a:cxn>
              <a:cxn ang="0">
                <a:pos x="880" y="2760"/>
              </a:cxn>
              <a:cxn ang="0">
                <a:pos x="808" y="3064"/>
              </a:cxn>
              <a:cxn ang="0">
                <a:pos x="672" y="3360"/>
              </a:cxn>
              <a:cxn ang="0">
                <a:pos x="624" y="3784"/>
              </a:cxn>
              <a:cxn ang="0">
                <a:pos x="544" y="4152"/>
              </a:cxn>
              <a:cxn ang="0">
                <a:pos x="488" y="4456"/>
              </a:cxn>
              <a:cxn ang="0">
                <a:pos x="503" y="4694"/>
              </a:cxn>
              <a:cxn ang="0">
                <a:pos x="608" y="4872"/>
              </a:cxn>
              <a:cxn ang="0">
                <a:pos x="528" y="5096"/>
              </a:cxn>
              <a:cxn ang="0">
                <a:pos x="344" y="5472"/>
              </a:cxn>
              <a:cxn ang="0">
                <a:pos x="304" y="5752"/>
              </a:cxn>
              <a:cxn ang="0">
                <a:pos x="432" y="5912"/>
              </a:cxn>
              <a:cxn ang="0">
                <a:pos x="872" y="6024"/>
              </a:cxn>
              <a:cxn ang="0">
                <a:pos x="680" y="6488"/>
              </a:cxn>
              <a:cxn ang="0">
                <a:pos x="296" y="6272"/>
              </a:cxn>
              <a:cxn ang="0">
                <a:pos x="80" y="5848"/>
              </a:cxn>
              <a:cxn ang="0">
                <a:pos x="32" y="5504"/>
              </a:cxn>
              <a:cxn ang="0">
                <a:pos x="224" y="5136"/>
              </a:cxn>
              <a:cxn ang="0">
                <a:pos x="88" y="4992"/>
              </a:cxn>
              <a:cxn ang="0">
                <a:pos x="224" y="4936"/>
              </a:cxn>
              <a:cxn ang="0">
                <a:pos x="328" y="4688"/>
              </a:cxn>
              <a:cxn ang="0">
                <a:pos x="408" y="4368"/>
              </a:cxn>
              <a:cxn ang="0">
                <a:pos x="296" y="4376"/>
              </a:cxn>
              <a:cxn ang="0">
                <a:pos x="184" y="4376"/>
              </a:cxn>
              <a:cxn ang="0">
                <a:pos x="280" y="3936"/>
              </a:cxn>
              <a:cxn ang="0">
                <a:pos x="288" y="3480"/>
              </a:cxn>
              <a:cxn ang="0">
                <a:pos x="448" y="3232"/>
              </a:cxn>
              <a:cxn ang="0">
                <a:pos x="616" y="2808"/>
              </a:cxn>
              <a:cxn ang="0">
                <a:pos x="632" y="2304"/>
              </a:cxn>
              <a:cxn ang="0">
                <a:pos x="704" y="2008"/>
              </a:cxn>
              <a:cxn ang="0">
                <a:pos x="832" y="1592"/>
              </a:cxn>
              <a:cxn ang="0">
                <a:pos x="848" y="1264"/>
              </a:cxn>
              <a:cxn ang="0">
                <a:pos x="920" y="872"/>
              </a:cxn>
              <a:cxn ang="0">
                <a:pos x="920" y="376"/>
              </a:cxn>
              <a:cxn ang="0">
                <a:pos x="1016" y="80"/>
              </a:cxn>
              <a:cxn ang="0">
                <a:pos x="1128" y="112"/>
              </a:cxn>
              <a:cxn ang="0">
                <a:pos x="1224" y="328"/>
              </a:cxn>
              <a:cxn ang="0">
                <a:pos x="1208" y="568"/>
              </a:cxn>
              <a:cxn ang="0">
                <a:pos x="1320" y="872"/>
              </a:cxn>
              <a:cxn ang="0">
                <a:pos x="1424" y="1048"/>
              </a:cxn>
              <a:cxn ang="0">
                <a:pos x="1224" y="1240"/>
              </a:cxn>
            </a:cxnLst>
            <a:rect l="0" t="0" r="r" b="b"/>
            <a:pathLst>
              <a:path w="1456" h="6560">
                <a:moveTo>
                  <a:pt x="1200" y="1392"/>
                </a:moveTo>
                <a:lnTo>
                  <a:pt x="1200" y="1512"/>
                </a:lnTo>
                <a:lnTo>
                  <a:pt x="1160" y="1600"/>
                </a:lnTo>
                <a:lnTo>
                  <a:pt x="1224" y="1664"/>
                </a:lnTo>
                <a:lnTo>
                  <a:pt x="1136" y="1720"/>
                </a:lnTo>
                <a:lnTo>
                  <a:pt x="1056" y="1792"/>
                </a:lnTo>
                <a:lnTo>
                  <a:pt x="1008" y="1920"/>
                </a:lnTo>
                <a:lnTo>
                  <a:pt x="960" y="2000"/>
                </a:lnTo>
                <a:lnTo>
                  <a:pt x="912" y="2096"/>
                </a:lnTo>
                <a:lnTo>
                  <a:pt x="928" y="2200"/>
                </a:lnTo>
                <a:lnTo>
                  <a:pt x="904" y="2280"/>
                </a:lnTo>
                <a:lnTo>
                  <a:pt x="848" y="2384"/>
                </a:lnTo>
                <a:lnTo>
                  <a:pt x="808" y="2488"/>
                </a:lnTo>
                <a:lnTo>
                  <a:pt x="848" y="2608"/>
                </a:lnTo>
                <a:lnTo>
                  <a:pt x="880" y="2760"/>
                </a:lnTo>
                <a:lnTo>
                  <a:pt x="912" y="2864"/>
                </a:lnTo>
                <a:lnTo>
                  <a:pt x="904" y="2952"/>
                </a:lnTo>
                <a:lnTo>
                  <a:pt x="808" y="3064"/>
                </a:lnTo>
                <a:lnTo>
                  <a:pt x="792" y="3144"/>
                </a:lnTo>
                <a:lnTo>
                  <a:pt x="808" y="3248"/>
                </a:lnTo>
                <a:lnTo>
                  <a:pt x="672" y="3360"/>
                </a:lnTo>
                <a:lnTo>
                  <a:pt x="672" y="3528"/>
                </a:lnTo>
                <a:lnTo>
                  <a:pt x="712" y="3736"/>
                </a:lnTo>
                <a:lnTo>
                  <a:pt x="624" y="3784"/>
                </a:lnTo>
                <a:lnTo>
                  <a:pt x="600" y="3896"/>
                </a:lnTo>
                <a:lnTo>
                  <a:pt x="560" y="4032"/>
                </a:lnTo>
                <a:lnTo>
                  <a:pt x="544" y="4152"/>
                </a:lnTo>
                <a:lnTo>
                  <a:pt x="560" y="4280"/>
                </a:lnTo>
                <a:lnTo>
                  <a:pt x="504" y="4336"/>
                </a:lnTo>
                <a:lnTo>
                  <a:pt x="488" y="4456"/>
                </a:lnTo>
                <a:lnTo>
                  <a:pt x="544" y="4520"/>
                </a:lnTo>
                <a:lnTo>
                  <a:pt x="552" y="4616"/>
                </a:lnTo>
                <a:lnTo>
                  <a:pt x="503" y="4694"/>
                </a:lnTo>
                <a:lnTo>
                  <a:pt x="632" y="4696"/>
                </a:lnTo>
                <a:lnTo>
                  <a:pt x="544" y="4792"/>
                </a:lnTo>
                <a:lnTo>
                  <a:pt x="608" y="4872"/>
                </a:lnTo>
                <a:lnTo>
                  <a:pt x="536" y="4912"/>
                </a:lnTo>
                <a:lnTo>
                  <a:pt x="528" y="5000"/>
                </a:lnTo>
                <a:lnTo>
                  <a:pt x="528" y="5096"/>
                </a:lnTo>
                <a:lnTo>
                  <a:pt x="424" y="5272"/>
                </a:lnTo>
                <a:lnTo>
                  <a:pt x="424" y="5392"/>
                </a:lnTo>
                <a:lnTo>
                  <a:pt x="344" y="5472"/>
                </a:lnTo>
                <a:lnTo>
                  <a:pt x="248" y="5568"/>
                </a:lnTo>
                <a:lnTo>
                  <a:pt x="280" y="5664"/>
                </a:lnTo>
                <a:lnTo>
                  <a:pt x="304" y="5752"/>
                </a:lnTo>
                <a:lnTo>
                  <a:pt x="408" y="5752"/>
                </a:lnTo>
                <a:lnTo>
                  <a:pt x="424" y="5840"/>
                </a:lnTo>
                <a:lnTo>
                  <a:pt x="432" y="5912"/>
                </a:lnTo>
                <a:lnTo>
                  <a:pt x="520" y="5968"/>
                </a:lnTo>
                <a:lnTo>
                  <a:pt x="664" y="5952"/>
                </a:lnTo>
                <a:lnTo>
                  <a:pt x="872" y="6024"/>
                </a:lnTo>
                <a:lnTo>
                  <a:pt x="848" y="6256"/>
                </a:lnTo>
                <a:lnTo>
                  <a:pt x="816" y="6560"/>
                </a:lnTo>
                <a:lnTo>
                  <a:pt x="680" y="6488"/>
                </a:lnTo>
                <a:lnTo>
                  <a:pt x="544" y="6400"/>
                </a:lnTo>
                <a:lnTo>
                  <a:pt x="472" y="6320"/>
                </a:lnTo>
                <a:lnTo>
                  <a:pt x="296" y="6272"/>
                </a:lnTo>
                <a:lnTo>
                  <a:pt x="224" y="6128"/>
                </a:lnTo>
                <a:lnTo>
                  <a:pt x="120" y="5968"/>
                </a:lnTo>
                <a:lnTo>
                  <a:pt x="80" y="5848"/>
                </a:lnTo>
                <a:lnTo>
                  <a:pt x="80" y="5752"/>
                </a:lnTo>
                <a:lnTo>
                  <a:pt x="32" y="5656"/>
                </a:lnTo>
                <a:lnTo>
                  <a:pt x="32" y="5504"/>
                </a:lnTo>
                <a:lnTo>
                  <a:pt x="56" y="5336"/>
                </a:lnTo>
                <a:lnTo>
                  <a:pt x="136" y="5248"/>
                </a:lnTo>
                <a:lnTo>
                  <a:pt x="224" y="5136"/>
                </a:lnTo>
                <a:lnTo>
                  <a:pt x="120" y="5120"/>
                </a:lnTo>
                <a:lnTo>
                  <a:pt x="0" y="5136"/>
                </a:lnTo>
                <a:lnTo>
                  <a:pt x="88" y="4992"/>
                </a:lnTo>
                <a:lnTo>
                  <a:pt x="112" y="4872"/>
                </a:lnTo>
                <a:lnTo>
                  <a:pt x="232" y="4848"/>
                </a:lnTo>
                <a:lnTo>
                  <a:pt x="224" y="4936"/>
                </a:lnTo>
                <a:lnTo>
                  <a:pt x="272" y="5008"/>
                </a:lnTo>
                <a:lnTo>
                  <a:pt x="296" y="4864"/>
                </a:lnTo>
                <a:lnTo>
                  <a:pt x="328" y="4688"/>
                </a:lnTo>
                <a:lnTo>
                  <a:pt x="368" y="4568"/>
                </a:lnTo>
                <a:lnTo>
                  <a:pt x="384" y="4472"/>
                </a:lnTo>
                <a:lnTo>
                  <a:pt x="408" y="4368"/>
                </a:lnTo>
                <a:lnTo>
                  <a:pt x="424" y="4272"/>
                </a:lnTo>
                <a:lnTo>
                  <a:pt x="328" y="4288"/>
                </a:lnTo>
                <a:lnTo>
                  <a:pt x="296" y="4376"/>
                </a:lnTo>
                <a:lnTo>
                  <a:pt x="320" y="4472"/>
                </a:lnTo>
                <a:lnTo>
                  <a:pt x="192" y="4528"/>
                </a:lnTo>
                <a:lnTo>
                  <a:pt x="184" y="4376"/>
                </a:lnTo>
                <a:lnTo>
                  <a:pt x="264" y="4232"/>
                </a:lnTo>
                <a:lnTo>
                  <a:pt x="240" y="4088"/>
                </a:lnTo>
                <a:lnTo>
                  <a:pt x="280" y="3936"/>
                </a:lnTo>
                <a:lnTo>
                  <a:pt x="336" y="3816"/>
                </a:lnTo>
                <a:lnTo>
                  <a:pt x="312" y="3624"/>
                </a:lnTo>
                <a:lnTo>
                  <a:pt x="288" y="3480"/>
                </a:lnTo>
                <a:lnTo>
                  <a:pt x="368" y="3464"/>
                </a:lnTo>
                <a:lnTo>
                  <a:pt x="400" y="3360"/>
                </a:lnTo>
                <a:lnTo>
                  <a:pt x="448" y="3232"/>
                </a:lnTo>
                <a:lnTo>
                  <a:pt x="528" y="3112"/>
                </a:lnTo>
                <a:lnTo>
                  <a:pt x="600" y="2944"/>
                </a:lnTo>
                <a:lnTo>
                  <a:pt x="616" y="2808"/>
                </a:lnTo>
                <a:lnTo>
                  <a:pt x="640" y="2648"/>
                </a:lnTo>
                <a:lnTo>
                  <a:pt x="632" y="2496"/>
                </a:lnTo>
                <a:lnTo>
                  <a:pt x="632" y="2304"/>
                </a:lnTo>
                <a:lnTo>
                  <a:pt x="688" y="2192"/>
                </a:lnTo>
                <a:lnTo>
                  <a:pt x="672" y="2120"/>
                </a:lnTo>
                <a:lnTo>
                  <a:pt x="704" y="2008"/>
                </a:lnTo>
                <a:lnTo>
                  <a:pt x="728" y="1856"/>
                </a:lnTo>
                <a:lnTo>
                  <a:pt x="784" y="1712"/>
                </a:lnTo>
                <a:lnTo>
                  <a:pt x="832" y="1592"/>
                </a:lnTo>
                <a:lnTo>
                  <a:pt x="824" y="1472"/>
                </a:lnTo>
                <a:lnTo>
                  <a:pt x="856" y="1376"/>
                </a:lnTo>
                <a:lnTo>
                  <a:pt x="848" y="1264"/>
                </a:lnTo>
                <a:lnTo>
                  <a:pt x="856" y="1120"/>
                </a:lnTo>
                <a:lnTo>
                  <a:pt x="880" y="984"/>
                </a:lnTo>
                <a:lnTo>
                  <a:pt x="920" y="872"/>
                </a:lnTo>
                <a:lnTo>
                  <a:pt x="952" y="720"/>
                </a:lnTo>
                <a:lnTo>
                  <a:pt x="928" y="544"/>
                </a:lnTo>
                <a:lnTo>
                  <a:pt x="920" y="376"/>
                </a:lnTo>
                <a:lnTo>
                  <a:pt x="928" y="256"/>
                </a:lnTo>
                <a:lnTo>
                  <a:pt x="904" y="128"/>
                </a:lnTo>
                <a:lnTo>
                  <a:pt x="1016" y="80"/>
                </a:lnTo>
                <a:lnTo>
                  <a:pt x="1000" y="0"/>
                </a:lnTo>
                <a:lnTo>
                  <a:pt x="1072" y="16"/>
                </a:lnTo>
                <a:lnTo>
                  <a:pt x="1128" y="112"/>
                </a:lnTo>
                <a:lnTo>
                  <a:pt x="1136" y="168"/>
                </a:lnTo>
                <a:lnTo>
                  <a:pt x="1184" y="272"/>
                </a:lnTo>
                <a:lnTo>
                  <a:pt x="1224" y="328"/>
                </a:lnTo>
                <a:lnTo>
                  <a:pt x="1184" y="408"/>
                </a:lnTo>
                <a:lnTo>
                  <a:pt x="1168" y="472"/>
                </a:lnTo>
                <a:lnTo>
                  <a:pt x="1208" y="568"/>
                </a:lnTo>
                <a:lnTo>
                  <a:pt x="1264" y="640"/>
                </a:lnTo>
                <a:lnTo>
                  <a:pt x="1296" y="784"/>
                </a:lnTo>
                <a:lnTo>
                  <a:pt x="1320" y="872"/>
                </a:lnTo>
                <a:lnTo>
                  <a:pt x="1360" y="960"/>
                </a:lnTo>
                <a:lnTo>
                  <a:pt x="1456" y="936"/>
                </a:lnTo>
                <a:lnTo>
                  <a:pt x="1424" y="1048"/>
                </a:lnTo>
                <a:lnTo>
                  <a:pt x="1416" y="1160"/>
                </a:lnTo>
                <a:lnTo>
                  <a:pt x="1296" y="1192"/>
                </a:lnTo>
                <a:lnTo>
                  <a:pt x="1224" y="1240"/>
                </a:lnTo>
                <a:lnTo>
                  <a:pt x="1192" y="1312"/>
                </a:lnTo>
                <a:lnTo>
                  <a:pt x="1200" y="1392"/>
                </a:lnTo>
                <a:close/>
              </a:path>
            </a:pathLst>
          </a:custGeom>
          <a:solidFill>
            <a:srgbClr val="411E5A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kern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9BFB646D-FB13-9AEE-0AA4-41B94F12C588}"/>
              </a:ext>
            </a:extLst>
          </p:cNvPr>
          <p:cNvGrpSpPr/>
          <p:nvPr/>
        </p:nvGrpSpPr>
        <p:grpSpPr>
          <a:xfrm flipH="1">
            <a:off x="5283537" y="2278044"/>
            <a:ext cx="2672992" cy="1687126"/>
            <a:chOff x="7192565" y="2987367"/>
            <a:chExt cx="4089123" cy="2454217"/>
          </a:xfrm>
        </p:grpSpPr>
        <p:cxnSp>
          <p:nvCxnSpPr>
            <p:cNvPr id="149" name="Conector reto 148">
              <a:extLst>
                <a:ext uri="{FF2B5EF4-FFF2-40B4-BE49-F238E27FC236}">
                  <a16:creationId xmlns:a16="http://schemas.microsoft.com/office/drawing/2014/main" id="{F43934C6-DC4A-400E-7AF5-4CB6E66F9DE4}"/>
                </a:ext>
              </a:extLst>
            </p:cNvPr>
            <p:cNvCxnSpPr>
              <a:cxnSpLocks/>
            </p:cNvCxnSpPr>
            <p:nvPr/>
          </p:nvCxnSpPr>
          <p:spPr>
            <a:xfrm>
              <a:off x="7192565" y="2987367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Conector reto 149">
              <a:extLst>
                <a:ext uri="{FF2B5EF4-FFF2-40B4-BE49-F238E27FC236}">
                  <a16:creationId xmlns:a16="http://schemas.microsoft.com/office/drawing/2014/main" id="{173477E3-E7F1-6799-97EF-08413AE08338}"/>
                </a:ext>
              </a:extLst>
            </p:cNvPr>
            <p:cNvCxnSpPr>
              <a:cxnSpLocks/>
            </p:cNvCxnSpPr>
            <p:nvPr/>
          </p:nvCxnSpPr>
          <p:spPr>
            <a:xfrm>
              <a:off x="7192566" y="2987367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A0683242-9826-A4A8-E029-3B0E59289F73}"/>
              </a:ext>
            </a:extLst>
          </p:cNvPr>
          <p:cNvGrpSpPr/>
          <p:nvPr/>
        </p:nvGrpSpPr>
        <p:grpSpPr>
          <a:xfrm flipH="1" flipV="1">
            <a:off x="2456863" y="265662"/>
            <a:ext cx="3614859" cy="407648"/>
            <a:chOff x="3312170" y="378038"/>
            <a:chExt cx="4089123" cy="2454217"/>
          </a:xfrm>
        </p:grpSpPr>
        <p:cxnSp>
          <p:nvCxnSpPr>
            <p:cNvPr id="147" name="Conector reto 146">
              <a:extLst>
                <a:ext uri="{FF2B5EF4-FFF2-40B4-BE49-F238E27FC236}">
                  <a16:creationId xmlns:a16="http://schemas.microsoft.com/office/drawing/2014/main" id="{C4FDD0F4-E9CF-6AA8-72E5-45E00AC86304}"/>
                </a:ext>
              </a:extLst>
            </p:cNvPr>
            <p:cNvCxnSpPr>
              <a:cxnSpLocks/>
            </p:cNvCxnSpPr>
            <p:nvPr/>
          </p:nvCxnSpPr>
          <p:spPr>
            <a:xfrm>
              <a:off x="3312170" y="378038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ector reto 147">
              <a:extLst>
                <a:ext uri="{FF2B5EF4-FFF2-40B4-BE49-F238E27FC236}">
                  <a16:creationId xmlns:a16="http://schemas.microsoft.com/office/drawing/2014/main" id="{9A9389AD-5218-E821-9651-B8F479268519}"/>
                </a:ext>
              </a:extLst>
            </p:cNvPr>
            <p:cNvCxnSpPr>
              <a:cxnSpLocks/>
            </p:cNvCxnSpPr>
            <p:nvPr/>
          </p:nvCxnSpPr>
          <p:spPr>
            <a:xfrm>
              <a:off x="3312171" y="378038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Freeform 166">
            <a:extLst>
              <a:ext uri="{FF2B5EF4-FFF2-40B4-BE49-F238E27FC236}">
                <a16:creationId xmlns:a16="http://schemas.microsoft.com/office/drawing/2014/main" id="{6F2C152C-D694-7FD3-CCC2-D95FFC86E6DB}"/>
              </a:ext>
            </a:extLst>
          </p:cNvPr>
          <p:cNvSpPr>
            <a:spLocks/>
          </p:cNvSpPr>
          <p:nvPr/>
        </p:nvSpPr>
        <p:spPr bwMode="auto">
          <a:xfrm>
            <a:off x="3657469" y="1367010"/>
            <a:ext cx="643031" cy="912592"/>
          </a:xfrm>
          <a:custGeom>
            <a:avLst/>
            <a:gdLst/>
            <a:ahLst/>
            <a:cxnLst>
              <a:cxn ang="0">
                <a:pos x="1209" y="111"/>
              </a:cxn>
              <a:cxn ang="0">
                <a:pos x="1002" y="221"/>
              </a:cxn>
              <a:cxn ang="0">
                <a:pos x="831" y="309"/>
              </a:cxn>
              <a:cxn ang="0">
                <a:pos x="705" y="295"/>
              </a:cxn>
              <a:cxn ang="0">
                <a:pos x="601" y="551"/>
              </a:cxn>
              <a:cxn ang="0">
                <a:pos x="416" y="712"/>
              </a:cxn>
              <a:cxn ang="0">
                <a:pos x="430" y="802"/>
              </a:cxn>
              <a:cxn ang="0">
                <a:pos x="361" y="769"/>
              </a:cxn>
              <a:cxn ang="0">
                <a:pos x="290" y="838"/>
              </a:cxn>
              <a:cxn ang="0">
                <a:pos x="259" y="820"/>
              </a:cxn>
              <a:cxn ang="0">
                <a:pos x="263" y="854"/>
              </a:cxn>
              <a:cxn ang="0">
                <a:pos x="238" y="880"/>
              </a:cxn>
              <a:cxn ang="0">
                <a:pos x="289" y="985"/>
              </a:cxn>
              <a:cxn ang="0">
                <a:pos x="282" y="1137"/>
              </a:cxn>
              <a:cxn ang="0">
                <a:pos x="319" y="1408"/>
              </a:cxn>
              <a:cxn ang="0">
                <a:pos x="290" y="1591"/>
              </a:cxn>
              <a:cxn ang="0">
                <a:pos x="170" y="1760"/>
              </a:cxn>
              <a:cxn ang="0">
                <a:pos x="82" y="1899"/>
              </a:cxn>
              <a:cxn ang="0">
                <a:pos x="72" y="1999"/>
              </a:cxn>
              <a:cxn ang="0">
                <a:pos x="319" y="2148"/>
              </a:cxn>
              <a:cxn ang="0">
                <a:pos x="534" y="2104"/>
              </a:cxn>
              <a:cxn ang="0">
                <a:pos x="656" y="2248"/>
              </a:cxn>
              <a:cxn ang="0">
                <a:pos x="830" y="2282"/>
              </a:cxn>
              <a:cxn ang="0">
                <a:pos x="932" y="2441"/>
              </a:cxn>
              <a:cxn ang="0">
                <a:pos x="1010" y="2552"/>
              </a:cxn>
              <a:cxn ang="0">
                <a:pos x="1100" y="2665"/>
              </a:cxn>
              <a:cxn ang="0">
                <a:pos x="1342" y="2651"/>
              </a:cxn>
              <a:cxn ang="0">
                <a:pos x="1481" y="2647"/>
              </a:cxn>
              <a:cxn ang="0">
                <a:pos x="1645" y="2731"/>
              </a:cxn>
              <a:cxn ang="0">
                <a:pos x="1616" y="2956"/>
              </a:cxn>
              <a:cxn ang="0">
                <a:pos x="1786" y="2483"/>
              </a:cxn>
              <a:cxn ang="0">
                <a:pos x="1753" y="2311"/>
              </a:cxn>
              <a:cxn ang="0">
                <a:pos x="1657" y="2123"/>
              </a:cxn>
              <a:cxn ang="0">
                <a:pos x="1843" y="2116"/>
              </a:cxn>
              <a:cxn ang="0">
                <a:pos x="1715" y="2035"/>
              </a:cxn>
              <a:cxn ang="0">
                <a:pos x="2014" y="1931"/>
              </a:cxn>
              <a:cxn ang="0">
                <a:pos x="2089" y="1734"/>
              </a:cxn>
              <a:cxn ang="0">
                <a:pos x="2115" y="1518"/>
              </a:cxn>
              <a:cxn ang="0">
                <a:pos x="2011" y="1379"/>
              </a:cxn>
              <a:cxn ang="0">
                <a:pos x="2011" y="1174"/>
              </a:cxn>
              <a:cxn ang="0">
                <a:pos x="1803" y="1054"/>
              </a:cxn>
              <a:cxn ang="0">
                <a:pos x="1596" y="910"/>
              </a:cxn>
              <a:cxn ang="0">
                <a:pos x="1269" y="917"/>
              </a:cxn>
              <a:cxn ang="0">
                <a:pos x="1187" y="698"/>
              </a:cxn>
              <a:cxn ang="0">
                <a:pos x="1046" y="529"/>
              </a:cxn>
              <a:cxn ang="0">
                <a:pos x="1180" y="244"/>
              </a:cxn>
              <a:cxn ang="0">
                <a:pos x="1291" y="134"/>
              </a:cxn>
              <a:cxn ang="0">
                <a:pos x="1434" y="37"/>
              </a:cxn>
            </a:cxnLst>
            <a:rect l="0" t="0" r="r" b="b"/>
            <a:pathLst>
              <a:path w="2135" h="3031">
                <a:moveTo>
                  <a:pt x="1324" y="0"/>
                </a:moveTo>
                <a:lnTo>
                  <a:pt x="1209" y="111"/>
                </a:lnTo>
                <a:lnTo>
                  <a:pt x="1113" y="163"/>
                </a:lnTo>
                <a:lnTo>
                  <a:pt x="1002" y="221"/>
                </a:lnTo>
                <a:lnTo>
                  <a:pt x="876" y="207"/>
                </a:lnTo>
                <a:lnTo>
                  <a:pt x="831" y="309"/>
                </a:lnTo>
                <a:lnTo>
                  <a:pt x="765" y="251"/>
                </a:lnTo>
                <a:lnTo>
                  <a:pt x="705" y="295"/>
                </a:lnTo>
                <a:lnTo>
                  <a:pt x="601" y="397"/>
                </a:lnTo>
                <a:lnTo>
                  <a:pt x="601" y="551"/>
                </a:lnTo>
                <a:lnTo>
                  <a:pt x="519" y="587"/>
                </a:lnTo>
                <a:lnTo>
                  <a:pt x="416" y="712"/>
                </a:lnTo>
                <a:lnTo>
                  <a:pt x="452" y="772"/>
                </a:lnTo>
                <a:lnTo>
                  <a:pt x="430" y="802"/>
                </a:lnTo>
                <a:lnTo>
                  <a:pt x="400" y="751"/>
                </a:lnTo>
                <a:lnTo>
                  <a:pt x="361" y="769"/>
                </a:lnTo>
                <a:lnTo>
                  <a:pt x="331" y="820"/>
                </a:lnTo>
                <a:lnTo>
                  <a:pt x="290" y="838"/>
                </a:lnTo>
                <a:lnTo>
                  <a:pt x="274" y="820"/>
                </a:lnTo>
                <a:lnTo>
                  <a:pt x="259" y="820"/>
                </a:lnTo>
                <a:lnTo>
                  <a:pt x="259" y="835"/>
                </a:lnTo>
                <a:lnTo>
                  <a:pt x="263" y="854"/>
                </a:lnTo>
                <a:lnTo>
                  <a:pt x="249" y="865"/>
                </a:lnTo>
                <a:lnTo>
                  <a:pt x="238" y="880"/>
                </a:lnTo>
                <a:lnTo>
                  <a:pt x="235" y="907"/>
                </a:lnTo>
                <a:lnTo>
                  <a:pt x="289" y="985"/>
                </a:lnTo>
                <a:lnTo>
                  <a:pt x="290" y="1049"/>
                </a:lnTo>
                <a:lnTo>
                  <a:pt x="282" y="1137"/>
                </a:lnTo>
                <a:lnTo>
                  <a:pt x="334" y="1269"/>
                </a:lnTo>
                <a:lnTo>
                  <a:pt x="319" y="1408"/>
                </a:lnTo>
                <a:lnTo>
                  <a:pt x="356" y="1547"/>
                </a:lnTo>
                <a:lnTo>
                  <a:pt x="290" y="1591"/>
                </a:lnTo>
                <a:lnTo>
                  <a:pt x="238" y="1724"/>
                </a:lnTo>
                <a:lnTo>
                  <a:pt x="170" y="1760"/>
                </a:lnTo>
                <a:lnTo>
                  <a:pt x="75" y="1782"/>
                </a:lnTo>
                <a:lnTo>
                  <a:pt x="82" y="1899"/>
                </a:lnTo>
                <a:lnTo>
                  <a:pt x="0" y="1929"/>
                </a:lnTo>
                <a:lnTo>
                  <a:pt x="72" y="1999"/>
                </a:lnTo>
                <a:lnTo>
                  <a:pt x="245" y="2075"/>
                </a:lnTo>
                <a:lnTo>
                  <a:pt x="319" y="2148"/>
                </a:lnTo>
                <a:lnTo>
                  <a:pt x="423" y="2155"/>
                </a:lnTo>
                <a:lnTo>
                  <a:pt x="534" y="2104"/>
                </a:lnTo>
                <a:lnTo>
                  <a:pt x="624" y="2181"/>
                </a:lnTo>
                <a:lnTo>
                  <a:pt x="656" y="2248"/>
                </a:lnTo>
                <a:lnTo>
                  <a:pt x="719" y="2246"/>
                </a:lnTo>
                <a:lnTo>
                  <a:pt x="830" y="2282"/>
                </a:lnTo>
                <a:lnTo>
                  <a:pt x="863" y="2374"/>
                </a:lnTo>
                <a:lnTo>
                  <a:pt x="932" y="2441"/>
                </a:lnTo>
                <a:lnTo>
                  <a:pt x="1010" y="2494"/>
                </a:lnTo>
                <a:lnTo>
                  <a:pt x="1010" y="2552"/>
                </a:lnTo>
                <a:lnTo>
                  <a:pt x="1069" y="2606"/>
                </a:lnTo>
                <a:lnTo>
                  <a:pt x="1100" y="2665"/>
                </a:lnTo>
                <a:lnTo>
                  <a:pt x="1259" y="2672"/>
                </a:lnTo>
                <a:lnTo>
                  <a:pt x="1342" y="2651"/>
                </a:lnTo>
                <a:lnTo>
                  <a:pt x="1423" y="2674"/>
                </a:lnTo>
                <a:lnTo>
                  <a:pt x="1481" y="2647"/>
                </a:lnTo>
                <a:lnTo>
                  <a:pt x="1559" y="2690"/>
                </a:lnTo>
                <a:lnTo>
                  <a:pt x="1645" y="2731"/>
                </a:lnTo>
                <a:lnTo>
                  <a:pt x="1544" y="2939"/>
                </a:lnTo>
                <a:lnTo>
                  <a:pt x="1616" y="2956"/>
                </a:lnTo>
                <a:lnTo>
                  <a:pt x="1654" y="3031"/>
                </a:lnTo>
                <a:lnTo>
                  <a:pt x="1786" y="2483"/>
                </a:lnTo>
                <a:lnTo>
                  <a:pt x="1739" y="2389"/>
                </a:lnTo>
                <a:lnTo>
                  <a:pt x="1753" y="2311"/>
                </a:lnTo>
                <a:lnTo>
                  <a:pt x="1664" y="2267"/>
                </a:lnTo>
                <a:lnTo>
                  <a:pt x="1657" y="2123"/>
                </a:lnTo>
                <a:lnTo>
                  <a:pt x="1765" y="2095"/>
                </a:lnTo>
                <a:lnTo>
                  <a:pt x="1843" y="2116"/>
                </a:lnTo>
                <a:lnTo>
                  <a:pt x="1819" y="2029"/>
                </a:lnTo>
                <a:lnTo>
                  <a:pt x="1715" y="2035"/>
                </a:lnTo>
                <a:lnTo>
                  <a:pt x="1700" y="1922"/>
                </a:lnTo>
                <a:lnTo>
                  <a:pt x="2014" y="1931"/>
                </a:lnTo>
                <a:lnTo>
                  <a:pt x="2135" y="1844"/>
                </a:lnTo>
                <a:lnTo>
                  <a:pt x="2089" y="1734"/>
                </a:lnTo>
                <a:lnTo>
                  <a:pt x="2060" y="1599"/>
                </a:lnTo>
                <a:lnTo>
                  <a:pt x="2115" y="1518"/>
                </a:lnTo>
                <a:lnTo>
                  <a:pt x="2078" y="1459"/>
                </a:lnTo>
                <a:lnTo>
                  <a:pt x="2011" y="1379"/>
                </a:lnTo>
                <a:lnTo>
                  <a:pt x="1988" y="1276"/>
                </a:lnTo>
                <a:lnTo>
                  <a:pt x="2011" y="1174"/>
                </a:lnTo>
                <a:lnTo>
                  <a:pt x="2070" y="1013"/>
                </a:lnTo>
                <a:lnTo>
                  <a:pt x="1803" y="1054"/>
                </a:lnTo>
                <a:lnTo>
                  <a:pt x="1685" y="1034"/>
                </a:lnTo>
                <a:lnTo>
                  <a:pt x="1596" y="910"/>
                </a:lnTo>
                <a:lnTo>
                  <a:pt x="1388" y="917"/>
                </a:lnTo>
                <a:lnTo>
                  <a:pt x="1269" y="917"/>
                </a:lnTo>
                <a:lnTo>
                  <a:pt x="1180" y="844"/>
                </a:lnTo>
                <a:lnTo>
                  <a:pt x="1187" y="698"/>
                </a:lnTo>
                <a:lnTo>
                  <a:pt x="1128" y="587"/>
                </a:lnTo>
                <a:lnTo>
                  <a:pt x="1046" y="529"/>
                </a:lnTo>
                <a:lnTo>
                  <a:pt x="1105" y="353"/>
                </a:lnTo>
                <a:lnTo>
                  <a:pt x="1180" y="244"/>
                </a:lnTo>
                <a:lnTo>
                  <a:pt x="1250" y="182"/>
                </a:lnTo>
                <a:lnTo>
                  <a:pt x="1291" y="134"/>
                </a:lnTo>
                <a:lnTo>
                  <a:pt x="1381" y="119"/>
                </a:lnTo>
                <a:lnTo>
                  <a:pt x="1434" y="37"/>
                </a:lnTo>
                <a:lnTo>
                  <a:pt x="1324" y="0"/>
                </a:lnTo>
                <a:close/>
              </a:path>
            </a:pathLst>
          </a:custGeom>
          <a:solidFill>
            <a:srgbClr val="411E5A"/>
          </a:solidFill>
          <a:ln w="19050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b="1" kern="0">
              <a:solidFill>
                <a:srgbClr val="000000"/>
              </a:solidFill>
              <a:latin typeface="Arial" charset="0"/>
              <a:ea typeface="宋体" panose="02010600030101010101" pitchFamily="2" charset="-122"/>
            </a:endParaRPr>
          </a:p>
        </p:txBody>
      </p:sp>
      <p:sp>
        <p:nvSpPr>
          <p:cNvPr id="25" name="Freeform 168">
            <a:extLst>
              <a:ext uri="{FF2B5EF4-FFF2-40B4-BE49-F238E27FC236}">
                <a16:creationId xmlns:a16="http://schemas.microsoft.com/office/drawing/2014/main" id="{26DC7665-A546-928F-3AE0-404AE7F89E69}"/>
              </a:ext>
            </a:extLst>
          </p:cNvPr>
          <p:cNvSpPr>
            <a:spLocks/>
          </p:cNvSpPr>
          <p:nvPr/>
        </p:nvSpPr>
        <p:spPr bwMode="auto">
          <a:xfrm>
            <a:off x="3555064" y="1967877"/>
            <a:ext cx="317750" cy="352387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367" y="28"/>
              </a:cxn>
              <a:cxn ang="0">
                <a:pos x="333" y="17"/>
              </a:cxn>
              <a:cxn ang="0">
                <a:pos x="262" y="51"/>
              </a:cxn>
              <a:cxn ang="0">
                <a:pos x="177" y="94"/>
              </a:cxn>
              <a:cxn ang="0">
                <a:pos x="184" y="186"/>
              </a:cxn>
              <a:cxn ang="0">
                <a:pos x="161" y="251"/>
              </a:cxn>
              <a:cxn ang="0">
                <a:pos x="110" y="290"/>
              </a:cxn>
              <a:cxn ang="0">
                <a:pos x="115" y="356"/>
              </a:cxn>
              <a:cxn ang="0">
                <a:pos x="87" y="403"/>
              </a:cxn>
              <a:cxn ang="0">
                <a:pos x="41" y="418"/>
              </a:cxn>
              <a:cxn ang="0">
                <a:pos x="44" y="541"/>
              </a:cxn>
              <a:cxn ang="0">
                <a:pos x="32" y="627"/>
              </a:cxn>
              <a:cxn ang="0">
                <a:pos x="0" y="667"/>
              </a:cxn>
              <a:cxn ang="0">
                <a:pos x="68" y="707"/>
              </a:cxn>
              <a:cxn ang="0">
                <a:pos x="136" y="783"/>
              </a:cxn>
              <a:cxn ang="0">
                <a:pos x="164" y="739"/>
              </a:cxn>
              <a:cxn ang="0">
                <a:pos x="204" y="707"/>
              </a:cxn>
              <a:cxn ang="0">
                <a:pos x="232" y="768"/>
              </a:cxn>
              <a:cxn ang="0">
                <a:pos x="181" y="826"/>
              </a:cxn>
              <a:cxn ang="0">
                <a:pos x="132" y="855"/>
              </a:cxn>
              <a:cxn ang="0">
                <a:pos x="117" y="955"/>
              </a:cxn>
              <a:cxn ang="0">
                <a:pos x="112" y="1021"/>
              </a:cxn>
              <a:cxn ang="0">
                <a:pos x="103" y="1082"/>
              </a:cxn>
              <a:cxn ang="0">
                <a:pos x="186" y="1046"/>
              </a:cxn>
              <a:cxn ang="0">
                <a:pos x="270" y="1066"/>
              </a:cxn>
              <a:cxn ang="0">
                <a:pos x="306" y="1123"/>
              </a:cxn>
              <a:cxn ang="0">
                <a:pos x="358" y="1168"/>
              </a:cxn>
              <a:cxn ang="0">
                <a:pos x="418" y="1103"/>
              </a:cxn>
              <a:cxn ang="0">
                <a:pos x="507" y="832"/>
              </a:cxn>
              <a:cxn ang="0">
                <a:pos x="609" y="766"/>
              </a:cxn>
              <a:cxn ang="0">
                <a:pos x="781" y="688"/>
              </a:cxn>
              <a:cxn ang="0">
                <a:pos x="933" y="601"/>
              </a:cxn>
              <a:cxn ang="0">
                <a:pos x="996" y="473"/>
              </a:cxn>
              <a:cxn ang="0">
                <a:pos x="1054" y="413"/>
              </a:cxn>
              <a:cxn ang="0">
                <a:pos x="1030" y="349"/>
              </a:cxn>
              <a:cxn ang="0">
                <a:pos x="997" y="251"/>
              </a:cxn>
              <a:cxn ang="0">
                <a:pos x="961" y="183"/>
              </a:cxn>
              <a:cxn ang="0">
                <a:pos x="873" y="106"/>
              </a:cxn>
              <a:cxn ang="0">
                <a:pos x="764" y="157"/>
              </a:cxn>
              <a:cxn ang="0">
                <a:pos x="658" y="151"/>
              </a:cxn>
              <a:cxn ang="0">
                <a:pos x="585" y="77"/>
              </a:cxn>
              <a:cxn ang="0">
                <a:pos x="408" y="0"/>
              </a:cxn>
            </a:cxnLst>
            <a:rect l="0" t="0" r="r" b="b"/>
            <a:pathLst>
              <a:path w="1054" h="1168">
                <a:moveTo>
                  <a:pt x="408" y="0"/>
                </a:moveTo>
                <a:lnTo>
                  <a:pt x="367" y="28"/>
                </a:lnTo>
                <a:lnTo>
                  <a:pt x="333" y="17"/>
                </a:lnTo>
                <a:lnTo>
                  <a:pt x="262" y="51"/>
                </a:lnTo>
                <a:lnTo>
                  <a:pt x="177" y="94"/>
                </a:lnTo>
                <a:lnTo>
                  <a:pt x="184" y="186"/>
                </a:lnTo>
                <a:lnTo>
                  <a:pt x="161" y="251"/>
                </a:lnTo>
                <a:lnTo>
                  <a:pt x="110" y="290"/>
                </a:lnTo>
                <a:lnTo>
                  <a:pt x="115" y="356"/>
                </a:lnTo>
                <a:lnTo>
                  <a:pt x="87" y="403"/>
                </a:lnTo>
                <a:lnTo>
                  <a:pt x="41" y="418"/>
                </a:lnTo>
                <a:lnTo>
                  <a:pt x="44" y="541"/>
                </a:lnTo>
                <a:lnTo>
                  <a:pt x="32" y="627"/>
                </a:lnTo>
                <a:lnTo>
                  <a:pt x="0" y="667"/>
                </a:lnTo>
                <a:lnTo>
                  <a:pt x="68" y="707"/>
                </a:lnTo>
                <a:lnTo>
                  <a:pt x="136" y="783"/>
                </a:lnTo>
                <a:lnTo>
                  <a:pt x="164" y="739"/>
                </a:lnTo>
                <a:lnTo>
                  <a:pt x="204" y="707"/>
                </a:lnTo>
                <a:lnTo>
                  <a:pt x="232" y="768"/>
                </a:lnTo>
                <a:lnTo>
                  <a:pt x="181" y="826"/>
                </a:lnTo>
                <a:lnTo>
                  <a:pt x="132" y="855"/>
                </a:lnTo>
                <a:lnTo>
                  <a:pt x="117" y="955"/>
                </a:lnTo>
                <a:lnTo>
                  <a:pt x="112" y="1021"/>
                </a:lnTo>
                <a:lnTo>
                  <a:pt x="103" y="1082"/>
                </a:lnTo>
                <a:lnTo>
                  <a:pt x="186" y="1046"/>
                </a:lnTo>
                <a:lnTo>
                  <a:pt x="270" y="1066"/>
                </a:lnTo>
                <a:lnTo>
                  <a:pt x="306" y="1123"/>
                </a:lnTo>
                <a:lnTo>
                  <a:pt x="358" y="1168"/>
                </a:lnTo>
                <a:lnTo>
                  <a:pt x="418" y="1103"/>
                </a:lnTo>
                <a:lnTo>
                  <a:pt x="507" y="832"/>
                </a:lnTo>
                <a:lnTo>
                  <a:pt x="609" y="766"/>
                </a:lnTo>
                <a:lnTo>
                  <a:pt x="781" y="688"/>
                </a:lnTo>
                <a:lnTo>
                  <a:pt x="933" y="601"/>
                </a:lnTo>
                <a:lnTo>
                  <a:pt x="996" y="473"/>
                </a:lnTo>
                <a:lnTo>
                  <a:pt x="1054" y="413"/>
                </a:lnTo>
                <a:lnTo>
                  <a:pt x="1030" y="349"/>
                </a:lnTo>
                <a:lnTo>
                  <a:pt x="997" y="251"/>
                </a:lnTo>
                <a:lnTo>
                  <a:pt x="961" y="183"/>
                </a:lnTo>
                <a:lnTo>
                  <a:pt x="873" y="106"/>
                </a:lnTo>
                <a:lnTo>
                  <a:pt x="764" y="157"/>
                </a:lnTo>
                <a:lnTo>
                  <a:pt x="658" y="151"/>
                </a:lnTo>
                <a:lnTo>
                  <a:pt x="585" y="77"/>
                </a:lnTo>
                <a:lnTo>
                  <a:pt x="408" y="0"/>
                </a:lnTo>
                <a:close/>
              </a:path>
            </a:pathLst>
          </a:custGeom>
          <a:solidFill>
            <a:srgbClr val="411E5A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kern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C67429CF-8964-943E-F8B2-98F030D636AF}"/>
              </a:ext>
            </a:extLst>
          </p:cNvPr>
          <p:cNvGrpSpPr/>
          <p:nvPr/>
        </p:nvGrpSpPr>
        <p:grpSpPr>
          <a:xfrm>
            <a:off x="2963237" y="1056790"/>
            <a:ext cx="804165" cy="585806"/>
            <a:chOff x="3950982" y="1409051"/>
            <a:chExt cx="1544108" cy="1124829"/>
          </a:xfrm>
        </p:grpSpPr>
        <p:sp>
          <p:nvSpPr>
            <p:cNvPr id="140" name="Freeform 175">
              <a:extLst>
                <a:ext uri="{FF2B5EF4-FFF2-40B4-BE49-F238E27FC236}">
                  <a16:creationId xmlns:a16="http://schemas.microsoft.com/office/drawing/2014/main" id="{5B6E62FD-70D1-DF72-2867-BB8C3177A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982" y="1409051"/>
              <a:ext cx="407715" cy="427955"/>
            </a:xfrm>
            <a:custGeom>
              <a:avLst/>
              <a:gdLst/>
              <a:ahLst/>
              <a:cxnLst>
                <a:cxn ang="0">
                  <a:pos x="0" y="3968"/>
                </a:cxn>
                <a:cxn ang="0">
                  <a:pos x="495" y="4415"/>
                </a:cxn>
                <a:cxn ang="0">
                  <a:pos x="875" y="4655"/>
                </a:cxn>
                <a:cxn ang="0">
                  <a:pos x="1250" y="4780"/>
                </a:cxn>
                <a:cxn ang="0">
                  <a:pos x="1640" y="4780"/>
                </a:cxn>
                <a:cxn ang="0">
                  <a:pos x="2085" y="4835"/>
                </a:cxn>
                <a:cxn ang="0">
                  <a:pos x="2490" y="5000"/>
                </a:cxn>
                <a:cxn ang="0">
                  <a:pos x="2550" y="4840"/>
                </a:cxn>
                <a:cxn ang="0">
                  <a:pos x="2760" y="4660"/>
                </a:cxn>
                <a:cxn ang="0">
                  <a:pos x="2925" y="4610"/>
                </a:cxn>
                <a:cxn ang="0">
                  <a:pos x="3045" y="4475"/>
                </a:cxn>
                <a:cxn ang="0">
                  <a:pos x="3195" y="4450"/>
                </a:cxn>
                <a:cxn ang="0">
                  <a:pos x="3210" y="4405"/>
                </a:cxn>
                <a:cxn ang="0">
                  <a:pos x="3120" y="4330"/>
                </a:cxn>
                <a:cxn ang="0">
                  <a:pos x="3135" y="4220"/>
                </a:cxn>
                <a:cxn ang="0">
                  <a:pos x="3275" y="4180"/>
                </a:cxn>
                <a:cxn ang="0">
                  <a:pos x="3418" y="4181"/>
                </a:cxn>
                <a:cxn ang="0">
                  <a:pos x="3540" y="4010"/>
                </a:cxn>
                <a:cxn ang="0">
                  <a:pos x="3665" y="4025"/>
                </a:cxn>
                <a:cxn ang="0">
                  <a:pos x="3680" y="3820"/>
                </a:cxn>
                <a:cxn ang="0">
                  <a:pos x="3560" y="3680"/>
                </a:cxn>
                <a:cxn ang="0">
                  <a:pos x="3635" y="3445"/>
                </a:cxn>
                <a:cxn ang="0">
                  <a:pos x="3875" y="3340"/>
                </a:cxn>
                <a:cxn ang="0">
                  <a:pos x="4175" y="3130"/>
                </a:cxn>
                <a:cxn ang="0">
                  <a:pos x="4755" y="2635"/>
                </a:cxn>
                <a:cxn ang="0">
                  <a:pos x="4440" y="2380"/>
                </a:cxn>
                <a:cxn ang="0">
                  <a:pos x="4385" y="2405"/>
                </a:cxn>
                <a:cxn ang="0">
                  <a:pos x="4470" y="2480"/>
                </a:cxn>
                <a:cxn ang="0">
                  <a:pos x="4400" y="2530"/>
                </a:cxn>
                <a:cxn ang="0">
                  <a:pos x="4310" y="2660"/>
                </a:cxn>
                <a:cxn ang="0">
                  <a:pos x="4130" y="2465"/>
                </a:cxn>
                <a:cxn ang="0">
                  <a:pos x="3979" y="2439"/>
                </a:cxn>
                <a:cxn ang="0">
                  <a:pos x="3817" y="2391"/>
                </a:cxn>
                <a:cxn ang="0">
                  <a:pos x="3612" y="2420"/>
                </a:cxn>
                <a:cxn ang="0">
                  <a:pos x="3730" y="867"/>
                </a:cxn>
                <a:cxn ang="0">
                  <a:pos x="3730" y="27"/>
                </a:cxn>
                <a:cxn ang="0">
                  <a:pos x="1600" y="0"/>
                </a:cxn>
                <a:cxn ang="0">
                  <a:pos x="1560" y="680"/>
                </a:cxn>
                <a:cxn ang="0">
                  <a:pos x="1060" y="680"/>
                </a:cxn>
                <a:cxn ang="0">
                  <a:pos x="1509" y="1109"/>
                </a:cxn>
                <a:cxn ang="0">
                  <a:pos x="1942" y="1379"/>
                </a:cxn>
                <a:cxn ang="0">
                  <a:pos x="1999" y="1608"/>
                </a:cxn>
                <a:cxn ang="0">
                  <a:pos x="2262" y="1760"/>
                </a:cxn>
                <a:cxn ang="0">
                  <a:pos x="2182" y="1925"/>
                </a:cxn>
                <a:cxn ang="0">
                  <a:pos x="2149" y="2139"/>
                </a:cxn>
                <a:cxn ang="0">
                  <a:pos x="678" y="2120"/>
                </a:cxn>
                <a:cxn ang="0">
                  <a:pos x="80" y="3070"/>
                </a:cxn>
                <a:cxn ang="0">
                  <a:pos x="219" y="3300"/>
                </a:cxn>
                <a:cxn ang="0">
                  <a:pos x="90" y="3450"/>
                </a:cxn>
                <a:cxn ang="0">
                  <a:pos x="130" y="3629"/>
                </a:cxn>
                <a:cxn ang="0">
                  <a:pos x="90" y="3869"/>
                </a:cxn>
                <a:cxn ang="0">
                  <a:pos x="0" y="3968"/>
                </a:cxn>
              </a:cxnLst>
              <a:rect l="0" t="0" r="r" b="b"/>
              <a:pathLst>
                <a:path w="4755" h="5000">
                  <a:moveTo>
                    <a:pt x="0" y="3968"/>
                  </a:moveTo>
                  <a:lnTo>
                    <a:pt x="495" y="4415"/>
                  </a:lnTo>
                  <a:lnTo>
                    <a:pt x="875" y="4655"/>
                  </a:lnTo>
                  <a:lnTo>
                    <a:pt x="1250" y="4780"/>
                  </a:lnTo>
                  <a:lnTo>
                    <a:pt x="1640" y="4780"/>
                  </a:lnTo>
                  <a:lnTo>
                    <a:pt x="2085" y="4835"/>
                  </a:lnTo>
                  <a:lnTo>
                    <a:pt x="2490" y="5000"/>
                  </a:lnTo>
                  <a:lnTo>
                    <a:pt x="2550" y="4840"/>
                  </a:lnTo>
                  <a:lnTo>
                    <a:pt x="2760" y="4660"/>
                  </a:lnTo>
                  <a:lnTo>
                    <a:pt x="2925" y="4610"/>
                  </a:lnTo>
                  <a:lnTo>
                    <a:pt x="3045" y="4475"/>
                  </a:lnTo>
                  <a:lnTo>
                    <a:pt x="3195" y="4450"/>
                  </a:lnTo>
                  <a:lnTo>
                    <a:pt x="3210" y="4405"/>
                  </a:lnTo>
                  <a:lnTo>
                    <a:pt x="3120" y="4330"/>
                  </a:lnTo>
                  <a:lnTo>
                    <a:pt x="3135" y="4220"/>
                  </a:lnTo>
                  <a:lnTo>
                    <a:pt x="3275" y="4180"/>
                  </a:lnTo>
                  <a:lnTo>
                    <a:pt x="3418" y="4181"/>
                  </a:lnTo>
                  <a:lnTo>
                    <a:pt x="3540" y="4010"/>
                  </a:lnTo>
                  <a:lnTo>
                    <a:pt x="3665" y="4025"/>
                  </a:lnTo>
                  <a:lnTo>
                    <a:pt x="3680" y="3820"/>
                  </a:lnTo>
                  <a:lnTo>
                    <a:pt x="3560" y="3680"/>
                  </a:lnTo>
                  <a:lnTo>
                    <a:pt x="3635" y="3445"/>
                  </a:lnTo>
                  <a:lnTo>
                    <a:pt x="3875" y="3340"/>
                  </a:lnTo>
                  <a:lnTo>
                    <a:pt x="4175" y="3130"/>
                  </a:lnTo>
                  <a:lnTo>
                    <a:pt x="4755" y="2635"/>
                  </a:lnTo>
                  <a:lnTo>
                    <a:pt x="4440" y="2380"/>
                  </a:lnTo>
                  <a:lnTo>
                    <a:pt x="4385" y="2405"/>
                  </a:lnTo>
                  <a:lnTo>
                    <a:pt x="4470" y="2480"/>
                  </a:lnTo>
                  <a:lnTo>
                    <a:pt x="4400" y="2530"/>
                  </a:lnTo>
                  <a:lnTo>
                    <a:pt x="4310" y="2660"/>
                  </a:lnTo>
                  <a:lnTo>
                    <a:pt x="4130" y="2465"/>
                  </a:lnTo>
                  <a:lnTo>
                    <a:pt x="3979" y="2439"/>
                  </a:lnTo>
                  <a:lnTo>
                    <a:pt x="3817" y="2391"/>
                  </a:lnTo>
                  <a:lnTo>
                    <a:pt x="3612" y="2420"/>
                  </a:lnTo>
                  <a:lnTo>
                    <a:pt x="3730" y="867"/>
                  </a:lnTo>
                  <a:lnTo>
                    <a:pt x="3730" y="27"/>
                  </a:lnTo>
                  <a:lnTo>
                    <a:pt x="1600" y="0"/>
                  </a:lnTo>
                  <a:lnTo>
                    <a:pt x="1560" y="680"/>
                  </a:lnTo>
                  <a:lnTo>
                    <a:pt x="1060" y="680"/>
                  </a:lnTo>
                  <a:lnTo>
                    <a:pt x="1509" y="1109"/>
                  </a:lnTo>
                  <a:lnTo>
                    <a:pt x="1942" y="1379"/>
                  </a:lnTo>
                  <a:lnTo>
                    <a:pt x="1999" y="1608"/>
                  </a:lnTo>
                  <a:lnTo>
                    <a:pt x="2262" y="1760"/>
                  </a:lnTo>
                  <a:lnTo>
                    <a:pt x="2182" y="1925"/>
                  </a:lnTo>
                  <a:lnTo>
                    <a:pt x="2149" y="2139"/>
                  </a:lnTo>
                  <a:lnTo>
                    <a:pt x="678" y="2120"/>
                  </a:lnTo>
                  <a:lnTo>
                    <a:pt x="80" y="3070"/>
                  </a:lnTo>
                  <a:lnTo>
                    <a:pt x="219" y="3300"/>
                  </a:lnTo>
                  <a:lnTo>
                    <a:pt x="90" y="3450"/>
                  </a:lnTo>
                  <a:lnTo>
                    <a:pt x="130" y="3629"/>
                  </a:lnTo>
                  <a:lnTo>
                    <a:pt x="90" y="3869"/>
                  </a:lnTo>
                  <a:lnTo>
                    <a:pt x="0" y="3968"/>
                  </a:lnTo>
                  <a:close/>
                </a:path>
              </a:pathLst>
            </a:custGeom>
            <a:solidFill>
              <a:srgbClr val="411E5A"/>
            </a:solidFill>
            <a:ln w="9525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1" name="Freeform 177">
              <a:extLst>
                <a:ext uri="{FF2B5EF4-FFF2-40B4-BE49-F238E27FC236}">
                  <a16:creationId xmlns:a16="http://schemas.microsoft.com/office/drawing/2014/main" id="{9A0F4A72-C299-E0BA-4494-1AADCCD1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032" y="1608572"/>
              <a:ext cx="627473" cy="315182"/>
            </a:xfrm>
            <a:custGeom>
              <a:avLst/>
              <a:gdLst/>
              <a:ahLst/>
              <a:cxnLst>
                <a:cxn ang="0">
                  <a:pos x="2149" y="3361"/>
                </a:cxn>
                <a:cxn ang="0">
                  <a:pos x="2009" y="3221"/>
                </a:cxn>
                <a:cxn ang="0">
                  <a:pos x="1769" y="3159"/>
                </a:cxn>
                <a:cxn ang="0">
                  <a:pos x="1869" y="2971"/>
                </a:cxn>
                <a:cxn ang="0">
                  <a:pos x="1809" y="2591"/>
                </a:cxn>
                <a:cxn ang="0">
                  <a:pos x="1439" y="2451"/>
                </a:cxn>
                <a:cxn ang="0">
                  <a:pos x="1229" y="2591"/>
                </a:cxn>
                <a:cxn ang="0">
                  <a:pos x="869" y="2421"/>
                </a:cxn>
                <a:cxn ang="0">
                  <a:pos x="409" y="2041"/>
                </a:cxn>
                <a:cxn ang="0">
                  <a:pos x="119" y="1700"/>
                </a:cxn>
                <a:cxn ang="0">
                  <a:pos x="258" y="1511"/>
                </a:cxn>
                <a:cxn ang="0">
                  <a:pos x="215" y="1134"/>
                </a:cxn>
                <a:cxn ang="0">
                  <a:pos x="746" y="827"/>
                </a:cxn>
                <a:cxn ang="0">
                  <a:pos x="1489" y="350"/>
                </a:cxn>
                <a:cxn ang="0">
                  <a:pos x="1999" y="110"/>
                </a:cxn>
                <a:cxn ang="0">
                  <a:pos x="2409" y="210"/>
                </a:cxn>
                <a:cxn ang="0">
                  <a:pos x="3559" y="260"/>
                </a:cxn>
                <a:cxn ang="0">
                  <a:pos x="4010" y="150"/>
                </a:cxn>
                <a:cxn ang="0">
                  <a:pos x="4270" y="30"/>
                </a:cxn>
                <a:cxn ang="0">
                  <a:pos x="4730" y="150"/>
                </a:cxn>
                <a:cxn ang="0">
                  <a:pos x="5160" y="0"/>
                </a:cxn>
                <a:cxn ang="0">
                  <a:pos x="5620" y="310"/>
                </a:cxn>
                <a:cxn ang="0">
                  <a:pos x="6080" y="290"/>
                </a:cxn>
                <a:cxn ang="0">
                  <a:pos x="6090" y="590"/>
                </a:cxn>
                <a:cxn ang="0">
                  <a:pos x="6310" y="850"/>
                </a:cxn>
                <a:cxn ang="0">
                  <a:pos x="6550" y="920"/>
                </a:cxn>
                <a:cxn ang="0">
                  <a:pos x="6810" y="1010"/>
                </a:cxn>
                <a:cxn ang="0">
                  <a:pos x="7090" y="960"/>
                </a:cxn>
                <a:cxn ang="0">
                  <a:pos x="7310" y="1290"/>
                </a:cxn>
                <a:cxn ang="0">
                  <a:pos x="6900" y="1250"/>
                </a:cxn>
                <a:cxn ang="0">
                  <a:pos x="6200" y="1580"/>
                </a:cxn>
                <a:cxn ang="0">
                  <a:pos x="5510" y="1660"/>
                </a:cxn>
                <a:cxn ang="0">
                  <a:pos x="5130" y="1620"/>
                </a:cxn>
                <a:cxn ang="0">
                  <a:pos x="4980" y="1850"/>
                </a:cxn>
                <a:cxn ang="0">
                  <a:pos x="4940" y="2101"/>
                </a:cxn>
                <a:cxn ang="0">
                  <a:pos x="4590" y="2371"/>
                </a:cxn>
                <a:cxn ang="0">
                  <a:pos x="4230" y="2721"/>
                </a:cxn>
                <a:cxn ang="0">
                  <a:pos x="3589" y="2771"/>
                </a:cxn>
                <a:cxn ang="0">
                  <a:pos x="3049" y="2971"/>
                </a:cxn>
                <a:cxn ang="0">
                  <a:pos x="2909" y="3361"/>
                </a:cxn>
                <a:cxn ang="0">
                  <a:pos x="2739" y="3711"/>
                </a:cxn>
                <a:cxn ang="0">
                  <a:pos x="2389" y="3551"/>
                </a:cxn>
              </a:cxnLst>
              <a:rect l="0" t="0" r="r" b="b"/>
              <a:pathLst>
                <a:path w="7310" h="3711">
                  <a:moveTo>
                    <a:pt x="2389" y="3551"/>
                  </a:moveTo>
                  <a:lnTo>
                    <a:pt x="2149" y="3361"/>
                  </a:lnTo>
                  <a:lnTo>
                    <a:pt x="2129" y="3251"/>
                  </a:lnTo>
                  <a:lnTo>
                    <a:pt x="2009" y="3221"/>
                  </a:lnTo>
                  <a:lnTo>
                    <a:pt x="1909" y="3281"/>
                  </a:lnTo>
                  <a:lnTo>
                    <a:pt x="1769" y="3159"/>
                  </a:lnTo>
                  <a:lnTo>
                    <a:pt x="1939" y="3146"/>
                  </a:lnTo>
                  <a:lnTo>
                    <a:pt x="1869" y="2971"/>
                  </a:lnTo>
                  <a:lnTo>
                    <a:pt x="1949" y="2691"/>
                  </a:lnTo>
                  <a:lnTo>
                    <a:pt x="1809" y="2591"/>
                  </a:lnTo>
                  <a:lnTo>
                    <a:pt x="1599" y="2601"/>
                  </a:lnTo>
                  <a:lnTo>
                    <a:pt x="1439" y="2451"/>
                  </a:lnTo>
                  <a:lnTo>
                    <a:pt x="1309" y="2481"/>
                  </a:lnTo>
                  <a:lnTo>
                    <a:pt x="1229" y="2591"/>
                  </a:lnTo>
                  <a:lnTo>
                    <a:pt x="1039" y="2601"/>
                  </a:lnTo>
                  <a:lnTo>
                    <a:pt x="869" y="2421"/>
                  </a:lnTo>
                  <a:lnTo>
                    <a:pt x="429" y="2181"/>
                  </a:lnTo>
                  <a:lnTo>
                    <a:pt x="409" y="2041"/>
                  </a:lnTo>
                  <a:lnTo>
                    <a:pt x="0" y="1869"/>
                  </a:lnTo>
                  <a:lnTo>
                    <a:pt x="119" y="1700"/>
                  </a:lnTo>
                  <a:lnTo>
                    <a:pt x="243" y="1713"/>
                  </a:lnTo>
                  <a:lnTo>
                    <a:pt x="258" y="1511"/>
                  </a:lnTo>
                  <a:lnTo>
                    <a:pt x="140" y="1371"/>
                  </a:lnTo>
                  <a:lnTo>
                    <a:pt x="215" y="1134"/>
                  </a:lnTo>
                  <a:lnTo>
                    <a:pt x="456" y="1029"/>
                  </a:lnTo>
                  <a:lnTo>
                    <a:pt x="746" y="827"/>
                  </a:lnTo>
                  <a:lnTo>
                    <a:pt x="1334" y="326"/>
                  </a:lnTo>
                  <a:lnTo>
                    <a:pt x="1489" y="350"/>
                  </a:lnTo>
                  <a:lnTo>
                    <a:pt x="1789" y="120"/>
                  </a:lnTo>
                  <a:lnTo>
                    <a:pt x="1999" y="110"/>
                  </a:lnTo>
                  <a:lnTo>
                    <a:pt x="2229" y="250"/>
                  </a:lnTo>
                  <a:lnTo>
                    <a:pt x="2409" y="210"/>
                  </a:lnTo>
                  <a:lnTo>
                    <a:pt x="2959" y="290"/>
                  </a:lnTo>
                  <a:lnTo>
                    <a:pt x="3559" y="260"/>
                  </a:lnTo>
                  <a:lnTo>
                    <a:pt x="3810" y="150"/>
                  </a:lnTo>
                  <a:lnTo>
                    <a:pt x="4010" y="150"/>
                  </a:lnTo>
                  <a:lnTo>
                    <a:pt x="4080" y="10"/>
                  </a:lnTo>
                  <a:lnTo>
                    <a:pt x="4270" y="30"/>
                  </a:lnTo>
                  <a:lnTo>
                    <a:pt x="4430" y="130"/>
                  </a:lnTo>
                  <a:lnTo>
                    <a:pt x="4730" y="150"/>
                  </a:lnTo>
                  <a:lnTo>
                    <a:pt x="5020" y="110"/>
                  </a:lnTo>
                  <a:lnTo>
                    <a:pt x="5160" y="0"/>
                  </a:lnTo>
                  <a:lnTo>
                    <a:pt x="5540" y="170"/>
                  </a:lnTo>
                  <a:lnTo>
                    <a:pt x="5620" y="310"/>
                  </a:lnTo>
                  <a:lnTo>
                    <a:pt x="5930" y="210"/>
                  </a:lnTo>
                  <a:lnTo>
                    <a:pt x="6080" y="290"/>
                  </a:lnTo>
                  <a:lnTo>
                    <a:pt x="6430" y="610"/>
                  </a:lnTo>
                  <a:lnTo>
                    <a:pt x="6090" y="590"/>
                  </a:lnTo>
                  <a:lnTo>
                    <a:pt x="6200" y="750"/>
                  </a:lnTo>
                  <a:lnTo>
                    <a:pt x="6310" y="850"/>
                  </a:lnTo>
                  <a:lnTo>
                    <a:pt x="6420" y="930"/>
                  </a:lnTo>
                  <a:lnTo>
                    <a:pt x="6550" y="920"/>
                  </a:lnTo>
                  <a:lnTo>
                    <a:pt x="6750" y="880"/>
                  </a:lnTo>
                  <a:lnTo>
                    <a:pt x="6810" y="1010"/>
                  </a:lnTo>
                  <a:lnTo>
                    <a:pt x="6910" y="890"/>
                  </a:lnTo>
                  <a:lnTo>
                    <a:pt x="7090" y="960"/>
                  </a:lnTo>
                  <a:lnTo>
                    <a:pt x="7160" y="1150"/>
                  </a:lnTo>
                  <a:lnTo>
                    <a:pt x="7310" y="1290"/>
                  </a:lnTo>
                  <a:lnTo>
                    <a:pt x="7060" y="1220"/>
                  </a:lnTo>
                  <a:lnTo>
                    <a:pt x="6900" y="1250"/>
                  </a:lnTo>
                  <a:lnTo>
                    <a:pt x="6590" y="1500"/>
                  </a:lnTo>
                  <a:lnTo>
                    <a:pt x="6200" y="1580"/>
                  </a:lnTo>
                  <a:lnTo>
                    <a:pt x="5710" y="1720"/>
                  </a:lnTo>
                  <a:lnTo>
                    <a:pt x="5510" y="1660"/>
                  </a:lnTo>
                  <a:lnTo>
                    <a:pt x="5350" y="1450"/>
                  </a:lnTo>
                  <a:lnTo>
                    <a:pt x="5130" y="1620"/>
                  </a:lnTo>
                  <a:lnTo>
                    <a:pt x="5130" y="1760"/>
                  </a:lnTo>
                  <a:lnTo>
                    <a:pt x="4980" y="1850"/>
                  </a:lnTo>
                  <a:lnTo>
                    <a:pt x="4950" y="2011"/>
                  </a:lnTo>
                  <a:lnTo>
                    <a:pt x="4940" y="2101"/>
                  </a:lnTo>
                  <a:lnTo>
                    <a:pt x="4740" y="2161"/>
                  </a:lnTo>
                  <a:lnTo>
                    <a:pt x="4590" y="2371"/>
                  </a:lnTo>
                  <a:lnTo>
                    <a:pt x="4300" y="2541"/>
                  </a:lnTo>
                  <a:lnTo>
                    <a:pt x="4230" y="2721"/>
                  </a:lnTo>
                  <a:lnTo>
                    <a:pt x="3850" y="2451"/>
                  </a:lnTo>
                  <a:lnTo>
                    <a:pt x="3589" y="2771"/>
                  </a:lnTo>
                  <a:lnTo>
                    <a:pt x="3079" y="2791"/>
                  </a:lnTo>
                  <a:lnTo>
                    <a:pt x="3049" y="2971"/>
                  </a:lnTo>
                  <a:lnTo>
                    <a:pt x="3139" y="3311"/>
                  </a:lnTo>
                  <a:lnTo>
                    <a:pt x="2909" y="3361"/>
                  </a:lnTo>
                  <a:lnTo>
                    <a:pt x="2869" y="3541"/>
                  </a:lnTo>
                  <a:lnTo>
                    <a:pt x="2739" y="3711"/>
                  </a:lnTo>
                  <a:lnTo>
                    <a:pt x="2389" y="3701"/>
                  </a:lnTo>
                  <a:lnTo>
                    <a:pt x="2389" y="3551"/>
                  </a:lnTo>
                  <a:close/>
                </a:path>
              </a:pathLst>
            </a:custGeom>
            <a:solidFill>
              <a:srgbClr val="411E5A"/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2" name="Freeform 178">
              <a:extLst>
                <a:ext uri="{FF2B5EF4-FFF2-40B4-BE49-F238E27FC236}">
                  <a16:creationId xmlns:a16="http://schemas.microsoft.com/office/drawing/2014/main" id="{58D15EB9-9627-B3FE-9AB4-B0A226CFB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959" y="1767608"/>
              <a:ext cx="245787" cy="138796"/>
            </a:xfrm>
            <a:custGeom>
              <a:avLst/>
              <a:gdLst/>
              <a:ahLst/>
              <a:cxnLst>
                <a:cxn ang="0">
                  <a:pos x="2620" y="1611"/>
                </a:cxn>
                <a:cxn ang="0">
                  <a:pos x="2000" y="1611"/>
                </a:cxn>
                <a:cxn ang="0">
                  <a:pos x="1800" y="1471"/>
                </a:cxn>
                <a:cxn ang="0">
                  <a:pos x="1505" y="1506"/>
                </a:cxn>
                <a:cxn ang="0">
                  <a:pos x="990" y="1191"/>
                </a:cxn>
                <a:cxn ang="0">
                  <a:pos x="400" y="1131"/>
                </a:cxn>
                <a:cxn ang="0">
                  <a:pos x="0" y="821"/>
                </a:cxn>
                <a:cxn ang="0">
                  <a:pos x="60" y="660"/>
                </a:cxn>
                <a:cxn ang="0">
                  <a:pos x="268" y="481"/>
                </a:cxn>
                <a:cxn ang="0">
                  <a:pos x="435" y="430"/>
                </a:cxn>
                <a:cxn ang="0">
                  <a:pos x="556" y="295"/>
                </a:cxn>
                <a:cxn ang="0">
                  <a:pos x="705" y="271"/>
                </a:cxn>
                <a:cxn ang="0">
                  <a:pos x="720" y="225"/>
                </a:cxn>
                <a:cxn ang="0">
                  <a:pos x="630" y="149"/>
                </a:cxn>
                <a:cxn ang="0">
                  <a:pos x="645" y="38"/>
                </a:cxn>
                <a:cxn ang="0">
                  <a:pos x="780" y="0"/>
                </a:cxn>
                <a:cxn ang="0">
                  <a:pos x="930" y="0"/>
                </a:cxn>
                <a:cxn ang="0">
                  <a:pos x="1340" y="170"/>
                </a:cxn>
                <a:cxn ang="0">
                  <a:pos x="1360" y="311"/>
                </a:cxn>
                <a:cxn ang="0">
                  <a:pos x="1804" y="553"/>
                </a:cxn>
                <a:cxn ang="0">
                  <a:pos x="1970" y="730"/>
                </a:cxn>
                <a:cxn ang="0">
                  <a:pos x="2158" y="722"/>
                </a:cxn>
                <a:cxn ang="0">
                  <a:pos x="2238" y="613"/>
                </a:cxn>
                <a:cxn ang="0">
                  <a:pos x="2370" y="581"/>
                </a:cxn>
                <a:cxn ang="0">
                  <a:pos x="2532" y="731"/>
                </a:cxn>
                <a:cxn ang="0">
                  <a:pos x="2742" y="722"/>
                </a:cxn>
                <a:cxn ang="0">
                  <a:pos x="2881" y="820"/>
                </a:cxn>
                <a:cxn ang="0">
                  <a:pos x="2800" y="1100"/>
                </a:cxn>
                <a:cxn ang="0">
                  <a:pos x="2869" y="1276"/>
                </a:cxn>
                <a:cxn ang="0">
                  <a:pos x="2701" y="1289"/>
                </a:cxn>
                <a:cxn ang="0">
                  <a:pos x="2660" y="1361"/>
                </a:cxn>
                <a:cxn ang="0">
                  <a:pos x="2750" y="1501"/>
                </a:cxn>
                <a:cxn ang="0">
                  <a:pos x="2620" y="1611"/>
                </a:cxn>
              </a:cxnLst>
              <a:rect l="0" t="0" r="r" b="b"/>
              <a:pathLst>
                <a:path w="2881" h="1611">
                  <a:moveTo>
                    <a:pt x="2620" y="1611"/>
                  </a:moveTo>
                  <a:lnTo>
                    <a:pt x="2000" y="1611"/>
                  </a:lnTo>
                  <a:lnTo>
                    <a:pt x="1800" y="1471"/>
                  </a:lnTo>
                  <a:lnTo>
                    <a:pt x="1505" y="1506"/>
                  </a:lnTo>
                  <a:lnTo>
                    <a:pt x="990" y="1191"/>
                  </a:lnTo>
                  <a:lnTo>
                    <a:pt x="400" y="1131"/>
                  </a:lnTo>
                  <a:lnTo>
                    <a:pt x="0" y="821"/>
                  </a:lnTo>
                  <a:lnTo>
                    <a:pt x="60" y="660"/>
                  </a:lnTo>
                  <a:lnTo>
                    <a:pt x="268" y="481"/>
                  </a:lnTo>
                  <a:lnTo>
                    <a:pt x="435" y="430"/>
                  </a:lnTo>
                  <a:lnTo>
                    <a:pt x="556" y="295"/>
                  </a:lnTo>
                  <a:lnTo>
                    <a:pt x="705" y="271"/>
                  </a:lnTo>
                  <a:lnTo>
                    <a:pt x="720" y="225"/>
                  </a:lnTo>
                  <a:lnTo>
                    <a:pt x="630" y="149"/>
                  </a:lnTo>
                  <a:lnTo>
                    <a:pt x="645" y="38"/>
                  </a:lnTo>
                  <a:lnTo>
                    <a:pt x="780" y="0"/>
                  </a:lnTo>
                  <a:lnTo>
                    <a:pt x="930" y="0"/>
                  </a:lnTo>
                  <a:lnTo>
                    <a:pt x="1340" y="170"/>
                  </a:lnTo>
                  <a:lnTo>
                    <a:pt x="1360" y="311"/>
                  </a:lnTo>
                  <a:lnTo>
                    <a:pt x="1804" y="553"/>
                  </a:lnTo>
                  <a:lnTo>
                    <a:pt x="1970" y="730"/>
                  </a:lnTo>
                  <a:lnTo>
                    <a:pt x="2158" y="722"/>
                  </a:lnTo>
                  <a:lnTo>
                    <a:pt x="2238" y="613"/>
                  </a:lnTo>
                  <a:lnTo>
                    <a:pt x="2370" y="581"/>
                  </a:lnTo>
                  <a:lnTo>
                    <a:pt x="2532" y="731"/>
                  </a:lnTo>
                  <a:lnTo>
                    <a:pt x="2742" y="722"/>
                  </a:lnTo>
                  <a:lnTo>
                    <a:pt x="2881" y="820"/>
                  </a:lnTo>
                  <a:lnTo>
                    <a:pt x="2800" y="1100"/>
                  </a:lnTo>
                  <a:lnTo>
                    <a:pt x="2869" y="1276"/>
                  </a:lnTo>
                  <a:lnTo>
                    <a:pt x="2701" y="1289"/>
                  </a:lnTo>
                  <a:lnTo>
                    <a:pt x="2660" y="1361"/>
                  </a:lnTo>
                  <a:lnTo>
                    <a:pt x="2750" y="1501"/>
                  </a:lnTo>
                  <a:lnTo>
                    <a:pt x="2620" y="1611"/>
                  </a:lnTo>
                  <a:close/>
                </a:path>
              </a:pathLst>
            </a:custGeom>
            <a:solidFill>
              <a:srgbClr val="411E5A"/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3" name="Freeform 180">
              <a:extLst>
                <a:ext uri="{FF2B5EF4-FFF2-40B4-BE49-F238E27FC236}">
                  <a16:creationId xmlns:a16="http://schemas.microsoft.com/office/drawing/2014/main" id="{97D61598-33AA-6589-3B85-409385D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0024" y="2111708"/>
              <a:ext cx="344098" cy="309399"/>
            </a:xfrm>
            <a:custGeom>
              <a:avLst/>
              <a:gdLst/>
              <a:ahLst/>
              <a:cxnLst>
                <a:cxn ang="0">
                  <a:pos x="780" y="1845"/>
                </a:cxn>
                <a:cxn ang="0">
                  <a:pos x="480" y="1700"/>
                </a:cxn>
                <a:cxn ang="0">
                  <a:pos x="125" y="1430"/>
                </a:cxn>
                <a:cxn ang="0">
                  <a:pos x="60" y="1020"/>
                </a:cxn>
                <a:cxn ang="0">
                  <a:pos x="290" y="785"/>
                </a:cxn>
                <a:cxn ang="0">
                  <a:pos x="260" y="540"/>
                </a:cxn>
                <a:cxn ang="0">
                  <a:pos x="0" y="390"/>
                </a:cxn>
                <a:cxn ang="0">
                  <a:pos x="165" y="375"/>
                </a:cxn>
                <a:cxn ang="0">
                  <a:pos x="255" y="183"/>
                </a:cxn>
                <a:cxn ang="0">
                  <a:pos x="510" y="105"/>
                </a:cxn>
                <a:cxn ang="0">
                  <a:pos x="930" y="255"/>
                </a:cxn>
                <a:cxn ang="0">
                  <a:pos x="1415" y="170"/>
                </a:cxn>
                <a:cxn ang="0">
                  <a:pos x="1746" y="305"/>
                </a:cxn>
                <a:cxn ang="0">
                  <a:pos x="1890" y="411"/>
                </a:cxn>
                <a:cxn ang="0">
                  <a:pos x="2249" y="570"/>
                </a:cxn>
                <a:cxn ang="0">
                  <a:pos x="2684" y="539"/>
                </a:cxn>
                <a:cxn ang="0">
                  <a:pos x="2790" y="645"/>
                </a:cxn>
                <a:cxn ang="0">
                  <a:pos x="3245" y="1370"/>
                </a:cxn>
                <a:cxn ang="0">
                  <a:pos x="3770" y="1935"/>
                </a:cxn>
                <a:cxn ang="0">
                  <a:pos x="3890" y="2145"/>
                </a:cxn>
                <a:cxn ang="0">
                  <a:pos x="3692" y="2009"/>
                </a:cxn>
                <a:cxn ang="0">
                  <a:pos x="3666" y="2147"/>
                </a:cxn>
                <a:cxn ang="0">
                  <a:pos x="3545" y="2630"/>
                </a:cxn>
                <a:cxn ang="0">
                  <a:pos x="3831" y="2796"/>
                </a:cxn>
                <a:cxn ang="0">
                  <a:pos x="3620" y="2945"/>
                </a:cxn>
                <a:cxn ang="0">
                  <a:pos x="3650" y="3242"/>
                </a:cxn>
                <a:cxn ang="0">
                  <a:pos x="3515" y="3470"/>
                </a:cxn>
                <a:cxn ang="0">
                  <a:pos x="3300" y="3515"/>
                </a:cxn>
                <a:cxn ang="0">
                  <a:pos x="3245" y="3230"/>
                </a:cxn>
                <a:cxn ang="0">
                  <a:pos x="3075" y="3090"/>
                </a:cxn>
                <a:cxn ang="0">
                  <a:pos x="2900" y="3120"/>
                </a:cxn>
                <a:cxn ang="0">
                  <a:pos x="3105" y="3300"/>
                </a:cxn>
                <a:cxn ang="0">
                  <a:pos x="3140" y="3545"/>
                </a:cxn>
                <a:cxn ang="0">
                  <a:pos x="2795" y="3450"/>
                </a:cxn>
                <a:cxn ang="0">
                  <a:pos x="2730" y="3020"/>
                </a:cxn>
                <a:cxn ang="0">
                  <a:pos x="2760" y="2810"/>
                </a:cxn>
                <a:cxn ang="0">
                  <a:pos x="2460" y="2450"/>
                </a:cxn>
                <a:cxn ang="0">
                  <a:pos x="2085" y="2280"/>
                </a:cxn>
                <a:cxn ang="0">
                  <a:pos x="1950" y="2175"/>
                </a:cxn>
                <a:cxn ang="0">
                  <a:pos x="1580" y="2120"/>
                </a:cxn>
                <a:cxn ang="0">
                  <a:pos x="1445" y="1880"/>
                </a:cxn>
                <a:cxn ang="0">
                  <a:pos x="1430" y="1650"/>
                </a:cxn>
                <a:cxn ang="0">
                  <a:pos x="960" y="1320"/>
                </a:cxn>
                <a:cxn ang="0">
                  <a:pos x="795" y="1290"/>
                </a:cxn>
                <a:cxn ang="0">
                  <a:pos x="960" y="1520"/>
                </a:cxn>
                <a:cxn ang="0">
                  <a:pos x="1185" y="1755"/>
                </a:cxn>
                <a:cxn ang="0">
                  <a:pos x="1025" y="1865"/>
                </a:cxn>
                <a:cxn ang="0">
                  <a:pos x="875" y="2030"/>
                </a:cxn>
              </a:cxnLst>
              <a:rect l="0" t="0" r="r" b="b"/>
              <a:pathLst>
                <a:path w="4020" h="3620">
                  <a:moveTo>
                    <a:pt x="875" y="2030"/>
                  </a:moveTo>
                  <a:lnTo>
                    <a:pt x="780" y="1845"/>
                  </a:lnTo>
                  <a:lnTo>
                    <a:pt x="635" y="1725"/>
                  </a:lnTo>
                  <a:lnTo>
                    <a:pt x="480" y="1700"/>
                  </a:lnTo>
                  <a:lnTo>
                    <a:pt x="285" y="1640"/>
                  </a:lnTo>
                  <a:lnTo>
                    <a:pt x="125" y="1430"/>
                  </a:lnTo>
                  <a:lnTo>
                    <a:pt x="45" y="1175"/>
                  </a:lnTo>
                  <a:lnTo>
                    <a:pt x="60" y="1020"/>
                  </a:lnTo>
                  <a:lnTo>
                    <a:pt x="180" y="840"/>
                  </a:lnTo>
                  <a:lnTo>
                    <a:pt x="290" y="785"/>
                  </a:lnTo>
                  <a:lnTo>
                    <a:pt x="300" y="660"/>
                  </a:lnTo>
                  <a:lnTo>
                    <a:pt x="260" y="540"/>
                  </a:lnTo>
                  <a:lnTo>
                    <a:pt x="135" y="515"/>
                  </a:lnTo>
                  <a:lnTo>
                    <a:pt x="0" y="390"/>
                  </a:lnTo>
                  <a:lnTo>
                    <a:pt x="75" y="330"/>
                  </a:lnTo>
                  <a:lnTo>
                    <a:pt x="165" y="375"/>
                  </a:lnTo>
                  <a:lnTo>
                    <a:pt x="210" y="335"/>
                  </a:lnTo>
                  <a:lnTo>
                    <a:pt x="255" y="183"/>
                  </a:lnTo>
                  <a:lnTo>
                    <a:pt x="378" y="0"/>
                  </a:lnTo>
                  <a:lnTo>
                    <a:pt x="510" y="105"/>
                  </a:lnTo>
                  <a:lnTo>
                    <a:pt x="705" y="170"/>
                  </a:lnTo>
                  <a:lnTo>
                    <a:pt x="930" y="255"/>
                  </a:lnTo>
                  <a:lnTo>
                    <a:pt x="1175" y="335"/>
                  </a:lnTo>
                  <a:lnTo>
                    <a:pt x="1415" y="170"/>
                  </a:lnTo>
                  <a:lnTo>
                    <a:pt x="1613" y="230"/>
                  </a:lnTo>
                  <a:lnTo>
                    <a:pt x="1746" y="305"/>
                  </a:lnTo>
                  <a:lnTo>
                    <a:pt x="1844" y="285"/>
                  </a:lnTo>
                  <a:lnTo>
                    <a:pt x="1890" y="411"/>
                  </a:lnTo>
                  <a:lnTo>
                    <a:pt x="2046" y="575"/>
                  </a:lnTo>
                  <a:lnTo>
                    <a:pt x="2249" y="570"/>
                  </a:lnTo>
                  <a:lnTo>
                    <a:pt x="2357" y="630"/>
                  </a:lnTo>
                  <a:lnTo>
                    <a:pt x="2684" y="539"/>
                  </a:lnTo>
                  <a:lnTo>
                    <a:pt x="2685" y="413"/>
                  </a:lnTo>
                  <a:lnTo>
                    <a:pt x="2790" y="645"/>
                  </a:lnTo>
                  <a:lnTo>
                    <a:pt x="2945" y="1005"/>
                  </a:lnTo>
                  <a:lnTo>
                    <a:pt x="3245" y="1370"/>
                  </a:lnTo>
                  <a:lnTo>
                    <a:pt x="3435" y="1595"/>
                  </a:lnTo>
                  <a:lnTo>
                    <a:pt x="3770" y="1935"/>
                  </a:lnTo>
                  <a:lnTo>
                    <a:pt x="4020" y="2075"/>
                  </a:lnTo>
                  <a:lnTo>
                    <a:pt x="3890" y="2145"/>
                  </a:lnTo>
                  <a:lnTo>
                    <a:pt x="3780" y="2030"/>
                  </a:lnTo>
                  <a:lnTo>
                    <a:pt x="3692" y="2009"/>
                  </a:lnTo>
                  <a:lnTo>
                    <a:pt x="3645" y="2070"/>
                  </a:lnTo>
                  <a:lnTo>
                    <a:pt x="3666" y="2147"/>
                  </a:lnTo>
                  <a:lnTo>
                    <a:pt x="3555" y="2165"/>
                  </a:lnTo>
                  <a:lnTo>
                    <a:pt x="3545" y="2630"/>
                  </a:lnTo>
                  <a:lnTo>
                    <a:pt x="3665" y="2675"/>
                  </a:lnTo>
                  <a:lnTo>
                    <a:pt x="3831" y="2796"/>
                  </a:lnTo>
                  <a:lnTo>
                    <a:pt x="3732" y="2897"/>
                  </a:lnTo>
                  <a:lnTo>
                    <a:pt x="3620" y="2945"/>
                  </a:lnTo>
                  <a:lnTo>
                    <a:pt x="3590" y="3096"/>
                  </a:lnTo>
                  <a:lnTo>
                    <a:pt x="3650" y="3242"/>
                  </a:lnTo>
                  <a:lnTo>
                    <a:pt x="3675" y="3426"/>
                  </a:lnTo>
                  <a:lnTo>
                    <a:pt x="3515" y="3470"/>
                  </a:lnTo>
                  <a:lnTo>
                    <a:pt x="3435" y="3620"/>
                  </a:lnTo>
                  <a:lnTo>
                    <a:pt x="3300" y="3515"/>
                  </a:lnTo>
                  <a:lnTo>
                    <a:pt x="3320" y="3380"/>
                  </a:lnTo>
                  <a:lnTo>
                    <a:pt x="3245" y="3230"/>
                  </a:lnTo>
                  <a:lnTo>
                    <a:pt x="3110" y="3170"/>
                  </a:lnTo>
                  <a:lnTo>
                    <a:pt x="3075" y="3090"/>
                  </a:lnTo>
                  <a:lnTo>
                    <a:pt x="3000" y="3090"/>
                  </a:lnTo>
                  <a:lnTo>
                    <a:pt x="2900" y="3120"/>
                  </a:lnTo>
                  <a:lnTo>
                    <a:pt x="3000" y="3260"/>
                  </a:lnTo>
                  <a:lnTo>
                    <a:pt x="3105" y="3300"/>
                  </a:lnTo>
                  <a:lnTo>
                    <a:pt x="3135" y="3410"/>
                  </a:lnTo>
                  <a:lnTo>
                    <a:pt x="3140" y="3545"/>
                  </a:lnTo>
                  <a:lnTo>
                    <a:pt x="2975" y="3485"/>
                  </a:lnTo>
                  <a:lnTo>
                    <a:pt x="2795" y="3450"/>
                  </a:lnTo>
                  <a:lnTo>
                    <a:pt x="2580" y="3225"/>
                  </a:lnTo>
                  <a:lnTo>
                    <a:pt x="2730" y="3020"/>
                  </a:lnTo>
                  <a:lnTo>
                    <a:pt x="2780" y="2900"/>
                  </a:lnTo>
                  <a:lnTo>
                    <a:pt x="2760" y="2810"/>
                  </a:lnTo>
                  <a:lnTo>
                    <a:pt x="2685" y="2685"/>
                  </a:lnTo>
                  <a:lnTo>
                    <a:pt x="2460" y="2450"/>
                  </a:lnTo>
                  <a:lnTo>
                    <a:pt x="2250" y="2340"/>
                  </a:lnTo>
                  <a:lnTo>
                    <a:pt x="2085" y="2280"/>
                  </a:lnTo>
                  <a:lnTo>
                    <a:pt x="2040" y="2210"/>
                  </a:lnTo>
                  <a:lnTo>
                    <a:pt x="1950" y="2175"/>
                  </a:lnTo>
                  <a:lnTo>
                    <a:pt x="1745" y="2105"/>
                  </a:lnTo>
                  <a:lnTo>
                    <a:pt x="1580" y="2120"/>
                  </a:lnTo>
                  <a:lnTo>
                    <a:pt x="1485" y="1965"/>
                  </a:lnTo>
                  <a:lnTo>
                    <a:pt x="1445" y="1880"/>
                  </a:lnTo>
                  <a:lnTo>
                    <a:pt x="1515" y="1785"/>
                  </a:lnTo>
                  <a:lnTo>
                    <a:pt x="1430" y="1650"/>
                  </a:lnTo>
                  <a:lnTo>
                    <a:pt x="1290" y="1560"/>
                  </a:lnTo>
                  <a:lnTo>
                    <a:pt x="960" y="1320"/>
                  </a:lnTo>
                  <a:lnTo>
                    <a:pt x="885" y="1325"/>
                  </a:lnTo>
                  <a:lnTo>
                    <a:pt x="795" y="1290"/>
                  </a:lnTo>
                  <a:lnTo>
                    <a:pt x="765" y="1380"/>
                  </a:lnTo>
                  <a:lnTo>
                    <a:pt x="960" y="1520"/>
                  </a:lnTo>
                  <a:lnTo>
                    <a:pt x="1145" y="1650"/>
                  </a:lnTo>
                  <a:lnTo>
                    <a:pt x="1185" y="1755"/>
                  </a:lnTo>
                  <a:lnTo>
                    <a:pt x="1110" y="1815"/>
                  </a:lnTo>
                  <a:lnTo>
                    <a:pt x="1025" y="1865"/>
                  </a:lnTo>
                  <a:lnTo>
                    <a:pt x="950" y="2015"/>
                  </a:lnTo>
                  <a:lnTo>
                    <a:pt x="875" y="2030"/>
                  </a:lnTo>
                  <a:close/>
                </a:path>
              </a:pathLst>
            </a:custGeom>
            <a:solidFill>
              <a:srgbClr val="411E5A"/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4" name="Freeform 181">
              <a:extLst>
                <a:ext uri="{FF2B5EF4-FFF2-40B4-BE49-F238E27FC236}">
                  <a16:creationId xmlns:a16="http://schemas.microsoft.com/office/drawing/2014/main" id="{7EEA5A4C-E5B0-184C-56F1-56F0B9B11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965" y="2276528"/>
              <a:ext cx="610125" cy="257352"/>
            </a:xfrm>
            <a:custGeom>
              <a:avLst/>
              <a:gdLst/>
              <a:ahLst/>
              <a:cxnLst>
                <a:cxn ang="0">
                  <a:pos x="0" y="1695"/>
                </a:cxn>
                <a:cxn ang="0">
                  <a:pos x="215" y="1315"/>
                </a:cxn>
                <a:cxn ang="0">
                  <a:pos x="300" y="970"/>
                </a:cxn>
                <a:cxn ang="0">
                  <a:pos x="110" y="705"/>
                </a:cxn>
                <a:cxn ang="0">
                  <a:pos x="210" y="145"/>
                </a:cxn>
                <a:cxn ang="0">
                  <a:pos x="455" y="220"/>
                </a:cxn>
                <a:cxn ang="0">
                  <a:pos x="780" y="300"/>
                </a:cxn>
                <a:cxn ang="0">
                  <a:pos x="920" y="790"/>
                </a:cxn>
                <a:cxn ang="0">
                  <a:pos x="1515" y="870"/>
                </a:cxn>
                <a:cxn ang="0">
                  <a:pos x="1385" y="600"/>
                </a:cxn>
                <a:cxn ang="0">
                  <a:pos x="1965" y="1080"/>
                </a:cxn>
                <a:cxn ang="0">
                  <a:pos x="2550" y="960"/>
                </a:cxn>
                <a:cxn ang="0">
                  <a:pos x="3065" y="880"/>
                </a:cxn>
                <a:cxn ang="0">
                  <a:pos x="3435" y="580"/>
                </a:cxn>
                <a:cxn ang="0">
                  <a:pos x="3886" y="330"/>
                </a:cxn>
                <a:cxn ang="0">
                  <a:pos x="4081" y="60"/>
                </a:cxn>
                <a:cxn ang="0">
                  <a:pos x="4651" y="75"/>
                </a:cxn>
                <a:cxn ang="0">
                  <a:pos x="4816" y="255"/>
                </a:cxn>
                <a:cxn ang="0">
                  <a:pos x="5791" y="420"/>
                </a:cxn>
                <a:cxn ang="0">
                  <a:pos x="6331" y="700"/>
                </a:cxn>
                <a:cxn ang="0">
                  <a:pos x="6616" y="1000"/>
                </a:cxn>
                <a:cxn ang="0">
                  <a:pos x="6721" y="1320"/>
                </a:cxn>
                <a:cxn ang="0">
                  <a:pos x="7051" y="1811"/>
                </a:cxn>
                <a:cxn ang="0">
                  <a:pos x="6876" y="2231"/>
                </a:cxn>
                <a:cxn ang="0">
                  <a:pos x="6501" y="2351"/>
                </a:cxn>
                <a:cxn ang="0">
                  <a:pos x="6456" y="2546"/>
                </a:cxn>
                <a:cxn ang="0">
                  <a:pos x="6261" y="2911"/>
                </a:cxn>
                <a:cxn ang="0">
                  <a:pos x="5646" y="2131"/>
                </a:cxn>
                <a:cxn ang="0">
                  <a:pos x="5821" y="1796"/>
                </a:cxn>
                <a:cxn ang="0">
                  <a:pos x="6036" y="1561"/>
                </a:cxn>
                <a:cxn ang="0">
                  <a:pos x="5731" y="1425"/>
                </a:cxn>
                <a:cxn ang="0">
                  <a:pos x="5641" y="1561"/>
                </a:cxn>
                <a:cxn ang="0">
                  <a:pos x="5211" y="1080"/>
                </a:cxn>
                <a:cxn ang="0">
                  <a:pos x="4756" y="780"/>
                </a:cxn>
                <a:cxn ang="0">
                  <a:pos x="4146" y="925"/>
                </a:cxn>
                <a:cxn ang="0">
                  <a:pos x="3931" y="1110"/>
                </a:cxn>
                <a:cxn ang="0">
                  <a:pos x="3796" y="1380"/>
                </a:cxn>
                <a:cxn ang="0">
                  <a:pos x="3080" y="1781"/>
                </a:cxn>
                <a:cxn ang="0">
                  <a:pos x="3345" y="2186"/>
                </a:cxn>
                <a:cxn ang="0">
                  <a:pos x="3540" y="2746"/>
                </a:cxn>
                <a:cxn ang="0">
                  <a:pos x="3245" y="2861"/>
                </a:cxn>
                <a:cxn ang="0">
                  <a:pos x="2565" y="2951"/>
                </a:cxn>
                <a:cxn ang="0">
                  <a:pos x="2385" y="2381"/>
                </a:cxn>
                <a:cxn ang="0">
                  <a:pos x="2240" y="2381"/>
                </a:cxn>
                <a:cxn ang="0">
                  <a:pos x="1580" y="1841"/>
                </a:cxn>
                <a:cxn ang="0">
                  <a:pos x="905" y="1636"/>
                </a:cxn>
                <a:cxn ang="0">
                  <a:pos x="680" y="1726"/>
                </a:cxn>
                <a:cxn ang="0">
                  <a:pos x="200" y="1826"/>
                </a:cxn>
              </a:cxnLst>
              <a:rect l="0" t="0" r="r" b="b"/>
              <a:pathLst>
                <a:path w="7116" h="3001">
                  <a:moveTo>
                    <a:pt x="140" y="1996"/>
                  </a:moveTo>
                  <a:lnTo>
                    <a:pt x="110" y="1826"/>
                  </a:lnTo>
                  <a:lnTo>
                    <a:pt x="0" y="1695"/>
                  </a:lnTo>
                  <a:lnTo>
                    <a:pt x="81" y="1545"/>
                  </a:lnTo>
                  <a:lnTo>
                    <a:pt x="240" y="1501"/>
                  </a:lnTo>
                  <a:lnTo>
                    <a:pt x="215" y="1315"/>
                  </a:lnTo>
                  <a:lnTo>
                    <a:pt x="155" y="1170"/>
                  </a:lnTo>
                  <a:lnTo>
                    <a:pt x="185" y="1020"/>
                  </a:lnTo>
                  <a:lnTo>
                    <a:pt x="300" y="970"/>
                  </a:lnTo>
                  <a:lnTo>
                    <a:pt x="395" y="870"/>
                  </a:lnTo>
                  <a:lnTo>
                    <a:pt x="230" y="750"/>
                  </a:lnTo>
                  <a:lnTo>
                    <a:pt x="110" y="705"/>
                  </a:lnTo>
                  <a:lnTo>
                    <a:pt x="120" y="240"/>
                  </a:lnTo>
                  <a:lnTo>
                    <a:pt x="230" y="220"/>
                  </a:lnTo>
                  <a:lnTo>
                    <a:pt x="210" y="145"/>
                  </a:lnTo>
                  <a:lnTo>
                    <a:pt x="255" y="85"/>
                  </a:lnTo>
                  <a:lnTo>
                    <a:pt x="345" y="105"/>
                  </a:lnTo>
                  <a:lnTo>
                    <a:pt x="455" y="220"/>
                  </a:lnTo>
                  <a:lnTo>
                    <a:pt x="585" y="150"/>
                  </a:lnTo>
                  <a:lnTo>
                    <a:pt x="710" y="240"/>
                  </a:lnTo>
                  <a:lnTo>
                    <a:pt x="780" y="300"/>
                  </a:lnTo>
                  <a:lnTo>
                    <a:pt x="780" y="520"/>
                  </a:lnTo>
                  <a:lnTo>
                    <a:pt x="905" y="670"/>
                  </a:lnTo>
                  <a:lnTo>
                    <a:pt x="920" y="790"/>
                  </a:lnTo>
                  <a:lnTo>
                    <a:pt x="1035" y="835"/>
                  </a:lnTo>
                  <a:lnTo>
                    <a:pt x="1275" y="900"/>
                  </a:lnTo>
                  <a:lnTo>
                    <a:pt x="1515" y="870"/>
                  </a:lnTo>
                  <a:lnTo>
                    <a:pt x="1485" y="775"/>
                  </a:lnTo>
                  <a:lnTo>
                    <a:pt x="1355" y="690"/>
                  </a:lnTo>
                  <a:lnTo>
                    <a:pt x="1385" y="600"/>
                  </a:lnTo>
                  <a:lnTo>
                    <a:pt x="1605" y="835"/>
                  </a:lnTo>
                  <a:lnTo>
                    <a:pt x="1820" y="1060"/>
                  </a:lnTo>
                  <a:lnTo>
                    <a:pt x="1965" y="1080"/>
                  </a:lnTo>
                  <a:lnTo>
                    <a:pt x="2250" y="1075"/>
                  </a:lnTo>
                  <a:lnTo>
                    <a:pt x="2445" y="1045"/>
                  </a:lnTo>
                  <a:lnTo>
                    <a:pt x="2550" y="960"/>
                  </a:lnTo>
                  <a:lnTo>
                    <a:pt x="2685" y="955"/>
                  </a:lnTo>
                  <a:lnTo>
                    <a:pt x="2775" y="855"/>
                  </a:lnTo>
                  <a:lnTo>
                    <a:pt x="3065" y="880"/>
                  </a:lnTo>
                  <a:lnTo>
                    <a:pt x="2970" y="720"/>
                  </a:lnTo>
                  <a:lnTo>
                    <a:pt x="3185" y="625"/>
                  </a:lnTo>
                  <a:lnTo>
                    <a:pt x="3435" y="580"/>
                  </a:lnTo>
                  <a:lnTo>
                    <a:pt x="3561" y="525"/>
                  </a:lnTo>
                  <a:lnTo>
                    <a:pt x="3721" y="370"/>
                  </a:lnTo>
                  <a:lnTo>
                    <a:pt x="3886" y="330"/>
                  </a:lnTo>
                  <a:lnTo>
                    <a:pt x="3991" y="250"/>
                  </a:lnTo>
                  <a:lnTo>
                    <a:pt x="4036" y="150"/>
                  </a:lnTo>
                  <a:lnTo>
                    <a:pt x="4081" y="60"/>
                  </a:lnTo>
                  <a:lnTo>
                    <a:pt x="4216" y="0"/>
                  </a:lnTo>
                  <a:lnTo>
                    <a:pt x="4251" y="100"/>
                  </a:lnTo>
                  <a:lnTo>
                    <a:pt x="4651" y="75"/>
                  </a:lnTo>
                  <a:lnTo>
                    <a:pt x="4876" y="100"/>
                  </a:lnTo>
                  <a:lnTo>
                    <a:pt x="4786" y="180"/>
                  </a:lnTo>
                  <a:lnTo>
                    <a:pt x="4816" y="255"/>
                  </a:lnTo>
                  <a:lnTo>
                    <a:pt x="5176" y="270"/>
                  </a:lnTo>
                  <a:lnTo>
                    <a:pt x="5436" y="265"/>
                  </a:lnTo>
                  <a:lnTo>
                    <a:pt x="5791" y="420"/>
                  </a:lnTo>
                  <a:lnTo>
                    <a:pt x="6076" y="475"/>
                  </a:lnTo>
                  <a:lnTo>
                    <a:pt x="6171" y="615"/>
                  </a:lnTo>
                  <a:lnTo>
                    <a:pt x="6331" y="700"/>
                  </a:lnTo>
                  <a:lnTo>
                    <a:pt x="6411" y="850"/>
                  </a:lnTo>
                  <a:lnTo>
                    <a:pt x="6496" y="945"/>
                  </a:lnTo>
                  <a:lnTo>
                    <a:pt x="6616" y="1000"/>
                  </a:lnTo>
                  <a:lnTo>
                    <a:pt x="6691" y="1140"/>
                  </a:lnTo>
                  <a:lnTo>
                    <a:pt x="6906" y="1180"/>
                  </a:lnTo>
                  <a:lnTo>
                    <a:pt x="6721" y="1320"/>
                  </a:lnTo>
                  <a:lnTo>
                    <a:pt x="6841" y="1435"/>
                  </a:lnTo>
                  <a:lnTo>
                    <a:pt x="6961" y="1676"/>
                  </a:lnTo>
                  <a:lnTo>
                    <a:pt x="7051" y="1811"/>
                  </a:lnTo>
                  <a:lnTo>
                    <a:pt x="7116" y="1991"/>
                  </a:lnTo>
                  <a:lnTo>
                    <a:pt x="6961" y="2081"/>
                  </a:lnTo>
                  <a:lnTo>
                    <a:pt x="6876" y="2231"/>
                  </a:lnTo>
                  <a:lnTo>
                    <a:pt x="6936" y="2321"/>
                  </a:lnTo>
                  <a:lnTo>
                    <a:pt x="6646" y="2491"/>
                  </a:lnTo>
                  <a:lnTo>
                    <a:pt x="6501" y="2351"/>
                  </a:lnTo>
                  <a:lnTo>
                    <a:pt x="6411" y="2336"/>
                  </a:lnTo>
                  <a:lnTo>
                    <a:pt x="6411" y="2441"/>
                  </a:lnTo>
                  <a:lnTo>
                    <a:pt x="6456" y="2546"/>
                  </a:lnTo>
                  <a:lnTo>
                    <a:pt x="6361" y="2621"/>
                  </a:lnTo>
                  <a:lnTo>
                    <a:pt x="6291" y="2771"/>
                  </a:lnTo>
                  <a:lnTo>
                    <a:pt x="6261" y="2911"/>
                  </a:lnTo>
                  <a:lnTo>
                    <a:pt x="6046" y="2726"/>
                  </a:lnTo>
                  <a:lnTo>
                    <a:pt x="5886" y="2476"/>
                  </a:lnTo>
                  <a:lnTo>
                    <a:pt x="5646" y="2131"/>
                  </a:lnTo>
                  <a:lnTo>
                    <a:pt x="5566" y="1901"/>
                  </a:lnTo>
                  <a:lnTo>
                    <a:pt x="5721" y="1906"/>
                  </a:lnTo>
                  <a:lnTo>
                    <a:pt x="5821" y="1796"/>
                  </a:lnTo>
                  <a:lnTo>
                    <a:pt x="5821" y="1636"/>
                  </a:lnTo>
                  <a:lnTo>
                    <a:pt x="5916" y="1495"/>
                  </a:lnTo>
                  <a:lnTo>
                    <a:pt x="6036" y="1561"/>
                  </a:lnTo>
                  <a:lnTo>
                    <a:pt x="6021" y="1455"/>
                  </a:lnTo>
                  <a:lnTo>
                    <a:pt x="5946" y="1390"/>
                  </a:lnTo>
                  <a:lnTo>
                    <a:pt x="5731" y="1425"/>
                  </a:lnTo>
                  <a:lnTo>
                    <a:pt x="5641" y="1390"/>
                  </a:lnTo>
                  <a:lnTo>
                    <a:pt x="5641" y="1485"/>
                  </a:lnTo>
                  <a:lnTo>
                    <a:pt x="5641" y="1561"/>
                  </a:lnTo>
                  <a:lnTo>
                    <a:pt x="5521" y="1450"/>
                  </a:lnTo>
                  <a:lnTo>
                    <a:pt x="5451" y="1225"/>
                  </a:lnTo>
                  <a:lnTo>
                    <a:pt x="5211" y="1080"/>
                  </a:lnTo>
                  <a:lnTo>
                    <a:pt x="5061" y="985"/>
                  </a:lnTo>
                  <a:lnTo>
                    <a:pt x="4996" y="870"/>
                  </a:lnTo>
                  <a:lnTo>
                    <a:pt x="4756" y="780"/>
                  </a:lnTo>
                  <a:lnTo>
                    <a:pt x="4401" y="745"/>
                  </a:lnTo>
                  <a:lnTo>
                    <a:pt x="4266" y="825"/>
                  </a:lnTo>
                  <a:lnTo>
                    <a:pt x="4146" y="925"/>
                  </a:lnTo>
                  <a:lnTo>
                    <a:pt x="4036" y="955"/>
                  </a:lnTo>
                  <a:lnTo>
                    <a:pt x="3961" y="1020"/>
                  </a:lnTo>
                  <a:lnTo>
                    <a:pt x="3931" y="1110"/>
                  </a:lnTo>
                  <a:lnTo>
                    <a:pt x="3936" y="1215"/>
                  </a:lnTo>
                  <a:lnTo>
                    <a:pt x="3976" y="1290"/>
                  </a:lnTo>
                  <a:lnTo>
                    <a:pt x="3796" y="1380"/>
                  </a:lnTo>
                  <a:lnTo>
                    <a:pt x="3425" y="1661"/>
                  </a:lnTo>
                  <a:lnTo>
                    <a:pt x="3210" y="1666"/>
                  </a:lnTo>
                  <a:lnTo>
                    <a:pt x="3080" y="1781"/>
                  </a:lnTo>
                  <a:lnTo>
                    <a:pt x="3105" y="1901"/>
                  </a:lnTo>
                  <a:lnTo>
                    <a:pt x="3275" y="2056"/>
                  </a:lnTo>
                  <a:lnTo>
                    <a:pt x="3345" y="2186"/>
                  </a:lnTo>
                  <a:lnTo>
                    <a:pt x="3636" y="2491"/>
                  </a:lnTo>
                  <a:lnTo>
                    <a:pt x="3691" y="2656"/>
                  </a:lnTo>
                  <a:lnTo>
                    <a:pt x="3540" y="2746"/>
                  </a:lnTo>
                  <a:lnTo>
                    <a:pt x="3360" y="2731"/>
                  </a:lnTo>
                  <a:lnTo>
                    <a:pt x="3240" y="2786"/>
                  </a:lnTo>
                  <a:lnTo>
                    <a:pt x="3245" y="2861"/>
                  </a:lnTo>
                  <a:lnTo>
                    <a:pt x="3195" y="2951"/>
                  </a:lnTo>
                  <a:lnTo>
                    <a:pt x="2705" y="3001"/>
                  </a:lnTo>
                  <a:lnTo>
                    <a:pt x="2565" y="2951"/>
                  </a:lnTo>
                  <a:lnTo>
                    <a:pt x="2630" y="2786"/>
                  </a:lnTo>
                  <a:lnTo>
                    <a:pt x="2510" y="2551"/>
                  </a:lnTo>
                  <a:lnTo>
                    <a:pt x="2385" y="2381"/>
                  </a:lnTo>
                  <a:lnTo>
                    <a:pt x="2400" y="2216"/>
                  </a:lnTo>
                  <a:lnTo>
                    <a:pt x="2250" y="2231"/>
                  </a:lnTo>
                  <a:lnTo>
                    <a:pt x="2240" y="2381"/>
                  </a:lnTo>
                  <a:lnTo>
                    <a:pt x="2210" y="2521"/>
                  </a:lnTo>
                  <a:lnTo>
                    <a:pt x="1790" y="2371"/>
                  </a:lnTo>
                  <a:lnTo>
                    <a:pt x="1580" y="1841"/>
                  </a:lnTo>
                  <a:lnTo>
                    <a:pt x="1290" y="1786"/>
                  </a:lnTo>
                  <a:lnTo>
                    <a:pt x="1010" y="1801"/>
                  </a:lnTo>
                  <a:lnTo>
                    <a:pt x="905" y="1636"/>
                  </a:lnTo>
                  <a:lnTo>
                    <a:pt x="815" y="1681"/>
                  </a:lnTo>
                  <a:lnTo>
                    <a:pt x="725" y="1651"/>
                  </a:lnTo>
                  <a:lnTo>
                    <a:pt x="680" y="1726"/>
                  </a:lnTo>
                  <a:lnTo>
                    <a:pt x="390" y="1646"/>
                  </a:lnTo>
                  <a:lnTo>
                    <a:pt x="200" y="1691"/>
                  </a:lnTo>
                  <a:lnTo>
                    <a:pt x="200" y="1826"/>
                  </a:lnTo>
                  <a:lnTo>
                    <a:pt x="225" y="1981"/>
                  </a:lnTo>
                  <a:lnTo>
                    <a:pt x="140" y="1996"/>
                  </a:lnTo>
                  <a:close/>
                </a:path>
              </a:pathLst>
            </a:custGeom>
            <a:solidFill>
              <a:srgbClr val="411E5A"/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altLang="zh-CN" sz="625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7" name="Freeform 185">
            <a:extLst>
              <a:ext uri="{FF2B5EF4-FFF2-40B4-BE49-F238E27FC236}">
                <a16:creationId xmlns:a16="http://schemas.microsoft.com/office/drawing/2014/main" id="{07D4A9CC-3208-F1C6-77BE-4630AFA3FA7D}"/>
              </a:ext>
            </a:extLst>
          </p:cNvPr>
          <p:cNvSpPr>
            <a:spLocks/>
          </p:cNvSpPr>
          <p:nvPr/>
        </p:nvSpPr>
        <p:spPr bwMode="auto">
          <a:xfrm rot="634052">
            <a:off x="4049012" y="960409"/>
            <a:ext cx="174687" cy="120474"/>
          </a:xfrm>
          <a:custGeom>
            <a:avLst/>
            <a:gdLst/>
            <a:ahLst/>
            <a:cxnLst>
              <a:cxn ang="0">
                <a:pos x="710" y="127"/>
              </a:cxn>
              <a:cxn ang="0">
                <a:pos x="631" y="82"/>
              </a:cxn>
              <a:cxn ang="0">
                <a:pos x="574" y="82"/>
              </a:cxn>
              <a:cxn ang="0">
                <a:pos x="530" y="101"/>
              </a:cxn>
              <a:cxn ang="0">
                <a:pos x="477" y="110"/>
              </a:cxn>
              <a:cxn ang="0">
                <a:pos x="458" y="67"/>
              </a:cxn>
              <a:cxn ang="0">
                <a:pos x="415" y="53"/>
              </a:cxn>
              <a:cxn ang="0">
                <a:pos x="367" y="0"/>
              </a:cxn>
              <a:cxn ang="0">
                <a:pos x="319" y="38"/>
              </a:cxn>
              <a:cxn ang="0">
                <a:pos x="256" y="36"/>
              </a:cxn>
              <a:cxn ang="0">
                <a:pos x="137" y="10"/>
              </a:cxn>
              <a:cxn ang="0">
                <a:pos x="98" y="38"/>
              </a:cxn>
              <a:cxn ang="0">
                <a:pos x="30" y="36"/>
              </a:cxn>
              <a:cxn ang="0">
                <a:pos x="7" y="80"/>
              </a:cxn>
              <a:cxn ang="0">
                <a:pos x="36" y="186"/>
              </a:cxn>
              <a:cxn ang="0">
                <a:pos x="0" y="254"/>
              </a:cxn>
              <a:cxn ang="0">
                <a:pos x="42" y="362"/>
              </a:cxn>
              <a:cxn ang="0">
                <a:pos x="75" y="445"/>
              </a:cxn>
              <a:cxn ang="0">
                <a:pos x="120" y="490"/>
              </a:cxn>
              <a:cxn ang="0">
                <a:pos x="161" y="451"/>
              </a:cxn>
              <a:cxn ang="0">
                <a:pos x="166" y="354"/>
              </a:cxn>
              <a:cxn ang="0">
                <a:pos x="209" y="341"/>
              </a:cxn>
              <a:cxn ang="0">
                <a:pos x="256" y="309"/>
              </a:cxn>
              <a:cxn ang="0">
                <a:pos x="319" y="336"/>
              </a:cxn>
              <a:cxn ang="0">
                <a:pos x="391" y="298"/>
              </a:cxn>
              <a:cxn ang="0">
                <a:pos x="425" y="250"/>
              </a:cxn>
              <a:cxn ang="0">
                <a:pos x="483" y="218"/>
              </a:cxn>
              <a:cxn ang="0">
                <a:pos x="549" y="211"/>
              </a:cxn>
              <a:cxn ang="0">
                <a:pos x="665" y="218"/>
              </a:cxn>
              <a:cxn ang="0">
                <a:pos x="703" y="182"/>
              </a:cxn>
              <a:cxn ang="0">
                <a:pos x="710" y="127"/>
              </a:cxn>
            </a:cxnLst>
            <a:rect l="0" t="0" r="r" b="b"/>
            <a:pathLst>
              <a:path w="710" h="490">
                <a:moveTo>
                  <a:pt x="710" y="127"/>
                </a:moveTo>
                <a:lnTo>
                  <a:pt x="631" y="82"/>
                </a:lnTo>
                <a:lnTo>
                  <a:pt x="574" y="82"/>
                </a:lnTo>
                <a:lnTo>
                  <a:pt x="530" y="101"/>
                </a:lnTo>
                <a:lnTo>
                  <a:pt x="477" y="110"/>
                </a:lnTo>
                <a:lnTo>
                  <a:pt x="458" y="67"/>
                </a:lnTo>
                <a:lnTo>
                  <a:pt x="415" y="53"/>
                </a:lnTo>
                <a:lnTo>
                  <a:pt x="367" y="0"/>
                </a:lnTo>
                <a:lnTo>
                  <a:pt x="319" y="38"/>
                </a:lnTo>
                <a:lnTo>
                  <a:pt x="256" y="36"/>
                </a:lnTo>
                <a:lnTo>
                  <a:pt x="137" y="10"/>
                </a:lnTo>
                <a:lnTo>
                  <a:pt x="98" y="38"/>
                </a:lnTo>
                <a:lnTo>
                  <a:pt x="30" y="36"/>
                </a:lnTo>
                <a:lnTo>
                  <a:pt x="7" y="80"/>
                </a:lnTo>
                <a:lnTo>
                  <a:pt x="36" y="186"/>
                </a:lnTo>
                <a:lnTo>
                  <a:pt x="0" y="254"/>
                </a:lnTo>
                <a:lnTo>
                  <a:pt x="42" y="362"/>
                </a:lnTo>
                <a:lnTo>
                  <a:pt x="75" y="445"/>
                </a:lnTo>
                <a:lnTo>
                  <a:pt x="120" y="490"/>
                </a:lnTo>
                <a:lnTo>
                  <a:pt x="161" y="451"/>
                </a:lnTo>
                <a:lnTo>
                  <a:pt x="166" y="354"/>
                </a:lnTo>
                <a:lnTo>
                  <a:pt x="209" y="341"/>
                </a:lnTo>
                <a:lnTo>
                  <a:pt x="256" y="309"/>
                </a:lnTo>
                <a:lnTo>
                  <a:pt x="319" y="336"/>
                </a:lnTo>
                <a:lnTo>
                  <a:pt x="391" y="298"/>
                </a:lnTo>
                <a:lnTo>
                  <a:pt x="425" y="250"/>
                </a:lnTo>
                <a:lnTo>
                  <a:pt x="483" y="218"/>
                </a:lnTo>
                <a:lnTo>
                  <a:pt x="549" y="211"/>
                </a:lnTo>
                <a:lnTo>
                  <a:pt x="665" y="218"/>
                </a:lnTo>
                <a:lnTo>
                  <a:pt x="703" y="182"/>
                </a:lnTo>
                <a:lnTo>
                  <a:pt x="710" y="127"/>
                </a:lnTo>
                <a:close/>
              </a:path>
            </a:pathLst>
          </a:custGeom>
          <a:solidFill>
            <a:srgbClr val="411E5A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16101">
              <a:defRPr/>
            </a:pPr>
            <a:endParaRPr lang="en-US" altLang="zh-CN" sz="625" kern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8" name="Picture 34" descr="Resultado de imagem para logo farmaenlace">
            <a:extLst>
              <a:ext uri="{FF2B5EF4-FFF2-40B4-BE49-F238E27FC236}">
                <a16:creationId xmlns:a16="http://schemas.microsoft.com/office/drawing/2014/main" id="{4CED1370-3DCE-FCE4-004C-F2D9890A9F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8" t="40442" r="13296" b="22141"/>
          <a:stretch/>
        </p:blipFill>
        <p:spPr bwMode="auto">
          <a:xfrm>
            <a:off x="2945311" y="2209829"/>
            <a:ext cx="452324" cy="10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Agrupar 28">
            <a:extLst>
              <a:ext uri="{FF2B5EF4-FFF2-40B4-BE49-F238E27FC236}">
                <a16:creationId xmlns:a16="http://schemas.microsoft.com/office/drawing/2014/main" id="{65B855B6-A2B9-C72E-2FAE-6928F353EF37}"/>
              </a:ext>
            </a:extLst>
          </p:cNvPr>
          <p:cNvGrpSpPr/>
          <p:nvPr/>
        </p:nvGrpSpPr>
        <p:grpSpPr>
          <a:xfrm rot="16200000" flipH="1">
            <a:off x="2930698" y="1167205"/>
            <a:ext cx="270582" cy="1475184"/>
            <a:chOff x="4169710" y="2474612"/>
            <a:chExt cx="4089123" cy="2454217"/>
          </a:xfrm>
        </p:grpSpPr>
        <p:cxnSp>
          <p:nvCxnSpPr>
            <p:cNvPr id="138" name="Conector reto 137">
              <a:extLst>
                <a:ext uri="{FF2B5EF4-FFF2-40B4-BE49-F238E27FC236}">
                  <a16:creationId xmlns:a16="http://schemas.microsoft.com/office/drawing/2014/main" id="{4905B1BB-6DCE-98DA-E955-9ABD43AB914E}"/>
                </a:ext>
              </a:extLst>
            </p:cNvPr>
            <p:cNvCxnSpPr>
              <a:cxnSpLocks/>
            </p:cNvCxnSpPr>
            <p:nvPr/>
          </p:nvCxnSpPr>
          <p:spPr>
            <a:xfrm>
              <a:off x="4169710" y="2474612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Conector reto 138">
              <a:extLst>
                <a:ext uri="{FF2B5EF4-FFF2-40B4-BE49-F238E27FC236}">
                  <a16:creationId xmlns:a16="http://schemas.microsoft.com/office/drawing/2014/main" id="{79A21721-31C4-7D2B-0DCC-F7F068207D1B}"/>
                </a:ext>
              </a:extLst>
            </p:cNvPr>
            <p:cNvCxnSpPr>
              <a:cxnSpLocks/>
            </p:cNvCxnSpPr>
            <p:nvPr/>
          </p:nvCxnSpPr>
          <p:spPr>
            <a:xfrm>
              <a:off x="4169711" y="2474612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89E60BB1-ED1C-0FAF-0C92-FD3AD3329FD3}"/>
              </a:ext>
            </a:extLst>
          </p:cNvPr>
          <p:cNvGrpSpPr/>
          <p:nvPr/>
        </p:nvGrpSpPr>
        <p:grpSpPr>
          <a:xfrm>
            <a:off x="4509283" y="685874"/>
            <a:ext cx="777494" cy="323967"/>
            <a:chOff x="6012375" y="914497"/>
            <a:chExt cx="2102049" cy="875884"/>
          </a:xfrm>
        </p:grpSpPr>
        <p:pic>
          <p:nvPicPr>
            <p:cNvPr id="136" name="Picture 36" descr="Resultado de imagem para logo cardnet">
              <a:extLst>
                <a:ext uri="{FF2B5EF4-FFF2-40B4-BE49-F238E27FC236}">
                  <a16:creationId xmlns:a16="http://schemas.microsoft.com/office/drawing/2014/main" id="{57FBD1D8-8F6B-96F6-E4D1-44C7F2561E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375" y="914497"/>
              <a:ext cx="875884" cy="875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38" descr="Resultado de imagem para logo hoteles hardrock">
              <a:extLst>
                <a:ext uri="{FF2B5EF4-FFF2-40B4-BE49-F238E27FC236}">
                  <a16:creationId xmlns:a16="http://schemas.microsoft.com/office/drawing/2014/main" id="{67DD219A-D3FE-80D1-53AD-E0F86C739E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480" b="20700"/>
            <a:stretch/>
          </p:blipFill>
          <p:spPr bwMode="auto">
            <a:xfrm>
              <a:off x="6876885" y="980709"/>
              <a:ext cx="1237539" cy="715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40" descr="Resultado de imagem para logo cinepolis">
            <a:extLst>
              <a:ext uri="{FF2B5EF4-FFF2-40B4-BE49-F238E27FC236}">
                <a16:creationId xmlns:a16="http://schemas.microsoft.com/office/drawing/2014/main" id="{4F35B529-A74C-B63C-493A-152AC871AC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7" t="32730" r="9617" b="32730"/>
          <a:stretch/>
        </p:blipFill>
        <p:spPr bwMode="auto">
          <a:xfrm>
            <a:off x="2528879" y="1483226"/>
            <a:ext cx="497719" cy="1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Agrupar 31">
            <a:extLst>
              <a:ext uri="{FF2B5EF4-FFF2-40B4-BE49-F238E27FC236}">
                <a16:creationId xmlns:a16="http://schemas.microsoft.com/office/drawing/2014/main" id="{661E0C77-69D0-7CA2-113B-F5E62E512EBB}"/>
              </a:ext>
            </a:extLst>
          </p:cNvPr>
          <p:cNvGrpSpPr/>
          <p:nvPr/>
        </p:nvGrpSpPr>
        <p:grpSpPr>
          <a:xfrm>
            <a:off x="4834244" y="4225997"/>
            <a:ext cx="3070608" cy="605081"/>
            <a:chOff x="6445659" y="5634666"/>
            <a:chExt cx="5764695" cy="1135968"/>
          </a:xfrm>
        </p:grpSpPr>
        <p:grpSp>
          <p:nvGrpSpPr>
            <p:cNvPr id="115" name="Agrupar 114">
              <a:extLst>
                <a:ext uri="{FF2B5EF4-FFF2-40B4-BE49-F238E27FC236}">
                  <a16:creationId xmlns:a16="http://schemas.microsoft.com/office/drawing/2014/main" id="{461E576C-FE02-9C52-1290-A717A0AB674A}"/>
                </a:ext>
              </a:extLst>
            </p:cNvPr>
            <p:cNvGrpSpPr/>
            <p:nvPr/>
          </p:nvGrpSpPr>
          <p:grpSpPr>
            <a:xfrm>
              <a:off x="9498746" y="5634666"/>
              <a:ext cx="2711608" cy="940324"/>
              <a:chOff x="9498748" y="5634660"/>
              <a:chExt cx="4994593" cy="1732007"/>
            </a:xfrm>
          </p:grpSpPr>
          <p:pic>
            <p:nvPicPr>
              <p:cNvPr id="127" name="Picture 12" descr="Resultado de imagem para logo walmart">
                <a:extLst>
                  <a:ext uri="{FF2B5EF4-FFF2-40B4-BE49-F238E27FC236}">
                    <a16:creationId xmlns:a16="http://schemas.microsoft.com/office/drawing/2014/main" id="{D61CAFD7-25CC-3979-F925-4E16FB6D71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02239" y="5634660"/>
                <a:ext cx="1690059" cy="4225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50" descr="Resultado de imagem para logo directv">
                <a:extLst>
                  <a:ext uri="{FF2B5EF4-FFF2-40B4-BE49-F238E27FC236}">
                    <a16:creationId xmlns:a16="http://schemas.microsoft.com/office/drawing/2014/main" id="{8867F714-E0E6-2031-EA7C-BB6A33F883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98748" y="6928272"/>
                <a:ext cx="1567447" cy="4383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52" descr="Resultado de imagem para logo axion">
                <a:extLst>
                  <a:ext uri="{FF2B5EF4-FFF2-40B4-BE49-F238E27FC236}">
                    <a16:creationId xmlns:a16="http://schemas.microsoft.com/office/drawing/2014/main" id="{815338A8-1331-9120-C8A4-E4DACADC01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34" t="28693" r="6634" b="28693"/>
              <a:stretch/>
            </p:blipFill>
            <p:spPr bwMode="auto">
              <a:xfrm>
                <a:off x="10031560" y="6130936"/>
                <a:ext cx="1439481" cy="7072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54" descr="Resultado de imagem para logo cine hoyts">
                <a:extLst>
                  <a:ext uri="{FF2B5EF4-FFF2-40B4-BE49-F238E27FC236}">
                    <a16:creationId xmlns:a16="http://schemas.microsoft.com/office/drawing/2014/main" id="{E28CA7D8-77B1-DAC3-EC46-C133F99D99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75383" y="6149763"/>
                <a:ext cx="1274544" cy="6372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36" descr="Resultado de imagem para logo sony">
                <a:extLst>
                  <a:ext uri="{FF2B5EF4-FFF2-40B4-BE49-F238E27FC236}">
                    <a16:creationId xmlns:a16="http://schemas.microsoft.com/office/drawing/2014/main" id="{9F13C377-1726-FA94-DE14-D849B8255B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765" b="35765"/>
              <a:stretch/>
            </p:blipFill>
            <p:spPr bwMode="auto">
              <a:xfrm>
                <a:off x="13074402" y="5683998"/>
                <a:ext cx="1418939" cy="2865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56" descr="Resultado de imagem para logo diarco">
                <a:extLst>
                  <a:ext uri="{FF2B5EF4-FFF2-40B4-BE49-F238E27FC236}">
                    <a16:creationId xmlns:a16="http://schemas.microsoft.com/office/drawing/2014/main" id="{5788A9F5-9830-1274-E2FA-B7BA3C721A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477" b="35477"/>
              <a:stretch/>
            </p:blipFill>
            <p:spPr bwMode="auto">
              <a:xfrm>
                <a:off x="12843319" y="6878275"/>
                <a:ext cx="1623881" cy="4716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58" descr="Resultado de imagem para logo cencosud">
                <a:extLst>
                  <a:ext uri="{FF2B5EF4-FFF2-40B4-BE49-F238E27FC236}">
                    <a16:creationId xmlns:a16="http://schemas.microsoft.com/office/drawing/2014/main" id="{9BFD3FA3-F82C-349A-C9AC-0BF2C4291F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73980" y="6147394"/>
                <a:ext cx="1334477" cy="7006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4" name="Picture 44" descr="Resultado de imagem para logo dufry">
                <a:extLst>
                  <a:ext uri="{FF2B5EF4-FFF2-40B4-BE49-F238E27FC236}">
                    <a16:creationId xmlns:a16="http://schemas.microsoft.com/office/drawing/2014/main" id="{0F3DFFA4-0526-7A23-B532-FB30C39E50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4941" y="6984902"/>
                <a:ext cx="1448687" cy="2846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5" name="Picture 60" descr="Resultado de imagem para logo ypf">
                <a:extLst>
                  <a:ext uri="{FF2B5EF4-FFF2-40B4-BE49-F238E27FC236}">
                    <a16:creationId xmlns:a16="http://schemas.microsoft.com/office/drawing/2014/main" id="{4F27859F-E1AC-6E22-A6D7-F4318C59E3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643" b="36643"/>
              <a:stretch/>
            </p:blipFill>
            <p:spPr bwMode="auto">
              <a:xfrm>
                <a:off x="9587440" y="5708132"/>
                <a:ext cx="1414030" cy="3777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6" name="Agrupar 115">
              <a:extLst>
                <a:ext uri="{FF2B5EF4-FFF2-40B4-BE49-F238E27FC236}">
                  <a16:creationId xmlns:a16="http://schemas.microsoft.com/office/drawing/2014/main" id="{C1F71D14-4679-BC03-22C3-35FE10C6DCD0}"/>
                </a:ext>
              </a:extLst>
            </p:cNvPr>
            <p:cNvGrpSpPr/>
            <p:nvPr/>
          </p:nvGrpSpPr>
          <p:grpSpPr>
            <a:xfrm>
              <a:off x="6445659" y="5652505"/>
              <a:ext cx="3273375" cy="1118129"/>
              <a:chOff x="6445657" y="5652506"/>
              <a:chExt cx="4713999" cy="1610221"/>
            </a:xfrm>
          </p:grpSpPr>
          <p:pic>
            <p:nvPicPr>
              <p:cNvPr id="117" name="Picture 8" descr="Resultado de imagem para logo samsung">
                <a:extLst>
                  <a:ext uri="{FF2B5EF4-FFF2-40B4-BE49-F238E27FC236}">
                    <a16:creationId xmlns:a16="http://schemas.microsoft.com/office/drawing/2014/main" id="{9A38F450-6922-4F4A-4E41-1E1A1E1310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63639" y="5652506"/>
                <a:ext cx="1280617" cy="346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0" descr="Resultado de imagem para logo fravega">
                <a:extLst>
                  <a:ext uri="{FF2B5EF4-FFF2-40B4-BE49-F238E27FC236}">
                    <a16:creationId xmlns:a16="http://schemas.microsoft.com/office/drawing/2014/main" id="{EA2ACF57-5D19-5627-33EA-4B3C766107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60206" y="5674767"/>
                <a:ext cx="1545001" cy="2604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2" descr="Resultado de imagem para logo maxiconsumo">
                <a:extLst>
                  <a:ext uri="{FF2B5EF4-FFF2-40B4-BE49-F238E27FC236}">
                    <a16:creationId xmlns:a16="http://schemas.microsoft.com/office/drawing/2014/main" id="{F31C3FE6-F0F6-E355-2DC4-EB0131194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980" t="33731" r="37980" b="33731"/>
              <a:stretch/>
            </p:blipFill>
            <p:spPr bwMode="auto">
              <a:xfrm>
                <a:off x="7311227" y="5981471"/>
                <a:ext cx="828783" cy="841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4" descr="Resultado de imagem para logo aeropuertos argentina 2000">
                <a:extLst>
                  <a:ext uri="{FF2B5EF4-FFF2-40B4-BE49-F238E27FC236}">
                    <a16:creationId xmlns:a16="http://schemas.microsoft.com/office/drawing/2014/main" id="{11DBD144-30BB-6448-D949-F266D87F36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2770" y="6348809"/>
                <a:ext cx="1391115" cy="528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6" descr="Resultado de imagem para logo showcase argentina">
                <a:extLst>
                  <a:ext uri="{FF2B5EF4-FFF2-40B4-BE49-F238E27FC236}">
                    <a16:creationId xmlns:a16="http://schemas.microsoft.com/office/drawing/2014/main" id="{9D9F5922-F800-0BA9-3E24-368DA367D6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28101" y="5745087"/>
                <a:ext cx="798213" cy="5727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8" descr="Resultado de imagem para logo casa 2000">
                <a:extLst>
                  <a:ext uri="{FF2B5EF4-FFF2-40B4-BE49-F238E27FC236}">
                    <a16:creationId xmlns:a16="http://schemas.microsoft.com/office/drawing/2014/main" id="{5A5903AF-2F07-153E-6417-9B3FCFFE3D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778" b="11778"/>
              <a:stretch/>
            </p:blipFill>
            <p:spPr bwMode="auto">
              <a:xfrm>
                <a:off x="6467412" y="5979604"/>
                <a:ext cx="798213" cy="8970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20" descr="Resultado de imagem para logo dabra">
                <a:extLst>
                  <a:ext uri="{FF2B5EF4-FFF2-40B4-BE49-F238E27FC236}">
                    <a16:creationId xmlns:a16="http://schemas.microsoft.com/office/drawing/2014/main" id="{C6D8CF41-2495-3286-DA2D-CCA15950BF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07685" y="6605772"/>
                <a:ext cx="995500" cy="2844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22" descr="Resultado de imagem para logo jfs">
                <a:extLst>
                  <a:ext uri="{FF2B5EF4-FFF2-40B4-BE49-F238E27FC236}">
                    <a16:creationId xmlns:a16="http://schemas.microsoft.com/office/drawing/2014/main" id="{F89BB5AA-1B0F-E000-76AA-BD705C5117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10067" y="5966274"/>
                <a:ext cx="749589" cy="5467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24" descr="Resultado de imagem para logo alpamaris">
                <a:extLst>
                  <a:ext uri="{FF2B5EF4-FFF2-40B4-BE49-F238E27FC236}">
                    <a16:creationId xmlns:a16="http://schemas.microsoft.com/office/drawing/2014/main" id="{07335BB6-355D-9D57-74AB-39047841CF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59937" y="6012470"/>
                <a:ext cx="1187511" cy="271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6" name="Picture 40" descr="Resultado de imagem para logo cinepolis">
                <a:extLst>
                  <a:ext uri="{FF2B5EF4-FFF2-40B4-BE49-F238E27FC236}">
                    <a16:creationId xmlns:a16="http://schemas.microsoft.com/office/drawing/2014/main" id="{80667769-7F56-2033-3156-549810674A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17" t="32730" r="9617" b="32730"/>
              <a:stretch/>
            </p:blipFill>
            <p:spPr bwMode="auto">
              <a:xfrm>
                <a:off x="6445657" y="6907658"/>
                <a:ext cx="1345643" cy="355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BCE5AEFA-17C7-FFC6-05E0-DCC27E0F4EC5}"/>
              </a:ext>
            </a:extLst>
          </p:cNvPr>
          <p:cNvGrpSpPr/>
          <p:nvPr/>
        </p:nvGrpSpPr>
        <p:grpSpPr>
          <a:xfrm>
            <a:off x="2922600" y="3775394"/>
            <a:ext cx="497719" cy="794985"/>
            <a:chOff x="3896797" y="5033856"/>
            <a:chExt cx="663625" cy="1059980"/>
          </a:xfrm>
        </p:grpSpPr>
        <p:pic>
          <p:nvPicPr>
            <p:cNvPr id="110" name="Picture 36" descr="Resultado de imagem para logo sony">
              <a:extLst>
                <a:ext uri="{FF2B5EF4-FFF2-40B4-BE49-F238E27FC236}">
                  <a16:creationId xmlns:a16="http://schemas.microsoft.com/office/drawing/2014/main" id="{98E994EE-BD5B-D349-AC0E-1739425BA6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65" b="35765"/>
            <a:stretch/>
          </p:blipFill>
          <p:spPr bwMode="auto">
            <a:xfrm>
              <a:off x="3955053" y="5403786"/>
              <a:ext cx="547113" cy="110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44" descr="Resultado de imagem para logo dufry">
              <a:extLst>
                <a:ext uri="{FF2B5EF4-FFF2-40B4-BE49-F238E27FC236}">
                  <a16:creationId xmlns:a16="http://schemas.microsoft.com/office/drawing/2014/main" id="{5D71B92C-182F-8424-3FFA-2AE74A6BC5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9317" y="5239303"/>
              <a:ext cx="558584" cy="109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58" descr="Resultado de imagem para logo cencosud">
              <a:extLst>
                <a:ext uri="{FF2B5EF4-FFF2-40B4-BE49-F238E27FC236}">
                  <a16:creationId xmlns:a16="http://schemas.microsoft.com/office/drawing/2014/main" id="{35CFEAE6-2657-CD38-1A63-A664DBB8E6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336" y="5823699"/>
              <a:ext cx="514547" cy="2701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66" descr="Resultado de imagem para logo abcdin">
              <a:extLst>
                <a:ext uri="{FF2B5EF4-FFF2-40B4-BE49-F238E27FC236}">
                  <a16:creationId xmlns:a16="http://schemas.microsoft.com/office/drawing/2014/main" id="{1DAF3992-55BC-51EE-7C1E-B59CDB5C0F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741" y="5609583"/>
              <a:ext cx="447737" cy="115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40" descr="Resultado de imagem para logo cinepolis">
              <a:extLst>
                <a:ext uri="{FF2B5EF4-FFF2-40B4-BE49-F238E27FC236}">
                  <a16:creationId xmlns:a16="http://schemas.microsoft.com/office/drawing/2014/main" id="{E5306B11-7DD3-AB90-85EE-38FF72E04A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17" t="32730" r="9617" b="32730"/>
            <a:stretch/>
          </p:blipFill>
          <p:spPr bwMode="auto">
            <a:xfrm>
              <a:off x="3896797" y="5033856"/>
              <a:ext cx="663625" cy="175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4" name="Picture 42" descr="Resultado de imagem para logo unicomer">
            <a:extLst>
              <a:ext uri="{FF2B5EF4-FFF2-40B4-BE49-F238E27FC236}">
                <a16:creationId xmlns:a16="http://schemas.microsoft.com/office/drawing/2014/main" id="{CBC2AA49-5C1F-4A78-8DD3-3EE045703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550" y="1047474"/>
            <a:ext cx="423858" cy="2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4" descr="Resultado de imagem para logo grupo exito">
            <a:extLst>
              <a:ext uri="{FF2B5EF4-FFF2-40B4-BE49-F238E27FC236}">
                <a16:creationId xmlns:a16="http://schemas.microsoft.com/office/drawing/2014/main" id="{1C834A64-9771-B4AB-B329-5B4867361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226" y="1795239"/>
            <a:ext cx="462692" cy="27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Agrupar 35">
            <a:extLst>
              <a:ext uri="{FF2B5EF4-FFF2-40B4-BE49-F238E27FC236}">
                <a16:creationId xmlns:a16="http://schemas.microsoft.com/office/drawing/2014/main" id="{1EF9D032-6A4F-8D97-462D-977380089C80}"/>
              </a:ext>
            </a:extLst>
          </p:cNvPr>
          <p:cNvGrpSpPr/>
          <p:nvPr/>
        </p:nvGrpSpPr>
        <p:grpSpPr>
          <a:xfrm>
            <a:off x="2852050" y="2484570"/>
            <a:ext cx="988088" cy="340475"/>
            <a:chOff x="3784818" y="2362200"/>
            <a:chExt cx="4089123" cy="2454217"/>
          </a:xfrm>
        </p:grpSpPr>
        <p:cxnSp>
          <p:nvCxnSpPr>
            <p:cNvPr id="108" name="Conector reto 107">
              <a:extLst>
                <a:ext uri="{FF2B5EF4-FFF2-40B4-BE49-F238E27FC236}">
                  <a16:creationId xmlns:a16="http://schemas.microsoft.com/office/drawing/2014/main" id="{F4E709A8-8497-3471-E858-18D1A5B8E05F}"/>
                </a:ext>
              </a:extLst>
            </p:cNvPr>
            <p:cNvCxnSpPr>
              <a:cxnSpLocks/>
            </p:cNvCxnSpPr>
            <p:nvPr/>
          </p:nvCxnSpPr>
          <p:spPr>
            <a:xfrm>
              <a:off x="3784818" y="2362200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ector reto 108">
              <a:extLst>
                <a:ext uri="{FF2B5EF4-FFF2-40B4-BE49-F238E27FC236}">
                  <a16:creationId xmlns:a16="http://schemas.microsoft.com/office/drawing/2014/main" id="{22D753B8-B08F-B6BB-8241-BD5838C4B584}"/>
                </a:ext>
              </a:extLst>
            </p:cNvPr>
            <p:cNvCxnSpPr>
              <a:cxnSpLocks/>
            </p:cNvCxnSpPr>
            <p:nvPr/>
          </p:nvCxnSpPr>
          <p:spPr>
            <a:xfrm>
              <a:off x="3784819" y="2362200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Agrupar 36">
            <a:extLst>
              <a:ext uri="{FF2B5EF4-FFF2-40B4-BE49-F238E27FC236}">
                <a16:creationId xmlns:a16="http://schemas.microsoft.com/office/drawing/2014/main" id="{F17BA9E3-5DC9-D654-60E8-7785A2BCCCB6}"/>
              </a:ext>
            </a:extLst>
          </p:cNvPr>
          <p:cNvGrpSpPr/>
          <p:nvPr/>
        </p:nvGrpSpPr>
        <p:grpSpPr>
          <a:xfrm>
            <a:off x="2451640" y="1220288"/>
            <a:ext cx="606158" cy="394956"/>
            <a:chOff x="3465545" y="1600202"/>
            <a:chExt cx="4089123" cy="2454217"/>
          </a:xfrm>
        </p:grpSpPr>
        <p:cxnSp>
          <p:nvCxnSpPr>
            <p:cNvPr id="106" name="Conector reto 105">
              <a:extLst>
                <a:ext uri="{FF2B5EF4-FFF2-40B4-BE49-F238E27FC236}">
                  <a16:creationId xmlns:a16="http://schemas.microsoft.com/office/drawing/2014/main" id="{7D027882-5DAA-D709-A044-6947099F7963}"/>
                </a:ext>
              </a:extLst>
            </p:cNvPr>
            <p:cNvCxnSpPr>
              <a:cxnSpLocks/>
            </p:cNvCxnSpPr>
            <p:nvPr/>
          </p:nvCxnSpPr>
          <p:spPr>
            <a:xfrm>
              <a:off x="3465545" y="1600202"/>
              <a:ext cx="408912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Conector reto 106">
              <a:extLst>
                <a:ext uri="{FF2B5EF4-FFF2-40B4-BE49-F238E27FC236}">
                  <a16:creationId xmlns:a16="http://schemas.microsoft.com/office/drawing/2014/main" id="{7BA6440F-50CF-918D-1F73-86F2E6D40933}"/>
                </a:ext>
              </a:extLst>
            </p:cNvPr>
            <p:cNvCxnSpPr>
              <a:cxnSpLocks/>
            </p:cNvCxnSpPr>
            <p:nvPr/>
          </p:nvCxnSpPr>
          <p:spPr>
            <a:xfrm>
              <a:off x="3465546" y="1600202"/>
              <a:ext cx="0" cy="245421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8C315173-81B2-1D27-6ACF-2AE1F45ABD80}"/>
              </a:ext>
            </a:extLst>
          </p:cNvPr>
          <p:cNvCxnSpPr>
            <a:cxnSpLocks/>
          </p:cNvCxnSpPr>
          <p:nvPr/>
        </p:nvCxnSpPr>
        <p:spPr>
          <a:xfrm>
            <a:off x="3067004" y="1491353"/>
            <a:ext cx="327207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F26D557B-F88D-006A-93AA-3D9A7CF64FAD}"/>
              </a:ext>
            </a:extLst>
          </p:cNvPr>
          <p:cNvCxnSpPr>
            <a:cxnSpLocks/>
          </p:cNvCxnSpPr>
          <p:nvPr/>
        </p:nvCxnSpPr>
        <p:spPr>
          <a:xfrm>
            <a:off x="3058653" y="1599093"/>
            <a:ext cx="490601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D6464681-1B0F-863C-5E1C-E7A83BEE7956}"/>
              </a:ext>
            </a:extLst>
          </p:cNvPr>
          <p:cNvGrpSpPr/>
          <p:nvPr/>
        </p:nvGrpSpPr>
        <p:grpSpPr>
          <a:xfrm>
            <a:off x="2502607" y="1286456"/>
            <a:ext cx="669920" cy="327027"/>
            <a:chOff x="3811063" y="1733607"/>
            <a:chExt cx="4089123" cy="2454217"/>
          </a:xfrm>
        </p:grpSpPr>
        <p:cxnSp>
          <p:nvCxnSpPr>
            <p:cNvPr id="104" name="Conector reto 103">
              <a:extLst>
                <a:ext uri="{FF2B5EF4-FFF2-40B4-BE49-F238E27FC236}">
                  <a16:creationId xmlns:a16="http://schemas.microsoft.com/office/drawing/2014/main" id="{226049B7-189E-9DB1-A396-31E982788FC3}"/>
                </a:ext>
              </a:extLst>
            </p:cNvPr>
            <p:cNvCxnSpPr>
              <a:cxnSpLocks/>
            </p:cNvCxnSpPr>
            <p:nvPr/>
          </p:nvCxnSpPr>
          <p:spPr>
            <a:xfrm>
              <a:off x="3811063" y="1733607"/>
              <a:ext cx="408912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Conector reto 104">
              <a:extLst>
                <a:ext uri="{FF2B5EF4-FFF2-40B4-BE49-F238E27FC236}">
                  <a16:creationId xmlns:a16="http://schemas.microsoft.com/office/drawing/2014/main" id="{5EAECDCE-C8BA-8FEE-CCA8-1158E11CDAC8}"/>
                </a:ext>
              </a:extLst>
            </p:cNvPr>
            <p:cNvCxnSpPr>
              <a:cxnSpLocks/>
            </p:cNvCxnSpPr>
            <p:nvPr/>
          </p:nvCxnSpPr>
          <p:spPr>
            <a:xfrm>
              <a:off x="3811064" y="1733607"/>
              <a:ext cx="0" cy="245421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Agrupar 40">
            <a:extLst>
              <a:ext uri="{FF2B5EF4-FFF2-40B4-BE49-F238E27FC236}">
                <a16:creationId xmlns:a16="http://schemas.microsoft.com/office/drawing/2014/main" id="{253559AD-1F5C-1A49-A08D-DCE7C47EDA44}"/>
              </a:ext>
            </a:extLst>
          </p:cNvPr>
          <p:cNvGrpSpPr/>
          <p:nvPr/>
        </p:nvGrpSpPr>
        <p:grpSpPr>
          <a:xfrm>
            <a:off x="2871501" y="319672"/>
            <a:ext cx="3134957" cy="261701"/>
            <a:chOff x="3828665" y="426227"/>
            <a:chExt cx="4179943" cy="348934"/>
          </a:xfrm>
        </p:grpSpPr>
        <p:pic>
          <p:nvPicPr>
            <p:cNvPr id="93" name="Picture 26" descr="Resultado de imagem para logo circle k">
              <a:extLst>
                <a:ext uri="{FF2B5EF4-FFF2-40B4-BE49-F238E27FC236}">
                  <a16:creationId xmlns:a16="http://schemas.microsoft.com/office/drawing/2014/main" id="{63E508C9-CE67-07FE-44FA-B153E6259B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3684" y="516443"/>
              <a:ext cx="617669" cy="243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30" descr="Resultado de imagem para logo suburbia mexico">
              <a:extLst>
                <a:ext uri="{FF2B5EF4-FFF2-40B4-BE49-F238E27FC236}">
                  <a16:creationId xmlns:a16="http://schemas.microsoft.com/office/drawing/2014/main" id="{95419D68-C7B6-A578-0ABF-D6F053BF2C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48" t="15544" r="8248" b="15544"/>
            <a:stretch/>
          </p:blipFill>
          <p:spPr bwMode="auto">
            <a:xfrm>
              <a:off x="7220392" y="484496"/>
              <a:ext cx="788216" cy="289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2" descr="Resultado de imagem para logo exxon">
              <a:extLst>
                <a:ext uri="{FF2B5EF4-FFF2-40B4-BE49-F238E27FC236}">
                  <a16:creationId xmlns:a16="http://schemas.microsoft.com/office/drawing/2014/main" id="{6B2506B9-981E-43B3-0EBC-81D200B1A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8217" y="645238"/>
              <a:ext cx="688853" cy="129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36" descr="Resultado de imagem para logo sony">
              <a:extLst>
                <a:ext uri="{FF2B5EF4-FFF2-40B4-BE49-F238E27FC236}">
                  <a16:creationId xmlns:a16="http://schemas.microsoft.com/office/drawing/2014/main" id="{847D2085-6F96-D546-AEFB-C321BBB69A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65" b="35765"/>
            <a:stretch/>
          </p:blipFill>
          <p:spPr bwMode="auto">
            <a:xfrm>
              <a:off x="3828665" y="444564"/>
              <a:ext cx="547113" cy="110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38" descr="Resultado de imagem para logo benavides">
              <a:extLst>
                <a:ext uri="{FF2B5EF4-FFF2-40B4-BE49-F238E27FC236}">
                  <a16:creationId xmlns:a16="http://schemas.microsoft.com/office/drawing/2014/main" id="{57D5A4BC-1D81-E29C-4C7C-A85C8944F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108" y="598952"/>
              <a:ext cx="715320" cy="151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40" descr="Resultado de imagem para logo sears">
              <a:extLst>
                <a:ext uri="{FF2B5EF4-FFF2-40B4-BE49-F238E27FC236}">
                  <a16:creationId xmlns:a16="http://schemas.microsoft.com/office/drawing/2014/main" id="{393A2CFA-AE2A-8E8F-B982-7E3AD1D95B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99" b="22438"/>
            <a:stretch/>
          </p:blipFill>
          <p:spPr bwMode="auto">
            <a:xfrm>
              <a:off x="4410430" y="441574"/>
              <a:ext cx="496883" cy="1243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44" descr="Resultado de imagem para logo dufry">
              <a:extLst>
                <a:ext uri="{FF2B5EF4-FFF2-40B4-BE49-F238E27FC236}">
                  <a16:creationId xmlns:a16="http://schemas.microsoft.com/office/drawing/2014/main" id="{E6282839-1582-3EA2-E44E-9144AF9A6C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768" y="634931"/>
              <a:ext cx="558584" cy="109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46" descr="Resultado de imagem para logo costco">
              <a:extLst>
                <a:ext uri="{FF2B5EF4-FFF2-40B4-BE49-F238E27FC236}">
                  <a16:creationId xmlns:a16="http://schemas.microsoft.com/office/drawing/2014/main" id="{27D8D12C-68F3-D51C-D66E-F2BD95FB77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4" t="7845" r="1967" b="8197"/>
            <a:stretch/>
          </p:blipFill>
          <p:spPr bwMode="auto">
            <a:xfrm>
              <a:off x="4965668" y="426227"/>
              <a:ext cx="505625" cy="16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" name="Picture 48" descr="Resultado de imagem para logo chedraui">
              <a:extLst>
                <a:ext uri="{FF2B5EF4-FFF2-40B4-BE49-F238E27FC236}">
                  <a16:creationId xmlns:a16="http://schemas.microsoft.com/office/drawing/2014/main" id="{A405E61B-DCC8-E028-708F-02BEAF6D78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940" y="523852"/>
              <a:ext cx="360255" cy="22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2" descr="Image result for liverpool logo mexico">
              <a:extLst>
                <a:ext uri="{FF2B5EF4-FFF2-40B4-BE49-F238E27FC236}">
                  <a16:creationId xmlns:a16="http://schemas.microsoft.com/office/drawing/2014/main" id="{53935D5B-3484-F287-ECFB-94A3492AC3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9648" y="441289"/>
              <a:ext cx="715320" cy="168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1D744781-8FCC-6B29-F049-8F1368FBDFD7}"/>
              </a:ext>
            </a:extLst>
          </p:cNvPr>
          <p:cNvGrpSpPr/>
          <p:nvPr/>
        </p:nvGrpSpPr>
        <p:grpSpPr>
          <a:xfrm rot="5400000">
            <a:off x="5717849" y="2639854"/>
            <a:ext cx="712827" cy="3742819"/>
            <a:chOff x="7777518" y="3528898"/>
            <a:chExt cx="4089123" cy="2454217"/>
          </a:xfrm>
        </p:grpSpPr>
        <p:cxnSp>
          <p:nvCxnSpPr>
            <p:cNvPr id="91" name="Conector reto 90">
              <a:extLst>
                <a:ext uri="{FF2B5EF4-FFF2-40B4-BE49-F238E27FC236}">
                  <a16:creationId xmlns:a16="http://schemas.microsoft.com/office/drawing/2014/main" id="{3F12BD14-CB1F-B942-CD9F-80A16C8B99E1}"/>
                </a:ext>
              </a:extLst>
            </p:cNvPr>
            <p:cNvCxnSpPr>
              <a:cxnSpLocks/>
            </p:cNvCxnSpPr>
            <p:nvPr/>
          </p:nvCxnSpPr>
          <p:spPr>
            <a:xfrm>
              <a:off x="7777518" y="3528898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ector reto 91">
              <a:extLst>
                <a:ext uri="{FF2B5EF4-FFF2-40B4-BE49-F238E27FC236}">
                  <a16:creationId xmlns:a16="http://schemas.microsoft.com/office/drawing/2014/main" id="{CC6AFF10-B447-D444-A4FB-B439A1A8FD55}"/>
                </a:ext>
              </a:extLst>
            </p:cNvPr>
            <p:cNvCxnSpPr>
              <a:cxnSpLocks/>
            </p:cNvCxnSpPr>
            <p:nvPr/>
          </p:nvCxnSpPr>
          <p:spPr>
            <a:xfrm>
              <a:off x="7777519" y="3528898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Agrupar 42">
            <a:extLst>
              <a:ext uri="{FF2B5EF4-FFF2-40B4-BE49-F238E27FC236}">
                <a16:creationId xmlns:a16="http://schemas.microsoft.com/office/drawing/2014/main" id="{571CB5AC-7C80-661C-A0DA-9DC7040548A7}"/>
              </a:ext>
            </a:extLst>
          </p:cNvPr>
          <p:cNvGrpSpPr/>
          <p:nvPr/>
        </p:nvGrpSpPr>
        <p:grpSpPr>
          <a:xfrm rot="16200000" flipH="1">
            <a:off x="2841039" y="3659049"/>
            <a:ext cx="1207797" cy="1209454"/>
            <a:chOff x="3985659" y="4678614"/>
            <a:chExt cx="4089123" cy="2454217"/>
          </a:xfrm>
        </p:grpSpPr>
        <p:cxnSp>
          <p:nvCxnSpPr>
            <p:cNvPr id="89" name="Conector reto 88">
              <a:extLst>
                <a:ext uri="{FF2B5EF4-FFF2-40B4-BE49-F238E27FC236}">
                  <a16:creationId xmlns:a16="http://schemas.microsoft.com/office/drawing/2014/main" id="{448B4508-9E69-B4BC-E336-33CBA3C845B9}"/>
                </a:ext>
              </a:extLst>
            </p:cNvPr>
            <p:cNvCxnSpPr>
              <a:cxnSpLocks/>
            </p:cNvCxnSpPr>
            <p:nvPr/>
          </p:nvCxnSpPr>
          <p:spPr>
            <a:xfrm>
              <a:off x="3985659" y="4678614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ector reto 89">
              <a:extLst>
                <a:ext uri="{FF2B5EF4-FFF2-40B4-BE49-F238E27FC236}">
                  <a16:creationId xmlns:a16="http://schemas.microsoft.com/office/drawing/2014/main" id="{8909D591-0DE3-A3B2-A1F9-B8C17C393D61}"/>
                </a:ext>
              </a:extLst>
            </p:cNvPr>
            <p:cNvCxnSpPr>
              <a:cxnSpLocks/>
            </p:cNvCxnSpPr>
            <p:nvPr/>
          </p:nvCxnSpPr>
          <p:spPr>
            <a:xfrm>
              <a:off x="3985660" y="4678614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F58D1569-7B4F-79E8-13BA-4D2C5CC7CCF7}"/>
              </a:ext>
            </a:extLst>
          </p:cNvPr>
          <p:cNvGrpSpPr/>
          <p:nvPr/>
        </p:nvGrpSpPr>
        <p:grpSpPr>
          <a:xfrm>
            <a:off x="6321867" y="1048880"/>
            <a:ext cx="1300798" cy="721611"/>
            <a:chOff x="8429154" y="1398504"/>
            <a:chExt cx="2308911" cy="1192768"/>
          </a:xfrm>
        </p:grpSpPr>
        <p:sp>
          <p:nvSpPr>
            <p:cNvPr id="85" name="Freeform 399">
              <a:extLst>
                <a:ext uri="{FF2B5EF4-FFF2-40B4-BE49-F238E27FC236}">
                  <a16:creationId xmlns:a16="http://schemas.microsoft.com/office/drawing/2014/main" id="{986E81D5-A740-523E-AF02-5F35D86B1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154" y="1398504"/>
              <a:ext cx="2308911" cy="1192768"/>
            </a:xfrm>
            <a:custGeom>
              <a:avLst/>
              <a:gdLst>
                <a:gd name="T0" fmla="*/ 2147483646 w 1099"/>
                <a:gd name="T1" fmla="*/ 2147483646 h 571"/>
                <a:gd name="T2" fmla="*/ 2147483646 w 1099"/>
                <a:gd name="T3" fmla="*/ 2147483646 h 571"/>
                <a:gd name="T4" fmla="*/ 2147483646 w 1099"/>
                <a:gd name="T5" fmla="*/ 2147483646 h 571"/>
                <a:gd name="T6" fmla="*/ 2147483646 w 1099"/>
                <a:gd name="T7" fmla="*/ 2147483646 h 571"/>
                <a:gd name="T8" fmla="*/ 2147483646 w 1099"/>
                <a:gd name="T9" fmla="*/ 2147483646 h 571"/>
                <a:gd name="T10" fmla="*/ 2147483646 w 1099"/>
                <a:gd name="T11" fmla="*/ 2147483646 h 571"/>
                <a:gd name="T12" fmla="*/ 2147483646 w 1099"/>
                <a:gd name="T13" fmla="*/ 2147483646 h 571"/>
                <a:gd name="T14" fmla="*/ 2147483646 w 1099"/>
                <a:gd name="T15" fmla="*/ 2147483646 h 571"/>
                <a:gd name="T16" fmla="*/ 2147483646 w 1099"/>
                <a:gd name="T17" fmla="*/ 2147483646 h 571"/>
                <a:gd name="T18" fmla="*/ 2147483646 w 1099"/>
                <a:gd name="T19" fmla="*/ 2147483646 h 571"/>
                <a:gd name="T20" fmla="*/ 2147483646 w 1099"/>
                <a:gd name="T21" fmla="*/ 2147483646 h 571"/>
                <a:gd name="T22" fmla="*/ 2147483646 w 1099"/>
                <a:gd name="T23" fmla="*/ 2147483646 h 571"/>
                <a:gd name="T24" fmla="*/ 2147483646 w 1099"/>
                <a:gd name="T25" fmla="*/ 2147483646 h 571"/>
                <a:gd name="T26" fmla="*/ 2147483646 w 1099"/>
                <a:gd name="T27" fmla="*/ 2147483646 h 571"/>
                <a:gd name="T28" fmla="*/ 2147483646 w 1099"/>
                <a:gd name="T29" fmla="*/ 2147483646 h 571"/>
                <a:gd name="T30" fmla="*/ 2147483646 w 1099"/>
                <a:gd name="T31" fmla="*/ 2147483646 h 571"/>
                <a:gd name="T32" fmla="*/ 2147483646 w 1099"/>
                <a:gd name="T33" fmla="*/ 2147483646 h 571"/>
                <a:gd name="T34" fmla="*/ 2147483646 w 1099"/>
                <a:gd name="T35" fmla="*/ 2147483646 h 571"/>
                <a:gd name="T36" fmla="*/ 2147483646 w 1099"/>
                <a:gd name="T37" fmla="*/ 2147483646 h 571"/>
                <a:gd name="T38" fmla="*/ 2147483646 w 1099"/>
                <a:gd name="T39" fmla="*/ 2147483646 h 571"/>
                <a:gd name="T40" fmla="*/ 2147483646 w 1099"/>
                <a:gd name="T41" fmla="*/ 2147483646 h 571"/>
                <a:gd name="T42" fmla="*/ 2147483646 w 1099"/>
                <a:gd name="T43" fmla="*/ 2147483646 h 571"/>
                <a:gd name="T44" fmla="*/ 2147483646 w 1099"/>
                <a:gd name="T45" fmla="*/ 2147483646 h 571"/>
                <a:gd name="T46" fmla="*/ 2147483646 w 1099"/>
                <a:gd name="T47" fmla="*/ 2147483646 h 571"/>
                <a:gd name="T48" fmla="*/ 2147483646 w 1099"/>
                <a:gd name="T49" fmla="*/ 2147483646 h 571"/>
                <a:gd name="T50" fmla="*/ 2147483646 w 1099"/>
                <a:gd name="T51" fmla="*/ 0 h 571"/>
                <a:gd name="T52" fmla="*/ 2147483646 w 1099"/>
                <a:gd name="T53" fmla="*/ 2147483646 h 571"/>
                <a:gd name="T54" fmla="*/ 2147483646 w 1099"/>
                <a:gd name="T55" fmla="*/ 2147483646 h 571"/>
                <a:gd name="T56" fmla="*/ 2147483646 w 1099"/>
                <a:gd name="T57" fmla="*/ 2147483646 h 571"/>
                <a:gd name="T58" fmla="*/ 0 w 1099"/>
                <a:gd name="T59" fmla="*/ 2147483646 h 571"/>
                <a:gd name="T60" fmla="*/ 2147483646 w 1099"/>
                <a:gd name="T61" fmla="*/ 2147483646 h 571"/>
                <a:gd name="T62" fmla="*/ 2147483646 w 1099"/>
                <a:gd name="T63" fmla="*/ 2147483646 h 571"/>
                <a:gd name="T64" fmla="*/ 2147483646 w 1099"/>
                <a:gd name="T65" fmla="*/ 2147483646 h 571"/>
                <a:gd name="T66" fmla="*/ 2147483646 w 1099"/>
                <a:gd name="T67" fmla="*/ 2147483646 h 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99" h="571">
                  <a:moveTo>
                    <a:pt x="252" y="439"/>
                  </a:moveTo>
                  <a:lnTo>
                    <a:pt x="300" y="439"/>
                  </a:lnTo>
                  <a:lnTo>
                    <a:pt x="318" y="427"/>
                  </a:lnTo>
                  <a:lnTo>
                    <a:pt x="348" y="433"/>
                  </a:lnTo>
                  <a:lnTo>
                    <a:pt x="396" y="487"/>
                  </a:lnTo>
                  <a:lnTo>
                    <a:pt x="432" y="475"/>
                  </a:lnTo>
                  <a:lnTo>
                    <a:pt x="456" y="493"/>
                  </a:lnTo>
                  <a:lnTo>
                    <a:pt x="474" y="523"/>
                  </a:lnTo>
                  <a:lnTo>
                    <a:pt x="498" y="547"/>
                  </a:lnTo>
                  <a:lnTo>
                    <a:pt x="528" y="553"/>
                  </a:lnTo>
                  <a:lnTo>
                    <a:pt x="528" y="511"/>
                  </a:lnTo>
                  <a:lnTo>
                    <a:pt x="552" y="487"/>
                  </a:lnTo>
                  <a:lnTo>
                    <a:pt x="570" y="469"/>
                  </a:lnTo>
                  <a:lnTo>
                    <a:pt x="630" y="475"/>
                  </a:lnTo>
                  <a:lnTo>
                    <a:pt x="666" y="475"/>
                  </a:lnTo>
                  <a:lnTo>
                    <a:pt x="714" y="463"/>
                  </a:lnTo>
                  <a:lnTo>
                    <a:pt x="744" y="463"/>
                  </a:lnTo>
                  <a:lnTo>
                    <a:pt x="774" y="457"/>
                  </a:lnTo>
                  <a:lnTo>
                    <a:pt x="780" y="487"/>
                  </a:lnTo>
                  <a:lnTo>
                    <a:pt x="792" y="529"/>
                  </a:lnTo>
                  <a:lnTo>
                    <a:pt x="829" y="565"/>
                  </a:lnTo>
                  <a:lnTo>
                    <a:pt x="847" y="571"/>
                  </a:lnTo>
                  <a:lnTo>
                    <a:pt x="841" y="511"/>
                  </a:lnTo>
                  <a:lnTo>
                    <a:pt x="817" y="445"/>
                  </a:lnTo>
                  <a:lnTo>
                    <a:pt x="847" y="409"/>
                  </a:lnTo>
                  <a:lnTo>
                    <a:pt x="877" y="397"/>
                  </a:lnTo>
                  <a:lnTo>
                    <a:pt x="931" y="343"/>
                  </a:lnTo>
                  <a:lnTo>
                    <a:pt x="925" y="307"/>
                  </a:lnTo>
                  <a:lnTo>
                    <a:pt x="919" y="271"/>
                  </a:lnTo>
                  <a:lnTo>
                    <a:pt x="937" y="283"/>
                  </a:lnTo>
                  <a:lnTo>
                    <a:pt x="943" y="277"/>
                  </a:lnTo>
                  <a:lnTo>
                    <a:pt x="937" y="253"/>
                  </a:lnTo>
                  <a:lnTo>
                    <a:pt x="949" y="253"/>
                  </a:lnTo>
                  <a:lnTo>
                    <a:pt x="967" y="247"/>
                  </a:lnTo>
                  <a:lnTo>
                    <a:pt x="979" y="217"/>
                  </a:lnTo>
                  <a:lnTo>
                    <a:pt x="1003" y="211"/>
                  </a:lnTo>
                  <a:lnTo>
                    <a:pt x="1039" y="193"/>
                  </a:lnTo>
                  <a:lnTo>
                    <a:pt x="1039" y="144"/>
                  </a:lnTo>
                  <a:lnTo>
                    <a:pt x="1099" y="114"/>
                  </a:lnTo>
                  <a:lnTo>
                    <a:pt x="1087" y="54"/>
                  </a:lnTo>
                  <a:lnTo>
                    <a:pt x="1063" y="48"/>
                  </a:lnTo>
                  <a:lnTo>
                    <a:pt x="1015" y="108"/>
                  </a:lnTo>
                  <a:lnTo>
                    <a:pt x="955" y="120"/>
                  </a:lnTo>
                  <a:lnTo>
                    <a:pt x="925" y="126"/>
                  </a:lnTo>
                  <a:lnTo>
                    <a:pt x="883" y="162"/>
                  </a:lnTo>
                  <a:lnTo>
                    <a:pt x="804" y="186"/>
                  </a:lnTo>
                  <a:lnTo>
                    <a:pt x="804" y="150"/>
                  </a:lnTo>
                  <a:lnTo>
                    <a:pt x="768" y="72"/>
                  </a:lnTo>
                  <a:lnTo>
                    <a:pt x="666" y="24"/>
                  </a:lnTo>
                  <a:lnTo>
                    <a:pt x="624" y="12"/>
                  </a:lnTo>
                  <a:lnTo>
                    <a:pt x="564" y="0"/>
                  </a:lnTo>
                  <a:lnTo>
                    <a:pt x="42" y="0"/>
                  </a:lnTo>
                  <a:lnTo>
                    <a:pt x="48" y="36"/>
                  </a:lnTo>
                  <a:lnTo>
                    <a:pt x="30" y="48"/>
                  </a:lnTo>
                  <a:lnTo>
                    <a:pt x="36" y="24"/>
                  </a:lnTo>
                  <a:lnTo>
                    <a:pt x="0" y="12"/>
                  </a:lnTo>
                  <a:lnTo>
                    <a:pt x="18" y="78"/>
                  </a:lnTo>
                  <a:lnTo>
                    <a:pt x="12" y="126"/>
                  </a:lnTo>
                  <a:lnTo>
                    <a:pt x="0" y="174"/>
                  </a:lnTo>
                  <a:lnTo>
                    <a:pt x="12" y="211"/>
                  </a:lnTo>
                  <a:lnTo>
                    <a:pt x="12" y="235"/>
                  </a:lnTo>
                  <a:lnTo>
                    <a:pt x="42" y="295"/>
                  </a:lnTo>
                  <a:lnTo>
                    <a:pt x="66" y="337"/>
                  </a:lnTo>
                  <a:lnTo>
                    <a:pt x="84" y="367"/>
                  </a:lnTo>
                  <a:lnTo>
                    <a:pt x="138" y="403"/>
                  </a:lnTo>
                  <a:lnTo>
                    <a:pt x="144" y="415"/>
                  </a:lnTo>
                  <a:lnTo>
                    <a:pt x="192" y="409"/>
                  </a:lnTo>
                  <a:lnTo>
                    <a:pt x="252" y="439"/>
                  </a:lnTo>
                  <a:close/>
                </a:path>
              </a:pathLst>
            </a:custGeom>
            <a:solidFill>
              <a:srgbClr val="411E5A"/>
            </a:solidFill>
            <a:ln w="19050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16101">
                <a:defRPr/>
              </a:pPr>
              <a:endParaRPr lang="en-US" sz="625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6" name="CaixaDeTexto 334">
              <a:extLst>
                <a:ext uri="{FF2B5EF4-FFF2-40B4-BE49-F238E27FC236}">
                  <a16:creationId xmlns:a16="http://schemas.microsoft.com/office/drawing/2014/main" id="{A89428F7-DF5A-9875-2494-3F5942BDC0A1}"/>
                </a:ext>
              </a:extLst>
            </p:cNvPr>
            <p:cNvSpPr txBox="1"/>
            <p:nvPr/>
          </p:nvSpPr>
          <p:spPr>
            <a:xfrm>
              <a:off x="8837431" y="1713598"/>
              <a:ext cx="799982" cy="3800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16101">
                <a:lnSpc>
                  <a:spcPct val="85000"/>
                </a:lnSpc>
                <a:defRPr/>
              </a:pPr>
              <a:r>
                <a:rPr lang="en-US" sz="1042" kern="0">
                  <a:solidFill>
                    <a:prstClr val="white"/>
                  </a:solidFill>
                  <a:latin typeface="Neo Sans Pro" panose="020B0504030504040204" pitchFamily="34" charset="0"/>
                  <a:ea typeface="Roboto"/>
                  <a:cs typeface="Segoe UI" panose="020B0502040204020203" pitchFamily="34" charset="0"/>
                </a:rPr>
                <a:t>USA</a:t>
              </a:r>
            </a:p>
          </p:txBody>
        </p:sp>
      </p:grpSp>
      <p:pic>
        <p:nvPicPr>
          <p:cNvPr id="46" name="Picture 40" descr="Resultado de imagem para logo cinepolis">
            <a:extLst>
              <a:ext uri="{FF2B5EF4-FFF2-40B4-BE49-F238E27FC236}">
                <a16:creationId xmlns:a16="http://schemas.microsoft.com/office/drawing/2014/main" id="{0EEA9DF7-6381-29D5-4915-B390168E12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7" t="32730" r="9617" b="32730"/>
          <a:stretch/>
        </p:blipFill>
        <p:spPr bwMode="auto">
          <a:xfrm>
            <a:off x="5782163" y="1328399"/>
            <a:ext cx="497719" cy="1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Agrupar 46">
            <a:extLst>
              <a:ext uri="{FF2B5EF4-FFF2-40B4-BE49-F238E27FC236}">
                <a16:creationId xmlns:a16="http://schemas.microsoft.com/office/drawing/2014/main" id="{1C8E994A-D960-1859-8485-8C3624023223}"/>
              </a:ext>
            </a:extLst>
          </p:cNvPr>
          <p:cNvGrpSpPr/>
          <p:nvPr/>
        </p:nvGrpSpPr>
        <p:grpSpPr>
          <a:xfrm flipH="1" flipV="1">
            <a:off x="3282803" y="1026268"/>
            <a:ext cx="1612365" cy="240464"/>
            <a:chOff x="4234093" y="1465567"/>
            <a:chExt cx="4089123" cy="2454217"/>
          </a:xfrm>
        </p:grpSpPr>
        <p:cxnSp>
          <p:nvCxnSpPr>
            <p:cNvPr id="83" name="Conector reto 82">
              <a:extLst>
                <a:ext uri="{FF2B5EF4-FFF2-40B4-BE49-F238E27FC236}">
                  <a16:creationId xmlns:a16="http://schemas.microsoft.com/office/drawing/2014/main" id="{08313729-9062-BB03-6524-4D111C48309F}"/>
                </a:ext>
              </a:extLst>
            </p:cNvPr>
            <p:cNvCxnSpPr>
              <a:cxnSpLocks/>
            </p:cNvCxnSpPr>
            <p:nvPr/>
          </p:nvCxnSpPr>
          <p:spPr>
            <a:xfrm>
              <a:off x="4234093" y="1465567"/>
              <a:ext cx="408912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ector reto 83">
              <a:extLst>
                <a:ext uri="{FF2B5EF4-FFF2-40B4-BE49-F238E27FC236}">
                  <a16:creationId xmlns:a16="http://schemas.microsoft.com/office/drawing/2014/main" id="{583BA02F-E41D-EC0E-3B4E-27E27599D228}"/>
                </a:ext>
              </a:extLst>
            </p:cNvPr>
            <p:cNvCxnSpPr>
              <a:cxnSpLocks/>
            </p:cNvCxnSpPr>
            <p:nvPr/>
          </p:nvCxnSpPr>
          <p:spPr>
            <a:xfrm>
              <a:off x="4234094" y="1465567"/>
              <a:ext cx="0" cy="245421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DBA02467-72DA-89BD-A38F-7275E020C6E8}"/>
              </a:ext>
            </a:extLst>
          </p:cNvPr>
          <p:cNvGrpSpPr/>
          <p:nvPr/>
        </p:nvGrpSpPr>
        <p:grpSpPr>
          <a:xfrm flipH="1" flipV="1">
            <a:off x="4132282" y="687536"/>
            <a:ext cx="1251464" cy="313941"/>
            <a:chOff x="5481923" y="931811"/>
            <a:chExt cx="4089123" cy="2454217"/>
          </a:xfrm>
        </p:grpSpPr>
        <p:cxnSp>
          <p:nvCxnSpPr>
            <p:cNvPr id="81" name="Conector reto 80">
              <a:extLst>
                <a:ext uri="{FF2B5EF4-FFF2-40B4-BE49-F238E27FC236}">
                  <a16:creationId xmlns:a16="http://schemas.microsoft.com/office/drawing/2014/main" id="{EE20B943-F9CF-8DE0-C062-9C9EF5845B15}"/>
                </a:ext>
              </a:extLst>
            </p:cNvPr>
            <p:cNvCxnSpPr>
              <a:cxnSpLocks/>
            </p:cNvCxnSpPr>
            <p:nvPr/>
          </p:nvCxnSpPr>
          <p:spPr>
            <a:xfrm>
              <a:off x="5481923" y="931811"/>
              <a:ext cx="408912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ector reto 81">
              <a:extLst>
                <a:ext uri="{FF2B5EF4-FFF2-40B4-BE49-F238E27FC236}">
                  <a16:creationId xmlns:a16="http://schemas.microsoft.com/office/drawing/2014/main" id="{361D657E-2DC2-5B90-BD17-5F393E423777}"/>
                </a:ext>
              </a:extLst>
            </p:cNvPr>
            <p:cNvCxnSpPr>
              <a:cxnSpLocks/>
            </p:cNvCxnSpPr>
            <p:nvPr/>
          </p:nvCxnSpPr>
          <p:spPr>
            <a:xfrm>
              <a:off x="5481924" y="931811"/>
              <a:ext cx="0" cy="245421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Conector reto 48">
            <a:extLst>
              <a:ext uri="{FF2B5EF4-FFF2-40B4-BE49-F238E27FC236}">
                <a16:creationId xmlns:a16="http://schemas.microsoft.com/office/drawing/2014/main" id="{B87A8B75-6F35-2892-A675-6E4B14397A72}"/>
              </a:ext>
            </a:extLst>
          </p:cNvPr>
          <p:cNvCxnSpPr>
            <a:cxnSpLocks/>
          </p:cNvCxnSpPr>
          <p:nvPr/>
        </p:nvCxnSpPr>
        <p:spPr>
          <a:xfrm>
            <a:off x="5771739" y="1302491"/>
            <a:ext cx="682282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4F89878A-2581-36EF-0CD9-A45703E8B27C}"/>
              </a:ext>
            </a:extLst>
          </p:cNvPr>
          <p:cNvCxnSpPr>
            <a:cxnSpLocks/>
          </p:cNvCxnSpPr>
          <p:nvPr/>
        </p:nvCxnSpPr>
        <p:spPr>
          <a:xfrm>
            <a:off x="5771738" y="1302493"/>
            <a:ext cx="0" cy="139832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object 13">
            <a:extLst>
              <a:ext uri="{FF2B5EF4-FFF2-40B4-BE49-F238E27FC236}">
                <a16:creationId xmlns:a16="http://schemas.microsoft.com/office/drawing/2014/main" id="{240541FA-1559-3472-285C-C90212B1E9F6}"/>
              </a:ext>
            </a:extLst>
          </p:cNvPr>
          <p:cNvSpPr txBox="1"/>
          <p:nvPr/>
        </p:nvSpPr>
        <p:spPr>
          <a:xfrm>
            <a:off x="366082" y="2134019"/>
            <a:ext cx="1597716" cy="269369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66">
              <a:spcBef>
                <a:spcPts val="1650"/>
              </a:spcBef>
              <a:defRPr/>
            </a:pPr>
            <a:r>
              <a:rPr lang="pt-BR" sz="1688" b="1" kern="0" dirty="0">
                <a:solidFill>
                  <a:srgbClr val="FFFFFF"/>
                </a:solidFill>
                <a:latin typeface="Century Gothic" panose="020B0502020202020204" pitchFamily="34" charset="0"/>
                <a:cs typeface="Dosis"/>
              </a:rPr>
              <a:t>Linx</a:t>
            </a:r>
            <a:r>
              <a:rPr sz="1688" b="1" kern="0" dirty="0">
                <a:solidFill>
                  <a:srgbClr val="FFFFFF"/>
                </a:solidFill>
                <a:latin typeface="Century Gothic" panose="020B0502020202020204" pitchFamily="34" charset="0"/>
                <a:cs typeface="Dosis"/>
              </a:rPr>
              <a:t> </a:t>
            </a:r>
            <a:r>
              <a:rPr lang="es-ES" sz="1688" b="1" kern="0" dirty="0">
                <a:solidFill>
                  <a:srgbClr val="FFFFFF"/>
                </a:solidFill>
                <a:latin typeface="Century Gothic" panose="020B0502020202020204" pitchFamily="34" charset="0"/>
                <a:cs typeface="Dosis"/>
              </a:rPr>
              <a:t>&amp;</a:t>
            </a:r>
            <a:r>
              <a:rPr sz="1688" b="1" kern="0" dirty="0">
                <a:solidFill>
                  <a:srgbClr val="FFFFFF"/>
                </a:solidFill>
                <a:latin typeface="Century Gothic" panose="020B0502020202020204" pitchFamily="34" charset="0"/>
                <a:cs typeface="Dosis"/>
              </a:rPr>
              <a:t> </a:t>
            </a:r>
            <a:r>
              <a:rPr sz="1688" b="1" kern="0" spc="-8" dirty="0">
                <a:solidFill>
                  <a:srgbClr val="FFFFFF"/>
                </a:solidFill>
                <a:latin typeface="Century Gothic" panose="020B0502020202020204" pitchFamily="34" charset="0"/>
                <a:cs typeface="Dosis"/>
              </a:rPr>
              <a:t>Napse</a:t>
            </a:r>
            <a:endParaRPr lang="pt-BR" sz="1688" kern="0" dirty="0">
              <a:solidFill>
                <a:sysClr val="windowText" lastClr="000000"/>
              </a:solidFill>
              <a:latin typeface="Century Gothic" panose="020B0502020202020204" pitchFamily="34" charset="0"/>
              <a:cs typeface="Dosis"/>
            </a:endParaRPr>
          </a:p>
        </p:txBody>
      </p:sp>
      <p:sp>
        <p:nvSpPr>
          <p:cNvPr id="74" name="Retângulo 73">
            <a:extLst>
              <a:ext uri="{FF2B5EF4-FFF2-40B4-BE49-F238E27FC236}">
                <a16:creationId xmlns:a16="http://schemas.microsoft.com/office/drawing/2014/main" id="{2616310A-6EA8-0265-008D-5C5D71D634F2}"/>
              </a:ext>
            </a:extLst>
          </p:cNvPr>
          <p:cNvSpPr/>
          <p:nvPr/>
        </p:nvSpPr>
        <p:spPr>
          <a:xfrm>
            <a:off x="3" y="0"/>
            <a:ext cx="34289" cy="5143500"/>
          </a:xfrm>
          <a:prstGeom prst="rect">
            <a:avLst/>
          </a:prstGeom>
          <a:solidFill>
            <a:srgbClr val="00C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66">
              <a:defRPr/>
            </a:pPr>
            <a:endParaRPr lang="pt-BR" kern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5" name="Imagem 74">
            <a:extLst>
              <a:ext uri="{FF2B5EF4-FFF2-40B4-BE49-F238E27FC236}">
                <a16:creationId xmlns:a16="http://schemas.microsoft.com/office/drawing/2014/main" id="{0583A12A-2D40-C13B-E238-8945EB4FA916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893506" y="845006"/>
            <a:ext cx="1092655" cy="1085851"/>
          </a:xfrm>
          <a:prstGeom prst="rect">
            <a:avLst/>
          </a:prstGeom>
        </p:spPr>
      </p:pic>
      <p:cxnSp>
        <p:nvCxnSpPr>
          <p:cNvPr id="76" name="Conector reto 75">
            <a:extLst>
              <a:ext uri="{FF2B5EF4-FFF2-40B4-BE49-F238E27FC236}">
                <a16:creationId xmlns:a16="http://schemas.microsoft.com/office/drawing/2014/main" id="{1388DA87-3730-7E8C-FC78-1EC3F73C44FD}"/>
              </a:ext>
            </a:extLst>
          </p:cNvPr>
          <p:cNvCxnSpPr>
            <a:cxnSpLocks/>
          </p:cNvCxnSpPr>
          <p:nvPr/>
        </p:nvCxnSpPr>
        <p:spPr>
          <a:xfrm>
            <a:off x="7724364" y="1574633"/>
            <a:ext cx="682282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ector reto 76">
            <a:extLst>
              <a:ext uri="{FF2B5EF4-FFF2-40B4-BE49-F238E27FC236}">
                <a16:creationId xmlns:a16="http://schemas.microsoft.com/office/drawing/2014/main" id="{43154C95-720D-4345-43A2-6E28DB8520D2}"/>
              </a:ext>
            </a:extLst>
          </p:cNvPr>
          <p:cNvCxnSpPr>
            <a:cxnSpLocks/>
          </p:cNvCxnSpPr>
          <p:nvPr/>
        </p:nvCxnSpPr>
        <p:spPr>
          <a:xfrm>
            <a:off x="7724362" y="1574635"/>
            <a:ext cx="0" cy="139832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CaixaDeTexto 23">
            <a:extLst>
              <a:ext uri="{FF2B5EF4-FFF2-40B4-BE49-F238E27FC236}">
                <a16:creationId xmlns:a16="http://schemas.microsoft.com/office/drawing/2014/main" id="{6692EBF8-A5AF-97E6-3C0E-8015F7F230C6}"/>
              </a:ext>
            </a:extLst>
          </p:cNvPr>
          <p:cNvSpPr txBox="1"/>
          <p:nvPr/>
        </p:nvSpPr>
        <p:spPr>
          <a:xfrm>
            <a:off x="8271827" y="1326593"/>
            <a:ext cx="450695" cy="202941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16101">
              <a:lnSpc>
                <a:spcPct val="85000"/>
              </a:lnSpc>
              <a:defRPr/>
            </a:pPr>
            <a:r>
              <a:rPr lang="en-US" sz="1013" kern="0">
                <a:solidFill>
                  <a:prstClr val="white"/>
                </a:solidFill>
                <a:latin typeface="Neo Sans Pro"/>
                <a:ea typeface="Roboto"/>
                <a:cs typeface="Segoe UI"/>
              </a:rPr>
              <a:t>FRA</a:t>
            </a:r>
            <a:endParaRPr lang="en-US" sz="1042" kern="0">
              <a:solidFill>
                <a:prstClr val="white"/>
              </a:solidFill>
              <a:latin typeface="Neo Sans Pro" panose="020B0504030504040204" pitchFamily="34" charset="0"/>
              <a:ea typeface="Roboto"/>
              <a:cs typeface="Segoe UI" panose="020B0502040204020203" pitchFamily="34" charset="0"/>
            </a:endParaRPr>
          </a:p>
        </p:txBody>
      </p:sp>
      <p:pic>
        <p:nvPicPr>
          <p:cNvPr id="80" name="Imagem 79" descr="Logotipo&#10;&#10;Descrição gerada automaticamente">
            <a:extLst>
              <a:ext uri="{FF2B5EF4-FFF2-40B4-BE49-F238E27FC236}">
                <a16:creationId xmlns:a16="http://schemas.microsoft.com/office/drawing/2014/main" id="{F876506D-6D1C-134C-B22C-A017725EA219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762167" y="1590833"/>
            <a:ext cx="409433" cy="153511"/>
          </a:xfrm>
          <a:prstGeom prst="rect">
            <a:avLst/>
          </a:prstGeom>
        </p:spPr>
      </p:pic>
      <p:grpSp>
        <p:nvGrpSpPr>
          <p:cNvPr id="23" name="Agrupar 22">
            <a:extLst>
              <a:ext uri="{FF2B5EF4-FFF2-40B4-BE49-F238E27FC236}">
                <a16:creationId xmlns:a16="http://schemas.microsoft.com/office/drawing/2014/main" id="{87024A4C-1C7B-0DA5-E3BE-016121C145D7}"/>
              </a:ext>
            </a:extLst>
          </p:cNvPr>
          <p:cNvGrpSpPr/>
          <p:nvPr/>
        </p:nvGrpSpPr>
        <p:grpSpPr>
          <a:xfrm rot="16200000" flipH="1">
            <a:off x="3180010" y="1865045"/>
            <a:ext cx="244238" cy="808728"/>
            <a:chOff x="4203500" y="2897629"/>
            <a:chExt cx="4089123" cy="2454217"/>
          </a:xfrm>
        </p:grpSpPr>
        <p:cxnSp>
          <p:nvCxnSpPr>
            <p:cNvPr id="145" name="Conector reto 144">
              <a:extLst>
                <a:ext uri="{FF2B5EF4-FFF2-40B4-BE49-F238E27FC236}">
                  <a16:creationId xmlns:a16="http://schemas.microsoft.com/office/drawing/2014/main" id="{2E84E80D-3800-1202-B66F-2ECA7C94E2F3}"/>
                </a:ext>
              </a:extLst>
            </p:cNvPr>
            <p:cNvCxnSpPr>
              <a:cxnSpLocks/>
            </p:cNvCxnSpPr>
            <p:nvPr/>
          </p:nvCxnSpPr>
          <p:spPr>
            <a:xfrm>
              <a:off x="4203500" y="2897629"/>
              <a:ext cx="4089123" cy="0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Conector reto 145">
              <a:extLst>
                <a:ext uri="{FF2B5EF4-FFF2-40B4-BE49-F238E27FC236}">
                  <a16:creationId xmlns:a16="http://schemas.microsoft.com/office/drawing/2014/main" id="{4D127707-EFA7-1290-75D7-F0DC189AF506}"/>
                </a:ext>
              </a:extLst>
            </p:cNvPr>
            <p:cNvCxnSpPr>
              <a:cxnSpLocks/>
            </p:cNvCxnSpPr>
            <p:nvPr/>
          </p:nvCxnSpPr>
          <p:spPr>
            <a:xfrm>
              <a:off x="4203501" y="2897629"/>
              <a:ext cx="0" cy="2454217"/>
            </a:xfrm>
            <a:prstGeom prst="line">
              <a:avLst/>
            </a:prstGeom>
            <a:ln w="12700">
              <a:solidFill>
                <a:srgbClr val="FFB2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95" name="Picture 6" descr="Fechar">
            <a:extLst>
              <a:ext uri="{FF2B5EF4-FFF2-40B4-BE49-F238E27FC236}">
                <a16:creationId xmlns:a16="http://schemas.microsoft.com/office/drawing/2014/main" id="{4DDB7A9B-ADEE-6ED5-721C-AC7BB54A4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714" y="3221641"/>
            <a:ext cx="1311214" cy="78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8" descr="Restoque (LLIS3) tem prejuízo de R$91,8 milhões no resultado 3T20">
            <a:extLst>
              <a:ext uri="{FF2B5EF4-FFF2-40B4-BE49-F238E27FC236}">
                <a16:creationId xmlns:a16="http://schemas.microsoft.com/office/drawing/2014/main" id="{2ACD9B6E-F3CE-2BA5-5B3B-D1D8B1766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94" y="2995727"/>
            <a:ext cx="1058330" cy="59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" name="Picture 26" descr="Soma Labs">
            <a:extLst>
              <a:ext uri="{FF2B5EF4-FFF2-40B4-BE49-F238E27FC236}">
                <a16:creationId xmlns:a16="http://schemas.microsoft.com/office/drawing/2014/main" id="{8C107546-3789-77ED-A0CB-0C0224C6E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769" y="2421955"/>
            <a:ext cx="1028072" cy="33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8" name="Imagem 197">
            <a:extLst>
              <a:ext uri="{FF2B5EF4-FFF2-40B4-BE49-F238E27FC236}">
                <a16:creationId xmlns:a16="http://schemas.microsoft.com/office/drawing/2014/main" id="{F60421C1-C634-CC2A-B849-C39B806E1E2C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5720040" y="2332746"/>
            <a:ext cx="1303565" cy="1310368"/>
          </a:xfrm>
          <a:prstGeom prst="rect">
            <a:avLst/>
          </a:prstGeom>
        </p:spPr>
      </p:pic>
      <p:pic>
        <p:nvPicPr>
          <p:cNvPr id="199" name="Imagem 198">
            <a:extLst>
              <a:ext uri="{FF2B5EF4-FFF2-40B4-BE49-F238E27FC236}">
                <a16:creationId xmlns:a16="http://schemas.microsoft.com/office/drawing/2014/main" id="{F2EDE380-8707-DF55-E06D-37D8503D787C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5741853" y="3171434"/>
            <a:ext cx="985838" cy="228600"/>
          </a:xfrm>
          <a:prstGeom prst="rect">
            <a:avLst/>
          </a:prstGeom>
        </p:spPr>
      </p:pic>
      <p:pic>
        <p:nvPicPr>
          <p:cNvPr id="200" name="Imagem 199" descr="Texto&#10;&#10;Descrição gerada automaticamente">
            <a:extLst>
              <a:ext uri="{FF2B5EF4-FFF2-40B4-BE49-F238E27FC236}">
                <a16:creationId xmlns:a16="http://schemas.microsoft.com/office/drawing/2014/main" id="{228EE68C-A6F3-1136-BD01-233092F9E217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3011" y="2701430"/>
            <a:ext cx="935831" cy="535781"/>
          </a:xfrm>
          <a:prstGeom prst="rect">
            <a:avLst/>
          </a:prstGeom>
        </p:spPr>
      </p:pic>
      <p:pic>
        <p:nvPicPr>
          <p:cNvPr id="201" name="Imagem 200" descr="Ícone&#10;&#10;Descrição gerada automaticamente">
            <a:extLst>
              <a:ext uri="{FF2B5EF4-FFF2-40B4-BE49-F238E27FC236}">
                <a16:creationId xmlns:a16="http://schemas.microsoft.com/office/drawing/2014/main" id="{CF7FC611-E288-CB17-D141-C049CA0A7041}"/>
              </a:ext>
            </a:extLst>
          </p:cNvPr>
          <p:cNvPicPr>
            <a:picLocks noChangeAspect="1"/>
          </p:cNvPicPr>
          <p:nvPr/>
        </p:nvPicPr>
        <p:blipFill>
          <a:blip r:embed="rId4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9173" y="3478244"/>
            <a:ext cx="659468" cy="35214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75C447D-6467-6E2A-8A2C-8D2F6F2DB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694" y="3476186"/>
            <a:ext cx="1263543" cy="28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2" name="Imagem 201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A29388C9-B6AC-6465-1BF6-2175FDBEF057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130258" y="2454609"/>
            <a:ext cx="646340" cy="309140"/>
          </a:xfrm>
          <a:prstGeom prst="rect">
            <a:avLst/>
          </a:prstGeom>
        </p:spPr>
      </p:pic>
      <p:pic>
        <p:nvPicPr>
          <p:cNvPr id="44" name="Google Shape;58;p1">
            <a:extLst>
              <a:ext uri="{FF2B5EF4-FFF2-40B4-BE49-F238E27FC236}">
                <a16:creationId xmlns:a16="http://schemas.microsoft.com/office/drawing/2014/main" id="{0A260443-33F0-0B3D-9B8C-26C75FB67F86}"/>
              </a:ext>
            </a:extLst>
          </p:cNvPr>
          <p:cNvPicPr preferRelativeResize="0"/>
          <p:nvPr/>
        </p:nvPicPr>
        <p:blipFill rotWithShape="1">
          <a:blip r:embed="rId47">
            <a:alphaModFix/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06646" y="110451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2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A7799CB-5ACA-5158-794A-B14FE34E8E4A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1003" y="171809"/>
            <a:ext cx="625642" cy="317571"/>
          </a:xfrm>
          <a:prstGeom prst="rect">
            <a:avLst/>
          </a:prstGeom>
        </p:spPr>
      </p:pic>
      <p:pic>
        <p:nvPicPr>
          <p:cNvPr id="53" name="Imagen 52" descr="Forma&#10;&#10;Descripción generada automáticamente con confianza media">
            <a:extLst>
              <a:ext uri="{FF2B5EF4-FFF2-40B4-BE49-F238E27FC236}">
                <a16:creationId xmlns:a16="http://schemas.microsoft.com/office/drawing/2014/main" id="{E98EE6E4-C0DE-B91C-5712-4F6F69C643E0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171255" y="140337"/>
            <a:ext cx="558500" cy="284835"/>
          </a:xfrm>
          <a:prstGeom prst="rect">
            <a:avLst/>
          </a:prstGeom>
        </p:spPr>
      </p:pic>
      <p:pic>
        <p:nvPicPr>
          <p:cNvPr id="54" name="Picture 2" descr="Saudi Aramco Logo and symbol, meaning, history, sign.">
            <a:extLst>
              <a:ext uri="{FF2B5EF4-FFF2-40B4-BE49-F238E27FC236}">
                <a16:creationId xmlns:a16="http://schemas.microsoft.com/office/drawing/2014/main" id="{23227DEC-BE8B-EEF6-D8CF-E3936B542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292" y="4482848"/>
            <a:ext cx="601647" cy="3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rido Helado - Wikipedia, la enciclopedia libre">
            <a:extLst>
              <a:ext uri="{FF2B5EF4-FFF2-40B4-BE49-F238E27FC236}">
                <a16:creationId xmlns:a16="http://schemas.microsoft.com/office/drawing/2014/main" id="{4FE12AB3-C4A6-36C8-D256-10A8E7F0A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901" y="4751121"/>
            <a:ext cx="355736" cy="2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apanui cerca de mi - Rappi">
            <a:extLst>
              <a:ext uri="{FF2B5EF4-FFF2-40B4-BE49-F238E27FC236}">
                <a16:creationId xmlns:a16="http://schemas.microsoft.com/office/drawing/2014/main" id="{CED19828-175F-BDD9-60AB-364A9714A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922" y="4756124"/>
            <a:ext cx="267948" cy="2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8" descr="Resultado de imagem para logo cencosud">
            <a:extLst>
              <a:ext uri="{FF2B5EF4-FFF2-40B4-BE49-F238E27FC236}">
                <a16:creationId xmlns:a16="http://schemas.microsoft.com/office/drawing/2014/main" id="{984A4418-D98B-3643-0AEE-241706F51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89" y="1833967"/>
            <a:ext cx="385910" cy="20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Imagen 54" descr="Cafam – Asociación Cultural Vuelo">
            <a:extLst>
              <a:ext uri="{FF2B5EF4-FFF2-40B4-BE49-F238E27FC236}">
                <a16:creationId xmlns:a16="http://schemas.microsoft.com/office/drawing/2014/main" id="{05FC0CD6-8F65-9AA4-AFBC-9AB9E297FAF6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289921" y="1838220"/>
            <a:ext cx="368753" cy="14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2"/>
          <p:cNvSpPr/>
          <p:nvPr/>
        </p:nvSpPr>
        <p:spPr>
          <a:xfrm>
            <a:off x="-971550" y="637050"/>
            <a:ext cx="3886500" cy="121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2"/>
          <p:cNvSpPr txBox="1">
            <a:spLocks noGrp="1"/>
          </p:cNvSpPr>
          <p:nvPr>
            <p:ph type="title"/>
          </p:nvPr>
        </p:nvSpPr>
        <p:spPr>
          <a:xfrm>
            <a:off x="526225" y="735150"/>
            <a:ext cx="1921800" cy="10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 dirty="0"/>
              <a:t>Brindamos </a:t>
            </a:r>
            <a:r>
              <a:rPr lang="pt-BR" dirty="0" err="1"/>
              <a:t>productos</a:t>
            </a:r>
            <a:br>
              <a:rPr lang="pt-BR" dirty="0">
                <a:solidFill>
                  <a:srgbClr val="500099"/>
                </a:solidFill>
              </a:rPr>
            </a:br>
            <a:r>
              <a:rPr lang="pt-BR" dirty="0" err="1">
                <a:solidFill>
                  <a:srgbClr val="00C855"/>
                </a:solidFill>
              </a:rPr>
              <a:t>adaptables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316" name="Google Shape;316;p22"/>
          <p:cNvPicPr preferRelativeResize="0"/>
          <p:nvPr/>
        </p:nvPicPr>
        <p:blipFill rotWithShape="1">
          <a:blip r:embed="rId3">
            <a:alphaModFix/>
          </a:blip>
          <a:srcRect l="11890" r="11889"/>
          <a:stretch/>
        </p:blipFill>
        <p:spPr>
          <a:xfrm>
            <a:off x="4755325" y="2570175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317" name="Google Shape;317;p22"/>
          <p:cNvPicPr preferRelativeResize="0"/>
          <p:nvPr/>
        </p:nvPicPr>
        <p:blipFill rotWithShape="1">
          <a:blip r:embed="rId4">
            <a:alphaModFix/>
          </a:blip>
          <a:srcRect l="25350" b="2027"/>
          <a:stretch/>
        </p:blipFill>
        <p:spPr>
          <a:xfrm>
            <a:off x="7424913" y="2570175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318" name="Google Shape;318;p22"/>
          <p:cNvSpPr txBox="1"/>
          <p:nvPr/>
        </p:nvSpPr>
        <p:spPr>
          <a:xfrm>
            <a:off x="3141780" y="522300"/>
            <a:ext cx="299269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Ofrecemos soluciones centradas en el cliente con </a:t>
            </a:r>
            <a:r>
              <a:rPr lang="es-ES" sz="1200" b="1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arquitectura moderna, multiplataforma abierta y extensible</a:t>
            </a:r>
            <a:r>
              <a:rPr lang="es-ES" sz="12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tanto </a:t>
            </a:r>
            <a:r>
              <a:rPr lang="es-ES" sz="1200" b="0" i="0" u="none" strike="noStrike" cap="none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onpremise</a:t>
            </a:r>
            <a:r>
              <a:rPr lang="es-ES" sz="12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o </a:t>
            </a:r>
            <a:r>
              <a:rPr lang="es-ES" sz="1200" b="0" i="0" u="none" strike="noStrike" cap="none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cloud</a:t>
            </a:r>
            <a:r>
              <a:rPr lang="es-ES" sz="12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que permiten al cliente tercerizar los procesos de personalización, implantación y soporte, y </a:t>
            </a:r>
            <a:r>
              <a:rPr lang="es-ES" sz="1200" b="1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construir experiencias únicas</a:t>
            </a:r>
            <a:r>
              <a:rPr lang="es-ES" sz="12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.</a:t>
            </a:r>
            <a:endParaRPr sz="12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19" name="Google Shape;319;p22"/>
          <p:cNvSpPr txBox="1"/>
          <p:nvPr/>
        </p:nvSpPr>
        <p:spPr>
          <a:xfrm>
            <a:off x="6281726" y="522300"/>
            <a:ext cx="2755742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Nuestro objetivo es ayudar a los clientes a ofrecer experiencias de compra apasionantes y simples</a:t>
            </a:r>
            <a:endParaRPr sz="16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320" name="Google Shape;320;p22"/>
          <p:cNvPicPr preferRelativeResize="0"/>
          <p:nvPr/>
        </p:nvPicPr>
        <p:blipFill rotWithShape="1">
          <a:blip r:embed="rId5">
            <a:alphaModFix/>
          </a:blip>
          <a:srcRect l="16044" t="24175" r="1035" b="10237"/>
          <a:stretch/>
        </p:blipFill>
        <p:spPr>
          <a:xfrm>
            <a:off x="580925" y="2570175"/>
            <a:ext cx="3791100" cy="1999800"/>
          </a:xfrm>
          <a:prstGeom prst="roundRect">
            <a:avLst>
              <a:gd name="adj" fmla="val 13948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9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>
            <a:spLocks noGrp="1"/>
          </p:cNvSpPr>
          <p:nvPr>
            <p:ph type="ctrTitle"/>
          </p:nvPr>
        </p:nvSpPr>
        <p:spPr>
          <a:xfrm>
            <a:off x="4205907" y="144245"/>
            <a:ext cx="4623424" cy="118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>
                <a:solidFill>
                  <a:srgbClr val="F5F3FD"/>
                </a:solidFill>
              </a:rPr>
              <a:t>Los </a:t>
            </a:r>
            <a:r>
              <a:rPr lang="pt-BR" sz="3600" dirty="0" err="1">
                <a:solidFill>
                  <a:srgbClr val="F5F3FD"/>
                </a:solidFill>
              </a:rPr>
              <a:t>comercios</a:t>
            </a:r>
            <a:r>
              <a:rPr lang="pt-BR" sz="3600" dirty="0">
                <a:solidFill>
                  <a:srgbClr val="F5F3FD"/>
                </a:solidFill>
              </a:rPr>
              <a:t> </a:t>
            </a:r>
            <a:r>
              <a:rPr lang="pt-BR" sz="3600" dirty="0" err="1">
                <a:solidFill>
                  <a:srgbClr val="F5F3FD"/>
                </a:solidFill>
              </a:rPr>
              <a:t>buscan</a:t>
            </a:r>
            <a:r>
              <a:rPr lang="pt-BR" sz="3600" dirty="0">
                <a:solidFill>
                  <a:srgbClr val="F5F3FD"/>
                </a:solidFill>
              </a:rPr>
              <a:t> </a:t>
            </a:r>
            <a:r>
              <a:rPr lang="pt-BR" sz="3600" dirty="0">
                <a:solidFill>
                  <a:srgbClr val="9650FF"/>
                </a:solidFill>
              </a:rPr>
              <a:t>aumentar</a:t>
            </a:r>
            <a:endParaRPr sz="3600" dirty="0">
              <a:solidFill>
                <a:srgbClr val="F0462D"/>
              </a:solidFill>
            </a:endParaRPr>
          </a:p>
        </p:txBody>
      </p:sp>
      <p:pic>
        <p:nvPicPr>
          <p:cNvPr id="183" name="Google Shape;183;p9"/>
          <p:cNvPicPr preferRelativeResize="0"/>
          <p:nvPr/>
        </p:nvPicPr>
        <p:blipFill rotWithShape="1">
          <a:blip r:embed="rId5">
            <a:alphaModFix/>
          </a:blip>
          <a:srcRect l="1574" b="8382"/>
          <a:stretch/>
        </p:blipFill>
        <p:spPr>
          <a:xfrm>
            <a:off x="-606743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80F7A13-69C9-7FCA-E187-F600699D7D4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9143" y="4656364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1CF9590-6D5D-98EE-5B82-9100FE325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8621" y="4717722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075A628-BE12-D8F6-8D2A-21834E6C89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1029" y="4660600"/>
            <a:ext cx="558377" cy="284307"/>
          </a:xfrm>
          <a:prstGeom prst="rect">
            <a:avLst/>
          </a:prstGeom>
        </p:spPr>
      </p:pic>
      <p:grpSp>
        <p:nvGrpSpPr>
          <p:cNvPr id="3" name="Google Shape;431;p24">
            <a:extLst>
              <a:ext uri="{FF2B5EF4-FFF2-40B4-BE49-F238E27FC236}">
                <a16:creationId xmlns:a16="http://schemas.microsoft.com/office/drawing/2014/main" id="{2138BA4F-8F80-B0C1-7F9C-BE89BB27735B}"/>
              </a:ext>
            </a:extLst>
          </p:cNvPr>
          <p:cNvGrpSpPr/>
          <p:nvPr/>
        </p:nvGrpSpPr>
        <p:grpSpPr>
          <a:xfrm>
            <a:off x="4205908" y="1506588"/>
            <a:ext cx="2422484" cy="435600"/>
            <a:chOff x="602775" y="1728521"/>
            <a:chExt cx="2169000" cy="435600"/>
          </a:xfrm>
        </p:grpSpPr>
        <p:pic>
          <p:nvPicPr>
            <p:cNvPr id="6" name="Google Shape;432;p24">
              <a:extLst>
                <a:ext uri="{FF2B5EF4-FFF2-40B4-BE49-F238E27FC236}">
                  <a16:creationId xmlns:a16="http://schemas.microsoft.com/office/drawing/2014/main" id="{DAE84956-B62B-2688-3A95-2A92A3B4DC26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172852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Google Shape;433;p24">
              <a:extLst>
                <a:ext uri="{FF2B5EF4-FFF2-40B4-BE49-F238E27FC236}">
                  <a16:creationId xmlns:a16="http://schemas.microsoft.com/office/drawing/2014/main" id="{0F8673DD-7A5F-A277-E8C8-C62741861690}"/>
                </a:ext>
              </a:extLst>
            </p:cNvPr>
            <p:cNvSpPr txBox="1"/>
            <p:nvPr/>
          </p:nvSpPr>
          <p:spPr>
            <a:xfrm>
              <a:off x="1038375" y="1799025"/>
              <a:ext cx="17334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 dirty="0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ticket promedio</a:t>
              </a:r>
              <a:endParaRPr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" name="Google Shape;434;p24">
            <a:extLst>
              <a:ext uri="{FF2B5EF4-FFF2-40B4-BE49-F238E27FC236}">
                <a16:creationId xmlns:a16="http://schemas.microsoft.com/office/drawing/2014/main" id="{67AF4F43-6860-980D-BB74-5FD8D7C7C228}"/>
              </a:ext>
            </a:extLst>
          </p:cNvPr>
          <p:cNvGrpSpPr/>
          <p:nvPr/>
        </p:nvGrpSpPr>
        <p:grpSpPr>
          <a:xfrm>
            <a:off x="4205908" y="1978935"/>
            <a:ext cx="2422484" cy="435600"/>
            <a:chOff x="602775" y="2150871"/>
            <a:chExt cx="2169000" cy="435600"/>
          </a:xfrm>
        </p:grpSpPr>
        <p:pic>
          <p:nvPicPr>
            <p:cNvPr id="9" name="Google Shape;435;p24">
              <a:extLst>
                <a:ext uri="{FF2B5EF4-FFF2-40B4-BE49-F238E27FC236}">
                  <a16:creationId xmlns:a16="http://schemas.microsoft.com/office/drawing/2014/main" id="{C9EFB088-86D1-19F3-E97B-173621595967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215087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436;p24">
              <a:extLst>
                <a:ext uri="{FF2B5EF4-FFF2-40B4-BE49-F238E27FC236}">
                  <a16:creationId xmlns:a16="http://schemas.microsoft.com/office/drawing/2014/main" id="{941ADCEF-1958-0052-967C-E1457724ADB5}"/>
                </a:ext>
              </a:extLst>
            </p:cNvPr>
            <p:cNvSpPr txBox="1"/>
            <p:nvPr/>
          </p:nvSpPr>
          <p:spPr>
            <a:xfrm>
              <a:off x="1038375" y="2221375"/>
              <a:ext cx="17334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audiencia</a:t>
              </a:r>
              <a:endParaRPr b="1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1" name="Google Shape;437;p24">
            <a:extLst>
              <a:ext uri="{FF2B5EF4-FFF2-40B4-BE49-F238E27FC236}">
                <a16:creationId xmlns:a16="http://schemas.microsoft.com/office/drawing/2014/main" id="{76B5015A-749C-19B7-3768-7C4CBEF9D1ED}"/>
              </a:ext>
            </a:extLst>
          </p:cNvPr>
          <p:cNvGrpSpPr/>
          <p:nvPr/>
        </p:nvGrpSpPr>
        <p:grpSpPr>
          <a:xfrm>
            <a:off x="4205907" y="2451283"/>
            <a:ext cx="2868449" cy="435600"/>
            <a:chOff x="602775" y="2586471"/>
            <a:chExt cx="2568300" cy="435600"/>
          </a:xfrm>
        </p:grpSpPr>
        <p:pic>
          <p:nvPicPr>
            <p:cNvPr id="12" name="Google Shape;438;p24">
              <a:extLst>
                <a:ext uri="{FF2B5EF4-FFF2-40B4-BE49-F238E27FC236}">
                  <a16:creationId xmlns:a16="http://schemas.microsoft.com/office/drawing/2014/main" id="{9502E244-AB93-52A4-8C8A-BF171FCF71AA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258647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439;p24">
              <a:extLst>
                <a:ext uri="{FF2B5EF4-FFF2-40B4-BE49-F238E27FC236}">
                  <a16:creationId xmlns:a16="http://schemas.microsoft.com/office/drawing/2014/main" id="{DA3B8563-C7D8-AF48-EB04-B1D8AD92F2F4}"/>
                </a:ext>
              </a:extLst>
            </p:cNvPr>
            <p:cNvSpPr txBox="1"/>
            <p:nvPr/>
          </p:nvSpPr>
          <p:spPr>
            <a:xfrm>
              <a:off x="1038375" y="2656975"/>
              <a:ext cx="21327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flujo en las tiendas</a:t>
              </a:r>
              <a:endParaRPr b="1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" name="Google Shape;440;p24">
            <a:extLst>
              <a:ext uri="{FF2B5EF4-FFF2-40B4-BE49-F238E27FC236}">
                <a16:creationId xmlns:a16="http://schemas.microsoft.com/office/drawing/2014/main" id="{8DD98A2F-9459-C20A-0533-B4DE6DEFB2EF}"/>
              </a:ext>
            </a:extLst>
          </p:cNvPr>
          <p:cNvGrpSpPr/>
          <p:nvPr/>
        </p:nvGrpSpPr>
        <p:grpSpPr>
          <a:xfrm>
            <a:off x="4205907" y="2923630"/>
            <a:ext cx="4440215" cy="435600"/>
            <a:chOff x="602775" y="3144821"/>
            <a:chExt cx="3975600" cy="435600"/>
          </a:xfrm>
        </p:grpSpPr>
        <p:pic>
          <p:nvPicPr>
            <p:cNvPr id="15" name="Google Shape;441;p24">
              <a:extLst>
                <a:ext uri="{FF2B5EF4-FFF2-40B4-BE49-F238E27FC236}">
                  <a16:creationId xmlns:a16="http://schemas.microsoft.com/office/drawing/2014/main" id="{BFAA6644-E068-33DB-7A84-22D4C1886F3C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314482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442;p24">
              <a:extLst>
                <a:ext uri="{FF2B5EF4-FFF2-40B4-BE49-F238E27FC236}">
                  <a16:creationId xmlns:a16="http://schemas.microsoft.com/office/drawing/2014/main" id="{E076C196-488B-C82F-9967-9527DC42153F}"/>
                </a:ext>
              </a:extLst>
            </p:cNvPr>
            <p:cNvSpPr txBox="1"/>
            <p:nvPr/>
          </p:nvSpPr>
          <p:spPr>
            <a:xfrm>
              <a:off x="1038375" y="3215325"/>
              <a:ext cx="35400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frecuencia de visitas de un mismo cliente</a:t>
              </a:r>
              <a:endParaRPr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endParaRPr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" name="Google Shape;443;p24">
            <a:extLst>
              <a:ext uri="{FF2B5EF4-FFF2-40B4-BE49-F238E27FC236}">
                <a16:creationId xmlns:a16="http://schemas.microsoft.com/office/drawing/2014/main" id="{52B8CBE9-0358-F8DD-699E-85D40CAFD259}"/>
              </a:ext>
            </a:extLst>
          </p:cNvPr>
          <p:cNvGrpSpPr/>
          <p:nvPr/>
        </p:nvGrpSpPr>
        <p:grpSpPr>
          <a:xfrm>
            <a:off x="4205908" y="3395978"/>
            <a:ext cx="2422484" cy="435600"/>
            <a:chOff x="602775" y="3695521"/>
            <a:chExt cx="2169000" cy="435600"/>
          </a:xfrm>
        </p:grpSpPr>
        <p:pic>
          <p:nvPicPr>
            <p:cNvPr id="18" name="Google Shape;444;p24">
              <a:extLst>
                <a:ext uri="{FF2B5EF4-FFF2-40B4-BE49-F238E27FC236}">
                  <a16:creationId xmlns:a16="http://schemas.microsoft.com/office/drawing/2014/main" id="{DC1529BD-352A-C134-77C1-8148531A5B65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369552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Google Shape;445;p24">
              <a:extLst>
                <a:ext uri="{FF2B5EF4-FFF2-40B4-BE49-F238E27FC236}">
                  <a16:creationId xmlns:a16="http://schemas.microsoft.com/office/drawing/2014/main" id="{B82AD371-D1D4-39A1-0BF5-CF15D208CEAB}"/>
                </a:ext>
              </a:extLst>
            </p:cNvPr>
            <p:cNvSpPr txBox="1"/>
            <p:nvPr/>
          </p:nvSpPr>
          <p:spPr>
            <a:xfrm>
              <a:off x="1038375" y="3766025"/>
              <a:ext cx="17334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conversión</a:t>
              </a:r>
              <a:endParaRPr b="1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" name="Google Shape;446;p24">
            <a:extLst>
              <a:ext uri="{FF2B5EF4-FFF2-40B4-BE49-F238E27FC236}">
                <a16:creationId xmlns:a16="http://schemas.microsoft.com/office/drawing/2014/main" id="{7028658C-BD29-7D12-1034-B371412D2D6D}"/>
              </a:ext>
            </a:extLst>
          </p:cNvPr>
          <p:cNvGrpSpPr/>
          <p:nvPr/>
        </p:nvGrpSpPr>
        <p:grpSpPr>
          <a:xfrm>
            <a:off x="4205908" y="3868325"/>
            <a:ext cx="2422484" cy="435600"/>
            <a:chOff x="602775" y="4246221"/>
            <a:chExt cx="2169000" cy="435600"/>
          </a:xfrm>
        </p:grpSpPr>
        <p:pic>
          <p:nvPicPr>
            <p:cNvPr id="21" name="Google Shape;447;p24">
              <a:extLst>
                <a:ext uri="{FF2B5EF4-FFF2-40B4-BE49-F238E27FC236}">
                  <a16:creationId xmlns:a16="http://schemas.microsoft.com/office/drawing/2014/main" id="{01B79F7D-8F18-842C-FD4A-C64667AE1ADE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2775" y="4246221"/>
              <a:ext cx="435600" cy="43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448;p24">
              <a:extLst>
                <a:ext uri="{FF2B5EF4-FFF2-40B4-BE49-F238E27FC236}">
                  <a16:creationId xmlns:a16="http://schemas.microsoft.com/office/drawing/2014/main" id="{D5DC6BD5-1AE5-4C80-152A-37452296BDB1}"/>
                </a:ext>
              </a:extLst>
            </p:cNvPr>
            <p:cNvSpPr txBox="1"/>
            <p:nvPr/>
          </p:nvSpPr>
          <p:spPr>
            <a:xfrm>
              <a:off x="1038375" y="4316725"/>
              <a:ext cx="1733400" cy="29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t" anchorCtr="0">
              <a:noAutofit/>
            </a:bodyPr>
            <a:lstStyle/>
            <a:p>
              <a:pPr marL="0" marR="0" lvl="0" indent="0" algn="l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093B"/>
                </a:buClr>
                <a:buSzPts val="2000"/>
                <a:buFont typeface="Roboto"/>
                <a:buNone/>
              </a:pPr>
              <a:r>
                <a:rPr lang="en">
                  <a:solidFill>
                    <a:srgbClr val="FFFFFF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productividad</a:t>
              </a:r>
              <a:endParaRPr b="1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B06AAA7-75B0-C5BD-378D-FF573F748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7" name="Imagem 3" descr="Gráfico&#10;&#10;Descrição gerada automaticamente">
            <a:extLst>
              <a:ext uri="{FF2B5EF4-FFF2-40B4-BE49-F238E27FC236}">
                <a16:creationId xmlns:a16="http://schemas.microsoft.com/office/drawing/2014/main" id="{C4773D5F-FD3C-91F0-BA35-DB674A9FB0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392" y="0"/>
            <a:ext cx="5231215" cy="5143500"/>
          </a:xfrm>
          <a:prstGeom prst="rect">
            <a:avLst/>
          </a:prstGeom>
        </p:spPr>
      </p:pic>
      <p:sp>
        <p:nvSpPr>
          <p:cNvPr id="8" name="CaixaDeTexto 192">
            <a:extLst>
              <a:ext uri="{FF2B5EF4-FFF2-40B4-BE49-F238E27FC236}">
                <a16:creationId xmlns:a16="http://schemas.microsoft.com/office/drawing/2014/main" id="{8353DE5B-52D4-28F5-2A3C-740E54BB4274}"/>
              </a:ext>
            </a:extLst>
          </p:cNvPr>
          <p:cNvSpPr txBox="1"/>
          <p:nvPr/>
        </p:nvSpPr>
        <p:spPr>
          <a:xfrm>
            <a:off x="-253604" y="2211651"/>
            <a:ext cx="2315890" cy="7201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816196">
              <a:lnSpc>
                <a:spcPct val="85000"/>
              </a:lnSpc>
              <a:buClrTx/>
              <a:defRPr/>
            </a:pPr>
            <a:r>
              <a:rPr lang="pt-BR" sz="2400" b="1" kern="1200" dirty="0">
                <a:solidFill>
                  <a:srgbClr val="9650FF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Segoe UI Light" panose="020B0502040204020203" pitchFamily="34" charset="0"/>
              </a:rPr>
              <a:t>SOLUCIONES  ÚNICAS </a:t>
            </a:r>
            <a:endParaRPr lang="pt-BR" sz="1600" b="1" kern="1200" dirty="0">
              <a:solidFill>
                <a:srgbClr val="9650FF"/>
              </a:solidFill>
              <a:latin typeface="Century Gothic" panose="020B0502020202020204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aixaDeTexto 193">
            <a:extLst>
              <a:ext uri="{FF2B5EF4-FFF2-40B4-BE49-F238E27FC236}">
                <a16:creationId xmlns:a16="http://schemas.microsoft.com/office/drawing/2014/main" id="{5551BD2B-2735-C214-F293-BC3ABB36A752}"/>
              </a:ext>
            </a:extLst>
          </p:cNvPr>
          <p:cNvSpPr txBox="1"/>
          <p:nvPr/>
        </p:nvSpPr>
        <p:spPr>
          <a:xfrm>
            <a:off x="7247912" y="1789804"/>
            <a:ext cx="1648266" cy="1563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16196">
              <a:lnSpc>
                <a:spcPct val="85000"/>
              </a:lnSpc>
              <a:buClrTx/>
              <a:defRPr/>
            </a:pPr>
            <a:r>
              <a:rPr lang="pt-BR" sz="2250" kern="1200" dirty="0">
                <a:solidFill>
                  <a:srgbClr val="F2F2F2">
                    <a:lumMod val="9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Segoe UI Light" panose="020B0502040204020203" pitchFamily="34" charset="0"/>
              </a:rPr>
              <a:t>PARA MOVER EL RETAIL</a:t>
            </a:r>
          </a:p>
          <a:p>
            <a:pPr defTabSz="816196">
              <a:lnSpc>
                <a:spcPct val="85000"/>
              </a:lnSpc>
              <a:buClrTx/>
              <a:defRPr/>
            </a:pPr>
            <a:r>
              <a:rPr lang="pt-BR" sz="2250" kern="1200" dirty="0">
                <a:solidFill>
                  <a:srgbClr val="F2F2F2">
                    <a:lumMod val="9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Segoe UI Light" panose="020B0502040204020203" pitchFamily="34" charset="0"/>
              </a:rPr>
              <a:t>DE PUNTA </a:t>
            </a:r>
          </a:p>
          <a:p>
            <a:pPr defTabSz="816196">
              <a:lnSpc>
                <a:spcPct val="85000"/>
              </a:lnSpc>
              <a:buClrTx/>
              <a:defRPr/>
            </a:pPr>
            <a:r>
              <a:rPr lang="pt-BR" sz="2250" kern="1200" dirty="0">
                <a:solidFill>
                  <a:srgbClr val="F2F2F2">
                    <a:lumMod val="9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Segoe UI Light" panose="020B0502040204020203" pitchFamily="34" charset="0"/>
              </a:rPr>
              <a:t>A PUNTA</a:t>
            </a:r>
            <a:endParaRPr lang="pt-BR" sz="2250" b="1" kern="1200" dirty="0">
              <a:solidFill>
                <a:srgbClr val="F2F2F2">
                  <a:lumMod val="9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Agrupar 5">
            <a:extLst>
              <a:ext uri="{FF2B5EF4-FFF2-40B4-BE49-F238E27FC236}">
                <a16:creationId xmlns:a16="http://schemas.microsoft.com/office/drawing/2014/main" id="{AB7EA587-CB10-453B-7401-27A53B5DFED3}"/>
              </a:ext>
            </a:extLst>
          </p:cNvPr>
          <p:cNvGrpSpPr/>
          <p:nvPr/>
        </p:nvGrpSpPr>
        <p:grpSpPr>
          <a:xfrm>
            <a:off x="-828864" y="3162513"/>
            <a:ext cx="2608216" cy="1114820"/>
            <a:chOff x="-1105152" y="4216684"/>
            <a:chExt cx="3477621" cy="1486426"/>
          </a:xfrm>
        </p:grpSpPr>
        <p:sp>
          <p:nvSpPr>
            <p:cNvPr id="11" name="Forma Livre: Forma 55">
              <a:extLst>
                <a:ext uri="{FF2B5EF4-FFF2-40B4-BE49-F238E27FC236}">
                  <a16:creationId xmlns:a16="http://schemas.microsoft.com/office/drawing/2014/main" id="{80FEBFEB-91EA-6BB1-5238-28D43D4D1256}"/>
                </a:ext>
              </a:extLst>
            </p:cNvPr>
            <p:cNvSpPr/>
            <p:nvPr/>
          </p:nvSpPr>
          <p:spPr>
            <a:xfrm>
              <a:off x="-1105152" y="4216684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816196">
                <a:buClrTx/>
                <a:defRPr/>
              </a:pPr>
              <a:endParaRPr lang="pt-BR" sz="1614" kern="1200">
                <a:solidFill>
                  <a:srgbClr val="210939"/>
                </a:solidFill>
                <a:latin typeface="Dosis"/>
                <a:ea typeface="+mn-ea"/>
                <a:cs typeface="+mn-cs"/>
              </a:endParaRPr>
            </a:p>
          </p:txBody>
        </p:sp>
        <p:sp>
          <p:nvSpPr>
            <p:cNvPr id="12" name="Forma Livre: Forma 4">
              <a:extLst>
                <a:ext uri="{FF2B5EF4-FFF2-40B4-BE49-F238E27FC236}">
                  <a16:creationId xmlns:a16="http://schemas.microsoft.com/office/drawing/2014/main" id="{5B94F63C-8E98-9484-045A-493DE069917B}"/>
                </a:ext>
              </a:extLst>
            </p:cNvPr>
            <p:cNvSpPr/>
            <p:nvPr/>
          </p:nvSpPr>
          <p:spPr>
            <a:xfrm>
              <a:off x="724708" y="4216685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816196">
                <a:buClrTx/>
                <a:defRPr/>
              </a:pPr>
              <a:endParaRPr lang="pt-BR" sz="1614" kern="1200">
                <a:solidFill>
                  <a:srgbClr val="210939"/>
                </a:solidFill>
                <a:latin typeface="Dosis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81ff38-0732-44d4-a198-8f4c7fa068b4">
      <Terms xmlns="http://schemas.microsoft.com/office/infopath/2007/PartnerControls"/>
    </lcf76f155ced4ddcb4097134ff3c332f>
    <TaxCatchAll xmlns="ea11fb09-ed0a-4726-8e7b-b2a9c5c9a327" xsi:nil="true"/>
  </documentManagement>
</p:properties>
</file>

<file path=customXml/itemProps1.xml><?xml version="1.0" encoding="utf-8"?>
<ds:datastoreItem xmlns:ds="http://schemas.openxmlformats.org/officeDocument/2006/customXml" ds:itemID="{F15DCE22-64D9-4055-B8B8-960839EFE1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D54D22-0F6C-447E-9194-0ECAB31148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1FF725-06DD-4CCF-B5BF-72C4DCA8C6E9}">
  <ds:schemaRefs>
    <ds:schemaRef ds:uri="http://schemas.microsoft.com/office/2006/metadata/properties"/>
    <ds:schemaRef ds:uri="http://schemas.microsoft.com/office/infopath/2007/PartnerControls"/>
    <ds:schemaRef ds:uri="5a81ff38-0732-44d4-a198-8f4c7fa068b4"/>
    <ds:schemaRef ds:uri="ea11fb09-ed0a-4726-8e7b-b2a9c5c9a32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769</Words>
  <Application>Microsoft Office PowerPoint</Application>
  <PresentationFormat>Presentación en pantalla (16:9)</PresentationFormat>
  <Paragraphs>96</Paragraphs>
  <Slides>17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Linx Claro</vt:lpstr>
      <vt:lpstr>ESTO ES UN TEMPLATE. POR FAVOR NO EDITAR ESTE ARCHIVO. DESCARGARLO EN SU MAQUINA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Brindamos productos adaptables</vt:lpstr>
      <vt:lpstr>Los comercios buscan aumentar</vt:lpstr>
      <vt:lpstr>Presentación de PowerPoint</vt:lpstr>
      <vt:lpstr>Suite Unified Commerce</vt:lpstr>
      <vt:lpstr>Suite Promo</vt:lpstr>
      <vt:lpstr>Suite PAY</vt:lpstr>
      <vt:lpstr>Presentación de PowerPoint</vt:lpstr>
      <vt:lpstr>Nuestro servicio </vt:lpstr>
      <vt:lpstr>Qué aportamos a su negocio</vt:lpstr>
      <vt:lpstr>Buscamos mover el retail de punta a punta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52</cp:revision>
  <dcterms:modified xsi:type="dcterms:W3CDTF">2024-10-10T13:49:53Z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0x01010012CF1BF180E0D445B908AB9E94787683</vt:lpwstr>
  </property>
  <property fmtid="{D5CDD505-2E9C-101B-9397-08002B2CF9AE}" pid="3" name="MediaServiceImageTags">
    <vt:lpwstr/>
  </property>
</Properties>
</file>