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3"/>
  </p:notesMasterIdLst>
  <p:sldIdLst>
    <p:sldId id="278" r:id="rId4"/>
    <p:sldId id="322" r:id="rId5"/>
    <p:sldId id="261" r:id="rId6"/>
    <p:sldId id="2147476366" r:id="rId7"/>
    <p:sldId id="288" r:id="rId8"/>
    <p:sldId id="324" r:id="rId9"/>
    <p:sldId id="325" r:id="rId10"/>
    <p:sldId id="259" r:id="rId11"/>
    <p:sldId id="256" r:id="rId12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4"/>
      <p:bold r:id="rId15"/>
      <p:italic r:id="rId16"/>
      <p:boldItalic r:id="rId17"/>
    </p:embeddedFont>
    <p:embeddedFont>
      <p:font typeface="Dosis" pitchFamily="2" charset="0"/>
      <p:regular r:id="rId18"/>
      <p:bold r:id="rId19"/>
    </p:embeddedFont>
    <p:embeddedFont>
      <p:font typeface="Dosis SemiBold" pitchFamily="2" charset="0"/>
      <p:bold r:id="rId20"/>
    </p:embeddedFont>
    <p:embeddedFont>
      <p:font typeface="Noto Sans" panose="020B0502040504020204" pitchFamily="34" charset="0"/>
      <p:regular r:id="rId21"/>
      <p:bold r:id="rId22"/>
      <p:italic r:id="rId23"/>
      <p:boldItalic r:id="rId24"/>
    </p:embeddedFont>
    <p:embeddedFont>
      <p:font typeface="Noto Sans Light" panose="020B0604020202020204" charset="0"/>
      <p:regular r:id="rId25"/>
      <p:bold r:id="rId26"/>
      <p:italic r:id="rId27"/>
      <p:boldItalic r:id="rId28"/>
    </p:embeddedFont>
    <p:embeddedFont>
      <p:font typeface="Noto Sans SemiBold" panose="020B0604020202020204" charset="0"/>
      <p:regular r:id="rId29"/>
      <p:bold r:id="rId30"/>
      <p:italic r:id="rId31"/>
      <p:boldItalic r:id="rId32"/>
    </p:embeddedFont>
    <p:embeddedFont>
      <p:font typeface="Roboto" panose="02000000000000000000" pitchFamily="2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44DA"/>
    <a:srgbClr val="F0462D"/>
    <a:srgbClr val="411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EF4BA6-EDD3-B3F4-12B7-D32C44D7540C}" v="5" dt="2024-10-22T16:33:40.698"/>
    <p1510:client id="{A94EEDD1-778E-6B59-5FC2-881E2229A46D}" v="1" dt="2024-10-22T18:00:45.868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3" d="100"/>
          <a:sy n="83" d="100"/>
        </p:scale>
        <p:origin x="1450" y="40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21" Type="http://schemas.openxmlformats.org/officeDocument/2006/relationships/font" Target="fonts/font8.fntdata"/><Relationship Id="rId34" Type="http://schemas.openxmlformats.org/officeDocument/2006/relationships/font" Target="fonts/font21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1.fntdata"/><Relationship Id="rId32" Type="http://schemas.openxmlformats.org/officeDocument/2006/relationships/font" Target="fonts/font19.fntdata"/><Relationship Id="rId5" Type="http://schemas.openxmlformats.org/officeDocument/2006/relationships/slide" Target="slides/slide2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openxmlformats.org/officeDocument/2006/relationships/font" Target="fonts/font23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font" Target="fonts/font22.fntdata"/><Relationship Id="rId8" Type="http://schemas.openxmlformats.org/officeDocument/2006/relationships/slide" Target="slides/slide5.xml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font" Target="fonts/font20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AB58D571-3974-6F03-E09E-B43332751F23}"/>
    <pc:docChg chg="modSld">
      <pc:chgData name="Rocío Fernández" userId="S::rocio.fernandez@napse.global::a8ca1138-7c3e-4ac4-846a-4f713d672a25" providerId="AD" clId="Web-{AB58D571-3974-6F03-E09E-B43332751F23}" dt="2024-10-09T18:18:13.241" v="5" actId="1076"/>
      <pc:docMkLst>
        <pc:docMk/>
      </pc:docMkLst>
      <pc:sldChg chg="delSp modSp">
        <pc:chgData name="Rocío Fernández" userId="S::rocio.fernandez@napse.global::a8ca1138-7c3e-4ac4-846a-4f713d672a25" providerId="AD" clId="Web-{AB58D571-3974-6F03-E09E-B43332751F23}" dt="2024-10-09T18:18:13.241" v="5" actId="1076"/>
        <pc:sldMkLst>
          <pc:docMk/>
          <pc:sldMk cId="552043359" sldId="322"/>
        </pc:sldMkLst>
        <pc:spChg chg="del">
          <ac:chgData name="Rocío Fernández" userId="S::rocio.fernandez@napse.global::a8ca1138-7c3e-4ac4-846a-4f713d672a25" providerId="AD" clId="Web-{AB58D571-3974-6F03-E09E-B43332751F23}" dt="2024-10-09T18:18:04.819" v="2"/>
          <ac:spMkLst>
            <pc:docMk/>
            <pc:sldMk cId="552043359" sldId="322"/>
            <ac:spMk id="56" creationId="{00000000-0000-0000-0000-000000000000}"/>
          </ac:spMkLst>
        </pc:spChg>
        <pc:picChg chg="mod">
          <ac:chgData name="Rocío Fernández" userId="S::rocio.fernandez@napse.global::a8ca1138-7c3e-4ac4-846a-4f713d672a25" providerId="AD" clId="Web-{AB58D571-3974-6F03-E09E-B43332751F23}" dt="2024-10-09T18:18:13.241" v="5" actId="1076"/>
          <ac:picMkLst>
            <pc:docMk/>
            <pc:sldMk cId="552043359" sldId="322"/>
            <ac:picMk id="7" creationId="{14BC7F5A-3A9D-EDA8-4E97-B46BECE9916A}"/>
          </ac:picMkLst>
        </pc:picChg>
      </pc:sldChg>
    </pc:docChg>
  </pc:docChgLst>
  <pc:docChgLst>
    <pc:chgData name="Rocío Fernández" userId="S::rocio.fernandez@napse.global::a8ca1138-7c3e-4ac4-846a-4f713d672a25" providerId="AD" clId="Web-{41EF4BA6-EDD3-B3F4-12B7-D32C44D7540C}"/>
    <pc:docChg chg="modSld">
      <pc:chgData name="Rocío Fernández" userId="S::rocio.fernandez@napse.global::a8ca1138-7c3e-4ac4-846a-4f713d672a25" providerId="AD" clId="Web-{41EF4BA6-EDD3-B3F4-12B7-D32C44D7540C}" dt="2024-10-22T16:33:40.698" v="2"/>
      <pc:docMkLst>
        <pc:docMk/>
      </pc:docMkLst>
      <pc:sldChg chg="modSp">
        <pc:chgData name="Rocío Fernández" userId="S::rocio.fernandez@napse.global::a8ca1138-7c3e-4ac4-846a-4f713d672a25" providerId="AD" clId="Web-{41EF4BA6-EDD3-B3F4-12B7-D32C44D7540C}" dt="2024-10-22T16:30:33.788" v="0" actId="20577"/>
        <pc:sldMkLst>
          <pc:docMk/>
          <pc:sldMk cId="0" sldId="288"/>
        </pc:sldMkLst>
        <pc:spChg chg="mod">
          <ac:chgData name="Rocío Fernández" userId="S::rocio.fernandez@napse.global::a8ca1138-7c3e-4ac4-846a-4f713d672a25" providerId="AD" clId="Web-{41EF4BA6-EDD3-B3F4-12B7-D32C44D7540C}" dt="2024-10-22T16:30:33.788" v="0" actId="20577"/>
          <ac:spMkLst>
            <pc:docMk/>
            <pc:sldMk cId="0" sldId="288"/>
            <ac:spMk id="6" creationId="{1CC16538-F708-9C03-ABF0-1EE12D367078}"/>
          </ac:spMkLst>
        </pc:spChg>
      </pc:sldChg>
      <pc:sldChg chg="addSp delSp modSp">
        <pc:chgData name="Rocío Fernández" userId="S::rocio.fernandez@napse.global::a8ca1138-7c3e-4ac4-846a-4f713d672a25" providerId="AD" clId="Web-{41EF4BA6-EDD3-B3F4-12B7-D32C44D7540C}" dt="2024-10-22T16:33:40.698" v="2"/>
        <pc:sldMkLst>
          <pc:docMk/>
          <pc:sldMk cId="2162024079" sldId="324"/>
        </pc:sldMkLst>
        <pc:picChg chg="add del mod">
          <ac:chgData name="Rocío Fernández" userId="S::rocio.fernandez@napse.global::a8ca1138-7c3e-4ac4-846a-4f713d672a25" providerId="AD" clId="Web-{41EF4BA6-EDD3-B3F4-12B7-D32C44D7540C}" dt="2024-10-22T16:33:40.698" v="2"/>
          <ac:picMkLst>
            <pc:docMk/>
            <pc:sldMk cId="2162024079" sldId="324"/>
            <ac:picMk id="2" creationId="{150DC913-896C-27ED-9EEE-BB4E801612AB}"/>
          </ac:picMkLst>
        </pc:picChg>
      </pc:sldChg>
    </pc:docChg>
  </pc:docChgLst>
  <pc:docChgLst>
    <pc:chgData name="Rocío Fernández" userId="S::rocio.fernandez@napse.global::a8ca1138-7c3e-4ac4-846a-4f713d672a25" providerId="AD" clId="Web-{A94EEDD1-778E-6B59-5FC2-881E2229A46D}"/>
    <pc:docChg chg="addSld">
      <pc:chgData name="Rocío Fernández" userId="S::rocio.fernandez@napse.global::a8ca1138-7c3e-4ac4-846a-4f713d672a25" providerId="AD" clId="Web-{A94EEDD1-778E-6B59-5FC2-881E2229A46D}" dt="2024-10-22T18:00:45.868" v="0"/>
      <pc:docMkLst>
        <pc:docMk/>
      </pc:docMkLst>
      <pc:sldChg chg="add">
        <pc:chgData name="Rocío Fernández" userId="S::rocio.fernandez@napse.global::a8ca1138-7c3e-4ac4-846a-4f713d672a25" providerId="AD" clId="Web-{A94EEDD1-778E-6B59-5FC2-881E2229A46D}" dt="2024-10-22T18:00:45.868" v="0"/>
        <pc:sldMkLst>
          <pc:docMk/>
          <pc:sldMk cId="3940636604" sldId="21474763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>
          <a:extLst>
            <a:ext uri="{FF2B5EF4-FFF2-40B4-BE49-F238E27FC236}">
              <a16:creationId xmlns:a16="http://schemas.microsoft.com/office/drawing/2014/main" id="{9499F291-7800-7B33-1DD2-19844E8CA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>
            <a:extLst>
              <a:ext uri="{FF2B5EF4-FFF2-40B4-BE49-F238E27FC236}">
                <a16:creationId xmlns:a16="http://schemas.microsoft.com/office/drawing/2014/main" id="{818D6CAF-DF9F-EF5B-446F-E67FCE1196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>
            <a:extLst>
              <a:ext uri="{FF2B5EF4-FFF2-40B4-BE49-F238E27FC236}">
                <a16:creationId xmlns:a16="http://schemas.microsoft.com/office/drawing/2014/main" id="{EBAE191F-FC4F-9F0B-1822-81F627F323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3721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9" name="Google Shape;839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7210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4156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29.png"/><Relationship Id="rId5" Type="http://schemas.microsoft.com/office/2007/relationships/hdphoto" Target="../media/hdphoto1.wdp"/><Relationship Id="rId10" Type="http://schemas.openxmlformats.org/officeDocument/2006/relationships/image" Target="../media/image28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microsoft.com/office/2007/relationships/hdphoto" Target="../media/hdphoto1.wdp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33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7" name="Imagen 6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14BC7F5A-3A9D-EDA8-4E97-B46BECE991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2337" y="1481030"/>
            <a:ext cx="2100052" cy="152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>
          <a:extLst>
            <a:ext uri="{FF2B5EF4-FFF2-40B4-BE49-F238E27FC236}">
              <a16:creationId xmlns:a16="http://schemas.microsoft.com/office/drawing/2014/main" id="{95F238D0-AAB6-63B8-48A0-6C3E2EE51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180;p9">
            <a:extLst>
              <a:ext uri="{FF2B5EF4-FFF2-40B4-BE49-F238E27FC236}">
                <a16:creationId xmlns:a16="http://schemas.microsoft.com/office/drawing/2014/main" id="{539ACEB8-4727-BA20-3440-078A1CCD150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487;p59">
            <a:extLst>
              <a:ext uri="{FF2B5EF4-FFF2-40B4-BE49-F238E27FC236}">
                <a16:creationId xmlns:a16="http://schemas.microsoft.com/office/drawing/2014/main" id="{9E370E63-671C-9E44-66E1-A61C5B0E0DDC}"/>
              </a:ext>
            </a:extLst>
          </p:cNvPr>
          <p:cNvSpPr/>
          <p:nvPr/>
        </p:nvSpPr>
        <p:spPr>
          <a:xfrm>
            <a:off x="1113693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Google Shape;487;p59">
            <a:extLst>
              <a:ext uri="{FF2B5EF4-FFF2-40B4-BE49-F238E27FC236}">
                <a16:creationId xmlns:a16="http://schemas.microsoft.com/office/drawing/2014/main" id="{B68006D4-E3A3-179D-CF12-8CACE2893CB6}"/>
              </a:ext>
            </a:extLst>
          </p:cNvPr>
          <p:cNvSpPr/>
          <p:nvPr/>
        </p:nvSpPr>
        <p:spPr>
          <a:xfrm>
            <a:off x="3671440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Google Shape;487;p59">
            <a:extLst>
              <a:ext uri="{FF2B5EF4-FFF2-40B4-BE49-F238E27FC236}">
                <a16:creationId xmlns:a16="http://schemas.microsoft.com/office/drawing/2014/main" id="{70785A56-873F-2FD7-4191-E2180FCF2BB3}"/>
              </a:ext>
            </a:extLst>
          </p:cNvPr>
          <p:cNvSpPr/>
          <p:nvPr/>
        </p:nvSpPr>
        <p:spPr>
          <a:xfrm>
            <a:off x="1034920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Google Shape;487;p59">
            <a:extLst>
              <a:ext uri="{FF2B5EF4-FFF2-40B4-BE49-F238E27FC236}">
                <a16:creationId xmlns:a16="http://schemas.microsoft.com/office/drawing/2014/main" id="{E7876A19-5275-C544-11D1-8723FF5AEFA3}"/>
              </a:ext>
            </a:extLst>
          </p:cNvPr>
          <p:cNvSpPr/>
          <p:nvPr/>
        </p:nvSpPr>
        <p:spPr>
          <a:xfrm>
            <a:off x="1034919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487;p59">
            <a:extLst>
              <a:ext uri="{FF2B5EF4-FFF2-40B4-BE49-F238E27FC236}">
                <a16:creationId xmlns:a16="http://schemas.microsoft.com/office/drawing/2014/main" id="{082776C7-0F1C-D281-B9EB-19C20B46956A}"/>
              </a:ext>
            </a:extLst>
          </p:cNvPr>
          <p:cNvSpPr/>
          <p:nvPr/>
        </p:nvSpPr>
        <p:spPr>
          <a:xfrm>
            <a:off x="103491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487;p59">
            <a:extLst>
              <a:ext uri="{FF2B5EF4-FFF2-40B4-BE49-F238E27FC236}">
                <a16:creationId xmlns:a16="http://schemas.microsoft.com/office/drawing/2014/main" id="{B3440790-1E04-C929-CB79-34A036B8E417}"/>
              </a:ext>
            </a:extLst>
          </p:cNvPr>
          <p:cNvSpPr/>
          <p:nvPr/>
        </p:nvSpPr>
        <p:spPr>
          <a:xfrm>
            <a:off x="3671438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487;p59">
            <a:extLst>
              <a:ext uri="{FF2B5EF4-FFF2-40B4-BE49-F238E27FC236}">
                <a16:creationId xmlns:a16="http://schemas.microsoft.com/office/drawing/2014/main" id="{CB96FC03-6679-72AE-8A17-C880D8C6E54F}"/>
              </a:ext>
            </a:extLst>
          </p:cNvPr>
          <p:cNvSpPr/>
          <p:nvPr/>
        </p:nvSpPr>
        <p:spPr>
          <a:xfrm>
            <a:off x="6307956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487;p59">
            <a:extLst>
              <a:ext uri="{FF2B5EF4-FFF2-40B4-BE49-F238E27FC236}">
                <a16:creationId xmlns:a16="http://schemas.microsoft.com/office/drawing/2014/main" id="{82B06E5A-D335-0283-EA43-3597C82B8F1C}"/>
              </a:ext>
            </a:extLst>
          </p:cNvPr>
          <p:cNvSpPr/>
          <p:nvPr/>
        </p:nvSpPr>
        <p:spPr>
          <a:xfrm>
            <a:off x="6307956" y="2296873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487;p59">
            <a:extLst>
              <a:ext uri="{FF2B5EF4-FFF2-40B4-BE49-F238E27FC236}">
                <a16:creationId xmlns:a16="http://schemas.microsoft.com/office/drawing/2014/main" id="{54AF9EB3-77E1-A3E6-2318-E42C595E01CC}"/>
              </a:ext>
            </a:extLst>
          </p:cNvPr>
          <p:cNvSpPr/>
          <p:nvPr/>
        </p:nvSpPr>
        <p:spPr>
          <a:xfrm>
            <a:off x="6307956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487;p59">
            <a:extLst>
              <a:ext uri="{FF2B5EF4-FFF2-40B4-BE49-F238E27FC236}">
                <a16:creationId xmlns:a16="http://schemas.microsoft.com/office/drawing/2014/main" id="{417EEFEF-D224-A16E-A640-2F15C89187E1}"/>
              </a:ext>
            </a:extLst>
          </p:cNvPr>
          <p:cNvSpPr/>
          <p:nvPr/>
        </p:nvSpPr>
        <p:spPr>
          <a:xfrm>
            <a:off x="367143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Google Shape;1131;p120">
            <a:extLst>
              <a:ext uri="{FF2B5EF4-FFF2-40B4-BE49-F238E27FC236}">
                <a16:creationId xmlns:a16="http://schemas.microsoft.com/office/drawing/2014/main" id="{DF3E8FA2-82FE-A27A-07FE-880F4A392825}"/>
              </a:ext>
            </a:extLst>
          </p:cNvPr>
          <p:cNvPicPr preferRelativeResize="0"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2723" y="1087260"/>
            <a:ext cx="1035141" cy="676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n 17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329E7842-F723-FB05-4680-FA629481A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721" y="3995072"/>
            <a:ext cx="1035141" cy="743070"/>
          </a:xfrm>
          <a:prstGeom prst="rect">
            <a:avLst/>
          </a:prstGeom>
        </p:spPr>
      </p:pic>
      <p:pic>
        <p:nvPicPr>
          <p:cNvPr id="20" name="Imagen 19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2480E29F-AA9E-2B3B-6F5F-73D2E632B4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2722" y="2587406"/>
            <a:ext cx="1035141" cy="617083"/>
          </a:xfrm>
          <a:prstGeom prst="rect">
            <a:avLst/>
          </a:prstGeom>
        </p:spPr>
      </p:pic>
      <p:pic>
        <p:nvPicPr>
          <p:cNvPr id="22" name="Imagen 21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BB79C97A-74BD-22A7-1B35-11F6D8ED69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4517" y="2451452"/>
            <a:ext cx="1224593" cy="888991"/>
          </a:xfrm>
          <a:prstGeom prst="rect">
            <a:avLst/>
          </a:prstGeom>
        </p:spPr>
      </p:pic>
      <p:pic>
        <p:nvPicPr>
          <p:cNvPr id="23" name="Imagen 22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CE1F2995-8F8D-B0D0-BADD-F56ADD2C0C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96180" y="3995072"/>
            <a:ext cx="1101262" cy="743070"/>
          </a:xfrm>
          <a:prstGeom prst="rect">
            <a:avLst/>
          </a:prstGeom>
        </p:spPr>
      </p:pic>
      <p:pic>
        <p:nvPicPr>
          <p:cNvPr id="24" name="Google Shape;1130;p120">
            <a:extLst>
              <a:ext uri="{FF2B5EF4-FFF2-40B4-BE49-F238E27FC236}">
                <a16:creationId xmlns:a16="http://schemas.microsoft.com/office/drawing/2014/main" id="{0CB13581-598C-B1BC-A061-B9441AE8F9EF}"/>
              </a:ext>
            </a:extLst>
          </p:cNvPr>
          <p:cNvPicPr preferRelativeResize="0"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3322" y="1112128"/>
            <a:ext cx="1546979" cy="626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132;p120">
            <a:extLst>
              <a:ext uri="{FF2B5EF4-FFF2-40B4-BE49-F238E27FC236}">
                <a16:creationId xmlns:a16="http://schemas.microsoft.com/office/drawing/2014/main" id="{F035E088-47E7-FC55-977A-42A91A93A45E}"/>
              </a:ext>
            </a:extLst>
          </p:cNvPr>
          <p:cNvPicPr preferRelativeResize="0"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0909" y="4025921"/>
            <a:ext cx="1364840" cy="681372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339;p4">
            <a:extLst>
              <a:ext uri="{FF2B5EF4-FFF2-40B4-BE49-F238E27FC236}">
                <a16:creationId xmlns:a16="http://schemas.microsoft.com/office/drawing/2014/main" id="{C546B468-F928-CC34-7FFB-96C6F54E5E83}"/>
              </a:ext>
            </a:extLst>
          </p:cNvPr>
          <p:cNvSpPr txBox="1"/>
          <p:nvPr/>
        </p:nvSpPr>
        <p:spPr>
          <a:xfrm>
            <a:off x="6515441" y="3073403"/>
            <a:ext cx="1214935" cy="262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288" rIns="118650" bIns="59288" anchor="t" anchorCtr="0">
            <a:noAutofit/>
          </a:bodyPr>
          <a:lstStyle/>
          <a:p>
            <a:pPr defTabSz="685800">
              <a:lnSpc>
                <a:spcPct val="85000"/>
              </a:lnSpc>
              <a:buSzPts val="2400"/>
              <a:defRPr/>
            </a:pPr>
            <a:r>
              <a:rPr lang="es-MX" sz="1800" b="1" dirty="0" err="1">
                <a:gradFill flip="none" rotWithShape="1">
                  <a:gsLst>
                    <a:gs pos="0">
                      <a:srgbClr val="FFBA1D"/>
                    </a:gs>
                    <a:gs pos="100000">
                      <a:srgbClr val="F34F33"/>
                    </a:gs>
                    <a:gs pos="100000">
                      <a:srgbClr val="EE4C33">
                        <a:tint val="23500"/>
                        <a:satMod val="160000"/>
                      </a:srgbClr>
                    </a:gs>
                  </a:gsLst>
                  <a:lin ang="0" scaled="1"/>
                  <a:tileRect/>
                </a:gradFill>
                <a:latin typeface="Dosis SemiBold" pitchFamily="2" charset="0"/>
                <a:ea typeface="Dosis"/>
                <a:cs typeface="Dosis"/>
                <a:sym typeface="Dosis"/>
              </a:rPr>
              <a:t>Loyalty</a:t>
            </a:r>
            <a:endParaRPr sz="1800" b="1" dirty="0">
              <a:gradFill flip="none" rotWithShape="1">
                <a:gsLst>
                  <a:gs pos="0">
                    <a:srgbClr val="FFBA1D"/>
                  </a:gs>
                  <a:gs pos="100000">
                    <a:srgbClr val="F34F33"/>
                  </a:gs>
                  <a:gs pos="100000">
                    <a:srgbClr val="EE4C33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  <a:latin typeface="Dosis SemiBold" pitchFamily="2" charset="0"/>
              <a:ea typeface="Dosis"/>
              <a:cs typeface="Dosis"/>
              <a:sym typeface="Dosis"/>
            </a:endParaRPr>
          </a:p>
        </p:txBody>
      </p:sp>
      <p:pic>
        <p:nvPicPr>
          <p:cNvPr id="196" name="Imagen 195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E6FAC7E3-9809-2854-FC8E-AF8FDD69C1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26767" y="1046363"/>
            <a:ext cx="1113124" cy="757849"/>
          </a:xfrm>
          <a:prstGeom prst="rect">
            <a:avLst/>
          </a:prstGeom>
        </p:spPr>
      </p:pic>
      <p:pic>
        <p:nvPicPr>
          <p:cNvPr id="197" name="Imagen 196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7AA6F27-8830-4E47-1A52-8E054A426C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35038" y="2549164"/>
            <a:ext cx="832053" cy="566488"/>
          </a:xfrm>
          <a:prstGeom prst="rect">
            <a:avLst/>
          </a:prstGeom>
        </p:spPr>
      </p:pic>
      <p:cxnSp>
        <p:nvCxnSpPr>
          <p:cNvPr id="198" name="Conector recto de flecha 197">
            <a:extLst>
              <a:ext uri="{FF2B5EF4-FFF2-40B4-BE49-F238E27FC236}">
                <a16:creationId xmlns:a16="http://schemas.microsoft.com/office/drawing/2014/main" id="{2AC59AA3-121A-097D-5B21-A4D170F3046B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985666" y="2895947"/>
            <a:ext cx="685772" cy="0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cto de flecha 200">
            <a:extLst>
              <a:ext uri="{FF2B5EF4-FFF2-40B4-BE49-F238E27FC236}">
                <a16:creationId xmlns:a16="http://schemas.microsoft.com/office/drawing/2014/main" id="{5AF6BD5B-AE81-76A0-BCCA-67C04CBAF375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7283330" y="1985340"/>
            <a:ext cx="0" cy="311533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ector recto de flecha 201">
            <a:extLst>
              <a:ext uri="{FF2B5EF4-FFF2-40B4-BE49-F238E27FC236}">
                <a16:creationId xmlns:a16="http://schemas.microsoft.com/office/drawing/2014/main" id="{C0597E59-0011-D899-6BBC-4033073D68F8}"/>
              </a:ext>
            </a:extLst>
          </p:cNvPr>
          <p:cNvCxnSpPr>
            <a:cxnSpLocks/>
            <a:stCxn id="3" idx="0"/>
            <a:endCxn id="10" idx="2"/>
          </p:cNvCxnSpPr>
          <p:nvPr/>
        </p:nvCxnSpPr>
        <p:spPr>
          <a:xfrm flipH="1" flipV="1">
            <a:off x="4646812" y="198534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ector recto de flecha 206">
            <a:extLst>
              <a:ext uri="{FF2B5EF4-FFF2-40B4-BE49-F238E27FC236}">
                <a16:creationId xmlns:a16="http://schemas.microsoft.com/office/drawing/2014/main" id="{F3140C0C-21AE-923A-0DC6-167788298495}"/>
              </a:ext>
            </a:extLst>
          </p:cNvPr>
          <p:cNvCxnSpPr>
            <a:cxnSpLocks/>
          </p:cNvCxnSpPr>
          <p:nvPr/>
        </p:nvCxnSpPr>
        <p:spPr>
          <a:xfrm flipH="1" flipV="1">
            <a:off x="4646811" y="345600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ector recto de flecha 207">
            <a:extLst>
              <a:ext uri="{FF2B5EF4-FFF2-40B4-BE49-F238E27FC236}">
                <a16:creationId xmlns:a16="http://schemas.microsoft.com/office/drawing/2014/main" id="{289E26CF-7101-C0B6-5FEB-DB207697D320}"/>
              </a:ext>
            </a:extLst>
          </p:cNvPr>
          <p:cNvCxnSpPr>
            <a:cxnSpLocks/>
          </p:cNvCxnSpPr>
          <p:nvPr/>
        </p:nvCxnSpPr>
        <p:spPr>
          <a:xfrm flipH="1" flipV="1">
            <a:off x="2966390" y="1938450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ector recto de flecha 213">
            <a:extLst>
              <a:ext uri="{FF2B5EF4-FFF2-40B4-BE49-F238E27FC236}">
                <a16:creationId xmlns:a16="http://schemas.microsoft.com/office/drawing/2014/main" id="{EC8327DC-EECB-852D-6B18-0F4BD409B0C5}"/>
              </a:ext>
            </a:extLst>
          </p:cNvPr>
          <p:cNvCxnSpPr>
            <a:cxnSpLocks/>
          </p:cNvCxnSpPr>
          <p:nvPr/>
        </p:nvCxnSpPr>
        <p:spPr>
          <a:xfrm flipH="1">
            <a:off x="5595894" y="1957960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ector recto de flecha 218">
            <a:extLst>
              <a:ext uri="{FF2B5EF4-FFF2-40B4-BE49-F238E27FC236}">
                <a16:creationId xmlns:a16="http://schemas.microsoft.com/office/drawing/2014/main" id="{20E42F17-22F1-F669-CFCE-662201E801E4}"/>
              </a:ext>
            </a:extLst>
          </p:cNvPr>
          <p:cNvCxnSpPr>
            <a:cxnSpLocks/>
          </p:cNvCxnSpPr>
          <p:nvPr/>
        </p:nvCxnSpPr>
        <p:spPr>
          <a:xfrm flipH="1" flipV="1">
            <a:off x="5602909" y="3409998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cto de flecha 219">
            <a:extLst>
              <a:ext uri="{FF2B5EF4-FFF2-40B4-BE49-F238E27FC236}">
                <a16:creationId xmlns:a16="http://schemas.microsoft.com/office/drawing/2014/main" id="{08D6B3F1-E19F-EFE2-FF08-E68D20706BFE}"/>
              </a:ext>
            </a:extLst>
          </p:cNvPr>
          <p:cNvCxnSpPr>
            <a:cxnSpLocks/>
          </p:cNvCxnSpPr>
          <p:nvPr/>
        </p:nvCxnSpPr>
        <p:spPr>
          <a:xfrm flipH="1">
            <a:off x="2949734" y="3423945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7" name="Imagem 103">
            <a:extLst>
              <a:ext uri="{FF2B5EF4-FFF2-40B4-BE49-F238E27FC236}">
                <a16:creationId xmlns:a16="http://schemas.microsoft.com/office/drawing/2014/main" id="{F359BD1D-814F-254A-32EB-F09AF11F177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248" y="757230"/>
            <a:ext cx="177998" cy="177996"/>
          </a:xfrm>
          <a:prstGeom prst="rect">
            <a:avLst/>
          </a:prstGeom>
        </p:spPr>
      </p:pic>
      <p:sp>
        <p:nvSpPr>
          <p:cNvPr id="229" name="Google Shape;846;p59">
            <a:extLst>
              <a:ext uri="{FF2B5EF4-FFF2-40B4-BE49-F238E27FC236}">
                <a16:creationId xmlns:a16="http://schemas.microsoft.com/office/drawing/2014/main" id="{2C2AD40A-7D1A-476B-C5CC-4BA133DE3BCB}"/>
              </a:ext>
            </a:extLst>
          </p:cNvPr>
          <p:cNvSpPr txBox="1"/>
          <p:nvPr/>
        </p:nvSpPr>
        <p:spPr>
          <a:xfrm>
            <a:off x="1208247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8" name="Google Shape;487;p59">
            <a:extLst>
              <a:ext uri="{FF2B5EF4-FFF2-40B4-BE49-F238E27FC236}">
                <a16:creationId xmlns:a16="http://schemas.microsoft.com/office/drawing/2014/main" id="{6C97A4A9-33E0-36D3-9903-06EA1758F2A2}"/>
              </a:ext>
            </a:extLst>
          </p:cNvPr>
          <p:cNvSpPr/>
          <p:nvPr/>
        </p:nvSpPr>
        <p:spPr>
          <a:xfrm>
            <a:off x="1119571" y="2236373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9" name="Imagem 103">
            <a:extLst>
              <a:ext uri="{FF2B5EF4-FFF2-40B4-BE49-F238E27FC236}">
                <a16:creationId xmlns:a16="http://schemas.microsoft.com/office/drawing/2014/main" id="{376957D5-5E42-73D3-66A2-DF92C99E6B9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26" y="2230818"/>
            <a:ext cx="177998" cy="177996"/>
          </a:xfrm>
          <a:prstGeom prst="rect">
            <a:avLst/>
          </a:prstGeom>
        </p:spPr>
      </p:pic>
      <p:sp>
        <p:nvSpPr>
          <p:cNvPr id="240" name="Google Shape;846;p59">
            <a:extLst>
              <a:ext uri="{FF2B5EF4-FFF2-40B4-BE49-F238E27FC236}">
                <a16:creationId xmlns:a16="http://schemas.microsoft.com/office/drawing/2014/main" id="{5ADF2429-9D0B-349B-DDF2-BCCAEA2E3B8A}"/>
              </a:ext>
            </a:extLst>
          </p:cNvPr>
          <p:cNvSpPr txBox="1"/>
          <p:nvPr/>
        </p:nvSpPr>
        <p:spPr>
          <a:xfrm>
            <a:off x="1214125" y="2227503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1" name="Google Shape;487;p59">
            <a:extLst>
              <a:ext uri="{FF2B5EF4-FFF2-40B4-BE49-F238E27FC236}">
                <a16:creationId xmlns:a16="http://schemas.microsoft.com/office/drawing/2014/main" id="{37121B8C-1FB2-E5FA-C54B-DEC10723C66E}"/>
              </a:ext>
            </a:extLst>
          </p:cNvPr>
          <p:cNvSpPr/>
          <p:nvPr/>
        </p:nvSpPr>
        <p:spPr>
          <a:xfrm>
            <a:off x="3775660" y="372032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2" name="Imagem 103">
            <a:extLst>
              <a:ext uri="{FF2B5EF4-FFF2-40B4-BE49-F238E27FC236}">
                <a16:creationId xmlns:a16="http://schemas.microsoft.com/office/drawing/2014/main" id="{FB69938E-E26D-3116-39DF-8A26C499C21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3714770"/>
            <a:ext cx="177998" cy="177996"/>
          </a:xfrm>
          <a:prstGeom prst="rect">
            <a:avLst/>
          </a:prstGeom>
        </p:spPr>
      </p:pic>
      <p:sp>
        <p:nvSpPr>
          <p:cNvPr id="243" name="Google Shape;846;p59">
            <a:extLst>
              <a:ext uri="{FF2B5EF4-FFF2-40B4-BE49-F238E27FC236}">
                <a16:creationId xmlns:a16="http://schemas.microsoft.com/office/drawing/2014/main" id="{D2ADA0D0-D96A-B0E3-D8D7-43370122C2D0}"/>
              </a:ext>
            </a:extLst>
          </p:cNvPr>
          <p:cNvSpPr txBox="1"/>
          <p:nvPr/>
        </p:nvSpPr>
        <p:spPr>
          <a:xfrm>
            <a:off x="3870214" y="371145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0" name="Google Shape;487;p59">
            <a:extLst>
              <a:ext uri="{FF2B5EF4-FFF2-40B4-BE49-F238E27FC236}">
                <a16:creationId xmlns:a16="http://schemas.microsoft.com/office/drawing/2014/main" id="{2499E2EB-6FE2-93D6-068E-423489996F04}"/>
              </a:ext>
            </a:extLst>
          </p:cNvPr>
          <p:cNvSpPr/>
          <p:nvPr/>
        </p:nvSpPr>
        <p:spPr>
          <a:xfrm>
            <a:off x="3775660" y="76109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1" name="Imagem 103">
            <a:extLst>
              <a:ext uri="{FF2B5EF4-FFF2-40B4-BE49-F238E27FC236}">
                <a16:creationId xmlns:a16="http://schemas.microsoft.com/office/drawing/2014/main" id="{7CEB328A-140B-21B6-8A76-210B7555C58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755540"/>
            <a:ext cx="177998" cy="177996"/>
          </a:xfrm>
          <a:prstGeom prst="rect">
            <a:avLst/>
          </a:prstGeom>
        </p:spPr>
      </p:pic>
      <p:sp>
        <p:nvSpPr>
          <p:cNvPr id="252" name="Google Shape;846;p59">
            <a:extLst>
              <a:ext uri="{FF2B5EF4-FFF2-40B4-BE49-F238E27FC236}">
                <a16:creationId xmlns:a16="http://schemas.microsoft.com/office/drawing/2014/main" id="{736FE179-B43D-EF38-228F-D34241C45491}"/>
              </a:ext>
            </a:extLst>
          </p:cNvPr>
          <p:cNvSpPr txBox="1"/>
          <p:nvPr/>
        </p:nvSpPr>
        <p:spPr>
          <a:xfrm>
            <a:off x="3870214" y="75222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3" name="Google Shape;487;p59">
            <a:extLst>
              <a:ext uri="{FF2B5EF4-FFF2-40B4-BE49-F238E27FC236}">
                <a16:creationId xmlns:a16="http://schemas.microsoft.com/office/drawing/2014/main" id="{24D9453C-01F2-6169-84EA-5C53C6F160AE}"/>
              </a:ext>
            </a:extLst>
          </p:cNvPr>
          <p:cNvSpPr/>
          <p:nvPr/>
        </p:nvSpPr>
        <p:spPr>
          <a:xfrm>
            <a:off x="3767466" y="2234954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4" name="Imagem 103">
            <a:extLst>
              <a:ext uri="{FF2B5EF4-FFF2-40B4-BE49-F238E27FC236}">
                <a16:creationId xmlns:a16="http://schemas.microsoft.com/office/drawing/2014/main" id="{4749C667-B1E4-EB9E-DE3A-CE4AEAEDA5B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21" y="2229399"/>
            <a:ext cx="177998" cy="177996"/>
          </a:xfrm>
          <a:prstGeom prst="rect">
            <a:avLst/>
          </a:prstGeom>
        </p:spPr>
      </p:pic>
      <p:sp>
        <p:nvSpPr>
          <p:cNvPr id="255" name="Google Shape;846;p59">
            <a:extLst>
              <a:ext uri="{FF2B5EF4-FFF2-40B4-BE49-F238E27FC236}">
                <a16:creationId xmlns:a16="http://schemas.microsoft.com/office/drawing/2014/main" id="{AD4EFE28-8107-DE7D-B937-EC3BF488F1AC}"/>
              </a:ext>
            </a:extLst>
          </p:cNvPr>
          <p:cNvSpPr txBox="1"/>
          <p:nvPr/>
        </p:nvSpPr>
        <p:spPr>
          <a:xfrm>
            <a:off x="3862020" y="2226084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6" name="Google Shape;487;p59">
            <a:extLst>
              <a:ext uri="{FF2B5EF4-FFF2-40B4-BE49-F238E27FC236}">
                <a16:creationId xmlns:a16="http://schemas.microsoft.com/office/drawing/2014/main" id="{9DDDF0FD-15E5-BCB3-9399-FF8376414253}"/>
              </a:ext>
            </a:extLst>
          </p:cNvPr>
          <p:cNvSpPr/>
          <p:nvPr/>
        </p:nvSpPr>
        <p:spPr>
          <a:xfrm>
            <a:off x="6420887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7" name="Imagem 103">
            <a:extLst>
              <a:ext uri="{FF2B5EF4-FFF2-40B4-BE49-F238E27FC236}">
                <a16:creationId xmlns:a16="http://schemas.microsoft.com/office/drawing/2014/main" id="{7BCFD229-EE88-E643-D009-474D43B7EB6B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442" y="757230"/>
            <a:ext cx="177998" cy="177996"/>
          </a:xfrm>
          <a:prstGeom prst="rect">
            <a:avLst/>
          </a:prstGeom>
        </p:spPr>
      </p:pic>
      <p:sp>
        <p:nvSpPr>
          <p:cNvPr id="258" name="Google Shape;846;p59">
            <a:extLst>
              <a:ext uri="{FF2B5EF4-FFF2-40B4-BE49-F238E27FC236}">
                <a16:creationId xmlns:a16="http://schemas.microsoft.com/office/drawing/2014/main" id="{FF1CA7CB-5181-E538-4650-0BC79275BD33}"/>
              </a:ext>
            </a:extLst>
          </p:cNvPr>
          <p:cNvSpPr txBox="1"/>
          <p:nvPr/>
        </p:nvSpPr>
        <p:spPr>
          <a:xfrm>
            <a:off x="6515441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9" name="Google Shape;487;p59">
            <a:extLst>
              <a:ext uri="{FF2B5EF4-FFF2-40B4-BE49-F238E27FC236}">
                <a16:creationId xmlns:a16="http://schemas.microsoft.com/office/drawing/2014/main" id="{4E9828BC-E3D0-D47E-5AE0-B6662A9FBB3A}"/>
              </a:ext>
            </a:extLst>
          </p:cNvPr>
          <p:cNvSpPr/>
          <p:nvPr/>
        </p:nvSpPr>
        <p:spPr>
          <a:xfrm>
            <a:off x="6407994" y="2227556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0" name="Imagem 103">
            <a:extLst>
              <a:ext uri="{FF2B5EF4-FFF2-40B4-BE49-F238E27FC236}">
                <a16:creationId xmlns:a16="http://schemas.microsoft.com/office/drawing/2014/main" id="{E1E031DE-E37E-6C53-6BFC-15EF4C80CEF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549" y="2222001"/>
            <a:ext cx="177998" cy="177996"/>
          </a:xfrm>
          <a:prstGeom prst="rect">
            <a:avLst/>
          </a:prstGeom>
        </p:spPr>
      </p:pic>
      <p:sp>
        <p:nvSpPr>
          <p:cNvPr id="261" name="Google Shape;846;p59">
            <a:extLst>
              <a:ext uri="{FF2B5EF4-FFF2-40B4-BE49-F238E27FC236}">
                <a16:creationId xmlns:a16="http://schemas.microsoft.com/office/drawing/2014/main" id="{9B7E4662-68EF-C1AC-121D-FDE3F2C58AA0}"/>
              </a:ext>
            </a:extLst>
          </p:cNvPr>
          <p:cNvSpPr txBox="1"/>
          <p:nvPr/>
        </p:nvSpPr>
        <p:spPr>
          <a:xfrm>
            <a:off x="6502548" y="2218686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3" name="Google Shape;182;p9">
            <a:extLst>
              <a:ext uri="{FF2B5EF4-FFF2-40B4-BE49-F238E27FC236}">
                <a16:creationId xmlns:a16="http://schemas.microsoft.com/office/drawing/2014/main" id="{FFBB1A98-0CDD-71A6-E085-FCE787ACB70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98397" y="52885"/>
            <a:ext cx="4623424" cy="602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2400" dirty="0" err="1">
                <a:solidFill>
                  <a:srgbClr val="F5F3FD"/>
                </a:solidFill>
              </a:rPr>
              <a:t>Suite</a:t>
            </a:r>
            <a:r>
              <a:rPr lang="pt-BR" sz="2400" dirty="0">
                <a:solidFill>
                  <a:srgbClr val="F5F3FD"/>
                </a:solidFill>
              </a:rPr>
              <a:t> Napse</a:t>
            </a:r>
            <a:endParaRPr sz="2400" dirty="0">
              <a:solidFill>
                <a:srgbClr val="F0462D"/>
              </a:solidFill>
            </a:endParaRPr>
          </a:p>
        </p:txBody>
      </p:sp>
      <p:sp>
        <p:nvSpPr>
          <p:cNvPr id="268" name="Google Shape;846;p59">
            <a:extLst>
              <a:ext uri="{FF2B5EF4-FFF2-40B4-BE49-F238E27FC236}">
                <a16:creationId xmlns:a16="http://schemas.microsoft.com/office/drawing/2014/main" id="{C66EF13B-2874-75B2-9577-79A6D171B045}"/>
              </a:ext>
            </a:extLst>
          </p:cNvPr>
          <p:cNvSpPr txBox="1"/>
          <p:nvPr/>
        </p:nvSpPr>
        <p:spPr>
          <a:xfrm>
            <a:off x="4900840" y="440491"/>
            <a:ext cx="815333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TICKET DIGITAL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6" name="Google Shape;487;p59">
            <a:extLst>
              <a:ext uri="{FF2B5EF4-FFF2-40B4-BE49-F238E27FC236}">
                <a16:creationId xmlns:a16="http://schemas.microsoft.com/office/drawing/2014/main" id="{869F2C21-3276-6197-7CAA-AF87560497B4}"/>
              </a:ext>
            </a:extLst>
          </p:cNvPr>
          <p:cNvSpPr/>
          <p:nvPr/>
        </p:nvSpPr>
        <p:spPr>
          <a:xfrm>
            <a:off x="5018659" y="477772"/>
            <a:ext cx="569204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4" name="Conector recto 273">
            <a:extLst>
              <a:ext uri="{FF2B5EF4-FFF2-40B4-BE49-F238E27FC236}">
                <a16:creationId xmlns:a16="http://schemas.microsoft.com/office/drawing/2014/main" id="{EEAEE90B-DC5A-D2D4-3B4A-ED4CED08D169}"/>
              </a:ext>
            </a:extLst>
          </p:cNvPr>
          <p:cNvCxnSpPr>
            <a:cxnSpLocks/>
            <a:stCxn id="266" idx="2"/>
          </p:cNvCxnSpPr>
          <p:nvPr/>
        </p:nvCxnSpPr>
        <p:spPr>
          <a:xfrm>
            <a:off x="5303261" y="741960"/>
            <a:ext cx="0" cy="123274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Google Shape;846;p59">
            <a:extLst>
              <a:ext uri="{FF2B5EF4-FFF2-40B4-BE49-F238E27FC236}">
                <a16:creationId xmlns:a16="http://schemas.microsoft.com/office/drawing/2014/main" id="{612F3C2E-1B2B-E62D-6668-DB894C12C853}"/>
              </a:ext>
            </a:extLst>
          </p:cNvPr>
          <p:cNvSpPr txBox="1"/>
          <p:nvPr/>
        </p:nvSpPr>
        <p:spPr>
          <a:xfrm>
            <a:off x="77585" y="1317586"/>
            <a:ext cx="957333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ADQUIRIENTES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7" name="Google Shape;487;p59">
            <a:extLst>
              <a:ext uri="{FF2B5EF4-FFF2-40B4-BE49-F238E27FC236}">
                <a16:creationId xmlns:a16="http://schemas.microsoft.com/office/drawing/2014/main" id="{7757729E-1AB2-7ED5-E91B-1DCCAE9A5D5F}"/>
              </a:ext>
            </a:extLst>
          </p:cNvPr>
          <p:cNvSpPr/>
          <p:nvPr/>
        </p:nvSpPr>
        <p:spPr>
          <a:xfrm>
            <a:off x="169025" y="1293194"/>
            <a:ext cx="790697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8" name="Conector recto 287">
            <a:extLst>
              <a:ext uri="{FF2B5EF4-FFF2-40B4-BE49-F238E27FC236}">
                <a16:creationId xmlns:a16="http://schemas.microsoft.com/office/drawing/2014/main" id="{B9FFE7CA-C14E-234C-860C-0D66CEF92519}"/>
              </a:ext>
            </a:extLst>
          </p:cNvPr>
          <p:cNvCxnSpPr>
            <a:cxnSpLocks/>
            <a:stCxn id="287" idx="3"/>
            <a:endCxn id="286" idx="3"/>
          </p:cNvCxnSpPr>
          <p:nvPr/>
        </p:nvCxnSpPr>
        <p:spPr>
          <a:xfrm>
            <a:off x="959722" y="1425288"/>
            <a:ext cx="75196" cy="0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636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3184063" y="-711373"/>
            <a:ext cx="6368126" cy="636812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124;gcbfc727882_0_24">
            <a:extLst>
              <a:ext uri="{FF2B5EF4-FFF2-40B4-BE49-F238E27FC236}">
                <a16:creationId xmlns:a16="http://schemas.microsoft.com/office/drawing/2014/main" id="{1CC16538-F708-9C03-ABF0-1EE12D367078}"/>
              </a:ext>
            </a:extLst>
          </p:cNvPr>
          <p:cNvSpPr txBox="1"/>
          <p:nvPr/>
        </p:nvSpPr>
        <p:spPr>
          <a:xfrm>
            <a:off x="2274430" y="1247442"/>
            <a:ext cx="6416597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ES" b="1" dirty="0">
                <a:solidFill>
                  <a:schemeClr val="bg1"/>
                </a:solidFill>
                <a:latin typeface="Century Gothic"/>
                <a:ea typeface="Roboto"/>
                <a:cs typeface="Roboto"/>
                <a:sym typeface="Roboto"/>
              </a:rPr>
              <a:t>Suite de productos que adhiere a los distintos formatos de comercio y, al mismo tiempo, </a:t>
            </a:r>
            <a:r>
              <a:rPr lang="es-ES" sz="1800" b="1" dirty="0">
                <a:solidFill>
                  <a:srgbClr val="8144DA"/>
                </a:solidFill>
                <a:latin typeface="Century Gothic"/>
                <a:ea typeface="Roboto"/>
                <a:cs typeface="Roboto"/>
                <a:sym typeface="Roboto"/>
              </a:rPr>
              <a:t>integra canales físicos como virtuales</a:t>
            </a:r>
            <a:endParaRPr lang="es-ES" b="1" dirty="0">
              <a:solidFill>
                <a:srgbClr val="8144DA"/>
              </a:solidFill>
              <a:latin typeface="Century Gothic"/>
              <a:ea typeface="Roboto"/>
              <a:cs typeface="Roboto"/>
              <a:sym typeface="Roboto"/>
            </a:endParaRPr>
          </a:p>
        </p:txBody>
      </p:sp>
      <p:pic>
        <p:nvPicPr>
          <p:cNvPr id="9" name="Google Shape;1155;p17">
            <a:extLst>
              <a:ext uri="{FF2B5EF4-FFF2-40B4-BE49-F238E27FC236}">
                <a16:creationId xmlns:a16="http://schemas.microsoft.com/office/drawing/2014/main" id="{9DF14349-90F5-D7D0-0CF4-57A45A0B4D9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0485" y="2858288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56;p17">
            <a:extLst>
              <a:ext uri="{FF2B5EF4-FFF2-40B4-BE49-F238E27FC236}">
                <a16:creationId xmlns:a16="http://schemas.microsoft.com/office/drawing/2014/main" id="{7FB55B5F-1781-37FB-786C-EBF8164E386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0485" y="2021594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57;p17">
            <a:extLst>
              <a:ext uri="{FF2B5EF4-FFF2-40B4-BE49-F238E27FC236}">
                <a16:creationId xmlns:a16="http://schemas.microsoft.com/office/drawing/2014/main" id="{5554516C-46CA-06C2-C3E7-4F40FD42273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0485" y="336923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158;p17">
            <a:extLst>
              <a:ext uri="{FF2B5EF4-FFF2-40B4-BE49-F238E27FC236}">
                <a16:creationId xmlns:a16="http://schemas.microsoft.com/office/drawing/2014/main" id="{D28A3F62-CBD9-E0DE-2212-A60AE672960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0485" y="3880172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1526C088-935F-16BF-52A7-A0E8215305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3490" y="311536"/>
            <a:ext cx="1349638" cy="979766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8BF510F4-2A47-CE68-D2A2-63B221315951}"/>
              </a:ext>
            </a:extLst>
          </p:cNvPr>
          <p:cNvSpPr txBox="1"/>
          <p:nvPr/>
        </p:nvSpPr>
        <p:spPr>
          <a:xfrm>
            <a:off x="2149930" y="2072711"/>
            <a:ext cx="6665595" cy="2912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Inventario, ventas, pedidos, promociones, medios de pago, estrategias de fidelización, emisión de factura electrónica, alertas y todo aquello que, en escenarios habituales, son administrados en forma diferente por canal, </a:t>
            </a:r>
            <a:r>
              <a:rPr lang="es-ES" sz="10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Bridge lo hace en forma central, reduciendo esfuerzos, margen de error y brindando a su vez al consumidor la jornada de compra que espera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endParaRPr lang="es-ES" sz="10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Todos los canales de venta unificados con el objetivo de generar más conversiones y abonar a estrategias de up-</a:t>
            </a:r>
            <a:r>
              <a:rPr lang="es-ES" sz="10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selling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y </a:t>
            </a:r>
            <a:r>
              <a:rPr lang="es-ES" sz="10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cross-selling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endParaRPr lang="es-ES" sz="10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Todas las jornadas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Compra con stock de otra tienda; Compra en línea, retira en tienda; Compra en línea, envía a domicilio; Compra en tienda, envía a domicilio; Web </a:t>
            </a:r>
            <a:r>
              <a:rPr lang="es-ES" sz="10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Rooming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; Presupuestos; Pedidos y </a:t>
            </a:r>
            <a:r>
              <a:rPr lang="es-ES" sz="10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Marketplaces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endParaRPr lang="es-ES" sz="10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Reduce la posibilidad de ocurrencia de fraude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a través de algoritmos de detección y bloqueo de operaciones sospechosas. 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endParaRPr lang="es-ES" sz="10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La Suite Bridge integra nativamente todas las soluciones Napse para dar respuesta inmediata a todas las necesidades del </a:t>
            </a:r>
            <a:r>
              <a:rPr lang="es-ES" sz="10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retailer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  <a:endParaRPr lang="es-ES" sz="105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19" name="Google Shape;1158;p17">
            <a:extLst>
              <a:ext uri="{FF2B5EF4-FFF2-40B4-BE49-F238E27FC236}">
                <a16:creationId xmlns:a16="http://schemas.microsoft.com/office/drawing/2014/main" id="{CC7AB3F6-C4F9-8DEE-1A29-6D3A9588C9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0485" y="4445600"/>
            <a:ext cx="798600" cy="604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524;p42">
            <a:extLst>
              <a:ext uri="{FF2B5EF4-FFF2-40B4-BE49-F238E27FC236}">
                <a16:creationId xmlns:a16="http://schemas.microsoft.com/office/drawing/2014/main" id="{3C59103B-05A1-0E8A-1251-C1C5C9CB86D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24646"/>
          <a:stretch/>
        </p:blipFill>
        <p:spPr>
          <a:xfrm>
            <a:off x="3329052" y="0"/>
            <a:ext cx="5814948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31;p14">
            <a:extLst>
              <a:ext uri="{FF2B5EF4-FFF2-40B4-BE49-F238E27FC236}">
                <a16:creationId xmlns:a16="http://schemas.microsoft.com/office/drawing/2014/main" id="{A878AE70-DEE1-C42F-1270-32C7B1FDAB7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735981" y="0"/>
            <a:ext cx="1034063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7" name="Google Shape;857;p59"/>
          <p:cNvSpPr txBox="1">
            <a:spLocks noGrp="1"/>
          </p:cNvSpPr>
          <p:nvPr>
            <p:ph type="body" idx="1"/>
          </p:nvPr>
        </p:nvSpPr>
        <p:spPr>
          <a:xfrm>
            <a:off x="484914" y="2361050"/>
            <a:ext cx="5362868" cy="2806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/>
              <a:t>Una jornada de compra omnicanal, a medida de cada consumidor;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/>
              <a:t>La optimización de cada proceso operativo en cuanto a tiempos, información, controles, auditorias y alertas;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/>
              <a:t>Una oferta de medios de pago acordes a los consumidores más exigentes: pagos tradicionales, sin contacto, billeteras, código QR;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/>
              <a:t>Diversidad a la oferta de diseñar, distribuir y medir promociones tradicionales y dirigidas;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/>
              <a:t>Estrategias de fidelización a medida de cada necesidad: cupones, programas de fidelidad, tarjetas de regalo, monedero electrónico, otros y el conocimiento profundo de cada consumidor, y la oportunidad de responder a sus necesidades en forma personalizada.</a:t>
            </a:r>
            <a:endParaRPr sz="105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ED51901-4FB7-57F6-A1FF-EB05C0683303}"/>
              </a:ext>
            </a:extLst>
          </p:cNvPr>
          <p:cNvSpPr txBox="1"/>
          <p:nvPr/>
        </p:nvSpPr>
        <p:spPr>
          <a:xfrm>
            <a:off x="484914" y="1719084"/>
            <a:ext cx="5075291" cy="510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</a:rPr>
              <a:t>Gestiona en forma transversal toda la operación a través de:</a:t>
            </a:r>
          </a:p>
        </p:txBody>
      </p:sp>
      <p:pic>
        <p:nvPicPr>
          <p:cNvPr id="11" name="Imagen 10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52B80995-E5A5-732C-0D50-24789EE29A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819" y="362181"/>
            <a:ext cx="1501698" cy="109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024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23"/>
          <p:cNvSpPr/>
          <p:nvPr/>
        </p:nvSpPr>
        <p:spPr>
          <a:xfrm>
            <a:off x="664409" y="782200"/>
            <a:ext cx="286879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2400" dirty="0"/>
              <a:t>¿Qué abarca?</a:t>
            </a:r>
            <a:endParaRPr sz="240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46F4EE8-648B-53C5-CBEC-39F8353E2731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9494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8F6D875A-FE72-01F1-E198-681BDB3A8C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7736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731A5DF4-2765-B30B-8A12-6A1DFC73E6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682" y="4644316"/>
            <a:ext cx="558500" cy="284835"/>
          </a:xfrm>
          <a:prstGeom prst="rect">
            <a:avLst/>
          </a:prstGeom>
        </p:spPr>
      </p:pic>
      <p:sp>
        <p:nvSpPr>
          <p:cNvPr id="3" name="Google Shape;229;p21">
            <a:extLst>
              <a:ext uri="{FF2B5EF4-FFF2-40B4-BE49-F238E27FC236}">
                <a16:creationId xmlns:a16="http://schemas.microsoft.com/office/drawing/2014/main" id="{80F32790-E39B-099C-5761-24DDD8DA8B1D}"/>
              </a:ext>
            </a:extLst>
          </p:cNvPr>
          <p:cNvSpPr txBox="1"/>
          <p:nvPr/>
        </p:nvSpPr>
        <p:spPr>
          <a:xfrm>
            <a:off x="916500" y="1463595"/>
            <a:ext cx="5289331" cy="2523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Las tiendas físicas y puntos de venta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Asistencia de ventas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Puntos de venta móvil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Administración de la tienda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Presupuestos y pedidos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6" name="Google Shape;233;p21">
            <a:extLst>
              <a:ext uri="{FF2B5EF4-FFF2-40B4-BE49-F238E27FC236}">
                <a16:creationId xmlns:a16="http://schemas.microsoft.com/office/drawing/2014/main" id="{9CFF652F-EE8D-858B-198B-924B580DF59E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59967" y="1970865"/>
            <a:ext cx="330688" cy="330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34;p21">
            <a:extLst>
              <a:ext uri="{FF2B5EF4-FFF2-40B4-BE49-F238E27FC236}">
                <a16:creationId xmlns:a16="http://schemas.microsoft.com/office/drawing/2014/main" id="{5DB9B342-2632-E9FF-2161-4933370C3BF9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75034" y="3599795"/>
            <a:ext cx="330688" cy="330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35;p21">
            <a:extLst>
              <a:ext uri="{FF2B5EF4-FFF2-40B4-BE49-F238E27FC236}">
                <a16:creationId xmlns:a16="http://schemas.microsoft.com/office/drawing/2014/main" id="{6067453B-BD59-CCCF-EEDF-A7886547F4B0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59961" y="2375292"/>
            <a:ext cx="330699" cy="330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36;p21">
            <a:extLst>
              <a:ext uri="{FF2B5EF4-FFF2-40B4-BE49-F238E27FC236}">
                <a16:creationId xmlns:a16="http://schemas.microsoft.com/office/drawing/2014/main" id="{253D2DF8-92A6-768F-1E4D-A6F41005B5AC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678266" y="2830733"/>
            <a:ext cx="330688" cy="330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37;p21">
            <a:extLst>
              <a:ext uri="{FF2B5EF4-FFF2-40B4-BE49-F238E27FC236}">
                <a16:creationId xmlns:a16="http://schemas.microsoft.com/office/drawing/2014/main" id="{417905AC-E255-E310-7480-13BCC3733914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675029" y="3228643"/>
            <a:ext cx="330699" cy="33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33;p21">
            <a:extLst>
              <a:ext uri="{FF2B5EF4-FFF2-40B4-BE49-F238E27FC236}">
                <a16:creationId xmlns:a16="http://schemas.microsoft.com/office/drawing/2014/main" id="{24461700-B7A7-A92F-3B63-7164C2F02AA6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75034" y="1967132"/>
            <a:ext cx="330688" cy="330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35;p21">
            <a:extLst>
              <a:ext uri="{FF2B5EF4-FFF2-40B4-BE49-F238E27FC236}">
                <a16:creationId xmlns:a16="http://schemas.microsoft.com/office/drawing/2014/main" id="{967301C9-0C20-6E34-6D4C-C6AFD59F91D1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75029" y="2371559"/>
            <a:ext cx="330699" cy="330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36;p21">
            <a:extLst>
              <a:ext uri="{FF2B5EF4-FFF2-40B4-BE49-F238E27FC236}">
                <a16:creationId xmlns:a16="http://schemas.microsoft.com/office/drawing/2014/main" id="{53243344-5B08-3B98-7CAD-6D9FAB0F6665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675034" y="2827000"/>
            <a:ext cx="330688" cy="330688"/>
          </a:xfrm>
          <a:prstGeom prst="rect">
            <a:avLst/>
          </a:prstGeom>
          <a:noFill/>
          <a:ln>
            <a:noFill/>
          </a:ln>
        </p:spPr>
      </p:pic>
      <p:sp>
        <p:nvSpPr>
          <p:cNvPr id="713" name="Google Shape;713;p53"/>
          <p:cNvSpPr txBox="1">
            <a:spLocks/>
          </p:cNvSpPr>
          <p:nvPr/>
        </p:nvSpPr>
        <p:spPr>
          <a:xfrm>
            <a:off x="4572000" y="873700"/>
            <a:ext cx="7605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800"/>
            </a:pPr>
            <a:r>
              <a:rPr lang="pt-BR" sz="2400" dirty="0"/>
              <a:t>¿Por qué </a:t>
            </a:r>
            <a:r>
              <a:rPr lang="pt-BR" sz="2400" dirty="0" err="1"/>
              <a:t>elegir</a:t>
            </a:r>
            <a:r>
              <a:rPr lang="pt-BR" sz="2400" dirty="0"/>
              <a:t> </a:t>
            </a:r>
            <a:r>
              <a:rPr lang="pt-BR" sz="2400" dirty="0">
                <a:solidFill>
                  <a:srgbClr val="F0462D"/>
                </a:solidFill>
              </a:rPr>
              <a:t>Bridge</a:t>
            </a:r>
            <a:r>
              <a:rPr lang="pt-BR" sz="2400" dirty="0"/>
              <a:t>?</a:t>
            </a:r>
            <a:endParaRPr lang="pt-BR" sz="2400" dirty="0">
              <a:solidFill>
                <a:srgbClr val="F0462D"/>
              </a:solidFill>
            </a:endParaRPr>
          </a:p>
        </p:txBody>
      </p:sp>
      <p:sp>
        <p:nvSpPr>
          <p:cNvPr id="715" name="Google Shape;715;p53"/>
          <p:cNvSpPr txBox="1"/>
          <p:nvPr/>
        </p:nvSpPr>
        <p:spPr>
          <a:xfrm>
            <a:off x="5700475" y="1992816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Automatiza y unifica procesos permitiendo mejorar la efectividad</a:t>
            </a:r>
            <a:endParaRPr sz="1400" b="0" i="0" u="none" strike="noStrike" cap="none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16" name="Google Shape;716;p53"/>
          <p:cNvSpPr txBox="1"/>
          <p:nvPr/>
        </p:nvSpPr>
        <p:spPr>
          <a:xfrm>
            <a:off x="5700475" y="1714041"/>
            <a:ext cx="192948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Gestión centralizada</a:t>
            </a:r>
            <a:endParaRPr sz="1600" b="0" i="0" u="none" strike="noStrike" cap="none" dirty="0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17" name="Google Shape;717;p53"/>
          <p:cNvSpPr/>
          <p:nvPr/>
        </p:nvSpPr>
        <p:spPr>
          <a:xfrm>
            <a:off x="4970725" y="1790241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18" name="Google Shape;718;p53"/>
          <p:cNvCxnSpPr>
            <a:stCxn id="717" idx="4"/>
            <a:endCxn id="719" idx="0"/>
          </p:cNvCxnSpPr>
          <p:nvPr/>
        </p:nvCxnSpPr>
        <p:spPr>
          <a:xfrm>
            <a:off x="5257075" y="2362941"/>
            <a:ext cx="0" cy="51330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9" name="Google Shape;719;p53"/>
          <p:cNvSpPr/>
          <p:nvPr/>
        </p:nvSpPr>
        <p:spPr>
          <a:xfrm>
            <a:off x="4970725" y="2876091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20" name="Google Shape;720;p53"/>
          <p:cNvCxnSpPr>
            <a:cxnSpLocks/>
            <a:stCxn id="719" idx="4"/>
          </p:cNvCxnSpPr>
          <p:nvPr/>
        </p:nvCxnSpPr>
        <p:spPr>
          <a:xfrm>
            <a:off x="5257075" y="3448791"/>
            <a:ext cx="0" cy="51330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2" name="Google Shape;722;p53"/>
          <p:cNvSpPr txBox="1"/>
          <p:nvPr/>
        </p:nvSpPr>
        <p:spPr>
          <a:xfrm>
            <a:off x="5700475" y="3045179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Navegabilidad ágil y sencilla, diseño adaptativo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400" b="0" i="0" u="none" strike="noStrike" cap="none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23" name="Google Shape;723;p53"/>
          <p:cNvSpPr txBox="1"/>
          <p:nvPr/>
        </p:nvSpPr>
        <p:spPr>
          <a:xfrm>
            <a:off x="5700474" y="2766404"/>
            <a:ext cx="2315735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Experiencia de </a:t>
            </a:r>
            <a:r>
              <a:rPr lang="pt-BR" sz="1200" b="0" i="0" u="none" strike="noStrike" cap="none" dirty="0" err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usuario</a:t>
            </a:r>
            <a:endParaRPr sz="1600" b="0" i="0" u="none" strike="noStrike" cap="none" dirty="0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24" name="Google Shape;724;p53"/>
          <p:cNvSpPr txBox="1"/>
          <p:nvPr/>
        </p:nvSpPr>
        <p:spPr>
          <a:xfrm>
            <a:off x="5700475" y="4131016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Infraestructura </a:t>
            </a:r>
            <a:r>
              <a:rPr lang="es-ES" sz="1000" b="0" i="0" u="none" strike="noStrike" cap="none" dirty="0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cloud</a:t>
            </a:r>
            <a:r>
              <a:rPr lang="es-ES" sz="10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, arquitectura robusta, flexible y moderna que favorece la evolución y la vigencia</a:t>
            </a:r>
            <a:endParaRPr sz="1400" b="0" i="0" u="none" strike="noStrike" cap="none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25" name="Google Shape;725;p53"/>
          <p:cNvSpPr txBox="1"/>
          <p:nvPr/>
        </p:nvSpPr>
        <p:spPr>
          <a:xfrm>
            <a:off x="5700475" y="3852241"/>
            <a:ext cx="157800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 dirty="0" err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Arquitectura</a:t>
            </a:r>
            <a:endParaRPr sz="1600" b="0" i="0" u="none" strike="noStrike" cap="none" dirty="0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17" name="Google Shape;719;p53">
            <a:extLst>
              <a:ext uri="{FF2B5EF4-FFF2-40B4-BE49-F238E27FC236}">
                <a16:creationId xmlns:a16="http://schemas.microsoft.com/office/drawing/2014/main" id="{86ABE38A-ACDB-0D7C-920D-5B5F05BA8A47}"/>
              </a:ext>
            </a:extLst>
          </p:cNvPr>
          <p:cNvSpPr/>
          <p:nvPr/>
        </p:nvSpPr>
        <p:spPr>
          <a:xfrm>
            <a:off x="4970725" y="3961941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 dirty="0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sz="1900" b="1" i="0" u="none" strike="noStrike" cap="none" dirty="0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64961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4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4"/>
          <p:cNvSpPr txBox="1">
            <a:spLocks noGrp="1"/>
          </p:cNvSpPr>
          <p:nvPr>
            <p:ph type="title"/>
          </p:nvPr>
        </p:nvSpPr>
        <p:spPr>
          <a:xfrm>
            <a:off x="913897" y="436288"/>
            <a:ext cx="608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 dirty="0" err="1"/>
              <a:t>Principales</a:t>
            </a:r>
            <a:r>
              <a:rPr lang="pt-BR" sz="3600" dirty="0"/>
              <a:t> </a:t>
            </a:r>
            <a:r>
              <a:rPr lang="pt-BR" sz="3600" dirty="0">
                <a:solidFill>
                  <a:srgbClr val="00C855"/>
                </a:solidFill>
              </a:rPr>
              <a:t>características</a:t>
            </a:r>
            <a:endParaRPr sz="3600" dirty="0">
              <a:solidFill>
                <a:srgbClr val="9650FF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C480E31-B7CA-8EB6-C16A-458F907EDA62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9E42216-1173-8D41-7A08-F72EBBFA8A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  <p:pic>
        <p:nvPicPr>
          <p:cNvPr id="5" name="Imagen 4" descr="Forma&#10;&#10;Descripción generada automáticamente con confianza media">
            <a:extLst>
              <a:ext uri="{FF2B5EF4-FFF2-40B4-BE49-F238E27FC236}">
                <a16:creationId xmlns:a16="http://schemas.microsoft.com/office/drawing/2014/main" id="{5F5221A2-6758-F34B-D25B-0EB61538B2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36843" y="4558446"/>
            <a:ext cx="558500" cy="284835"/>
          </a:xfrm>
          <a:prstGeom prst="rect">
            <a:avLst/>
          </a:prstGeom>
        </p:spPr>
      </p:pic>
      <p:sp>
        <p:nvSpPr>
          <p:cNvPr id="10" name="Google Shape;255;p23">
            <a:extLst>
              <a:ext uri="{FF2B5EF4-FFF2-40B4-BE49-F238E27FC236}">
                <a16:creationId xmlns:a16="http://schemas.microsoft.com/office/drawing/2014/main" id="{C1E8DE8D-5995-0A16-C225-EF59FD0DEF48}"/>
              </a:ext>
            </a:extLst>
          </p:cNvPr>
          <p:cNvSpPr txBox="1"/>
          <p:nvPr/>
        </p:nvSpPr>
        <p:spPr>
          <a:xfrm>
            <a:off x="1132522" y="1512389"/>
            <a:ext cx="6841800" cy="3408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Arquitectura moderna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200" b="1" dirty="0">
              <a:solidFill>
                <a:srgbClr val="411E5A"/>
              </a:solidFill>
              <a:latin typeface="Dosis"/>
              <a:ea typeface="Dosis"/>
              <a:cs typeface="Dosis"/>
              <a:sym typeface="Dosis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Abierta y multiplataforma con herramientas de extensión productivas, que habilitan una rápida respuesta a los cambios requeridos por el negocio. Disponibles para personal propio o de terceros.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Resolución de requerimientos fiscales</a:t>
            </a:r>
            <a:endParaRPr lang="en" sz="1000" b="1"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Dosis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000" b="1"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mediante configuración de impuestos, soporte para impresoras fiscales y factura electrónica.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Cuentas de crédito</a:t>
            </a:r>
            <a:r>
              <a:rPr lang="en" sz="10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propio y apartados. 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800" b="1"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Administración de stock</a:t>
            </a:r>
            <a:endParaRPr lang="en" sz="1000" b="1"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Dosis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000" b="1"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mercaderías en depósitos y salones de venta.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1" name="Google Shape;99;p4">
            <a:extLst>
              <a:ext uri="{FF2B5EF4-FFF2-40B4-BE49-F238E27FC236}">
                <a16:creationId xmlns:a16="http://schemas.microsoft.com/office/drawing/2014/main" id="{E819DA0D-1B02-D26F-CA5E-B8E5EDD9FE3B}"/>
              </a:ext>
            </a:extLst>
          </p:cNvPr>
          <p:cNvSpPr/>
          <p:nvPr/>
        </p:nvSpPr>
        <p:spPr>
          <a:xfrm>
            <a:off x="-638349" y="2554776"/>
            <a:ext cx="6550803" cy="390467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2" name="Google Shape;99;p4">
            <a:extLst>
              <a:ext uri="{FF2B5EF4-FFF2-40B4-BE49-F238E27FC236}">
                <a16:creationId xmlns:a16="http://schemas.microsoft.com/office/drawing/2014/main" id="{8F82BE8B-4A73-3DFF-F8D7-1FF1D0FC536E}"/>
              </a:ext>
            </a:extLst>
          </p:cNvPr>
          <p:cNvSpPr/>
          <p:nvPr/>
        </p:nvSpPr>
        <p:spPr>
          <a:xfrm>
            <a:off x="-638346" y="1317156"/>
            <a:ext cx="6550803" cy="390467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3" name="Google Shape;99;p4">
            <a:extLst>
              <a:ext uri="{FF2B5EF4-FFF2-40B4-BE49-F238E27FC236}">
                <a16:creationId xmlns:a16="http://schemas.microsoft.com/office/drawing/2014/main" id="{CF4FFD93-AA28-D090-7672-B7FCC874EDA6}"/>
              </a:ext>
            </a:extLst>
          </p:cNvPr>
          <p:cNvSpPr/>
          <p:nvPr/>
        </p:nvSpPr>
        <p:spPr>
          <a:xfrm>
            <a:off x="-638348" y="3513859"/>
            <a:ext cx="6550803" cy="390467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4" name="Google Shape;99;p4">
            <a:extLst>
              <a:ext uri="{FF2B5EF4-FFF2-40B4-BE49-F238E27FC236}">
                <a16:creationId xmlns:a16="http://schemas.microsoft.com/office/drawing/2014/main" id="{1F9CC29E-0FCB-457E-21F5-8DE2925B4333}"/>
              </a:ext>
            </a:extLst>
          </p:cNvPr>
          <p:cNvSpPr/>
          <p:nvPr/>
        </p:nvSpPr>
        <p:spPr>
          <a:xfrm>
            <a:off x="-638349" y="4185708"/>
            <a:ext cx="6550803" cy="390467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547</Words>
  <Application>Microsoft Office PowerPoint</Application>
  <PresentationFormat>Presentación en pantalla (16:9)</PresentationFormat>
  <Paragraphs>60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Suite Napse</vt:lpstr>
      <vt:lpstr>Presentación de PowerPoint</vt:lpstr>
      <vt:lpstr>Presentación de PowerPoint</vt:lpstr>
      <vt:lpstr>¿Qué abarca?</vt:lpstr>
      <vt:lpstr>Principales características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21</cp:revision>
  <dcterms:modified xsi:type="dcterms:W3CDTF">2024-10-22T18:00:47Z</dcterms:modified>
</cp:coreProperties>
</file>