
<file path=[Content_Types].xml><?xml version="1.0" encoding="utf-8"?>
<Types xmlns="http://schemas.openxmlformats.org/package/2006/content-types">
  <Default Extension="emf" ContentType="image/x-emf"/>
  <Default Extension="glb" ContentType="model/gltf.binary"/>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9" r:id="rId5"/>
    <p:sldMasterId id="2147483681" r:id="rId6"/>
    <p:sldMasterId id="2147483710" r:id="rId7"/>
  </p:sldMasterIdLst>
  <p:notesMasterIdLst>
    <p:notesMasterId r:id="rId25"/>
  </p:notesMasterIdLst>
  <p:sldIdLst>
    <p:sldId id="388" r:id="rId8"/>
    <p:sldId id="402" r:id="rId9"/>
    <p:sldId id="300" r:id="rId10"/>
    <p:sldId id="572" r:id="rId11"/>
    <p:sldId id="403" r:id="rId12"/>
    <p:sldId id="580" r:id="rId13"/>
    <p:sldId id="2147481459" r:id="rId14"/>
    <p:sldId id="2147481456" r:id="rId15"/>
    <p:sldId id="2147481454" r:id="rId16"/>
    <p:sldId id="2147481452" r:id="rId17"/>
    <p:sldId id="2147481155" r:id="rId18"/>
    <p:sldId id="2147481458" r:id="rId19"/>
    <p:sldId id="2147481457" r:id="rId20"/>
    <p:sldId id="571" r:id="rId21"/>
    <p:sldId id="401" r:id="rId22"/>
    <p:sldId id="398" r:id="rId23"/>
    <p:sldId id="399" r:id="rId2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9548F2A6-670F-49DD-BF06-BFB50EE135FE}">
          <p14:sldIdLst>
            <p14:sldId id="388"/>
            <p14:sldId id="402"/>
            <p14:sldId id="300"/>
            <p14:sldId id="572"/>
          </p14:sldIdLst>
        </p14:section>
        <p14:section name="Capas" id="{9EE2B3DA-535D-404E-94DD-2B6891F7DA7D}">
          <p14:sldIdLst>
            <p14:sldId id="403"/>
            <p14:sldId id="580"/>
            <p14:sldId id="2147481459"/>
            <p14:sldId id="2147481456"/>
            <p14:sldId id="2147481454"/>
            <p14:sldId id="2147481452"/>
            <p14:sldId id="2147481155"/>
            <p14:sldId id="2147481458"/>
            <p14:sldId id="2147481457"/>
          </p14:sldIdLst>
        </p14:section>
        <p14:section name="Divisórias em Vídeo" id="{3FFE8418-8246-49E5-8E10-5B3155F5BF5A}">
          <p14:sldIdLst/>
        </p14:section>
        <p14:section name="Divisórias Estáticas" id="{9FE8F1E2-B394-4086-A29C-BBCDF92D0BFD}">
          <p14:sldIdLst/>
        </p14:section>
        <p14:section name="Slides para texto" id="{636BB345-4468-42EB-801E-04FAE7B6F592}">
          <p14:sldIdLst/>
        </p14:section>
        <p14:section name="Mockups" id="{E36FFCEB-51D4-4350-B5C3-44773CE191D5}">
          <p14:sldIdLst/>
        </p14:section>
        <p14:section name="Texto + Imagem" id="{21A8EDC5-EFBA-426A-9A63-E0661758356A}">
          <p14:sldIdLst/>
        </p14:section>
        <p14:section name="Bullets" id="{6A87B33C-EF1D-418F-8CEF-EF5F3EA1AF5B}">
          <p14:sldIdLst/>
        </p14:section>
        <p14:section name="ícones" id="{42282E48-DC4E-45A9-9E0F-766013C2B2DA}">
          <p14:sldIdLst>
            <p14:sldId id="571"/>
            <p14:sldId id="401"/>
            <p14:sldId id="398"/>
            <p14:sldId id="399"/>
          </p14:sldIdLst>
        </p14:section>
        <p14:section name="Encerramento" id="{77FFA0A7-E908-413A-8BFD-3980244E20C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4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30536A-BE28-40C7-8889-B2B2AE38F9EC}" v="4" dt="2026-07-20T12:02:46.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toria Okubo" userId="S::vitoria.okubo@linx.com.br::02f5e420-872e-418f-8160-dadb882ed1b5" providerId="AD" clId="Web-{439469FF-C18D-E5BC-5081-F809F9B9739A}"/>
    <pc:docChg chg="addSld delSld modSld sldOrd modSection">
      <pc:chgData name="Vitoria Okubo" userId="S::vitoria.okubo@linx.com.br::02f5e420-872e-418f-8160-dadb882ed1b5" providerId="AD" clId="Web-{439469FF-C18D-E5BC-5081-F809F9B9739A}" dt="2026-07-10T19:02:14.217" v="311" actId="20577"/>
      <pc:docMkLst>
        <pc:docMk/>
      </pc:docMkLst>
      <pc:sldChg chg="addSp delSp modSp">
        <pc:chgData name="Vitoria Okubo" userId="S::vitoria.okubo@linx.com.br::02f5e420-872e-418f-8160-dadb882ed1b5" providerId="AD" clId="Web-{439469FF-C18D-E5BC-5081-F809F9B9739A}" dt="2026-07-10T18:34:42.817" v="20" actId="14100"/>
        <pc:sldMkLst>
          <pc:docMk/>
          <pc:sldMk cId="2049005872" sldId="300"/>
        </pc:sldMkLst>
        <pc:spChg chg="mod">
          <ac:chgData name="Vitoria Okubo" userId="S::vitoria.okubo@linx.com.br::02f5e420-872e-418f-8160-dadb882ed1b5" providerId="AD" clId="Web-{439469FF-C18D-E5BC-5081-F809F9B9739A}" dt="2026-07-10T18:33:36.096" v="2" actId="20577"/>
          <ac:spMkLst>
            <pc:docMk/>
            <pc:sldMk cId="2049005872" sldId="300"/>
            <ac:spMk id="25" creationId="{A7719F1E-B58C-98B0-D376-977931F2793A}"/>
          </ac:spMkLst>
        </pc:spChg>
        <pc:spChg chg="mod">
          <ac:chgData name="Vitoria Okubo" userId="S::vitoria.okubo@linx.com.br::02f5e420-872e-418f-8160-dadb882ed1b5" providerId="AD" clId="Web-{439469FF-C18D-E5BC-5081-F809F9B9739A}" dt="2026-07-10T18:33:43.361" v="4" actId="20577"/>
          <ac:spMkLst>
            <pc:docMk/>
            <pc:sldMk cId="2049005872" sldId="300"/>
            <ac:spMk id="26" creationId="{D2963E04-42F9-B368-7C65-D21F8D93A0E1}"/>
          </ac:spMkLst>
        </pc:spChg>
        <pc:spChg chg="mod">
          <ac:chgData name="Vitoria Okubo" userId="S::vitoria.okubo@linx.com.br::02f5e420-872e-418f-8160-dadb882ed1b5" providerId="AD" clId="Web-{439469FF-C18D-E5BC-5081-F809F9B9739A}" dt="2026-07-10T18:34:00.690" v="5" actId="20577"/>
          <ac:spMkLst>
            <pc:docMk/>
            <pc:sldMk cId="2049005872" sldId="300"/>
            <ac:spMk id="28" creationId="{BB24402D-C30E-48D5-57F9-3C867B574004}"/>
          </ac:spMkLst>
        </pc:spChg>
        <pc:spChg chg="mod">
          <ac:chgData name="Vitoria Okubo" userId="S::vitoria.okubo@linx.com.br::02f5e420-872e-418f-8160-dadb882ed1b5" providerId="AD" clId="Web-{439469FF-C18D-E5BC-5081-F809F9B9739A}" dt="2026-07-10T18:34:05.878" v="6" actId="20577"/>
          <ac:spMkLst>
            <pc:docMk/>
            <pc:sldMk cId="2049005872" sldId="300"/>
            <ac:spMk id="29" creationId="{30C75176-5511-7FE7-48F1-9481A5627936}"/>
          </ac:spMkLst>
        </pc:spChg>
        <pc:spChg chg="mod">
          <ac:chgData name="Vitoria Okubo" userId="S::vitoria.okubo@linx.com.br::02f5e420-872e-418f-8160-dadb882ed1b5" providerId="AD" clId="Web-{439469FF-C18D-E5BC-5081-F809F9B9739A}" dt="2026-07-10T18:34:12.159" v="9" actId="20577"/>
          <ac:spMkLst>
            <pc:docMk/>
            <pc:sldMk cId="2049005872" sldId="300"/>
            <ac:spMk id="31" creationId="{3BC0989C-43E0-4073-1849-69125F305C35}"/>
          </ac:spMkLst>
        </pc:spChg>
        <pc:spChg chg="mod">
          <ac:chgData name="Vitoria Okubo" userId="S::vitoria.okubo@linx.com.br::02f5e420-872e-418f-8160-dadb882ed1b5" providerId="AD" clId="Web-{439469FF-C18D-E5BC-5081-F809F9B9739A}" dt="2026-07-10T18:34:21.456" v="18" actId="20577"/>
          <ac:spMkLst>
            <pc:docMk/>
            <pc:sldMk cId="2049005872" sldId="300"/>
            <ac:spMk id="32" creationId="{FFF931DA-0DE7-FB56-D7E3-BA0DA2B59616}"/>
          </ac:spMkLst>
        </pc:spChg>
        <pc:picChg chg="add mod ord">
          <ac:chgData name="Vitoria Okubo" userId="S::vitoria.okubo@linx.com.br::02f5e420-872e-418f-8160-dadb882ed1b5" providerId="AD" clId="Web-{439469FF-C18D-E5BC-5081-F809F9B9739A}" dt="2026-07-10T18:34:42.817" v="20" actId="14100"/>
          <ac:picMkLst>
            <pc:docMk/>
            <pc:sldMk cId="2049005872" sldId="300"/>
            <ac:picMk id="9" creationId="{9FE6145D-8C0B-915D-42CE-2406580B64A1}"/>
          </ac:picMkLst>
        </pc:picChg>
      </pc:sldChg>
      <pc:sldChg chg="modSp ord">
        <pc:chgData name="Vitoria Okubo" userId="S::vitoria.okubo@linx.com.br::02f5e420-872e-418f-8160-dadb882ed1b5" providerId="AD" clId="Web-{439469FF-C18D-E5BC-5081-F809F9B9739A}" dt="2026-07-10T18:45:04.869" v="274"/>
        <pc:sldMkLst>
          <pc:docMk/>
          <pc:sldMk cId="4077443937" sldId="402"/>
        </pc:sldMkLst>
        <pc:spChg chg="mod">
          <ac:chgData name="Vitoria Okubo" userId="S::vitoria.okubo@linx.com.br::02f5e420-872e-418f-8160-dadb882ed1b5" providerId="AD" clId="Web-{439469FF-C18D-E5BC-5081-F809F9B9739A}" dt="2026-07-10T18:37:40.526" v="141" actId="20577"/>
          <ac:spMkLst>
            <pc:docMk/>
            <pc:sldMk cId="4077443937" sldId="402"/>
            <ac:spMk id="15" creationId="{6BD1D5E5-9232-44AD-7AED-17478230ADC0}"/>
          </ac:spMkLst>
        </pc:spChg>
        <pc:spChg chg="mod">
          <ac:chgData name="Vitoria Okubo" userId="S::vitoria.okubo@linx.com.br::02f5e420-872e-418f-8160-dadb882ed1b5" providerId="AD" clId="Web-{439469FF-C18D-E5BC-5081-F809F9B9739A}" dt="2026-07-10T18:37:44.573" v="150" actId="20577"/>
          <ac:spMkLst>
            <pc:docMk/>
            <pc:sldMk cId="4077443937" sldId="402"/>
            <ac:spMk id="16" creationId="{50CA8973-63BC-BDFD-C362-EB15ECEAE704}"/>
          </ac:spMkLst>
        </pc:spChg>
      </pc:sldChg>
      <pc:sldChg chg="modSp">
        <pc:chgData name="Vitoria Okubo" userId="S::vitoria.okubo@linx.com.br::02f5e420-872e-418f-8160-dadb882ed1b5" providerId="AD" clId="Web-{439469FF-C18D-E5BC-5081-F809F9B9739A}" dt="2026-07-10T19:02:14.217" v="311" actId="20577"/>
        <pc:sldMkLst>
          <pc:docMk/>
          <pc:sldMk cId="2093042304" sldId="403"/>
        </pc:sldMkLst>
        <pc:spChg chg="mod">
          <ac:chgData name="Vitoria Okubo" userId="S::vitoria.okubo@linx.com.br::02f5e420-872e-418f-8160-dadb882ed1b5" providerId="AD" clId="Web-{439469FF-C18D-E5BC-5081-F809F9B9739A}" dt="2026-07-10T19:01:58.544" v="299" actId="20577"/>
          <ac:spMkLst>
            <pc:docMk/>
            <pc:sldMk cId="2093042304" sldId="403"/>
            <ac:spMk id="6" creationId="{F2C8069B-6C1B-899C-FDDC-737B16B4DDA6}"/>
          </ac:spMkLst>
        </pc:spChg>
        <pc:spChg chg="mod">
          <ac:chgData name="Vitoria Okubo" userId="S::vitoria.okubo@linx.com.br::02f5e420-872e-418f-8160-dadb882ed1b5" providerId="AD" clId="Web-{439469FF-C18D-E5BC-5081-F809F9B9739A}" dt="2026-07-10T19:02:14.217" v="311" actId="20577"/>
          <ac:spMkLst>
            <pc:docMk/>
            <pc:sldMk cId="2093042304" sldId="403"/>
            <ac:spMk id="7" creationId="{1DD0677E-B015-FF28-F306-759D726EC6ED}"/>
          </ac:spMkLst>
        </pc:spChg>
        <pc:spChg chg="mod">
          <ac:chgData name="Vitoria Okubo" userId="S::vitoria.okubo@linx.com.br::02f5e420-872e-418f-8160-dadb882ed1b5" providerId="AD" clId="Web-{439469FF-C18D-E5BC-5081-F809F9B9739A}" dt="2026-07-10T18:38:43.247" v="202" actId="20577"/>
          <ac:spMkLst>
            <pc:docMk/>
            <pc:sldMk cId="2093042304" sldId="403"/>
            <ac:spMk id="16" creationId="{1ABA4278-3D9A-C72D-D298-EA3DC28131BA}"/>
          </ac:spMkLst>
        </pc:spChg>
      </pc:sldChg>
      <pc:sldChg chg="addSp delSp modSp add replId delAnim">
        <pc:chgData name="Vitoria Okubo" userId="S::vitoria.okubo@linx.com.br::02f5e420-872e-418f-8160-dadb882ed1b5" providerId="AD" clId="Web-{439469FF-C18D-E5BC-5081-F809F9B9739A}" dt="2026-07-10T18:37:15.181" v="120" actId="20577"/>
        <pc:sldMkLst>
          <pc:docMk/>
          <pc:sldMk cId="1578102916" sldId="572"/>
        </pc:sldMkLst>
        <pc:spChg chg="mod">
          <ac:chgData name="Vitoria Okubo" userId="S::vitoria.okubo@linx.com.br::02f5e420-872e-418f-8160-dadb882ed1b5" providerId="AD" clId="Web-{439469FF-C18D-E5BC-5081-F809F9B9739A}" dt="2026-07-10T18:36:57.228" v="114" actId="20577"/>
          <ac:spMkLst>
            <pc:docMk/>
            <pc:sldMk cId="1578102916" sldId="572"/>
            <ac:spMk id="21" creationId="{F1FCBD12-BF47-94E8-0D9C-922AEEF35B98}"/>
          </ac:spMkLst>
        </pc:spChg>
        <pc:spChg chg="mod">
          <ac:chgData name="Vitoria Okubo" userId="S::vitoria.okubo@linx.com.br::02f5e420-872e-418f-8160-dadb882ed1b5" providerId="AD" clId="Web-{439469FF-C18D-E5BC-5081-F809F9B9739A}" dt="2026-07-10T18:36:14.039" v="69"/>
          <ac:spMkLst>
            <pc:docMk/>
            <pc:sldMk cId="1578102916" sldId="572"/>
            <ac:spMk id="22" creationId="{8B606469-9CEC-71E2-0328-7E4D0D039AC2}"/>
          </ac:spMkLst>
        </pc:spChg>
        <pc:spChg chg="mod">
          <ac:chgData name="Vitoria Okubo" userId="S::vitoria.okubo@linx.com.br::02f5e420-872e-418f-8160-dadb882ed1b5" providerId="AD" clId="Web-{439469FF-C18D-E5BC-5081-F809F9B9739A}" dt="2026-07-10T18:36:33.508" v="83" actId="1076"/>
          <ac:spMkLst>
            <pc:docMk/>
            <pc:sldMk cId="1578102916" sldId="572"/>
            <ac:spMk id="23" creationId="{EF25F278-E52B-A26B-1E65-6C011A3F9634}"/>
          </ac:spMkLst>
        </pc:spChg>
        <pc:spChg chg="mod">
          <ac:chgData name="Vitoria Okubo" userId="S::vitoria.okubo@linx.com.br::02f5e420-872e-418f-8160-dadb882ed1b5" providerId="AD" clId="Web-{439469FF-C18D-E5BC-5081-F809F9B9739A}" dt="2026-07-10T18:37:15.181" v="120" actId="20577"/>
          <ac:spMkLst>
            <pc:docMk/>
            <pc:sldMk cId="1578102916" sldId="572"/>
            <ac:spMk id="25" creationId="{1905859E-2B2B-2140-5FCC-5B7C0D144723}"/>
          </ac:spMkLst>
        </pc:spChg>
        <pc:spChg chg="mod">
          <ac:chgData name="Vitoria Okubo" userId="S::vitoria.okubo@linx.com.br::02f5e420-872e-418f-8160-dadb882ed1b5" providerId="AD" clId="Web-{439469FF-C18D-E5BC-5081-F809F9B9739A}" dt="2026-07-10T18:35:42.116" v="57" actId="20577"/>
          <ac:spMkLst>
            <pc:docMk/>
            <pc:sldMk cId="1578102916" sldId="572"/>
            <ac:spMk id="26" creationId="{CB053270-540D-80B1-822B-39F9F1463E85}"/>
          </ac:spMkLst>
        </pc:spChg>
        <pc:spChg chg="mod">
          <ac:chgData name="Vitoria Okubo" userId="S::vitoria.okubo@linx.com.br::02f5e420-872e-418f-8160-dadb882ed1b5" providerId="AD" clId="Web-{439469FF-C18D-E5BC-5081-F809F9B9739A}" dt="2026-07-10T18:36:59.618" v="115" actId="20577"/>
          <ac:spMkLst>
            <pc:docMk/>
            <pc:sldMk cId="1578102916" sldId="572"/>
            <ac:spMk id="27" creationId="{43C86723-3CE5-2D74-CDA3-7F96D732D766}"/>
          </ac:spMkLst>
        </pc:spChg>
        <pc:spChg chg="mod">
          <ac:chgData name="Vitoria Okubo" userId="S::vitoria.okubo@linx.com.br::02f5e420-872e-418f-8160-dadb882ed1b5" providerId="AD" clId="Web-{439469FF-C18D-E5BC-5081-F809F9B9739A}" dt="2026-07-10T18:36:40.071" v="100" actId="20577"/>
          <ac:spMkLst>
            <pc:docMk/>
            <pc:sldMk cId="1578102916" sldId="572"/>
            <ac:spMk id="28" creationId="{EBC24EEA-2A8F-C38C-4D19-4117D0212630}"/>
          </ac:spMkLst>
        </pc:spChg>
        <pc:spChg chg="mod">
          <ac:chgData name="Vitoria Okubo" userId="S::vitoria.okubo@linx.com.br::02f5e420-872e-418f-8160-dadb882ed1b5" providerId="AD" clId="Web-{439469FF-C18D-E5BC-5081-F809F9B9739A}" dt="2026-07-10T18:36:46.727" v="108" actId="20577"/>
          <ac:spMkLst>
            <pc:docMk/>
            <pc:sldMk cId="1578102916" sldId="572"/>
            <ac:spMk id="29" creationId="{984FC3DB-290D-6341-2E47-4241B97C0A36}"/>
          </ac:spMkLst>
        </pc:spChg>
        <pc:spChg chg="mod">
          <ac:chgData name="Vitoria Okubo" userId="S::vitoria.okubo@linx.com.br::02f5e420-872e-418f-8160-dadb882ed1b5" providerId="AD" clId="Web-{439469FF-C18D-E5BC-5081-F809F9B9739A}" dt="2026-07-10T18:37:01.228" v="116" actId="20577"/>
          <ac:spMkLst>
            <pc:docMk/>
            <pc:sldMk cId="1578102916" sldId="572"/>
            <ac:spMk id="30" creationId="{7BD7C287-5442-39D9-65D2-A52093BA5A80}"/>
          </ac:spMkLst>
        </pc:spChg>
      </pc:sldChg>
      <pc:sldChg chg="modSp add">
        <pc:chgData name="Vitoria Okubo" userId="S::vitoria.okubo@linx.com.br::02f5e420-872e-418f-8160-dadb882ed1b5" providerId="AD" clId="Web-{439469FF-C18D-E5BC-5081-F809F9B9739A}" dt="2026-07-10T18:45:36.136" v="282" actId="20577"/>
        <pc:sldMkLst>
          <pc:docMk/>
          <pc:sldMk cId="3038820434" sldId="580"/>
        </pc:sldMkLst>
        <pc:spChg chg="mod">
          <ac:chgData name="Vitoria Okubo" userId="S::vitoria.okubo@linx.com.br::02f5e420-872e-418f-8160-dadb882ed1b5" providerId="AD" clId="Web-{439469FF-C18D-E5BC-5081-F809F9B9739A}" dt="2026-07-10T18:45:36.136" v="282" actId="20577"/>
          <ac:spMkLst>
            <pc:docMk/>
            <pc:sldMk cId="3038820434" sldId="580"/>
            <ac:spMk id="3" creationId="{1AA718D9-5F9D-C869-E3FD-E1BA735A944D}"/>
          </ac:spMkLst>
        </pc:spChg>
      </pc:sldChg>
      <pc:sldChg chg="add">
        <pc:chgData name="Vitoria Okubo" userId="S::vitoria.okubo@linx.com.br::02f5e420-872e-418f-8160-dadb882ed1b5" providerId="AD" clId="Web-{439469FF-C18D-E5BC-5081-F809F9B9739A}" dt="2026-07-10T18:39:53.765" v="210"/>
        <pc:sldMkLst>
          <pc:docMk/>
          <pc:sldMk cId="713240632" sldId="2147481155"/>
        </pc:sldMkLst>
      </pc:sldChg>
      <pc:sldChg chg="add">
        <pc:chgData name="Vitoria Okubo" userId="S::vitoria.okubo@linx.com.br::02f5e420-872e-418f-8160-dadb882ed1b5" providerId="AD" clId="Web-{439469FF-C18D-E5BC-5081-F809F9B9739A}" dt="2026-07-10T18:39:20.420" v="209"/>
        <pc:sldMkLst>
          <pc:docMk/>
          <pc:sldMk cId="4236448637" sldId="2147481452"/>
        </pc:sldMkLst>
      </pc:sldChg>
      <pc:sldChg chg="add">
        <pc:chgData name="Vitoria Okubo" userId="S::vitoria.okubo@linx.com.br::02f5e420-872e-418f-8160-dadb882ed1b5" providerId="AD" clId="Web-{439469FF-C18D-E5BC-5081-F809F9B9739A}" dt="2026-07-10T18:39:20.061" v="208"/>
        <pc:sldMkLst>
          <pc:docMk/>
          <pc:sldMk cId="2781634019" sldId="2147481454"/>
        </pc:sldMkLst>
      </pc:sldChg>
      <pc:sldChg chg="add">
        <pc:chgData name="Vitoria Okubo" userId="S::vitoria.okubo@linx.com.br::02f5e420-872e-418f-8160-dadb882ed1b5" providerId="AD" clId="Web-{439469FF-C18D-E5BC-5081-F809F9B9739A}" dt="2026-07-10T18:39:16.170" v="206"/>
        <pc:sldMkLst>
          <pc:docMk/>
          <pc:sldMk cId="2109861450" sldId="2147481455"/>
        </pc:sldMkLst>
      </pc:sldChg>
      <pc:sldChg chg="modSp add">
        <pc:chgData name="Vitoria Okubo" userId="S::vitoria.okubo@linx.com.br::02f5e420-872e-418f-8160-dadb882ed1b5" providerId="AD" clId="Web-{439469FF-C18D-E5BC-5081-F809F9B9739A}" dt="2026-07-10T18:46:26.325" v="288" actId="1076"/>
        <pc:sldMkLst>
          <pc:docMk/>
          <pc:sldMk cId="2493422153" sldId="2147481456"/>
        </pc:sldMkLst>
        <pc:spChg chg="mod">
          <ac:chgData name="Vitoria Okubo" userId="S::vitoria.okubo@linx.com.br::02f5e420-872e-418f-8160-dadb882ed1b5" providerId="AD" clId="Web-{439469FF-C18D-E5BC-5081-F809F9B9739A}" dt="2026-07-10T18:46:10.434" v="287" actId="20577"/>
          <ac:spMkLst>
            <pc:docMk/>
            <pc:sldMk cId="2493422153" sldId="2147481456"/>
            <ac:spMk id="10" creationId="{659607F0-0292-E922-FF83-B78313202159}"/>
          </ac:spMkLst>
        </pc:spChg>
        <pc:graphicFrameChg chg="mod">
          <ac:chgData name="Vitoria Okubo" userId="S::vitoria.okubo@linx.com.br::02f5e420-872e-418f-8160-dadb882ed1b5" providerId="AD" clId="Web-{439469FF-C18D-E5BC-5081-F809F9B9739A}" dt="2026-07-10T18:46:26.325" v="288" actId="1076"/>
          <ac:graphicFrameMkLst>
            <pc:docMk/>
            <pc:sldMk cId="2493422153" sldId="2147481456"/>
            <ac:graphicFrameMk id="3" creationId="{78195AB7-DEF4-A649-D1D1-9B0D22AFCECF}"/>
          </ac:graphicFrameMkLst>
        </pc:graphicFrameChg>
      </pc:sldChg>
      <pc:sldChg chg="add">
        <pc:chgData name="Vitoria Okubo" userId="S::vitoria.okubo@linx.com.br::02f5e420-872e-418f-8160-dadb882ed1b5" providerId="AD" clId="Web-{439469FF-C18D-E5BC-5081-F809F9B9739A}" dt="2026-07-10T18:39:54.984" v="211"/>
        <pc:sldMkLst>
          <pc:docMk/>
          <pc:sldMk cId="1797336529" sldId="2147481457"/>
        </pc:sldMkLst>
      </pc:sldChg>
      <pc:sldChg chg="modSp add replId">
        <pc:chgData name="Vitoria Okubo" userId="S::vitoria.okubo@linx.com.br::02f5e420-872e-418f-8160-dadb882ed1b5" providerId="AD" clId="Web-{439469FF-C18D-E5BC-5081-F809F9B9739A}" dt="2026-07-10T18:47:05.451" v="290" actId="20577"/>
        <pc:sldMkLst>
          <pc:docMk/>
          <pc:sldMk cId="800515428" sldId="2147481458"/>
        </pc:sldMkLst>
        <pc:spChg chg="mod">
          <ac:chgData name="Vitoria Okubo" userId="S::vitoria.okubo@linx.com.br::02f5e420-872e-418f-8160-dadb882ed1b5" providerId="AD" clId="Web-{439469FF-C18D-E5BC-5081-F809F9B9739A}" dt="2026-07-10T18:43:01.678" v="223" actId="20577"/>
          <ac:spMkLst>
            <pc:docMk/>
            <pc:sldMk cId="800515428" sldId="2147481458"/>
            <ac:spMk id="3" creationId="{4329BD1C-2196-CA8C-B725-1411929511D6}"/>
          </ac:spMkLst>
        </pc:spChg>
        <pc:spChg chg="mod">
          <ac:chgData name="Vitoria Okubo" userId="S::vitoria.okubo@linx.com.br::02f5e420-872e-418f-8160-dadb882ed1b5" providerId="AD" clId="Web-{439469FF-C18D-E5BC-5081-F809F9B9739A}" dt="2026-07-10T18:42:50.943" v="216" actId="20577"/>
          <ac:spMkLst>
            <pc:docMk/>
            <pc:sldMk cId="800515428" sldId="2147481458"/>
            <ac:spMk id="11" creationId="{7567258D-098D-4383-2EDC-3539D1B1DEFE}"/>
          </ac:spMkLst>
        </pc:spChg>
        <pc:spChg chg="mod">
          <ac:chgData name="Vitoria Okubo" userId="S::vitoria.okubo@linx.com.br::02f5e420-872e-418f-8160-dadb882ed1b5" providerId="AD" clId="Web-{439469FF-C18D-E5BC-5081-F809F9B9739A}" dt="2026-07-10T18:47:05.451" v="290" actId="20577"/>
          <ac:spMkLst>
            <pc:docMk/>
            <pc:sldMk cId="800515428" sldId="2147481458"/>
            <ac:spMk id="12" creationId="{A4B53D02-4AFF-276F-A761-404947046B4B}"/>
          </ac:spMkLst>
        </pc:spChg>
        <pc:spChg chg="mod">
          <ac:chgData name="Vitoria Okubo" userId="S::vitoria.okubo@linx.com.br::02f5e420-872e-418f-8160-dadb882ed1b5" providerId="AD" clId="Web-{439469FF-C18D-E5BC-5081-F809F9B9739A}" dt="2026-07-10T18:43:36.538" v="225" actId="20577"/>
          <ac:spMkLst>
            <pc:docMk/>
            <pc:sldMk cId="800515428" sldId="2147481458"/>
            <ac:spMk id="13" creationId="{2F723121-375D-07D2-778F-23E519F60389}"/>
          </ac:spMkLst>
        </pc:spChg>
      </pc:sldChg>
      <pc:sldMasterChg chg="addSldLayout">
        <pc:chgData name="Vitoria Okubo" userId="S::vitoria.okubo@linx.com.br::02f5e420-872e-418f-8160-dadb882ed1b5" providerId="AD" clId="Web-{439469FF-C18D-E5BC-5081-F809F9B9739A}" dt="2026-07-10T18:39:53.765" v="210"/>
        <pc:sldMasterMkLst>
          <pc:docMk/>
          <pc:sldMasterMk cId="3740438781" sldId="2147483681"/>
        </pc:sldMasterMkLst>
        <pc:sldLayoutChg chg="add replId">
          <pc:chgData name="Vitoria Okubo" userId="S::vitoria.okubo@linx.com.br::02f5e420-872e-418f-8160-dadb882ed1b5" providerId="AD" clId="Web-{439469FF-C18D-E5BC-5081-F809F9B9739A}" dt="2026-07-10T18:39:14.920" v="204"/>
          <pc:sldLayoutMkLst>
            <pc:docMk/>
            <pc:sldMasterMk cId="3740438781" sldId="2147483681"/>
            <pc:sldLayoutMk cId="2221087667" sldId="2147483765"/>
          </pc:sldLayoutMkLst>
        </pc:sldLayoutChg>
        <pc:sldLayoutChg chg="add">
          <pc:chgData name="Vitoria Okubo" userId="S::vitoria.okubo@linx.com.br::02f5e420-872e-418f-8160-dadb882ed1b5" providerId="AD" clId="Web-{439469FF-C18D-E5BC-5081-F809F9B9739A}" dt="2026-07-10T18:39:16.170" v="206"/>
          <pc:sldLayoutMkLst>
            <pc:docMk/>
            <pc:sldMasterMk cId="3740438781" sldId="2147483681"/>
            <pc:sldLayoutMk cId="2320312462" sldId="2147483766"/>
          </pc:sldLayoutMkLst>
        </pc:sldLayoutChg>
        <pc:sldLayoutChg chg="add">
          <pc:chgData name="Vitoria Okubo" userId="S::vitoria.okubo@linx.com.br::02f5e420-872e-418f-8160-dadb882ed1b5" providerId="AD" clId="Web-{439469FF-C18D-E5BC-5081-F809F9B9739A}" dt="2026-07-10T18:39:20.061" v="208"/>
          <pc:sldLayoutMkLst>
            <pc:docMk/>
            <pc:sldMasterMk cId="3740438781" sldId="2147483681"/>
            <pc:sldLayoutMk cId="3813039416" sldId="2147483767"/>
          </pc:sldLayoutMkLst>
        </pc:sldLayoutChg>
        <pc:sldLayoutChg chg="add">
          <pc:chgData name="Vitoria Okubo" userId="S::vitoria.okubo@linx.com.br::02f5e420-872e-418f-8160-dadb882ed1b5" providerId="AD" clId="Web-{439469FF-C18D-E5BC-5081-F809F9B9739A}" dt="2026-07-10T18:39:20.420" v="209"/>
          <pc:sldLayoutMkLst>
            <pc:docMk/>
            <pc:sldMasterMk cId="3740438781" sldId="2147483681"/>
            <pc:sldLayoutMk cId="1838564463" sldId="2147483768"/>
          </pc:sldLayoutMkLst>
        </pc:sldLayoutChg>
        <pc:sldLayoutChg chg="add">
          <pc:chgData name="Vitoria Okubo" userId="S::vitoria.okubo@linx.com.br::02f5e420-872e-418f-8160-dadb882ed1b5" providerId="AD" clId="Web-{439469FF-C18D-E5BC-5081-F809F9B9739A}" dt="2026-07-10T18:39:53.765" v="210"/>
          <pc:sldLayoutMkLst>
            <pc:docMk/>
            <pc:sldMasterMk cId="3740438781" sldId="2147483681"/>
            <pc:sldLayoutMk cId="2727682497" sldId="2147483769"/>
          </pc:sldLayoutMkLst>
        </pc:sldLayoutChg>
      </pc:sldMasterChg>
    </pc:docChg>
  </pc:docChgLst>
  <pc:docChgLst>
    <pc:chgData name="Alberto De Araujo Agostinho" userId="23b2fa25-ab54-4cc9-9252-7a4981e6b0a7" providerId="ADAL" clId="{25AB5AF9-434E-4E43-9948-C65774EE8D77}"/>
    <pc:docChg chg="addSld delSld modSld sldOrd modSection">
      <pc:chgData name="Alberto De Araujo Agostinho" userId="23b2fa25-ab54-4cc9-9252-7a4981e6b0a7" providerId="ADAL" clId="{25AB5AF9-434E-4E43-9948-C65774EE8D77}" dt="2026-07-20T12:02:46.392" v="4" actId="2696"/>
      <pc:docMkLst>
        <pc:docMk/>
      </pc:docMkLst>
      <pc:sldChg chg="addSp del mod ord">
        <pc:chgData name="Alberto De Araujo Agostinho" userId="23b2fa25-ab54-4cc9-9252-7a4981e6b0a7" providerId="ADAL" clId="{25AB5AF9-434E-4E43-9948-C65774EE8D77}" dt="2026-07-20T12:02:46.392" v="4" actId="2696"/>
        <pc:sldMkLst>
          <pc:docMk/>
          <pc:sldMk cId="2109861450" sldId="2147481455"/>
        </pc:sldMkLst>
        <pc:picChg chg="add">
          <ac:chgData name="Alberto De Araujo Agostinho" userId="23b2fa25-ab54-4cc9-9252-7a4981e6b0a7" providerId="ADAL" clId="{25AB5AF9-434E-4E43-9948-C65774EE8D77}" dt="2026-07-20T12:02:38.989" v="3" actId="22"/>
          <ac:picMkLst>
            <pc:docMk/>
            <pc:sldMk cId="2109861450" sldId="2147481455"/>
            <ac:picMk id="6" creationId="{BED35F94-39B1-7088-D6B7-974A47987549}"/>
          </ac:picMkLst>
        </pc:picChg>
      </pc:sldChg>
      <pc:sldChg chg="add">
        <pc:chgData name="Alberto De Araujo Agostinho" userId="23b2fa25-ab54-4cc9-9252-7a4981e6b0a7" providerId="ADAL" clId="{25AB5AF9-434E-4E43-9948-C65774EE8D77}" dt="2026-07-20T12:01:48.589" v="0" actId="2890"/>
        <pc:sldMkLst>
          <pc:docMk/>
          <pc:sldMk cId="2138473403" sldId="2147481459"/>
        </pc:sldMkLst>
      </pc:sldChg>
    </pc:docChg>
  </pc:docChgLst>
  <pc:docChgLst>
    <pc:chgData name="Rafael Leonardo De Resende Silva" userId="a93326e0-1ab1-441e-966c-b444aea56e31" providerId="ADAL" clId="{AA9C9E63-89A0-4451-9173-AF0D26B8E3C5}"/>
    <pc:docChg chg="modSld">
      <pc:chgData name="Rafael Leonardo De Resende Silva" userId="a93326e0-1ab1-441e-966c-b444aea56e31" providerId="ADAL" clId="{AA9C9E63-89A0-4451-9173-AF0D26B8E3C5}" dt="2026-07-17T18:55:00.942" v="67" actId="20577"/>
      <pc:docMkLst>
        <pc:docMk/>
      </pc:docMkLst>
      <pc:sldChg chg="modSp">
        <pc:chgData name="Rafael Leonardo De Resende Silva" userId="a93326e0-1ab1-441e-966c-b444aea56e31" providerId="ADAL" clId="{AA9C9E63-89A0-4451-9173-AF0D26B8E3C5}" dt="2026-07-17T18:52:37.067" v="5" actId="207"/>
        <pc:sldMkLst>
          <pc:docMk/>
          <pc:sldMk cId="2049005872" sldId="300"/>
        </pc:sldMkLst>
        <pc:spChg chg="mod">
          <ac:chgData name="Rafael Leonardo De Resende Silva" userId="a93326e0-1ab1-441e-966c-b444aea56e31" providerId="ADAL" clId="{AA9C9E63-89A0-4451-9173-AF0D26B8E3C5}" dt="2026-07-17T18:52:24.926" v="2" actId="207"/>
          <ac:spMkLst>
            <pc:docMk/>
            <pc:sldMk cId="2049005872" sldId="300"/>
            <ac:spMk id="23" creationId="{8EF1CDED-C075-7349-B2F4-D2361608DB45}"/>
          </ac:spMkLst>
        </pc:spChg>
        <pc:spChg chg="mod">
          <ac:chgData name="Rafael Leonardo De Resende Silva" userId="a93326e0-1ab1-441e-966c-b444aea56e31" providerId="ADAL" clId="{AA9C9E63-89A0-4451-9173-AF0D26B8E3C5}" dt="2026-07-17T18:52:31.310" v="3" actId="207"/>
          <ac:spMkLst>
            <pc:docMk/>
            <pc:sldMk cId="2049005872" sldId="300"/>
            <ac:spMk id="26" creationId="{D2963E04-42F9-B368-7C65-D21F8D93A0E1}"/>
          </ac:spMkLst>
        </pc:spChg>
        <pc:spChg chg="mod">
          <ac:chgData name="Rafael Leonardo De Resende Silva" userId="a93326e0-1ab1-441e-966c-b444aea56e31" providerId="ADAL" clId="{AA9C9E63-89A0-4451-9173-AF0D26B8E3C5}" dt="2026-07-17T18:52:34.086" v="4" actId="207"/>
          <ac:spMkLst>
            <pc:docMk/>
            <pc:sldMk cId="2049005872" sldId="300"/>
            <ac:spMk id="29" creationId="{30C75176-5511-7FE7-48F1-9481A5627936}"/>
          </ac:spMkLst>
        </pc:spChg>
        <pc:spChg chg="mod">
          <ac:chgData name="Rafael Leonardo De Resende Silva" userId="a93326e0-1ab1-441e-966c-b444aea56e31" providerId="ADAL" clId="{AA9C9E63-89A0-4451-9173-AF0D26B8E3C5}" dt="2026-07-17T18:52:37.067" v="5" actId="207"/>
          <ac:spMkLst>
            <pc:docMk/>
            <pc:sldMk cId="2049005872" sldId="300"/>
            <ac:spMk id="32" creationId="{FFF931DA-0DE7-FB56-D7E3-BA0DA2B59616}"/>
          </ac:spMkLst>
        </pc:spChg>
      </pc:sldChg>
      <pc:sldChg chg="modSp mod">
        <pc:chgData name="Rafael Leonardo De Resende Silva" userId="a93326e0-1ab1-441e-966c-b444aea56e31" providerId="ADAL" clId="{AA9C9E63-89A0-4451-9173-AF0D26B8E3C5}" dt="2026-07-17T18:53:40.378" v="54" actId="207"/>
        <pc:sldMkLst>
          <pc:docMk/>
          <pc:sldMk cId="1578102916" sldId="572"/>
        </pc:sldMkLst>
        <pc:spChg chg="mod">
          <ac:chgData name="Rafael Leonardo De Resende Silva" userId="a93326e0-1ab1-441e-966c-b444aea56e31" providerId="ADAL" clId="{AA9C9E63-89A0-4451-9173-AF0D26B8E3C5}" dt="2026-07-17T18:52:41.778" v="6" actId="207"/>
          <ac:spMkLst>
            <pc:docMk/>
            <pc:sldMk cId="1578102916" sldId="572"/>
            <ac:spMk id="23" creationId="{EF25F278-E52B-A26B-1E65-6C011A3F9634}"/>
          </ac:spMkLst>
        </pc:spChg>
        <pc:spChg chg="mod">
          <ac:chgData name="Rafael Leonardo De Resende Silva" userId="a93326e0-1ab1-441e-966c-b444aea56e31" providerId="ADAL" clId="{AA9C9E63-89A0-4451-9173-AF0D26B8E3C5}" dt="2026-07-17T18:53:40.378" v="54" actId="207"/>
          <ac:spMkLst>
            <pc:docMk/>
            <pc:sldMk cId="1578102916" sldId="572"/>
            <ac:spMk id="26" creationId="{CB053270-540D-80B1-822B-39F9F1463E85}"/>
          </ac:spMkLst>
        </pc:spChg>
        <pc:spChg chg="mod">
          <ac:chgData name="Rafael Leonardo De Resende Silva" userId="a93326e0-1ab1-441e-966c-b444aea56e31" providerId="ADAL" clId="{AA9C9E63-89A0-4451-9173-AF0D26B8E3C5}" dt="2026-07-17T18:53:02.433" v="10" actId="113"/>
          <ac:spMkLst>
            <pc:docMk/>
            <pc:sldMk cId="1578102916" sldId="572"/>
            <ac:spMk id="29" creationId="{984FC3DB-290D-6341-2E47-4241B97C0A36}"/>
          </ac:spMkLst>
        </pc:spChg>
      </pc:sldChg>
      <pc:sldChg chg="modSp mod">
        <pc:chgData name="Rafael Leonardo De Resende Silva" userId="a93326e0-1ab1-441e-966c-b444aea56e31" providerId="ADAL" clId="{AA9C9E63-89A0-4451-9173-AF0D26B8E3C5}" dt="2026-07-17T18:41:28.942" v="0" actId="207"/>
        <pc:sldMkLst>
          <pc:docMk/>
          <pc:sldMk cId="2109861450" sldId="2147481455"/>
        </pc:sldMkLst>
        <pc:spChg chg="mod">
          <ac:chgData name="Rafael Leonardo De Resende Silva" userId="a93326e0-1ab1-441e-966c-b444aea56e31" providerId="ADAL" clId="{AA9C9E63-89A0-4451-9173-AF0D26B8E3C5}" dt="2026-07-17T18:41:28.942" v="0" actId="207"/>
          <ac:spMkLst>
            <pc:docMk/>
            <pc:sldMk cId="2109861450" sldId="2147481455"/>
            <ac:spMk id="10" creationId="{2726800D-3633-88EA-F440-BA44D047F456}"/>
          </ac:spMkLst>
        </pc:spChg>
      </pc:sldChg>
      <pc:sldChg chg="addSp modSp mod">
        <pc:chgData name="Rafael Leonardo De Resende Silva" userId="a93326e0-1ab1-441e-966c-b444aea56e31" providerId="ADAL" clId="{AA9C9E63-89A0-4451-9173-AF0D26B8E3C5}" dt="2026-07-17T18:55:00.942" v="67" actId="20577"/>
        <pc:sldMkLst>
          <pc:docMk/>
          <pc:sldMk cId="800515428" sldId="2147481458"/>
        </pc:sldMkLst>
        <pc:spChg chg="add mod">
          <ac:chgData name="Rafael Leonardo De Resende Silva" userId="a93326e0-1ab1-441e-966c-b444aea56e31" providerId="ADAL" clId="{AA9C9E63-89A0-4451-9173-AF0D26B8E3C5}" dt="2026-07-17T18:55:00.942" v="67" actId="20577"/>
          <ac:spMkLst>
            <pc:docMk/>
            <pc:sldMk cId="800515428" sldId="2147481458"/>
            <ac:spMk id="8" creationId="{FB386428-077A-2E1C-B84B-BDCC86D78E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A9278-56E6-4065-84BA-99D2454910C6}" type="datetimeFigureOut">
              <a:rPr lang="pt-BR" smtClean="0"/>
              <a:t>20/07/2026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5EE70-3ACC-4686-B291-570AA89E8D22}" type="slidenum">
              <a:rPr lang="pt-BR" smtClean="0"/>
              <a:t>‹#›</a:t>
            </a:fld>
            <a:endParaRPr lang="pt-BR"/>
          </a:p>
        </p:txBody>
      </p:sp>
    </p:spTree>
    <p:extLst>
      <p:ext uri="{BB962C8B-B14F-4D97-AF65-F5344CB8AC3E}">
        <p14:creationId xmlns:p14="http://schemas.microsoft.com/office/powerpoint/2010/main" val="2735575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a:p>
        </p:txBody>
      </p:sp>
      <p:sp>
        <p:nvSpPr>
          <p:cNvPr id="5" name="Slide Number Placeholder 4">
            <a:extLst>
              <a:ext uri="{FF2B5EF4-FFF2-40B4-BE49-F238E27FC236}">
                <a16:creationId xmlns:a16="http://schemas.microsoft.com/office/drawing/2014/main" id="{7CF1736B-C473-8898-04F1-8BBAFA6EDE5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A79FE3-A55B-E040-8346-ED470A177ADE}" type="slidenum">
              <a:rPr kumimoji="0" lang="x-non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506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89AD-27ED-4D46-CC90-3C2429BF1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A78B8-9D29-2778-D0A9-2711C3415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2E2CF-1E7D-4B40-8634-6549EF697B51}"/>
              </a:ext>
            </a:extLst>
          </p:cNvPr>
          <p:cNvSpPr>
            <a:spLocks noGrp="1"/>
          </p:cNvSpPr>
          <p:nvPr>
            <p:ph type="body" idx="1"/>
          </p:nvPr>
        </p:nvSpPr>
        <p:spPr/>
        <p:txBody>
          <a:bodyPr/>
          <a:lstStyle/>
          <a:p>
            <a:endParaRPr lang="x-none"/>
          </a:p>
        </p:txBody>
      </p:sp>
      <p:sp>
        <p:nvSpPr>
          <p:cNvPr id="4" name="Slide Number Placeholder 3">
            <a:extLst>
              <a:ext uri="{FF2B5EF4-FFF2-40B4-BE49-F238E27FC236}">
                <a16:creationId xmlns:a16="http://schemas.microsoft.com/office/drawing/2014/main" id="{7732245B-86E5-AD59-2535-4221464954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A79FE3-A55B-E040-8346-ED470A177ADE}" type="slidenum">
              <a:rPr kumimoji="0" lang="x-none"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040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7"/>
        <p:cNvGrpSpPr/>
        <p:nvPr/>
      </p:nvGrpSpPr>
      <p:grpSpPr>
        <a:xfrm>
          <a:off x="0" y="0"/>
          <a:ext cx="0" cy="0"/>
          <a:chOff x="0" y="0"/>
          <a:chExt cx="0" cy="0"/>
        </a:xfrm>
      </p:grpSpPr>
      <p:sp>
        <p:nvSpPr>
          <p:cNvPr id="2608" name="Google Shape;2608;g3733cb3061d_7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9" name="Google Shape;2609;g3733cb3061d_7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0" name="Google Shape;2610;g3733cb3061d_7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4803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9"/>
        <p:cNvGrpSpPr/>
        <p:nvPr/>
      </p:nvGrpSpPr>
      <p:grpSpPr>
        <a:xfrm>
          <a:off x="0" y="0"/>
          <a:ext cx="0" cy="0"/>
          <a:chOff x="0" y="0"/>
          <a:chExt cx="0" cy="0"/>
        </a:xfrm>
      </p:grpSpPr>
      <p:sp>
        <p:nvSpPr>
          <p:cNvPr id="2930" name="Google Shape;2930;g3733cb3061d_72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1" name="Google Shape;2931;g3733cb3061d_72_3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2" name="Google Shape;2932;g3733cb3061d_72_3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3852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1"/>
        <p:cNvGrpSpPr/>
        <p:nvPr/>
      </p:nvGrpSpPr>
      <p:grpSpPr>
        <a:xfrm>
          <a:off x="0" y="0"/>
          <a:ext cx="0" cy="0"/>
          <a:chOff x="0" y="0"/>
          <a:chExt cx="0" cy="0"/>
        </a:xfrm>
      </p:grpSpPr>
      <p:sp>
        <p:nvSpPr>
          <p:cNvPr id="3412" name="Google Shape;3412;g3733cb3061d_72_6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3" name="Google Shape;3413;g3733cb3061d_72_6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4" name="Google Shape;3414;g3733cb3061d_72_6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pt-BR"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980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4.wdp"/><Relationship Id="rId5" Type="http://schemas.microsoft.com/office/2007/relationships/hdphoto" Target="../media/hdphoto3.wdp"/><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7/06/relationships/model3d" Target="../media/model3d1.glb"/><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3.xml"/><Relationship Id="rId5" Type="http://schemas.microsoft.com/office/2007/relationships/hdphoto" Target="../media/hdphoto5.wdp"/><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4.xml"/><Relationship Id="rId6" Type="http://schemas.microsoft.com/office/2007/relationships/hdphoto" Target="../media/hdphoto4.wdp"/><Relationship Id="rId5" Type="http://schemas.microsoft.com/office/2007/relationships/hdphoto" Target="../media/hdphoto3.wdp"/><Relationship Id="rId4"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7/06/relationships/model3d" Target="../media/model3d1.glb"/><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5B48EF-BCFD-5F0D-CE4A-38AF1DA75D6E}"/>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A5F7B342-97BE-1016-DEFF-6A621BAE9A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6FD6EB96-1782-11A0-33A7-9F7DC5FF7160}"/>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C535E19D-CF16-7802-D249-0E4DB6A95C9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64EAFC3-6310-A5BD-F6BF-D76ED30F3FB7}"/>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1048559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46A0D9-C046-ABB4-8509-EEB6CA32739F}"/>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D1D5CCED-4BCD-97F8-9AFF-52A4412EBFC6}"/>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230263F-F07A-15F8-BC22-AA7CA4C5A27E}"/>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D648D150-CEC9-49AE-9CFF-0C3DDA05D7A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C32EE41-EFFE-28B7-F334-C92DBA83D713}"/>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6415877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údo_36">
    <p:bg>
      <p:bgPr>
        <a:solidFill>
          <a:schemeClr val="tx2"/>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Timeline 2</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9" name="Text Placeholder 12">
            <a:extLst>
              <a:ext uri="{FF2B5EF4-FFF2-40B4-BE49-F238E27FC236}">
                <a16:creationId xmlns:a16="http://schemas.microsoft.com/office/drawing/2014/main" id="{315B97D3-1509-71A2-D238-12FEA3DA2F7E}"/>
              </a:ext>
            </a:extLst>
          </p:cNvPr>
          <p:cNvSpPr>
            <a:spLocks noGrp="1"/>
          </p:cNvSpPr>
          <p:nvPr>
            <p:ph type="body" sz="quarter" idx="37" hasCustomPrompt="1"/>
          </p:nvPr>
        </p:nvSpPr>
        <p:spPr>
          <a:xfrm>
            <a:off x="494053" y="3336245"/>
            <a:ext cx="1534183" cy="2060532"/>
          </a:xfrm>
          <a:prstGeom prst="roundRect">
            <a:avLst>
              <a:gd name="adj" fmla="val 6301"/>
            </a:avLst>
          </a:prstGeom>
          <a:solidFill>
            <a:schemeClr val="accent1"/>
          </a:solidFill>
          <a:ln>
            <a:noFill/>
          </a:ln>
        </p:spPr>
        <p:txBody>
          <a:bodyPr wrap="square" lIns="180000" tIns="251999" rIns="180000" bIns="251999">
            <a:noAutofit/>
          </a:bodyPr>
          <a:lstStyle>
            <a:lvl1pPr marL="0" indent="0" algn="ctr">
              <a:lnSpc>
                <a:spcPts val="1100"/>
              </a:lnSpc>
              <a:spcBef>
                <a:spcPts val="0"/>
              </a:spcBef>
              <a:buNone/>
              <a:defRP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a:t>
            </a:r>
          </a:p>
        </p:txBody>
      </p:sp>
      <p:sp>
        <p:nvSpPr>
          <p:cNvPr id="10" name="Text Placeholder 12">
            <a:extLst>
              <a:ext uri="{FF2B5EF4-FFF2-40B4-BE49-F238E27FC236}">
                <a16:creationId xmlns:a16="http://schemas.microsoft.com/office/drawing/2014/main" id="{5EAED956-C428-DC60-58CD-C1DF28FE0061}"/>
              </a:ext>
            </a:extLst>
          </p:cNvPr>
          <p:cNvSpPr>
            <a:spLocks noGrp="1"/>
          </p:cNvSpPr>
          <p:nvPr>
            <p:ph type="body" sz="quarter" idx="44" hasCustomPrompt="1"/>
          </p:nvPr>
        </p:nvSpPr>
        <p:spPr>
          <a:xfrm>
            <a:off x="2114150" y="2729789"/>
            <a:ext cx="1534183" cy="2060532"/>
          </a:xfrm>
          <a:prstGeom prst="roundRect">
            <a:avLst>
              <a:gd name="adj" fmla="val 8244"/>
            </a:avLst>
          </a:prstGeom>
          <a:solidFill>
            <a:schemeClr val="bg2"/>
          </a:solidFill>
          <a:ln>
            <a:noFill/>
          </a:ln>
        </p:spPr>
        <p:txBody>
          <a:bodyPr wrap="square" lIns="180000" tIns="251999" rIns="180000" bIns="251999">
            <a:noAutofit/>
          </a:bodyPr>
          <a:lstStyle>
            <a:lvl1pPr marL="0" indent="0" algn="ctr">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 aliquam adipiscing dolore nibh</a:t>
            </a:r>
          </a:p>
        </p:txBody>
      </p:sp>
      <p:sp>
        <p:nvSpPr>
          <p:cNvPr id="11" name="Text Placeholder 12">
            <a:extLst>
              <a:ext uri="{FF2B5EF4-FFF2-40B4-BE49-F238E27FC236}">
                <a16:creationId xmlns:a16="http://schemas.microsoft.com/office/drawing/2014/main" id="{BBBA295B-7AB6-00C3-BF08-330EB6E6CC7B}"/>
              </a:ext>
            </a:extLst>
          </p:cNvPr>
          <p:cNvSpPr>
            <a:spLocks noGrp="1"/>
          </p:cNvSpPr>
          <p:nvPr>
            <p:ph type="body" sz="quarter" idx="45" hasCustomPrompt="1"/>
          </p:nvPr>
        </p:nvSpPr>
        <p:spPr>
          <a:xfrm>
            <a:off x="3734247" y="3336245"/>
            <a:ext cx="1534183" cy="2060532"/>
          </a:xfrm>
          <a:prstGeom prst="roundRect">
            <a:avLst>
              <a:gd name="adj" fmla="val 5653"/>
            </a:avLst>
          </a:prstGeom>
          <a:solidFill>
            <a:schemeClr val="accent2"/>
          </a:solidFill>
          <a:ln>
            <a:noFill/>
          </a:ln>
        </p:spPr>
        <p:txBody>
          <a:bodyPr wrap="square" lIns="180000" tIns="251999" rIns="180000" bIns="251999">
            <a:noAutofit/>
          </a:bodyPr>
          <a:lstStyle>
            <a:lvl1pPr marL="0" indent="0" algn="ctr">
              <a:lnSpc>
                <a:spcPts val="1100"/>
              </a:lnSpc>
              <a:spcBef>
                <a:spcPts val="0"/>
              </a:spcBef>
              <a:buNone/>
              <a:defRP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a:t>
            </a:r>
          </a:p>
        </p:txBody>
      </p:sp>
      <p:sp>
        <p:nvSpPr>
          <p:cNvPr id="12" name="Text Placeholder 12">
            <a:extLst>
              <a:ext uri="{FF2B5EF4-FFF2-40B4-BE49-F238E27FC236}">
                <a16:creationId xmlns:a16="http://schemas.microsoft.com/office/drawing/2014/main" id="{DE3300AB-1DE8-385A-1E38-D8A68FCBBDF4}"/>
              </a:ext>
            </a:extLst>
          </p:cNvPr>
          <p:cNvSpPr>
            <a:spLocks noGrp="1"/>
          </p:cNvSpPr>
          <p:nvPr>
            <p:ph type="body" sz="quarter" idx="46" hasCustomPrompt="1"/>
          </p:nvPr>
        </p:nvSpPr>
        <p:spPr>
          <a:xfrm>
            <a:off x="5354344" y="2729789"/>
            <a:ext cx="1534183" cy="2060532"/>
          </a:xfrm>
          <a:prstGeom prst="roundRect">
            <a:avLst>
              <a:gd name="adj" fmla="val 6949"/>
            </a:avLst>
          </a:prstGeom>
          <a:solidFill>
            <a:schemeClr val="accent3"/>
          </a:solidFill>
          <a:ln>
            <a:noFill/>
          </a:ln>
        </p:spPr>
        <p:txBody>
          <a:bodyPr wrap="square" lIns="180000" tIns="251999" rIns="180000" bIns="251999">
            <a:noAutofit/>
          </a:bodyPr>
          <a:lstStyle>
            <a:lvl1pPr marL="0" indent="0" algn="ctr">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 aliquam adipiscing dolore nibh</a:t>
            </a:r>
          </a:p>
        </p:txBody>
      </p:sp>
      <p:sp>
        <p:nvSpPr>
          <p:cNvPr id="13" name="Text Placeholder 12">
            <a:extLst>
              <a:ext uri="{FF2B5EF4-FFF2-40B4-BE49-F238E27FC236}">
                <a16:creationId xmlns:a16="http://schemas.microsoft.com/office/drawing/2014/main" id="{0B09C4CB-2BDC-EDBB-8CBA-7F785F5C273E}"/>
              </a:ext>
            </a:extLst>
          </p:cNvPr>
          <p:cNvSpPr>
            <a:spLocks noGrp="1"/>
          </p:cNvSpPr>
          <p:nvPr>
            <p:ph type="body" sz="quarter" idx="47" hasCustomPrompt="1"/>
          </p:nvPr>
        </p:nvSpPr>
        <p:spPr>
          <a:xfrm>
            <a:off x="6974441" y="3336245"/>
            <a:ext cx="1534183" cy="2060532"/>
          </a:xfrm>
          <a:prstGeom prst="roundRect">
            <a:avLst>
              <a:gd name="adj" fmla="val 6949"/>
            </a:avLst>
          </a:prstGeom>
          <a:solidFill>
            <a:schemeClr val="accent5"/>
          </a:solidFill>
          <a:ln>
            <a:noFill/>
          </a:ln>
        </p:spPr>
        <p:txBody>
          <a:bodyPr wrap="square" lIns="180000" tIns="251999" rIns="180000" bIns="251999">
            <a:noAutofit/>
          </a:bodyPr>
          <a:lstStyle>
            <a:lvl1pPr marL="0" indent="0" algn="ctr">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a:t>
            </a:r>
          </a:p>
        </p:txBody>
      </p:sp>
      <p:sp>
        <p:nvSpPr>
          <p:cNvPr id="14" name="Text Placeholder 12">
            <a:extLst>
              <a:ext uri="{FF2B5EF4-FFF2-40B4-BE49-F238E27FC236}">
                <a16:creationId xmlns:a16="http://schemas.microsoft.com/office/drawing/2014/main" id="{E167F3EB-B30B-0D90-BD72-1246990C5A09}"/>
              </a:ext>
            </a:extLst>
          </p:cNvPr>
          <p:cNvSpPr>
            <a:spLocks noGrp="1"/>
          </p:cNvSpPr>
          <p:nvPr>
            <p:ph type="body" sz="quarter" idx="60" hasCustomPrompt="1"/>
          </p:nvPr>
        </p:nvSpPr>
        <p:spPr>
          <a:xfrm>
            <a:off x="8594538" y="2729789"/>
            <a:ext cx="1534183" cy="2060532"/>
          </a:xfrm>
          <a:prstGeom prst="roundRect">
            <a:avLst>
              <a:gd name="adj" fmla="val 7597"/>
            </a:avLst>
          </a:prstGeom>
          <a:solidFill>
            <a:schemeClr val="accent4"/>
          </a:solidFill>
          <a:ln>
            <a:noFill/>
          </a:ln>
        </p:spPr>
        <p:txBody>
          <a:bodyPr wrap="square" lIns="180000" tIns="251999" rIns="180000" bIns="251999">
            <a:noAutofit/>
          </a:bodyPr>
          <a:lstStyle>
            <a:lvl1pPr marL="0" indent="0" algn="ctr">
              <a:lnSpc>
                <a:spcPts val="1100"/>
              </a:lnSpc>
              <a:spcBef>
                <a:spcPts val="0"/>
              </a:spcBef>
              <a:buNone/>
              <a:defRP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 aliquam adipiscing dolore nibh</a:t>
            </a:r>
          </a:p>
        </p:txBody>
      </p:sp>
      <p:sp>
        <p:nvSpPr>
          <p:cNvPr id="15" name="Text Placeholder 12">
            <a:extLst>
              <a:ext uri="{FF2B5EF4-FFF2-40B4-BE49-F238E27FC236}">
                <a16:creationId xmlns:a16="http://schemas.microsoft.com/office/drawing/2014/main" id="{AF90D95A-27BC-01DB-CF1C-D19B53334332}"/>
              </a:ext>
            </a:extLst>
          </p:cNvPr>
          <p:cNvSpPr>
            <a:spLocks noGrp="1"/>
          </p:cNvSpPr>
          <p:nvPr>
            <p:ph type="body" sz="quarter" idx="49" hasCustomPrompt="1"/>
          </p:nvPr>
        </p:nvSpPr>
        <p:spPr>
          <a:xfrm>
            <a:off x="10214634" y="3336245"/>
            <a:ext cx="1534183" cy="2060532"/>
          </a:xfrm>
          <a:prstGeom prst="roundRect">
            <a:avLst>
              <a:gd name="adj" fmla="val 7597"/>
            </a:avLst>
          </a:prstGeom>
          <a:solidFill>
            <a:schemeClr val="accent6"/>
          </a:solidFill>
          <a:ln>
            <a:noFill/>
          </a:ln>
        </p:spPr>
        <p:txBody>
          <a:bodyPr wrap="square" lIns="180000" tIns="251999" rIns="180000" bIns="251999">
            <a:noAutofit/>
          </a:bodyPr>
          <a:lstStyle>
            <a:lvl1pPr marL="0" indent="0" algn="ctr">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a:t>
            </a:r>
          </a:p>
        </p:txBody>
      </p:sp>
      <p:sp>
        <p:nvSpPr>
          <p:cNvPr id="16" name="Text Placeholder 12">
            <a:extLst>
              <a:ext uri="{FF2B5EF4-FFF2-40B4-BE49-F238E27FC236}">
                <a16:creationId xmlns:a16="http://schemas.microsoft.com/office/drawing/2014/main" id="{30943692-62ED-FB6E-FF8F-029F71A2459D}"/>
              </a:ext>
            </a:extLst>
          </p:cNvPr>
          <p:cNvSpPr>
            <a:spLocks noGrp="1"/>
          </p:cNvSpPr>
          <p:nvPr>
            <p:ph type="body" sz="quarter" idx="50" hasCustomPrompt="1"/>
          </p:nvPr>
        </p:nvSpPr>
        <p:spPr>
          <a:xfrm>
            <a:off x="494053" y="2625133"/>
            <a:ext cx="1534183" cy="657110"/>
          </a:xfrm>
          <a:prstGeom prst="roundRect">
            <a:avLst/>
          </a:prstGeom>
          <a:solidFill>
            <a:schemeClr val="accent1"/>
          </a:solidFill>
          <a:ln>
            <a:noFill/>
          </a:ln>
        </p:spPr>
        <p:txBody>
          <a:bodyPr wrap="square" lIns="0" rIns="90000" anchor="ctr">
            <a:noAutofit/>
          </a:bodyPr>
          <a:lstStyle>
            <a:lvl1pPr marL="0" indent="0" algn="ctr">
              <a:lnSpc>
                <a:spcPts val="205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1</a:t>
            </a:r>
          </a:p>
        </p:txBody>
      </p:sp>
      <p:sp>
        <p:nvSpPr>
          <p:cNvPr id="17" name="Text Placeholder 12">
            <a:extLst>
              <a:ext uri="{FF2B5EF4-FFF2-40B4-BE49-F238E27FC236}">
                <a16:creationId xmlns:a16="http://schemas.microsoft.com/office/drawing/2014/main" id="{DE1DCE4C-95A7-A1A4-3E33-65ED3E3470D1}"/>
              </a:ext>
            </a:extLst>
          </p:cNvPr>
          <p:cNvSpPr>
            <a:spLocks noGrp="1"/>
          </p:cNvSpPr>
          <p:nvPr>
            <p:ph type="body" sz="quarter" idx="51" hasCustomPrompt="1"/>
          </p:nvPr>
        </p:nvSpPr>
        <p:spPr>
          <a:xfrm>
            <a:off x="3734246" y="2625133"/>
            <a:ext cx="1534183" cy="657110"/>
          </a:xfrm>
          <a:prstGeom prst="roundRect">
            <a:avLst/>
          </a:prstGeom>
          <a:solidFill>
            <a:schemeClr val="accent2"/>
          </a:solidFill>
          <a:ln>
            <a:noFill/>
          </a:ln>
        </p:spPr>
        <p:txBody>
          <a:bodyPr wrap="square" lIns="0" rIns="90000" anchor="ctr">
            <a:noAutofit/>
          </a:bodyPr>
          <a:lstStyle>
            <a:lvl1pPr marL="0" indent="0" algn="ctr">
              <a:lnSpc>
                <a:spcPts val="205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3</a:t>
            </a:r>
          </a:p>
        </p:txBody>
      </p:sp>
      <p:sp>
        <p:nvSpPr>
          <p:cNvPr id="18" name="Text Placeholder 12">
            <a:extLst>
              <a:ext uri="{FF2B5EF4-FFF2-40B4-BE49-F238E27FC236}">
                <a16:creationId xmlns:a16="http://schemas.microsoft.com/office/drawing/2014/main" id="{14046A12-AEF5-0EBA-1879-7A296ADB9D9F}"/>
              </a:ext>
            </a:extLst>
          </p:cNvPr>
          <p:cNvSpPr>
            <a:spLocks noGrp="1"/>
          </p:cNvSpPr>
          <p:nvPr>
            <p:ph type="body" sz="quarter" idx="52" hasCustomPrompt="1"/>
          </p:nvPr>
        </p:nvSpPr>
        <p:spPr>
          <a:xfrm>
            <a:off x="6971784" y="2625133"/>
            <a:ext cx="1534183" cy="657110"/>
          </a:xfrm>
          <a:prstGeom prst="roundRect">
            <a:avLst/>
          </a:prstGeom>
          <a:solidFill>
            <a:schemeClr val="accent5"/>
          </a:solidFill>
          <a:ln>
            <a:noFill/>
          </a:ln>
        </p:spPr>
        <p:txBody>
          <a:bodyPr wrap="square" lIns="0" rIns="90000" anchor="ctr">
            <a:noAutofit/>
          </a:bodyPr>
          <a:lstStyle>
            <a:lvl1pPr marL="0" indent="0" algn="ctr">
              <a:lnSpc>
                <a:spcPts val="205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5</a:t>
            </a:r>
          </a:p>
        </p:txBody>
      </p:sp>
      <p:sp>
        <p:nvSpPr>
          <p:cNvPr id="19" name="Text Placeholder 12">
            <a:extLst>
              <a:ext uri="{FF2B5EF4-FFF2-40B4-BE49-F238E27FC236}">
                <a16:creationId xmlns:a16="http://schemas.microsoft.com/office/drawing/2014/main" id="{D9ADCA75-77CB-DE98-4F2B-C36462A10330}"/>
              </a:ext>
            </a:extLst>
          </p:cNvPr>
          <p:cNvSpPr>
            <a:spLocks noGrp="1"/>
          </p:cNvSpPr>
          <p:nvPr>
            <p:ph type="body" sz="quarter" idx="53" hasCustomPrompt="1"/>
          </p:nvPr>
        </p:nvSpPr>
        <p:spPr>
          <a:xfrm>
            <a:off x="10214634" y="2625133"/>
            <a:ext cx="1534183" cy="657110"/>
          </a:xfrm>
          <a:prstGeom prst="roundRect">
            <a:avLst/>
          </a:prstGeom>
          <a:solidFill>
            <a:schemeClr val="accent6"/>
          </a:solidFill>
          <a:ln>
            <a:noFill/>
          </a:ln>
        </p:spPr>
        <p:txBody>
          <a:bodyPr wrap="square" lIns="0" rIns="90000" anchor="ctr">
            <a:noAutofit/>
          </a:bodyPr>
          <a:lstStyle>
            <a:lvl1pPr marL="0" indent="0" algn="ctr">
              <a:lnSpc>
                <a:spcPts val="205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7</a:t>
            </a:r>
          </a:p>
        </p:txBody>
      </p:sp>
      <p:sp>
        <p:nvSpPr>
          <p:cNvPr id="22" name="Text Placeholder 12">
            <a:extLst>
              <a:ext uri="{FF2B5EF4-FFF2-40B4-BE49-F238E27FC236}">
                <a16:creationId xmlns:a16="http://schemas.microsoft.com/office/drawing/2014/main" id="{1F591CA5-78F1-4FFD-157E-8713BB6583C9}"/>
              </a:ext>
            </a:extLst>
          </p:cNvPr>
          <p:cNvSpPr>
            <a:spLocks noGrp="1"/>
          </p:cNvSpPr>
          <p:nvPr>
            <p:ph type="body" sz="quarter" idx="54" hasCustomPrompt="1"/>
          </p:nvPr>
        </p:nvSpPr>
        <p:spPr>
          <a:xfrm>
            <a:off x="8591881" y="2018676"/>
            <a:ext cx="1534183" cy="657110"/>
          </a:xfrm>
          <a:prstGeom prst="roundRect">
            <a:avLst/>
          </a:prstGeom>
          <a:solidFill>
            <a:schemeClr val="accent4"/>
          </a:solidFill>
          <a:ln>
            <a:noFill/>
          </a:ln>
        </p:spPr>
        <p:txBody>
          <a:bodyPr wrap="square" lIns="0" rIns="90000" anchor="ctr">
            <a:noAutofit/>
          </a:bodyPr>
          <a:lstStyle>
            <a:lvl1pPr marL="0" indent="0" algn="ctr">
              <a:lnSpc>
                <a:spcPts val="205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6</a:t>
            </a:r>
          </a:p>
        </p:txBody>
      </p:sp>
      <p:sp>
        <p:nvSpPr>
          <p:cNvPr id="23" name="Text Placeholder 12">
            <a:extLst>
              <a:ext uri="{FF2B5EF4-FFF2-40B4-BE49-F238E27FC236}">
                <a16:creationId xmlns:a16="http://schemas.microsoft.com/office/drawing/2014/main" id="{2B58F4C2-38A1-B0E2-036A-0D855EA9D9B3}"/>
              </a:ext>
            </a:extLst>
          </p:cNvPr>
          <p:cNvSpPr>
            <a:spLocks noGrp="1"/>
          </p:cNvSpPr>
          <p:nvPr>
            <p:ph type="body" sz="quarter" idx="55" hasCustomPrompt="1"/>
          </p:nvPr>
        </p:nvSpPr>
        <p:spPr>
          <a:xfrm>
            <a:off x="5353205" y="2018676"/>
            <a:ext cx="1534183" cy="657110"/>
          </a:xfrm>
          <a:prstGeom prst="roundRect">
            <a:avLst/>
          </a:prstGeom>
          <a:solidFill>
            <a:schemeClr val="accent3"/>
          </a:solidFill>
          <a:ln>
            <a:noFill/>
          </a:ln>
        </p:spPr>
        <p:txBody>
          <a:bodyPr wrap="square" lIns="0" rIns="90000" anchor="ctr">
            <a:noAutofit/>
          </a:bodyPr>
          <a:lstStyle>
            <a:lvl1pPr marL="0" indent="0" algn="ctr">
              <a:lnSpc>
                <a:spcPts val="205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4</a:t>
            </a:r>
          </a:p>
        </p:txBody>
      </p:sp>
      <p:sp>
        <p:nvSpPr>
          <p:cNvPr id="24" name="Text Placeholder 12">
            <a:extLst>
              <a:ext uri="{FF2B5EF4-FFF2-40B4-BE49-F238E27FC236}">
                <a16:creationId xmlns:a16="http://schemas.microsoft.com/office/drawing/2014/main" id="{04A737DC-591B-8DC4-3249-4E8B58550F20}"/>
              </a:ext>
            </a:extLst>
          </p:cNvPr>
          <p:cNvSpPr>
            <a:spLocks noGrp="1"/>
          </p:cNvSpPr>
          <p:nvPr>
            <p:ph type="body" sz="quarter" idx="56" hasCustomPrompt="1"/>
          </p:nvPr>
        </p:nvSpPr>
        <p:spPr>
          <a:xfrm>
            <a:off x="2114529" y="2018676"/>
            <a:ext cx="1534183" cy="657110"/>
          </a:xfrm>
          <a:prstGeom prst="roundRect">
            <a:avLst/>
          </a:prstGeom>
          <a:solidFill>
            <a:schemeClr val="bg2"/>
          </a:solidFill>
          <a:ln>
            <a:noFill/>
          </a:ln>
        </p:spPr>
        <p:txBody>
          <a:bodyPr wrap="square" lIns="0" rIns="90000" anchor="ctr">
            <a:noAutofit/>
          </a:bodyPr>
          <a:lstStyle>
            <a:lvl1pPr marL="0" indent="0" algn="ctr">
              <a:lnSpc>
                <a:spcPts val="205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2</a:t>
            </a:r>
          </a:p>
        </p:txBody>
      </p:sp>
      <p:sp>
        <p:nvSpPr>
          <p:cNvPr id="25" name="Text Placeholder 12">
            <a:extLst>
              <a:ext uri="{FF2B5EF4-FFF2-40B4-BE49-F238E27FC236}">
                <a16:creationId xmlns:a16="http://schemas.microsoft.com/office/drawing/2014/main" id="{ABD98A97-1945-3F54-A0D9-D06F3C7BB401}"/>
              </a:ext>
            </a:extLst>
          </p:cNvPr>
          <p:cNvSpPr>
            <a:spLocks noGrp="1"/>
          </p:cNvSpPr>
          <p:nvPr>
            <p:ph type="body" sz="quarter" idx="57" hasCustomPrompt="1"/>
          </p:nvPr>
        </p:nvSpPr>
        <p:spPr>
          <a:xfrm>
            <a:off x="498375"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2017</a:t>
            </a:r>
          </a:p>
        </p:txBody>
      </p:sp>
      <p:sp>
        <p:nvSpPr>
          <p:cNvPr id="26" name="Text Placeholder 12">
            <a:extLst>
              <a:ext uri="{FF2B5EF4-FFF2-40B4-BE49-F238E27FC236}">
                <a16:creationId xmlns:a16="http://schemas.microsoft.com/office/drawing/2014/main" id="{0D391D61-BE6C-4DAC-0D17-F546A5BD4DBC}"/>
              </a:ext>
            </a:extLst>
          </p:cNvPr>
          <p:cNvSpPr>
            <a:spLocks noGrp="1"/>
          </p:cNvSpPr>
          <p:nvPr>
            <p:ph type="body" sz="quarter" idx="58" hasCustomPrompt="1"/>
          </p:nvPr>
        </p:nvSpPr>
        <p:spPr>
          <a:xfrm>
            <a:off x="211815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2018</a:t>
            </a:r>
          </a:p>
        </p:txBody>
      </p:sp>
      <p:sp>
        <p:nvSpPr>
          <p:cNvPr id="27" name="Text Placeholder 12">
            <a:extLst>
              <a:ext uri="{FF2B5EF4-FFF2-40B4-BE49-F238E27FC236}">
                <a16:creationId xmlns:a16="http://schemas.microsoft.com/office/drawing/2014/main" id="{6271242B-671B-3BF4-6B39-C4067B64E949}"/>
              </a:ext>
            </a:extLst>
          </p:cNvPr>
          <p:cNvSpPr>
            <a:spLocks noGrp="1"/>
          </p:cNvSpPr>
          <p:nvPr>
            <p:ph type="body" sz="quarter" idx="61" hasCustomPrompt="1"/>
          </p:nvPr>
        </p:nvSpPr>
        <p:spPr>
          <a:xfrm>
            <a:off x="373793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2019</a:t>
            </a:r>
          </a:p>
        </p:txBody>
      </p:sp>
      <p:sp>
        <p:nvSpPr>
          <p:cNvPr id="28" name="Text Placeholder 12">
            <a:extLst>
              <a:ext uri="{FF2B5EF4-FFF2-40B4-BE49-F238E27FC236}">
                <a16:creationId xmlns:a16="http://schemas.microsoft.com/office/drawing/2014/main" id="{926E9C24-48B3-F855-DF64-6EBF1BD4F6D2}"/>
              </a:ext>
            </a:extLst>
          </p:cNvPr>
          <p:cNvSpPr>
            <a:spLocks noGrp="1"/>
          </p:cNvSpPr>
          <p:nvPr>
            <p:ph type="body" sz="quarter" idx="62" hasCustomPrompt="1"/>
          </p:nvPr>
        </p:nvSpPr>
        <p:spPr>
          <a:xfrm>
            <a:off x="535771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2020</a:t>
            </a:r>
          </a:p>
        </p:txBody>
      </p:sp>
      <p:sp>
        <p:nvSpPr>
          <p:cNvPr id="29" name="Text Placeholder 12">
            <a:extLst>
              <a:ext uri="{FF2B5EF4-FFF2-40B4-BE49-F238E27FC236}">
                <a16:creationId xmlns:a16="http://schemas.microsoft.com/office/drawing/2014/main" id="{6CE4A5B0-05B9-2A11-7386-6EA6ABF77484}"/>
              </a:ext>
            </a:extLst>
          </p:cNvPr>
          <p:cNvSpPr>
            <a:spLocks noGrp="1"/>
          </p:cNvSpPr>
          <p:nvPr>
            <p:ph type="body" sz="quarter" idx="63" hasCustomPrompt="1"/>
          </p:nvPr>
        </p:nvSpPr>
        <p:spPr>
          <a:xfrm>
            <a:off x="6977497"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2021</a:t>
            </a:r>
          </a:p>
        </p:txBody>
      </p:sp>
      <p:sp>
        <p:nvSpPr>
          <p:cNvPr id="30" name="Text Placeholder 12">
            <a:extLst>
              <a:ext uri="{FF2B5EF4-FFF2-40B4-BE49-F238E27FC236}">
                <a16:creationId xmlns:a16="http://schemas.microsoft.com/office/drawing/2014/main" id="{2BA84078-7A5C-F843-29A5-5C7F5F720345}"/>
              </a:ext>
            </a:extLst>
          </p:cNvPr>
          <p:cNvSpPr>
            <a:spLocks noGrp="1"/>
          </p:cNvSpPr>
          <p:nvPr>
            <p:ph type="body" sz="quarter" idx="64" hasCustomPrompt="1"/>
          </p:nvPr>
        </p:nvSpPr>
        <p:spPr>
          <a:xfrm>
            <a:off x="8597277"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2022</a:t>
            </a:r>
          </a:p>
        </p:txBody>
      </p:sp>
      <p:sp>
        <p:nvSpPr>
          <p:cNvPr id="31" name="Text Placeholder 12">
            <a:extLst>
              <a:ext uri="{FF2B5EF4-FFF2-40B4-BE49-F238E27FC236}">
                <a16:creationId xmlns:a16="http://schemas.microsoft.com/office/drawing/2014/main" id="{F55E7BB5-7B99-215E-C531-522A3F90D7A0}"/>
              </a:ext>
            </a:extLst>
          </p:cNvPr>
          <p:cNvSpPr>
            <a:spLocks noGrp="1"/>
          </p:cNvSpPr>
          <p:nvPr>
            <p:ph type="body" sz="quarter" idx="65" hasCustomPrompt="1"/>
          </p:nvPr>
        </p:nvSpPr>
        <p:spPr>
          <a:xfrm>
            <a:off x="10217058"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2023</a:t>
            </a:r>
          </a:p>
        </p:txBody>
      </p:sp>
      <p:sp>
        <p:nvSpPr>
          <p:cNvPr id="2" name="Slide Number Placeholder 5">
            <a:extLst>
              <a:ext uri="{FF2B5EF4-FFF2-40B4-BE49-F238E27FC236}">
                <a16:creationId xmlns:a16="http://schemas.microsoft.com/office/drawing/2014/main" id="{AC421248-2BF6-258B-47A5-787433349C64}"/>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534028301"/>
      </p:ext>
    </p:extLst>
  </p:cSld>
  <p:clrMapOvr>
    <a:masterClrMapping/>
  </p:clrMapOvr>
  <p:transition spd="med">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údo_36_B">
    <p:bg>
      <p:bgPr>
        <a:solidFill>
          <a:schemeClr val="tx2"/>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Timeline 2</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9" name="Text Placeholder 12">
            <a:extLst>
              <a:ext uri="{FF2B5EF4-FFF2-40B4-BE49-F238E27FC236}">
                <a16:creationId xmlns:a16="http://schemas.microsoft.com/office/drawing/2014/main" id="{315B97D3-1509-71A2-D238-12FEA3DA2F7E}"/>
              </a:ext>
            </a:extLst>
          </p:cNvPr>
          <p:cNvSpPr>
            <a:spLocks noGrp="1"/>
          </p:cNvSpPr>
          <p:nvPr>
            <p:ph type="body" sz="quarter" idx="37" hasCustomPrompt="1"/>
          </p:nvPr>
        </p:nvSpPr>
        <p:spPr>
          <a:xfrm>
            <a:off x="494053" y="3336245"/>
            <a:ext cx="1534183" cy="2060532"/>
          </a:xfrm>
          <a:prstGeom prst="roundRect">
            <a:avLst>
              <a:gd name="adj" fmla="val 6301"/>
            </a:avLst>
          </a:prstGeom>
          <a:solidFill>
            <a:schemeClr val="accent1"/>
          </a:solidFill>
          <a:ln>
            <a:noFill/>
          </a:ln>
        </p:spPr>
        <p:txBody>
          <a:bodyPr wrap="square" lIns="180000" tIns="251999" rIns="180000" bIns="251999">
            <a:noAutofit/>
          </a:bodyPr>
          <a:lstStyle>
            <a:lvl1pPr marL="0" indent="0" algn="ctr">
              <a:lnSpc>
                <a:spcPts val="1100"/>
              </a:lnSpc>
              <a:spcBef>
                <a:spcPts val="0"/>
              </a:spcBef>
              <a:buNone/>
              <a:defRP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a:t>
            </a:r>
          </a:p>
        </p:txBody>
      </p:sp>
      <p:sp>
        <p:nvSpPr>
          <p:cNvPr id="10" name="Text Placeholder 12">
            <a:extLst>
              <a:ext uri="{FF2B5EF4-FFF2-40B4-BE49-F238E27FC236}">
                <a16:creationId xmlns:a16="http://schemas.microsoft.com/office/drawing/2014/main" id="{5EAED956-C428-DC60-58CD-C1DF28FE0061}"/>
              </a:ext>
            </a:extLst>
          </p:cNvPr>
          <p:cNvSpPr>
            <a:spLocks noGrp="1"/>
          </p:cNvSpPr>
          <p:nvPr>
            <p:ph type="body" sz="quarter" idx="44" hasCustomPrompt="1"/>
          </p:nvPr>
        </p:nvSpPr>
        <p:spPr>
          <a:xfrm>
            <a:off x="2114150" y="2729789"/>
            <a:ext cx="1534183" cy="2060532"/>
          </a:xfrm>
          <a:prstGeom prst="roundRect">
            <a:avLst>
              <a:gd name="adj" fmla="val 8244"/>
            </a:avLst>
          </a:prstGeom>
          <a:solidFill>
            <a:schemeClr val="bg2"/>
          </a:solidFill>
          <a:ln>
            <a:noFill/>
          </a:ln>
        </p:spPr>
        <p:txBody>
          <a:bodyPr wrap="square" lIns="180000" tIns="251999" rIns="180000" bIns="251999">
            <a:noAutofit/>
          </a:bodyPr>
          <a:lstStyle>
            <a:lvl1pPr marL="0" indent="0" algn="ctr">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 aliquam adipiscing dolore nibh</a:t>
            </a:r>
          </a:p>
        </p:txBody>
      </p:sp>
      <p:sp>
        <p:nvSpPr>
          <p:cNvPr id="11" name="Text Placeholder 12">
            <a:extLst>
              <a:ext uri="{FF2B5EF4-FFF2-40B4-BE49-F238E27FC236}">
                <a16:creationId xmlns:a16="http://schemas.microsoft.com/office/drawing/2014/main" id="{BBBA295B-7AB6-00C3-BF08-330EB6E6CC7B}"/>
              </a:ext>
            </a:extLst>
          </p:cNvPr>
          <p:cNvSpPr>
            <a:spLocks noGrp="1"/>
          </p:cNvSpPr>
          <p:nvPr>
            <p:ph type="body" sz="quarter" idx="45" hasCustomPrompt="1"/>
          </p:nvPr>
        </p:nvSpPr>
        <p:spPr>
          <a:xfrm>
            <a:off x="3734247" y="3336245"/>
            <a:ext cx="1534183" cy="2060532"/>
          </a:xfrm>
          <a:prstGeom prst="roundRect">
            <a:avLst>
              <a:gd name="adj" fmla="val 5653"/>
            </a:avLst>
          </a:prstGeom>
          <a:solidFill>
            <a:schemeClr val="accent1"/>
          </a:solidFill>
          <a:ln>
            <a:noFill/>
          </a:ln>
        </p:spPr>
        <p:txBody>
          <a:bodyPr wrap="square" lIns="180000" tIns="251999" rIns="180000" bIns="251999">
            <a:noAutofit/>
          </a:bodyPr>
          <a:lstStyle>
            <a:lvl1pPr>
              <a:defRPr lang="pt-B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1100"/>
              </a:lnSpc>
              <a:spcBef>
                <a:spcPts val="0"/>
              </a:spcBef>
              <a:buNone/>
            </a:pPr>
            <a:r>
              <a:rPr lang="pt-BR"/>
              <a:t>Consectetuer adipiscing elit, sed diam nonummy nibh euismod tincidunt</a:t>
            </a:r>
          </a:p>
        </p:txBody>
      </p:sp>
      <p:sp>
        <p:nvSpPr>
          <p:cNvPr id="12" name="Text Placeholder 12">
            <a:extLst>
              <a:ext uri="{FF2B5EF4-FFF2-40B4-BE49-F238E27FC236}">
                <a16:creationId xmlns:a16="http://schemas.microsoft.com/office/drawing/2014/main" id="{DE3300AB-1DE8-385A-1E38-D8A68FCBBDF4}"/>
              </a:ext>
            </a:extLst>
          </p:cNvPr>
          <p:cNvSpPr>
            <a:spLocks noGrp="1"/>
          </p:cNvSpPr>
          <p:nvPr>
            <p:ph type="body" sz="quarter" idx="46" hasCustomPrompt="1"/>
          </p:nvPr>
        </p:nvSpPr>
        <p:spPr>
          <a:xfrm>
            <a:off x="5354344" y="2729789"/>
            <a:ext cx="1534183" cy="2060532"/>
          </a:xfrm>
          <a:prstGeom prst="roundRect">
            <a:avLst>
              <a:gd name="adj" fmla="val 6949"/>
            </a:avLst>
          </a:prstGeom>
          <a:solidFill>
            <a:schemeClr val="bg2"/>
          </a:solidFill>
          <a:ln>
            <a:noFill/>
          </a:ln>
        </p:spPr>
        <p:txBody>
          <a:bodyPr wrap="square" lIns="180000" tIns="251999" rIns="180000" bIns="251999">
            <a:noAutofit/>
          </a:bodyPr>
          <a:lstStyle>
            <a:lvl1pPr>
              <a:defRPr lang="pt-B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1100"/>
              </a:lnSpc>
              <a:spcBef>
                <a:spcPts val="0"/>
              </a:spcBef>
              <a:buNone/>
            </a:pPr>
            <a:r>
              <a:rPr lang="pt-BR"/>
              <a:t>Consectetuer adipiscing elit, sed diam nonummy nibh euismod tincidunt aliquam adipiscing dolore nibh</a:t>
            </a:r>
          </a:p>
        </p:txBody>
      </p:sp>
      <p:sp>
        <p:nvSpPr>
          <p:cNvPr id="13" name="Text Placeholder 12">
            <a:extLst>
              <a:ext uri="{FF2B5EF4-FFF2-40B4-BE49-F238E27FC236}">
                <a16:creationId xmlns:a16="http://schemas.microsoft.com/office/drawing/2014/main" id="{0B09C4CB-2BDC-EDBB-8CBA-7F785F5C273E}"/>
              </a:ext>
            </a:extLst>
          </p:cNvPr>
          <p:cNvSpPr>
            <a:spLocks noGrp="1"/>
          </p:cNvSpPr>
          <p:nvPr>
            <p:ph type="body" sz="quarter" idx="47" hasCustomPrompt="1"/>
          </p:nvPr>
        </p:nvSpPr>
        <p:spPr>
          <a:xfrm>
            <a:off x="6974441" y="3336245"/>
            <a:ext cx="1534183" cy="2060532"/>
          </a:xfrm>
          <a:prstGeom prst="roundRect">
            <a:avLst>
              <a:gd name="adj" fmla="val 6949"/>
            </a:avLst>
          </a:prstGeom>
          <a:solidFill>
            <a:schemeClr val="accent1"/>
          </a:solidFill>
          <a:ln>
            <a:noFill/>
          </a:ln>
        </p:spPr>
        <p:txBody>
          <a:bodyPr wrap="square" lIns="180000" tIns="251999" rIns="180000" bIns="251999">
            <a:noAutofit/>
          </a:bodyPr>
          <a:lstStyle>
            <a:lvl1pPr>
              <a:defRPr lang="pt-B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1100"/>
              </a:lnSpc>
              <a:spcBef>
                <a:spcPts val="0"/>
              </a:spcBef>
              <a:buNone/>
            </a:pPr>
            <a:r>
              <a:rPr lang="pt-BR"/>
              <a:t>Consectetuer adipiscing elit, sed diam nonummy nibh euismod tincidunt</a:t>
            </a:r>
          </a:p>
        </p:txBody>
      </p:sp>
      <p:sp>
        <p:nvSpPr>
          <p:cNvPr id="14" name="Text Placeholder 12">
            <a:extLst>
              <a:ext uri="{FF2B5EF4-FFF2-40B4-BE49-F238E27FC236}">
                <a16:creationId xmlns:a16="http://schemas.microsoft.com/office/drawing/2014/main" id="{E167F3EB-B30B-0D90-BD72-1246990C5A09}"/>
              </a:ext>
            </a:extLst>
          </p:cNvPr>
          <p:cNvSpPr>
            <a:spLocks noGrp="1"/>
          </p:cNvSpPr>
          <p:nvPr>
            <p:ph type="body" sz="quarter" idx="60" hasCustomPrompt="1"/>
          </p:nvPr>
        </p:nvSpPr>
        <p:spPr>
          <a:xfrm>
            <a:off x="8594538" y="2729789"/>
            <a:ext cx="1534183" cy="2060532"/>
          </a:xfrm>
          <a:prstGeom prst="roundRect">
            <a:avLst>
              <a:gd name="adj" fmla="val 7597"/>
            </a:avLst>
          </a:prstGeom>
          <a:solidFill>
            <a:schemeClr val="bg2"/>
          </a:solidFill>
          <a:ln>
            <a:noFill/>
          </a:ln>
        </p:spPr>
        <p:txBody>
          <a:bodyPr wrap="square" lIns="180000" tIns="251999" rIns="180000" bIns="251999">
            <a:noAutofit/>
          </a:bodyPr>
          <a:lstStyle>
            <a:lvl1pPr>
              <a:defRPr lang="pt-B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1100"/>
              </a:lnSpc>
              <a:spcBef>
                <a:spcPts val="0"/>
              </a:spcBef>
              <a:buNone/>
            </a:pPr>
            <a:r>
              <a:rPr lang="pt-BR"/>
              <a:t>Consectetuer adipiscing elit, sed diam nonummy nibh euismod tincidunt aliquam adipiscing dolore nibh</a:t>
            </a:r>
          </a:p>
        </p:txBody>
      </p:sp>
      <p:sp>
        <p:nvSpPr>
          <p:cNvPr id="15" name="Text Placeholder 12">
            <a:extLst>
              <a:ext uri="{FF2B5EF4-FFF2-40B4-BE49-F238E27FC236}">
                <a16:creationId xmlns:a16="http://schemas.microsoft.com/office/drawing/2014/main" id="{AF90D95A-27BC-01DB-CF1C-D19B53334332}"/>
              </a:ext>
            </a:extLst>
          </p:cNvPr>
          <p:cNvSpPr>
            <a:spLocks noGrp="1"/>
          </p:cNvSpPr>
          <p:nvPr>
            <p:ph type="body" sz="quarter" idx="49" hasCustomPrompt="1"/>
          </p:nvPr>
        </p:nvSpPr>
        <p:spPr>
          <a:xfrm>
            <a:off x="10214634" y="3336245"/>
            <a:ext cx="1534183" cy="2060532"/>
          </a:xfrm>
          <a:prstGeom prst="roundRect">
            <a:avLst>
              <a:gd name="adj" fmla="val 7597"/>
            </a:avLst>
          </a:prstGeom>
          <a:solidFill>
            <a:schemeClr val="accent1"/>
          </a:solidFill>
          <a:ln>
            <a:noFill/>
          </a:ln>
        </p:spPr>
        <p:txBody>
          <a:bodyPr wrap="square" lIns="180000" tIns="251999" rIns="180000" bIns="251999">
            <a:noAutofit/>
          </a:bodyPr>
          <a:lstStyle>
            <a:lvl1pPr>
              <a:defRPr lang="pt-BR" sz="9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1100"/>
              </a:lnSpc>
              <a:spcBef>
                <a:spcPts val="0"/>
              </a:spcBef>
              <a:buNone/>
            </a:pPr>
            <a:r>
              <a:rPr lang="pt-BR"/>
              <a:t>Consectetuer adipiscing elit, sed diam nonummy nibh euismod tincidunt</a:t>
            </a:r>
          </a:p>
        </p:txBody>
      </p:sp>
      <p:sp>
        <p:nvSpPr>
          <p:cNvPr id="16" name="Text Placeholder 12">
            <a:extLst>
              <a:ext uri="{FF2B5EF4-FFF2-40B4-BE49-F238E27FC236}">
                <a16:creationId xmlns:a16="http://schemas.microsoft.com/office/drawing/2014/main" id="{30943692-62ED-FB6E-FF8F-029F71A2459D}"/>
              </a:ext>
            </a:extLst>
          </p:cNvPr>
          <p:cNvSpPr>
            <a:spLocks noGrp="1"/>
          </p:cNvSpPr>
          <p:nvPr>
            <p:ph type="body" sz="quarter" idx="50" hasCustomPrompt="1"/>
          </p:nvPr>
        </p:nvSpPr>
        <p:spPr>
          <a:xfrm>
            <a:off x="494053" y="2625133"/>
            <a:ext cx="1534183" cy="657110"/>
          </a:xfrm>
          <a:prstGeom prst="roundRect">
            <a:avLst/>
          </a:prstGeom>
          <a:solidFill>
            <a:schemeClr val="accent1"/>
          </a:solidFill>
          <a:ln>
            <a:noFill/>
          </a:ln>
        </p:spPr>
        <p:txBody>
          <a:bodyPr wrap="square" lIns="0" rIns="90000" anchor="ctr">
            <a:noAutofit/>
          </a:bodyPr>
          <a:lstStyle>
            <a:lvl1pPr marL="0" indent="0" algn="ctr">
              <a:lnSpc>
                <a:spcPts val="205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1</a:t>
            </a:r>
          </a:p>
        </p:txBody>
      </p:sp>
      <p:sp>
        <p:nvSpPr>
          <p:cNvPr id="17" name="Text Placeholder 12">
            <a:extLst>
              <a:ext uri="{FF2B5EF4-FFF2-40B4-BE49-F238E27FC236}">
                <a16:creationId xmlns:a16="http://schemas.microsoft.com/office/drawing/2014/main" id="{DE1DCE4C-95A7-A1A4-3E33-65ED3E3470D1}"/>
              </a:ext>
            </a:extLst>
          </p:cNvPr>
          <p:cNvSpPr>
            <a:spLocks noGrp="1"/>
          </p:cNvSpPr>
          <p:nvPr>
            <p:ph type="body" sz="quarter" idx="51" hasCustomPrompt="1"/>
          </p:nvPr>
        </p:nvSpPr>
        <p:spPr>
          <a:xfrm>
            <a:off x="3734246" y="2625133"/>
            <a:ext cx="1534183" cy="657110"/>
          </a:xfrm>
          <a:prstGeom prst="roundRect">
            <a:avLst/>
          </a:prstGeom>
          <a:solidFill>
            <a:schemeClr val="accent1"/>
          </a:solidFill>
          <a:ln>
            <a:noFill/>
          </a:ln>
        </p:spPr>
        <p:txBody>
          <a:bodyPr wrap="square" lIns="0" rIns="90000" anchor="ctr">
            <a:noAutofit/>
          </a:bodyPr>
          <a:lstStyle>
            <a:lvl1pPr>
              <a:defRPr lang="pt-B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2050"/>
              </a:lnSpc>
              <a:spcBef>
                <a:spcPts val="0"/>
              </a:spcBef>
              <a:buNone/>
            </a:pPr>
            <a:r>
              <a:rPr lang="pt-BR"/>
              <a:t>Step 3</a:t>
            </a:r>
          </a:p>
        </p:txBody>
      </p:sp>
      <p:sp>
        <p:nvSpPr>
          <p:cNvPr id="18" name="Text Placeholder 12">
            <a:extLst>
              <a:ext uri="{FF2B5EF4-FFF2-40B4-BE49-F238E27FC236}">
                <a16:creationId xmlns:a16="http://schemas.microsoft.com/office/drawing/2014/main" id="{14046A12-AEF5-0EBA-1879-7A296ADB9D9F}"/>
              </a:ext>
            </a:extLst>
          </p:cNvPr>
          <p:cNvSpPr>
            <a:spLocks noGrp="1"/>
          </p:cNvSpPr>
          <p:nvPr>
            <p:ph type="body" sz="quarter" idx="52" hasCustomPrompt="1"/>
          </p:nvPr>
        </p:nvSpPr>
        <p:spPr>
          <a:xfrm>
            <a:off x="6971784" y="2625133"/>
            <a:ext cx="1534183" cy="657110"/>
          </a:xfrm>
          <a:prstGeom prst="roundRect">
            <a:avLst/>
          </a:prstGeom>
          <a:solidFill>
            <a:schemeClr val="accent1"/>
          </a:solidFill>
          <a:ln>
            <a:noFill/>
          </a:ln>
        </p:spPr>
        <p:txBody>
          <a:bodyPr wrap="square" lIns="0" rIns="90000" anchor="ctr">
            <a:noAutofit/>
          </a:bodyPr>
          <a:lstStyle>
            <a:lvl1pPr>
              <a:defRPr lang="pt-B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2050"/>
              </a:lnSpc>
              <a:spcBef>
                <a:spcPts val="0"/>
              </a:spcBef>
              <a:buNone/>
            </a:pPr>
            <a:r>
              <a:rPr lang="pt-BR"/>
              <a:t>Step 5</a:t>
            </a:r>
          </a:p>
        </p:txBody>
      </p:sp>
      <p:sp>
        <p:nvSpPr>
          <p:cNvPr id="19" name="Text Placeholder 12">
            <a:extLst>
              <a:ext uri="{FF2B5EF4-FFF2-40B4-BE49-F238E27FC236}">
                <a16:creationId xmlns:a16="http://schemas.microsoft.com/office/drawing/2014/main" id="{D9ADCA75-77CB-DE98-4F2B-C36462A10330}"/>
              </a:ext>
            </a:extLst>
          </p:cNvPr>
          <p:cNvSpPr>
            <a:spLocks noGrp="1"/>
          </p:cNvSpPr>
          <p:nvPr>
            <p:ph type="body" sz="quarter" idx="53" hasCustomPrompt="1"/>
          </p:nvPr>
        </p:nvSpPr>
        <p:spPr>
          <a:xfrm>
            <a:off x="10214634" y="2625133"/>
            <a:ext cx="1534183" cy="657110"/>
          </a:xfrm>
          <a:prstGeom prst="roundRect">
            <a:avLst/>
          </a:prstGeom>
          <a:solidFill>
            <a:schemeClr val="accent1"/>
          </a:solidFill>
          <a:ln>
            <a:noFill/>
          </a:ln>
        </p:spPr>
        <p:txBody>
          <a:bodyPr wrap="square" lIns="0" rIns="90000" anchor="ctr">
            <a:noAutofit/>
          </a:bodyPr>
          <a:lstStyle>
            <a:lvl1pPr>
              <a:defRPr lang="pt-B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2050"/>
              </a:lnSpc>
              <a:spcBef>
                <a:spcPts val="0"/>
              </a:spcBef>
              <a:buNone/>
            </a:pPr>
            <a:r>
              <a:rPr lang="pt-BR"/>
              <a:t>Step 7</a:t>
            </a:r>
          </a:p>
        </p:txBody>
      </p:sp>
      <p:sp>
        <p:nvSpPr>
          <p:cNvPr id="22" name="Text Placeholder 12">
            <a:extLst>
              <a:ext uri="{FF2B5EF4-FFF2-40B4-BE49-F238E27FC236}">
                <a16:creationId xmlns:a16="http://schemas.microsoft.com/office/drawing/2014/main" id="{1F591CA5-78F1-4FFD-157E-8713BB6583C9}"/>
              </a:ext>
            </a:extLst>
          </p:cNvPr>
          <p:cNvSpPr>
            <a:spLocks noGrp="1"/>
          </p:cNvSpPr>
          <p:nvPr>
            <p:ph type="body" sz="quarter" idx="54" hasCustomPrompt="1"/>
          </p:nvPr>
        </p:nvSpPr>
        <p:spPr>
          <a:xfrm>
            <a:off x="8591881" y="2018676"/>
            <a:ext cx="1534183" cy="657110"/>
          </a:xfrm>
          <a:prstGeom prst="roundRect">
            <a:avLst/>
          </a:prstGeom>
          <a:solidFill>
            <a:schemeClr val="bg2"/>
          </a:solidFill>
          <a:ln>
            <a:noFill/>
          </a:ln>
        </p:spPr>
        <p:txBody>
          <a:bodyPr wrap="square" lIns="0" rIns="90000" anchor="ctr">
            <a:noAutofit/>
          </a:bodyPr>
          <a:lstStyle>
            <a:lvl1pPr>
              <a:defRPr lang="pt-B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2050"/>
              </a:lnSpc>
              <a:spcBef>
                <a:spcPts val="0"/>
              </a:spcBef>
              <a:buNone/>
            </a:pPr>
            <a:r>
              <a:rPr lang="pt-BR"/>
              <a:t>Step 6</a:t>
            </a:r>
          </a:p>
        </p:txBody>
      </p:sp>
      <p:sp>
        <p:nvSpPr>
          <p:cNvPr id="23" name="Text Placeholder 12">
            <a:extLst>
              <a:ext uri="{FF2B5EF4-FFF2-40B4-BE49-F238E27FC236}">
                <a16:creationId xmlns:a16="http://schemas.microsoft.com/office/drawing/2014/main" id="{2B58F4C2-38A1-B0E2-036A-0D855EA9D9B3}"/>
              </a:ext>
            </a:extLst>
          </p:cNvPr>
          <p:cNvSpPr>
            <a:spLocks noGrp="1"/>
          </p:cNvSpPr>
          <p:nvPr>
            <p:ph type="body" sz="quarter" idx="55" hasCustomPrompt="1"/>
          </p:nvPr>
        </p:nvSpPr>
        <p:spPr>
          <a:xfrm>
            <a:off x="5353205" y="2018676"/>
            <a:ext cx="1534183" cy="657110"/>
          </a:xfrm>
          <a:prstGeom prst="roundRect">
            <a:avLst/>
          </a:prstGeom>
          <a:solidFill>
            <a:schemeClr val="bg2"/>
          </a:solidFill>
          <a:ln>
            <a:noFill/>
          </a:ln>
        </p:spPr>
        <p:txBody>
          <a:bodyPr wrap="square" lIns="0" rIns="90000" anchor="ctr">
            <a:noAutofit/>
          </a:bodyPr>
          <a:lstStyle>
            <a:lvl1pPr>
              <a:defRPr lang="pt-B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marL="0" lvl="0" indent="0" algn="ctr">
              <a:lnSpc>
                <a:spcPts val="2050"/>
              </a:lnSpc>
              <a:spcBef>
                <a:spcPts val="0"/>
              </a:spcBef>
              <a:buNone/>
            </a:pPr>
            <a:r>
              <a:rPr lang="pt-BR"/>
              <a:t>Step 4</a:t>
            </a:r>
          </a:p>
        </p:txBody>
      </p:sp>
      <p:sp>
        <p:nvSpPr>
          <p:cNvPr id="24" name="Text Placeholder 12">
            <a:extLst>
              <a:ext uri="{FF2B5EF4-FFF2-40B4-BE49-F238E27FC236}">
                <a16:creationId xmlns:a16="http://schemas.microsoft.com/office/drawing/2014/main" id="{04A737DC-591B-8DC4-3249-4E8B58550F20}"/>
              </a:ext>
            </a:extLst>
          </p:cNvPr>
          <p:cNvSpPr>
            <a:spLocks noGrp="1"/>
          </p:cNvSpPr>
          <p:nvPr>
            <p:ph type="body" sz="quarter" idx="56" hasCustomPrompt="1"/>
          </p:nvPr>
        </p:nvSpPr>
        <p:spPr>
          <a:xfrm>
            <a:off x="2114529" y="2018676"/>
            <a:ext cx="1534183" cy="657110"/>
          </a:xfrm>
          <a:prstGeom prst="roundRect">
            <a:avLst/>
          </a:prstGeom>
          <a:solidFill>
            <a:schemeClr val="bg2"/>
          </a:solidFill>
          <a:ln>
            <a:noFill/>
          </a:ln>
        </p:spPr>
        <p:txBody>
          <a:bodyPr wrap="square" lIns="0" rIns="90000" anchor="ctr">
            <a:noAutofit/>
          </a:bodyPr>
          <a:lstStyle>
            <a:lvl1pPr marL="0" indent="0" algn="ctr">
              <a:lnSpc>
                <a:spcPts val="205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Step 2</a:t>
            </a:r>
          </a:p>
        </p:txBody>
      </p:sp>
      <p:sp>
        <p:nvSpPr>
          <p:cNvPr id="25" name="Text Placeholder 12">
            <a:extLst>
              <a:ext uri="{FF2B5EF4-FFF2-40B4-BE49-F238E27FC236}">
                <a16:creationId xmlns:a16="http://schemas.microsoft.com/office/drawing/2014/main" id="{ABD98A97-1945-3F54-A0D9-D06F3C7BB401}"/>
              </a:ext>
            </a:extLst>
          </p:cNvPr>
          <p:cNvSpPr>
            <a:spLocks noGrp="1"/>
          </p:cNvSpPr>
          <p:nvPr>
            <p:ph type="body" sz="quarter" idx="57" hasCustomPrompt="1"/>
          </p:nvPr>
        </p:nvSpPr>
        <p:spPr>
          <a:xfrm>
            <a:off x="498375"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2017</a:t>
            </a:r>
          </a:p>
        </p:txBody>
      </p:sp>
      <p:sp>
        <p:nvSpPr>
          <p:cNvPr id="26" name="Text Placeholder 12">
            <a:extLst>
              <a:ext uri="{FF2B5EF4-FFF2-40B4-BE49-F238E27FC236}">
                <a16:creationId xmlns:a16="http://schemas.microsoft.com/office/drawing/2014/main" id="{0D391D61-BE6C-4DAC-0D17-F546A5BD4DBC}"/>
              </a:ext>
            </a:extLst>
          </p:cNvPr>
          <p:cNvSpPr>
            <a:spLocks noGrp="1"/>
          </p:cNvSpPr>
          <p:nvPr>
            <p:ph type="body" sz="quarter" idx="58" hasCustomPrompt="1"/>
          </p:nvPr>
        </p:nvSpPr>
        <p:spPr>
          <a:xfrm>
            <a:off x="211815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2018</a:t>
            </a:r>
          </a:p>
        </p:txBody>
      </p:sp>
      <p:sp>
        <p:nvSpPr>
          <p:cNvPr id="27" name="Text Placeholder 12">
            <a:extLst>
              <a:ext uri="{FF2B5EF4-FFF2-40B4-BE49-F238E27FC236}">
                <a16:creationId xmlns:a16="http://schemas.microsoft.com/office/drawing/2014/main" id="{6271242B-671B-3BF4-6B39-C4067B64E949}"/>
              </a:ext>
            </a:extLst>
          </p:cNvPr>
          <p:cNvSpPr>
            <a:spLocks noGrp="1"/>
          </p:cNvSpPr>
          <p:nvPr>
            <p:ph type="body" sz="quarter" idx="61" hasCustomPrompt="1"/>
          </p:nvPr>
        </p:nvSpPr>
        <p:spPr>
          <a:xfrm>
            <a:off x="373793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2019</a:t>
            </a:r>
          </a:p>
        </p:txBody>
      </p:sp>
      <p:sp>
        <p:nvSpPr>
          <p:cNvPr id="28" name="Text Placeholder 12">
            <a:extLst>
              <a:ext uri="{FF2B5EF4-FFF2-40B4-BE49-F238E27FC236}">
                <a16:creationId xmlns:a16="http://schemas.microsoft.com/office/drawing/2014/main" id="{926E9C24-48B3-F855-DF64-6EBF1BD4F6D2}"/>
              </a:ext>
            </a:extLst>
          </p:cNvPr>
          <p:cNvSpPr>
            <a:spLocks noGrp="1"/>
          </p:cNvSpPr>
          <p:nvPr>
            <p:ph type="body" sz="quarter" idx="62" hasCustomPrompt="1"/>
          </p:nvPr>
        </p:nvSpPr>
        <p:spPr>
          <a:xfrm>
            <a:off x="5357716"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2020</a:t>
            </a:r>
          </a:p>
        </p:txBody>
      </p:sp>
      <p:sp>
        <p:nvSpPr>
          <p:cNvPr id="29" name="Text Placeholder 12">
            <a:extLst>
              <a:ext uri="{FF2B5EF4-FFF2-40B4-BE49-F238E27FC236}">
                <a16:creationId xmlns:a16="http://schemas.microsoft.com/office/drawing/2014/main" id="{6CE4A5B0-05B9-2A11-7386-6EA6ABF77484}"/>
              </a:ext>
            </a:extLst>
          </p:cNvPr>
          <p:cNvSpPr>
            <a:spLocks noGrp="1"/>
          </p:cNvSpPr>
          <p:nvPr>
            <p:ph type="body" sz="quarter" idx="63" hasCustomPrompt="1"/>
          </p:nvPr>
        </p:nvSpPr>
        <p:spPr>
          <a:xfrm>
            <a:off x="6977497"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2021</a:t>
            </a:r>
          </a:p>
        </p:txBody>
      </p:sp>
      <p:sp>
        <p:nvSpPr>
          <p:cNvPr id="30" name="Text Placeholder 12">
            <a:extLst>
              <a:ext uri="{FF2B5EF4-FFF2-40B4-BE49-F238E27FC236}">
                <a16:creationId xmlns:a16="http://schemas.microsoft.com/office/drawing/2014/main" id="{2BA84078-7A5C-F843-29A5-5C7F5F720345}"/>
              </a:ext>
            </a:extLst>
          </p:cNvPr>
          <p:cNvSpPr>
            <a:spLocks noGrp="1"/>
          </p:cNvSpPr>
          <p:nvPr>
            <p:ph type="body" sz="quarter" idx="64" hasCustomPrompt="1"/>
          </p:nvPr>
        </p:nvSpPr>
        <p:spPr>
          <a:xfrm>
            <a:off x="8597277"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2022</a:t>
            </a:r>
          </a:p>
        </p:txBody>
      </p:sp>
      <p:sp>
        <p:nvSpPr>
          <p:cNvPr id="31" name="Text Placeholder 12">
            <a:extLst>
              <a:ext uri="{FF2B5EF4-FFF2-40B4-BE49-F238E27FC236}">
                <a16:creationId xmlns:a16="http://schemas.microsoft.com/office/drawing/2014/main" id="{F55E7BB5-7B99-215E-C531-522A3F90D7A0}"/>
              </a:ext>
            </a:extLst>
          </p:cNvPr>
          <p:cNvSpPr>
            <a:spLocks noGrp="1"/>
          </p:cNvSpPr>
          <p:nvPr>
            <p:ph type="body" sz="quarter" idx="65" hasCustomPrompt="1"/>
          </p:nvPr>
        </p:nvSpPr>
        <p:spPr>
          <a:xfrm>
            <a:off x="10217058" y="5688004"/>
            <a:ext cx="1525539" cy="377480"/>
          </a:xfrm>
          <a:prstGeom prst="roundRect">
            <a:avLst/>
          </a:prstGeom>
          <a:solidFill>
            <a:schemeClr val="bg1">
              <a:lumMod val="95000"/>
            </a:schemeClr>
          </a:solidFill>
          <a:ln>
            <a:noFill/>
          </a:ln>
        </p:spPr>
        <p:txBody>
          <a:bodyPr wrap="square" lIns="0" rIns="90000" anchor="ctr">
            <a:spAutoFit/>
          </a:bodyPr>
          <a:lstStyle>
            <a:lvl1pPr marL="0" indent="0" algn="ctr">
              <a:lnSpc>
                <a:spcPts val="2200"/>
              </a:lnSpc>
              <a:spcBef>
                <a:spcPts val="0"/>
              </a:spcBef>
              <a:buNone/>
              <a:defRPr sz="14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2023</a:t>
            </a:r>
          </a:p>
        </p:txBody>
      </p:sp>
      <p:pic>
        <p:nvPicPr>
          <p:cNvPr id="90" name="line_M1">
            <a:extLst>
              <a:ext uri="{FF2B5EF4-FFF2-40B4-BE49-F238E27FC236}">
                <a16:creationId xmlns:a16="http://schemas.microsoft.com/office/drawing/2014/main" id="{994F1C2E-C57E-614D-8C5A-1098B459789E}"/>
              </a:ext>
            </a:extLst>
          </p:cNvPr>
          <p:cNvPicPr>
            <a:picLocks noChangeAspect="1"/>
          </p:cNvPicPr>
          <p:nvPr userDrawn="1"/>
        </p:nvPicPr>
        <p:blipFill>
          <a:blip r:embed="rId2"/>
          <a:stretch>
            <a:fillRect/>
          </a:stretch>
        </p:blipFill>
        <p:spPr>
          <a:xfrm>
            <a:off x="1170031" y="5396777"/>
            <a:ext cx="182227" cy="316801"/>
          </a:xfrm>
          <a:prstGeom prst="rect">
            <a:avLst/>
          </a:prstGeom>
        </p:spPr>
      </p:pic>
      <p:pic>
        <p:nvPicPr>
          <p:cNvPr id="91" name="line_M2">
            <a:extLst>
              <a:ext uri="{FF2B5EF4-FFF2-40B4-BE49-F238E27FC236}">
                <a16:creationId xmlns:a16="http://schemas.microsoft.com/office/drawing/2014/main" id="{A4369925-0B89-3F63-3CFE-495097DBAB3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2784652" y="4790770"/>
            <a:ext cx="192546" cy="920551"/>
          </a:xfrm>
          <a:prstGeom prst="rect">
            <a:avLst/>
          </a:prstGeom>
        </p:spPr>
      </p:pic>
      <p:pic>
        <p:nvPicPr>
          <p:cNvPr id="92" name="line_M1">
            <a:extLst>
              <a:ext uri="{FF2B5EF4-FFF2-40B4-BE49-F238E27FC236}">
                <a16:creationId xmlns:a16="http://schemas.microsoft.com/office/drawing/2014/main" id="{E735AA99-7A66-D2B6-7BCB-2326016B0ED4}"/>
              </a:ext>
            </a:extLst>
          </p:cNvPr>
          <p:cNvPicPr>
            <a:picLocks noChangeAspect="1"/>
          </p:cNvPicPr>
          <p:nvPr userDrawn="1"/>
        </p:nvPicPr>
        <p:blipFill>
          <a:blip r:embed="rId2"/>
          <a:stretch>
            <a:fillRect/>
          </a:stretch>
        </p:blipFill>
        <p:spPr>
          <a:xfrm>
            <a:off x="4374390" y="5396777"/>
            <a:ext cx="182227" cy="316801"/>
          </a:xfrm>
          <a:prstGeom prst="rect">
            <a:avLst/>
          </a:prstGeom>
        </p:spPr>
      </p:pic>
      <p:pic>
        <p:nvPicPr>
          <p:cNvPr id="93" name="line_M2">
            <a:extLst>
              <a:ext uri="{FF2B5EF4-FFF2-40B4-BE49-F238E27FC236}">
                <a16:creationId xmlns:a16="http://schemas.microsoft.com/office/drawing/2014/main" id="{8353B04C-7A43-7A76-EA62-2EDA48B1E8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999330" y="4790770"/>
            <a:ext cx="192546" cy="920551"/>
          </a:xfrm>
          <a:prstGeom prst="rect">
            <a:avLst/>
          </a:prstGeom>
        </p:spPr>
      </p:pic>
      <p:pic>
        <p:nvPicPr>
          <p:cNvPr id="94" name="line_M1">
            <a:extLst>
              <a:ext uri="{FF2B5EF4-FFF2-40B4-BE49-F238E27FC236}">
                <a16:creationId xmlns:a16="http://schemas.microsoft.com/office/drawing/2014/main" id="{BAD72304-E105-759F-6D64-7837BAD2BA9D}"/>
              </a:ext>
            </a:extLst>
          </p:cNvPr>
          <p:cNvPicPr>
            <a:picLocks noChangeAspect="1"/>
          </p:cNvPicPr>
          <p:nvPr userDrawn="1"/>
        </p:nvPicPr>
        <p:blipFill>
          <a:blip r:embed="rId2"/>
          <a:stretch>
            <a:fillRect/>
          </a:stretch>
        </p:blipFill>
        <p:spPr>
          <a:xfrm>
            <a:off x="7650419" y="5396777"/>
            <a:ext cx="182227" cy="316801"/>
          </a:xfrm>
          <a:prstGeom prst="rect">
            <a:avLst/>
          </a:prstGeom>
        </p:spPr>
      </p:pic>
      <p:pic>
        <p:nvPicPr>
          <p:cNvPr id="95" name="line_M2">
            <a:extLst>
              <a:ext uri="{FF2B5EF4-FFF2-40B4-BE49-F238E27FC236}">
                <a16:creationId xmlns:a16="http://schemas.microsoft.com/office/drawing/2014/main" id="{E11421F2-5827-CDB4-76F6-3A24AC88F3C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9265357" y="4790770"/>
            <a:ext cx="192546" cy="920551"/>
          </a:xfrm>
          <a:prstGeom prst="rect">
            <a:avLst/>
          </a:prstGeom>
        </p:spPr>
      </p:pic>
      <p:pic>
        <p:nvPicPr>
          <p:cNvPr id="96" name="line_M1">
            <a:extLst>
              <a:ext uri="{FF2B5EF4-FFF2-40B4-BE49-F238E27FC236}">
                <a16:creationId xmlns:a16="http://schemas.microsoft.com/office/drawing/2014/main" id="{15175102-94EC-A5B6-36EE-9E806430E3BD}"/>
              </a:ext>
            </a:extLst>
          </p:cNvPr>
          <p:cNvPicPr>
            <a:picLocks noChangeAspect="1"/>
          </p:cNvPicPr>
          <p:nvPr userDrawn="1"/>
        </p:nvPicPr>
        <p:blipFill>
          <a:blip r:embed="rId2"/>
          <a:stretch>
            <a:fillRect/>
          </a:stretch>
        </p:blipFill>
        <p:spPr>
          <a:xfrm>
            <a:off x="10890612" y="5396777"/>
            <a:ext cx="182227" cy="316801"/>
          </a:xfrm>
          <a:prstGeom prst="rect">
            <a:avLst/>
          </a:prstGeom>
        </p:spPr>
      </p:pic>
      <p:sp>
        <p:nvSpPr>
          <p:cNvPr id="2" name="Slide Number Placeholder 5">
            <a:extLst>
              <a:ext uri="{FF2B5EF4-FFF2-40B4-BE49-F238E27FC236}">
                <a16:creationId xmlns:a16="http://schemas.microsoft.com/office/drawing/2014/main" id="{11A00161-1EAC-B965-153D-355A5ED3E3C7}"/>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381031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1000"/>
                                  </p:stCondLst>
                                  <p:childTnLst>
                                    <p:set>
                                      <p:cBhvr>
                                        <p:cTn id="6" dur="1" fill="hold">
                                          <p:stCondLst>
                                            <p:cond delay="0"/>
                                          </p:stCondLst>
                                        </p:cTn>
                                        <p:tgtEl>
                                          <p:spTgt spid="90"/>
                                        </p:tgtEl>
                                        <p:attrNameLst>
                                          <p:attrName>style.visibility</p:attrName>
                                        </p:attrNameLst>
                                      </p:cBhvr>
                                      <p:to>
                                        <p:strVal val="visible"/>
                                      </p:to>
                                    </p:set>
                                    <p:animEffect transition="in" filter="barn(outHorizontal)">
                                      <p:cBhvr>
                                        <p:cTn id="7" dur="500"/>
                                        <p:tgtEl>
                                          <p:spTgt spid="90"/>
                                        </p:tgtEl>
                                      </p:cBhvr>
                                    </p:animEffect>
                                  </p:childTnLst>
                                </p:cTn>
                              </p:par>
                              <p:par>
                                <p:cTn id="8" presetID="16" presetClass="entr" presetSubtype="42" fill="hold" nodeType="withEffect">
                                  <p:stCondLst>
                                    <p:cond delay="1300"/>
                                  </p:stCondLst>
                                  <p:childTnLst>
                                    <p:set>
                                      <p:cBhvr>
                                        <p:cTn id="9" dur="1" fill="hold">
                                          <p:stCondLst>
                                            <p:cond delay="0"/>
                                          </p:stCondLst>
                                        </p:cTn>
                                        <p:tgtEl>
                                          <p:spTgt spid="91"/>
                                        </p:tgtEl>
                                        <p:attrNameLst>
                                          <p:attrName>style.visibility</p:attrName>
                                        </p:attrNameLst>
                                      </p:cBhvr>
                                      <p:to>
                                        <p:strVal val="visible"/>
                                      </p:to>
                                    </p:set>
                                    <p:animEffect transition="in" filter="barn(outHorizontal)">
                                      <p:cBhvr>
                                        <p:cTn id="10" dur="500"/>
                                        <p:tgtEl>
                                          <p:spTgt spid="91"/>
                                        </p:tgtEl>
                                      </p:cBhvr>
                                    </p:animEffect>
                                  </p:childTnLst>
                                </p:cTn>
                              </p:par>
                              <p:par>
                                <p:cTn id="11" presetID="16" presetClass="entr" presetSubtype="42" fill="hold" nodeType="withEffect">
                                  <p:stCondLst>
                                    <p:cond delay="1600"/>
                                  </p:stCondLst>
                                  <p:childTnLst>
                                    <p:set>
                                      <p:cBhvr>
                                        <p:cTn id="12" dur="1" fill="hold">
                                          <p:stCondLst>
                                            <p:cond delay="0"/>
                                          </p:stCondLst>
                                        </p:cTn>
                                        <p:tgtEl>
                                          <p:spTgt spid="92"/>
                                        </p:tgtEl>
                                        <p:attrNameLst>
                                          <p:attrName>style.visibility</p:attrName>
                                        </p:attrNameLst>
                                      </p:cBhvr>
                                      <p:to>
                                        <p:strVal val="visible"/>
                                      </p:to>
                                    </p:set>
                                    <p:animEffect transition="in" filter="barn(outHorizontal)">
                                      <p:cBhvr>
                                        <p:cTn id="13" dur="500"/>
                                        <p:tgtEl>
                                          <p:spTgt spid="92"/>
                                        </p:tgtEl>
                                      </p:cBhvr>
                                    </p:animEffect>
                                  </p:childTnLst>
                                </p:cTn>
                              </p:par>
                              <p:par>
                                <p:cTn id="14" presetID="16" presetClass="entr" presetSubtype="42" fill="hold" nodeType="withEffect">
                                  <p:stCondLst>
                                    <p:cond delay="1900"/>
                                  </p:stCondLst>
                                  <p:childTnLst>
                                    <p:set>
                                      <p:cBhvr>
                                        <p:cTn id="15" dur="1" fill="hold">
                                          <p:stCondLst>
                                            <p:cond delay="0"/>
                                          </p:stCondLst>
                                        </p:cTn>
                                        <p:tgtEl>
                                          <p:spTgt spid="93"/>
                                        </p:tgtEl>
                                        <p:attrNameLst>
                                          <p:attrName>style.visibility</p:attrName>
                                        </p:attrNameLst>
                                      </p:cBhvr>
                                      <p:to>
                                        <p:strVal val="visible"/>
                                      </p:to>
                                    </p:set>
                                    <p:animEffect transition="in" filter="barn(outHorizontal)">
                                      <p:cBhvr>
                                        <p:cTn id="16" dur="500"/>
                                        <p:tgtEl>
                                          <p:spTgt spid="93"/>
                                        </p:tgtEl>
                                      </p:cBhvr>
                                    </p:animEffect>
                                  </p:childTnLst>
                                </p:cTn>
                              </p:par>
                              <p:par>
                                <p:cTn id="17" presetID="16" presetClass="entr" presetSubtype="42" fill="hold" nodeType="withEffect">
                                  <p:stCondLst>
                                    <p:cond delay="2100"/>
                                  </p:stCondLst>
                                  <p:childTnLst>
                                    <p:set>
                                      <p:cBhvr>
                                        <p:cTn id="18" dur="1" fill="hold">
                                          <p:stCondLst>
                                            <p:cond delay="0"/>
                                          </p:stCondLst>
                                        </p:cTn>
                                        <p:tgtEl>
                                          <p:spTgt spid="94"/>
                                        </p:tgtEl>
                                        <p:attrNameLst>
                                          <p:attrName>style.visibility</p:attrName>
                                        </p:attrNameLst>
                                      </p:cBhvr>
                                      <p:to>
                                        <p:strVal val="visible"/>
                                      </p:to>
                                    </p:set>
                                    <p:animEffect transition="in" filter="barn(outHorizontal)">
                                      <p:cBhvr>
                                        <p:cTn id="19" dur="500"/>
                                        <p:tgtEl>
                                          <p:spTgt spid="94"/>
                                        </p:tgtEl>
                                      </p:cBhvr>
                                    </p:animEffect>
                                  </p:childTnLst>
                                </p:cTn>
                              </p:par>
                              <p:par>
                                <p:cTn id="20" presetID="16" presetClass="entr" presetSubtype="42" fill="hold" nodeType="withEffect">
                                  <p:stCondLst>
                                    <p:cond delay="2300"/>
                                  </p:stCondLst>
                                  <p:childTnLst>
                                    <p:set>
                                      <p:cBhvr>
                                        <p:cTn id="21" dur="1" fill="hold">
                                          <p:stCondLst>
                                            <p:cond delay="0"/>
                                          </p:stCondLst>
                                        </p:cTn>
                                        <p:tgtEl>
                                          <p:spTgt spid="95"/>
                                        </p:tgtEl>
                                        <p:attrNameLst>
                                          <p:attrName>style.visibility</p:attrName>
                                        </p:attrNameLst>
                                      </p:cBhvr>
                                      <p:to>
                                        <p:strVal val="visible"/>
                                      </p:to>
                                    </p:set>
                                    <p:animEffect transition="in" filter="barn(outHorizontal)">
                                      <p:cBhvr>
                                        <p:cTn id="22" dur="500"/>
                                        <p:tgtEl>
                                          <p:spTgt spid="95"/>
                                        </p:tgtEl>
                                      </p:cBhvr>
                                    </p:animEffect>
                                  </p:childTnLst>
                                </p:cTn>
                              </p:par>
                              <p:par>
                                <p:cTn id="23" presetID="16" presetClass="entr" presetSubtype="42" fill="hold" nodeType="withEffect">
                                  <p:stCondLst>
                                    <p:cond delay="2500"/>
                                  </p:stCondLst>
                                  <p:childTnLst>
                                    <p:set>
                                      <p:cBhvr>
                                        <p:cTn id="24" dur="1" fill="hold">
                                          <p:stCondLst>
                                            <p:cond delay="0"/>
                                          </p:stCondLst>
                                        </p:cTn>
                                        <p:tgtEl>
                                          <p:spTgt spid="96"/>
                                        </p:tgtEl>
                                        <p:attrNameLst>
                                          <p:attrName>style.visibility</p:attrName>
                                        </p:attrNameLst>
                                      </p:cBhvr>
                                      <p:to>
                                        <p:strVal val="visible"/>
                                      </p:to>
                                    </p:set>
                                    <p:animEffect transition="in" filter="barn(outHorizontal)">
                                      <p:cBhvr>
                                        <p:cTn id="25"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údo_37">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Cinco destaques + ícones</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2" name="Text Placeholder 12">
            <a:extLst>
              <a:ext uri="{FF2B5EF4-FFF2-40B4-BE49-F238E27FC236}">
                <a16:creationId xmlns:a16="http://schemas.microsoft.com/office/drawing/2014/main" id="{A27CCED7-2683-475B-7D14-79DF15C2DD95}"/>
              </a:ext>
            </a:extLst>
          </p:cNvPr>
          <p:cNvSpPr>
            <a:spLocks noGrp="1"/>
          </p:cNvSpPr>
          <p:nvPr>
            <p:ph type="body" sz="quarter" idx="45" hasCustomPrompt="1"/>
          </p:nvPr>
        </p:nvSpPr>
        <p:spPr>
          <a:xfrm>
            <a:off x="565655" y="3919529"/>
            <a:ext cx="1454715" cy="1491627"/>
          </a:xfrm>
          <a:prstGeom prst="rect">
            <a:avLst/>
          </a:prstGeom>
        </p:spPr>
        <p:txBody>
          <a:bodyPr wrap="square" lIns="0" rIns="90000">
            <a:spAutoFit/>
          </a:bodyPr>
          <a:lstStyle>
            <a:lvl1pPr marL="0" indent="0" algn="l">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Lorem ipsum dolor sit amet, consectetuer adipiscing elit, sed diam nonummy nibh euismod tincidunt ut laoreet dolore magna aliquam nascetur ridiculus mus. Integer nec hendrerit erat, iaculis nulla.</a:t>
            </a:r>
          </a:p>
        </p:txBody>
      </p:sp>
      <p:sp>
        <p:nvSpPr>
          <p:cNvPr id="3" name="Text Placeholder 12">
            <a:extLst>
              <a:ext uri="{FF2B5EF4-FFF2-40B4-BE49-F238E27FC236}">
                <a16:creationId xmlns:a16="http://schemas.microsoft.com/office/drawing/2014/main" id="{E346FF2E-D254-1BC8-CD88-7B59B28A4A38}"/>
              </a:ext>
            </a:extLst>
          </p:cNvPr>
          <p:cNvSpPr>
            <a:spLocks noGrp="1"/>
          </p:cNvSpPr>
          <p:nvPr>
            <p:ph type="body" sz="quarter" idx="51" hasCustomPrompt="1"/>
          </p:nvPr>
        </p:nvSpPr>
        <p:spPr>
          <a:xfrm>
            <a:off x="574799" y="2224565"/>
            <a:ext cx="1454715" cy="1383136"/>
          </a:xfrm>
          <a:prstGeom prst="rect">
            <a:avLst/>
          </a:prstGeom>
        </p:spPr>
        <p:txBody>
          <a:bodyPr wrap="square" lIns="0" rIns="90000">
            <a:spAutoFit/>
          </a:bodyPr>
          <a:lstStyle>
            <a:lvl1pPr marL="0" indent="0" algn="l">
              <a:lnSpc>
                <a:spcPts val="170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Mauris id magna amet gravida, olor varius risus ac, varius nunc nullam </a:t>
            </a:r>
          </a:p>
        </p:txBody>
      </p:sp>
      <p:sp>
        <p:nvSpPr>
          <p:cNvPr id="6" name="Text Placeholder 12">
            <a:extLst>
              <a:ext uri="{FF2B5EF4-FFF2-40B4-BE49-F238E27FC236}">
                <a16:creationId xmlns:a16="http://schemas.microsoft.com/office/drawing/2014/main" id="{D79D8D02-2EA6-C151-AB4D-513C4971F22B}"/>
              </a:ext>
            </a:extLst>
          </p:cNvPr>
          <p:cNvSpPr>
            <a:spLocks noGrp="1"/>
          </p:cNvSpPr>
          <p:nvPr>
            <p:ph type="body" sz="quarter" idx="52" hasCustomPrompt="1"/>
          </p:nvPr>
        </p:nvSpPr>
        <p:spPr>
          <a:xfrm>
            <a:off x="2956458" y="3919529"/>
            <a:ext cx="1454715" cy="1491627"/>
          </a:xfrm>
          <a:prstGeom prst="rect">
            <a:avLst/>
          </a:prstGeom>
        </p:spPr>
        <p:txBody>
          <a:bodyPr wrap="square" lIns="0" rIns="90000">
            <a:spAutoFit/>
          </a:bodyPr>
          <a:lstStyle>
            <a:lvl1pPr marL="0" indent="0" algn="l">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Lorem ipsum dolor sit amet, consectetuer adipiscing elit, sed diam nonummy nibh euismod tincidunt ut laoreet dolore magna aliquam nascetur ridiculus mus. Integer nec hendrerit erat, iaculis nulla.</a:t>
            </a:r>
          </a:p>
        </p:txBody>
      </p:sp>
      <p:sp>
        <p:nvSpPr>
          <p:cNvPr id="7" name="Text Placeholder 12">
            <a:extLst>
              <a:ext uri="{FF2B5EF4-FFF2-40B4-BE49-F238E27FC236}">
                <a16:creationId xmlns:a16="http://schemas.microsoft.com/office/drawing/2014/main" id="{D659AC72-F820-02CE-F9B4-94BDDC5D9E1C}"/>
              </a:ext>
            </a:extLst>
          </p:cNvPr>
          <p:cNvSpPr>
            <a:spLocks noGrp="1"/>
          </p:cNvSpPr>
          <p:nvPr>
            <p:ph type="body" sz="quarter" idx="53" hasCustomPrompt="1"/>
          </p:nvPr>
        </p:nvSpPr>
        <p:spPr>
          <a:xfrm>
            <a:off x="5347262" y="3919529"/>
            <a:ext cx="1454715" cy="1491627"/>
          </a:xfrm>
          <a:prstGeom prst="rect">
            <a:avLst/>
          </a:prstGeom>
        </p:spPr>
        <p:txBody>
          <a:bodyPr wrap="square" lIns="0" rIns="90000">
            <a:spAutoFit/>
          </a:bodyPr>
          <a:lstStyle>
            <a:lvl1pPr marL="0" indent="0" algn="l">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Lorem ipsum dolor sit amet, consectetuer adipiscing elit, sed diam nonummy nibh euismod tincidunt ut laoreet dolore magna aliquam nascetur ridiculus mus. Integer nec hendrerit erat, iaculis nulla.</a:t>
            </a:r>
          </a:p>
        </p:txBody>
      </p:sp>
      <p:sp>
        <p:nvSpPr>
          <p:cNvPr id="8" name="Text Placeholder 12">
            <a:extLst>
              <a:ext uri="{FF2B5EF4-FFF2-40B4-BE49-F238E27FC236}">
                <a16:creationId xmlns:a16="http://schemas.microsoft.com/office/drawing/2014/main" id="{B332BB2D-2217-64EB-01A6-1CC063D2D80B}"/>
              </a:ext>
            </a:extLst>
          </p:cNvPr>
          <p:cNvSpPr>
            <a:spLocks noGrp="1"/>
          </p:cNvSpPr>
          <p:nvPr>
            <p:ph type="body" sz="quarter" idx="54" hasCustomPrompt="1"/>
          </p:nvPr>
        </p:nvSpPr>
        <p:spPr>
          <a:xfrm>
            <a:off x="7738065" y="3919529"/>
            <a:ext cx="1454715" cy="1491627"/>
          </a:xfrm>
          <a:prstGeom prst="rect">
            <a:avLst/>
          </a:prstGeom>
        </p:spPr>
        <p:txBody>
          <a:bodyPr wrap="square" lIns="0" rIns="90000">
            <a:spAutoFit/>
          </a:bodyPr>
          <a:lstStyle>
            <a:lvl1pPr marL="0" indent="0" algn="l">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Lorem ipsum dolor sit amet, consectetuer adipiscing elit, sed diam nonummy nibh euismod tincidunt ut laoreet dolore magna aliquam nascetur ridiculus mus. Integer nec hendrerit erat, iaculis nulla.</a:t>
            </a:r>
          </a:p>
        </p:txBody>
      </p:sp>
      <p:sp>
        <p:nvSpPr>
          <p:cNvPr id="32" name="Text Placeholder 12">
            <a:extLst>
              <a:ext uri="{FF2B5EF4-FFF2-40B4-BE49-F238E27FC236}">
                <a16:creationId xmlns:a16="http://schemas.microsoft.com/office/drawing/2014/main" id="{682B4742-0620-3B54-7494-3E5FF31275BC}"/>
              </a:ext>
            </a:extLst>
          </p:cNvPr>
          <p:cNvSpPr>
            <a:spLocks noGrp="1"/>
          </p:cNvSpPr>
          <p:nvPr>
            <p:ph type="body" sz="quarter" idx="55" hasCustomPrompt="1"/>
          </p:nvPr>
        </p:nvSpPr>
        <p:spPr>
          <a:xfrm>
            <a:off x="10128869" y="3919529"/>
            <a:ext cx="1454715" cy="1491627"/>
          </a:xfrm>
          <a:prstGeom prst="rect">
            <a:avLst/>
          </a:prstGeom>
        </p:spPr>
        <p:txBody>
          <a:bodyPr wrap="square" lIns="0" rIns="90000">
            <a:spAutoFit/>
          </a:bodyPr>
          <a:lstStyle>
            <a:lvl1pPr marL="0" indent="0" algn="l">
              <a:lnSpc>
                <a:spcPts val="1100"/>
              </a:lnSpc>
              <a:spcBef>
                <a:spcPts val="0"/>
              </a:spcBef>
              <a:buNone/>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Lorem ipsum dolor sit amet, consectetuer adipiscing elit, sed diam nonummy nibh euismod tincidunt ut laoreet dolore magna aliquam nascetur ridiculus mus. Integer nec hendrerit erat, iaculis nulla.</a:t>
            </a:r>
          </a:p>
        </p:txBody>
      </p:sp>
      <p:sp>
        <p:nvSpPr>
          <p:cNvPr id="33" name="Text Placeholder 12">
            <a:extLst>
              <a:ext uri="{FF2B5EF4-FFF2-40B4-BE49-F238E27FC236}">
                <a16:creationId xmlns:a16="http://schemas.microsoft.com/office/drawing/2014/main" id="{DA03C596-CDDC-DD61-D28D-A70D5A287AD1}"/>
              </a:ext>
            </a:extLst>
          </p:cNvPr>
          <p:cNvSpPr>
            <a:spLocks noGrp="1"/>
          </p:cNvSpPr>
          <p:nvPr>
            <p:ph type="body" sz="quarter" idx="56" hasCustomPrompt="1"/>
          </p:nvPr>
        </p:nvSpPr>
        <p:spPr>
          <a:xfrm>
            <a:off x="2956458" y="2224565"/>
            <a:ext cx="1454715" cy="1165127"/>
          </a:xfrm>
          <a:prstGeom prst="rect">
            <a:avLst/>
          </a:prstGeom>
        </p:spPr>
        <p:txBody>
          <a:bodyPr wrap="square" lIns="0" rIns="90000">
            <a:spAutoFit/>
          </a:bodyPr>
          <a:lstStyle>
            <a:lvl1pPr marL="0" indent="0" algn="l">
              <a:lnSpc>
                <a:spcPts val="170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diam nonummy nibh euismod</a:t>
            </a:r>
          </a:p>
        </p:txBody>
      </p:sp>
      <p:sp>
        <p:nvSpPr>
          <p:cNvPr id="34" name="Text Placeholder 12">
            <a:extLst>
              <a:ext uri="{FF2B5EF4-FFF2-40B4-BE49-F238E27FC236}">
                <a16:creationId xmlns:a16="http://schemas.microsoft.com/office/drawing/2014/main" id="{EA4FB11B-0D65-0D8E-BC0A-35C2EF3DCD10}"/>
              </a:ext>
            </a:extLst>
          </p:cNvPr>
          <p:cNvSpPr>
            <a:spLocks noGrp="1"/>
          </p:cNvSpPr>
          <p:nvPr>
            <p:ph type="body" sz="quarter" idx="57" hasCustomPrompt="1"/>
          </p:nvPr>
        </p:nvSpPr>
        <p:spPr>
          <a:xfrm>
            <a:off x="5347261" y="2224565"/>
            <a:ext cx="1454716" cy="1383136"/>
          </a:xfrm>
          <a:prstGeom prst="rect">
            <a:avLst/>
          </a:prstGeom>
        </p:spPr>
        <p:txBody>
          <a:bodyPr wrap="square" lIns="0" rIns="90000">
            <a:spAutoFit/>
          </a:bodyPr>
          <a:lstStyle>
            <a:lvl1pPr marL="0" indent="0" algn="l">
              <a:lnSpc>
                <a:spcPts val="170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Enim ad minim nibh veniam, quis nostrud exerci tation ullam corp</a:t>
            </a:r>
          </a:p>
        </p:txBody>
      </p:sp>
      <p:sp>
        <p:nvSpPr>
          <p:cNvPr id="35" name="Text Placeholder 12">
            <a:extLst>
              <a:ext uri="{FF2B5EF4-FFF2-40B4-BE49-F238E27FC236}">
                <a16:creationId xmlns:a16="http://schemas.microsoft.com/office/drawing/2014/main" id="{CEDC99F5-8B3B-815B-ACA6-5453C7BF0602}"/>
              </a:ext>
            </a:extLst>
          </p:cNvPr>
          <p:cNvSpPr>
            <a:spLocks noGrp="1"/>
          </p:cNvSpPr>
          <p:nvPr>
            <p:ph type="body" sz="quarter" idx="58" hasCustomPrompt="1"/>
          </p:nvPr>
        </p:nvSpPr>
        <p:spPr>
          <a:xfrm>
            <a:off x="7738065" y="2224565"/>
            <a:ext cx="1454715" cy="1601144"/>
          </a:xfrm>
          <a:prstGeom prst="rect">
            <a:avLst/>
          </a:prstGeom>
        </p:spPr>
        <p:txBody>
          <a:bodyPr wrap="square" lIns="0" rIns="90000">
            <a:spAutoFit/>
          </a:bodyPr>
          <a:lstStyle>
            <a:lvl1pPr marL="0" indent="0" algn="l">
              <a:lnSpc>
                <a:spcPts val="170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Nonummy nibh euismod tincidunt ut laoreet dolore</a:t>
            </a:r>
          </a:p>
          <a:p>
            <a:pPr lvl="0"/>
            <a:r>
              <a:rPr lang="pt-BR"/>
              <a:t>Magna diam aliquam sed</a:t>
            </a:r>
          </a:p>
        </p:txBody>
      </p:sp>
      <p:sp>
        <p:nvSpPr>
          <p:cNvPr id="36" name="Text Placeholder 12">
            <a:extLst>
              <a:ext uri="{FF2B5EF4-FFF2-40B4-BE49-F238E27FC236}">
                <a16:creationId xmlns:a16="http://schemas.microsoft.com/office/drawing/2014/main" id="{5373269F-0B41-46FA-E244-F53FB75AA7A9}"/>
              </a:ext>
            </a:extLst>
          </p:cNvPr>
          <p:cNvSpPr>
            <a:spLocks noGrp="1"/>
          </p:cNvSpPr>
          <p:nvPr>
            <p:ph type="body" sz="quarter" idx="60" hasCustomPrompt="1"/>
          </p:nvPr>
        </p:nvSpPr>
        <p:spPr>
          <a:xfrm>
            <a:off x="10138013" y="2224565"/>
            <a:ext cx="1454715" cy="1383136"/>
          </a:xfrm>
          <a:prstGeom prst="rect">
            <a:avLst/>
          </a:prstGeom>
        </p:spPr>
        <p:txBody>
          <a:bodyPr wrap="square" lIns="0" rIns="90000">
            <a:spAutoFit/>
          </a:bodyPr>
          <a:lstStyle>
            <a:lvl1pPr marL="0" indent="0" algn="l">
              <a:lnSpc>
                <a:spcPts val="1700"/>
              </a:lnSpc>
              <a:spcBef>
                <a:spcPts val="0"/>
              </a:spcBef>
              <a:buNone/>
              <a:defRPr sz="14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Sed diam nonummy</a:t>
            </a:r>
            <a:br>
              <a:rPr lang="pt-BR"/>
            </a:br>
            <a:r>
              <a:rPr lang="pt-BR"/>
              <a:t>nibh euismod tincidunt ut laoreet dolore</a:t>
            </a:r>
          </a:p>
        </p:txBody>
      </p:sp>
      <p:sp>
        <p:nvSpPr>
          <p:cNvPr id="13" name="Rectangle 12">
            <a:extLst>
              <a:ext uri="{FF2B5EF4-FFF2-40B4-BE49-F238E27FC236}">
                <a16:creationId xmlns:a16="http://schemas.microsoft.com/office/drawing/2014/main" id="{5BFB9D18-17B1-4319-0B93-1487FFC2D622}"/>
              </a:ext>
            </a:extLst>
          </p:cNvPr>
          <p:cNvSpPr>
            <a:spLocks noGrp="1" noRot="1" noMove="1" noResize="1" noEditPoints="1" noAdjustHandles="1" noChangeArrowheads="1" noChangeShapeType="1"/>
          </p:cNvSpPr>
          <p:nvPr userDrawn="1"/>
        </p:nvSpPr>
        <p:spPr>
          <a:xfrm>
            <a:off x="10944015" y="0"/>
            <a:ext cx="1247985" cy="85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900"/>
          </a:p>
        </p:txBody>
      </p:sp>
      <p:sp>
        <p:nvSpPr>
          <p:cNvPr id="4" name="Slide Number Placeholder 5">
            <a:extLst>
              <a:ext uri="{FF2B5EF4-FFF2-40B4-BE49-F238E27FC236}">
                <a16:creationId xmlns:a16="http://schemas.microsoft.com/office/drawing/2014/main" id="{9FF08E8B-3F35-4339-9716-0CDB0E85F5BB}"/>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7293406"/>
      </p:ext>
    </p:extLst>
  </p:cSld>
  <p:clrMapOvr>
    <a:masterClrMapping/>
  </p:clrMapOvr>
  <p:transition spd="med">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údo_38">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4833579"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Texto + Big Numbers</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4833579"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9" name="Text Placeholder 12">
            <a:extLst>
              <a:ext uri="{FF2B5EF4-FFF2-40B4-BE49-F238E27FC236}">
                <a16:creationId xmlns:a16="http://schemas.microsoft.com/office/drawing/2014/main" id="{4200D697-EA80-558E-9FE2-7E987E19BA6E}"/>
              </a:ext>
            </a:extLst>
          </p:cNvPr>
          <p:cNvSpPr>
            <a:spLocks noGrp="1"/>
          </p:cNvSpPr>
          <p:nvPr>
            <p:ph type="body" sz="quarter" idx="45" hasCustomPrompt="1"/>
          </p:nvPr>
        </p:nvSpPr>
        <p:spPr>
          <a:xfrm>
            <a:off x="681513" y="1464677"/>
            <a:ext cx="4500424" cy="2376163"/>
          </a:xfrm>
          <a:prstGeom prst="rect">
            <a:avLst/>
          </a:prstGeom>
        </p:spPr>
        <p:txBody>
          <a:bodyPr wrap="square" lIns="0" rIns="90000">
            <a:spAutoFit/>
          </a:bodyPr>
          <a:lstStyle>
            <a:lvl1pPr marL="0" indent="0">
              <a:lnSpc>
                <a:spcPts val="1750"/>
              </a:lnSpc>
              <a:spcBef>
                <a:spcPts val="50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erat mus </a:t>
            </a:r>
            <a:r>
              <a:rPr lang="pt-BR" err="1"/>
              <a:t>malesuada</a:t>
            </a:r>
            <a:r>
              <a:rPr lang="pt-BR"/>
              <a:t> fames ac </a:t>
            </a:r>
            <a:r>
              <a:rPr lang="pt-BR" err="1"/>
              <a:t>turpis</a:t>
            </a:r>
            <a:r>
              <a:rPr lang="pt-BR"/>
              <a:t> </a:t>
            </a:r>
            <a:r>
              <a:rPr lang="pt-BR" err="1"/>
              <a:t>egestas</a:t>
            </a:r>
            <a:r>
              <a:rPr lang="pt-BR"/>
              <a:t>. Nam </a:t>
            </a:r>
            <a:r>
              <a:rPr lang="pt-BR" err="1"/>
              <a:t>pharetravel</a:t>
            </a:r>
            <a:r>
              <a:rPr lang="pt-BR"/>
              <a:t> </a:t>
            </a:r>
            <a:r>
              <a:rPr lang="pt-BR" err="1"/>
              <a:t>sollicitudin</a:t>
            </a:r>
            <a:r>
              <a:rPr lang="pt-BR"/>
              <a:t> </a:t>
            </a:r>
            <a:r>
              <a:rPr lang="pt-BR" err="1"/>
              <a:t>tincidunt</a:t>
            </a:r>
            <a:r>
              <a:rPr lang="pt-BR"/>
              <a:t>.</a:t>
            </a:r>
          </a:p>
        </p:txBody>
      </p:sp>
      <p:sp>
        <p:nvSpPr>
          <p:cNvPr id="11" name="Text Placeholder 12">
            <a:extLst>
              <a:ext uri="{FF2B5EF4-FFF2-40B4-BE49-F238E27FC236}">
                <a16:creationId xmlns:a16="http://schemas.microsoft.com/office/drawing/2014/main" id="{4E39DF74-0FFA-8CEF-F9BB-05C1616043FE}"/>
              </a:ext>
            </a:extLst>
          </p:cNvPr>
          <p:cNvSpPr>
            <a:spLocks noGrp="1"/>
          </p:cNvSpPr>
          <p:nvPr>
            <p:ph type="body" sz="quarter" idx="72" hasCustomPrompt="1"/>
          </p:nvPr>
        </p:nvSpPr>
        <p:spPr>
          <a:xfrm>
            <a:off x="9359775" y="4497906"/>
            <a:ext cx="2250978" cy="2148099"/>
          </a:xfrm>
          <a:prstGeom prst="roundRect">
            <a:avLst>
              <a:gd name="adj" fmla="val 6135"/>
            </a:avLst>
          </a:prstGeom>
          <a:solidFill>
            <a:schemeClr val="bg2"/>
          </a:solidFill>
          <a:ln w="31750">
            <a:solidFill>
              <a:schemeClr val="bg1"/>
            </a:solidFill>
          </a:ln>
        </p:spPr>
        <p:txBody>
          <a:bodyPr wrap="square" lIns="360000" tIns="360000" rIns="360000" bIns="360000">
            <a:spAutoFit/>
          </a:bodyPr>
          <a:lstStyle>
            <a:lvl1pPr marL="0" indent="0">
              <a:lnSpc>
                <a:spcPts val="1750"/>
              </a:lnSpc>
              <a:spcBef>
                <a:spcPts val="50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13" name="Text Placeholder 12">
            <a:extLst>
              <a:ext uri="{FF2B5EF4-FFF2-40B4-BE49-F238E27FC236}">
                <a16:creationId xmlns:a16="http://schemas.microsoft.com/office/drawing/2014/main" id="{A2F71CEC-8501-04EE-AB83-810CE2095E31}"/>
              </a:ext>
            </a:extLst>
          </p:cNvPr>
          <p:cNvSpPr>
            <a:spLocks noGrp="1"/>
          </p:cNvSpPr>
          <p:nvPr>
            <p:ph type="body" sz="quarter" idx="60" hasCustomPrompt="1"/>
          </p:nvPr>
        </p:nvSpPr>
        <p:spPr>
          <a:xfrm>
            <a:off x="9359776" y="3665909"/>
            <a:ext cx="2250978" cy="1015663"/>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a:t>
            </a:r>
          </a:p>
        </p:txBody>
      </p:sp>
      <p:sp>
        <p:nvSpPr>
          <p:cNvPr id="2" name="Slide Number Placeholder 5">
            <a:extLst>
              <a:ext uri="{FF2B5EF4-FFF2-40B4-BE49-F238E27FC236}">
                <a16:creationId xmlns:a16="http://schemas.microsoft.com/office/drawing/2014/main" id="{95F7BEED-3D9A-376F-4545-6ED2F8FD9BD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5211451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50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p:tgtEl>
                                          <p:spTgt spid="11">
                                            <p:bg/>
                                          </p:spTgt>
                                        </p:tgtEl>
                                        <p:attrNameLst>
                                          <p:attrName>ppt_x</p:attrName>
                                        </p:attrNameLst>
                                      </p:cBhvr>
                                      <p:tavLst>
                                        <p:tav tm="0">
                                          <p:val>
                                            <p:strVal val="#ppt_x-#ppt_w*1.125000"/>
                                          </p:val>
                                        </p:tav>
                                        <p:tav tm="100000">
                                          <p:val>
                                            <p:strVal val="#ppt_x"/>
                                          </p:val>
                                        </p:tav>
                                      </p:tavLst>
                                    </p:anim>
                                    <p:animEffect transition="in" filter="wipe(right)">
                                      <p:cBhvr>
                                        <p:cTn id="8" dur="500"/>
                                        <p:tgtEl>
                                          <p:spTgt spid="11">
                                            <p:bg/>
                                          </p:spTgt>
                                        </p:tgtEl>
                                      </p:cBhvr>
                                    </p:animEffect>
                                  </p:childTnLst>
                                </p:cTn>
                              </p:par>
                              <p:par>
                                <p:cTn id="9" presetID="10" presetClass="entr" presetSubtype="0" fill="hold" grpId="0" nodeType="withEffect">
                                  <p:stCondLst>
                                    <p:cond delay="85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tmplLst>
          <p:tmpl>
            <p:tnLst>
              <p:par>
                <p:cTn presetID="12" presetClass="entr" presetSubtype="8"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ppt_x</p:attrName>
                        </p:attrNameLst>
                      </p:cBhvr>
                      <p:tavLst>
                        <p:tav tm="0">
                          <p:val>
                            <p:strVal val="#ppt_x-#ppt_w*1.125000"/>
                          </p:val>
                        </p:tav>
                        <p:tav tm="100000">
                          <p:val>
                            <p:strVal val="#ppt_x"/>
                          </p:val>
                        </p:tav>
                      </p:tavLst>
                    </p:anim>
                    <p:animEffect transition="in" filter="wipe(right)">
                      <p:cBhvr>
                        <p:cTn dur="500"/>
                        <p:tgtEl>
                          <p:spTgt spid="11"/>
                        </p:tgtEl>
                      </p:cBhvr>
                    </p:animEffect>
                  </p:childTnLst>
                </p:cTn>
              </p:par>
            </p:tnLst>
          </p:tmpl>
          <p:tmpl lvl="1">
            <p:tnLst>
              <p:par>
                <p:cTn presetID="10" presetClass="entr" presetSubtype="0" fill="hold" nodeType="withEffect">
                  <p:stCondLst>
                    <p:cond delay="8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údo_39">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6243371"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Modelos de gráficos para uso</a:t>
            </a:r>
          </a:p>
        </p:txBody>
      </p:sp>
      <p:sp>
        <p:nvSpPr>
          <p:cNvPr id="2" name="Slide Number Placeholder 5">
            <a:extLst>
              <a:ext uri="{FF2B5EF4-FFF2-40B4-BE49-F238E27FC236}">
                <a16:creationId xmlns:a16="http://schemas.microsoft.com/office/drawing/2014/main" id="{B9AF4CCD-0857-5D6C-D59A-60C179F7424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640070225"/>
      </p:ext>
    </p:extLst>
  </p:cSld>
  <p:clrMapOvr>
    <a:masterClrMapping/>
  </p:clrMapOvr>
  <p:transition spd="med">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údo_40">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6243371"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especial com vídeo</a:t>
            </a:r>
          </a:p>
        </p:txBody>
      </p:sp>
      <p:sp>
        <p:nvSpPr>
          <p:cNvPr id="2" name="Text Placeholder 12">
            <a:extLst>
              <a:ext uri="{FF2B5EF4-FFF2-40B4-BE49-F238E27FC236}">
                <a16:creationId xmlns:a16="http://schemas.microsoft.com/office/drawing/2014/main" id="{9937A09A-FA21-754A-4630-C25C2817A3FB}"/>
              </a:ext>
            </a:extLst>
          </p:cNvPr>
          <p:cNvSpPr>
            <a:spLocks noGrp="1"/>
          </p:cNvSpPr>
          <p:nvPr>
            <p:ph type="body" sz="quarter" idx="59" hasCustomPrompt="1"/>
          </p:nvPr>
        </p:nvSpPr>
        <p:spPr>
          <a:xfrm>
            <a:off x="348358" y="762788"/>
            <a:ext cx="4833579"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9" name="Text Placeholder 12">
            <a:extLst>
              <a:ext uri="{FF2B5EF4-FFF2-40B4-BE49-F238E27FC236}">
                <a16:creationId xmlns:a16="http://schemas.microsoft.com/office/drawing/2014/main" id="{BE851182-5AB5-5742-E75B-5D8EF1004BAA}"/>
              </a:ext>
            </a:extLst>
          </p:cNvPr>
          <p:cNvSpPr>
            <a:spLocks noGrp="1"/>
          </p:cNvSpPr>
          <p:nvPr>
            <p:ph type="body" sz="quarter" idx="60" hasCustomPrompt="1"/>
          </p:nvPr>
        </p:nvSpPr>
        <p:spPr>
          <a:xfrm>
            <a:off x="792891" y="1991947"/>
            <a:ext cx="3632440" cy="3477875"/>
          </a:xfrm>
          <a:prstGeom prst="rect">
            <a:avLst/>
          </a:prstGeom>
        </p:spPr>
        <p:txBody>
          <a:bodyPr wrap="square" lIns="0" rIns="90000">
            <a:spAutoFit/>
          </a:bodyPr>
          <a:lstStyle>
            <a:lvl1pPr marL="0" indent="0">
              <a:lnSpc>
                <a:spcPts val="3250"/>
              </a:lnSpc>
              <a:spcBef>
                <a:spcPts val="1000"/>
              </a:spcBef>
              <a:buNone/>
              <a:defRPr sz="3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amet lore consectetuer amet adipisc elit, sed diam nonummy nibh morq euismod tincidunt utrich.</a:t>
            </a:r>
          </a:p>
        </p:txBody>
      </p:sp>
      <p:sp>
        <p:nvSpPr>
          <p:cNvPr id="3" name="Slide Number Placeholder 5">
            <a:extLst>
              <a:ext uri="{FF2B5EF4-FFF2-40B4-BE49-F238E27FC236}">
                <a16:creationId xmlns:a16="http://schemas.microsoft.com/office/drawing/2014/main" id="{F5BD17E6-3B52-E7EF-41E7-F7B30428AA0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06240812"/>
      </p:ext>
    </p:extLst>
  </p:cSld>
  <p:clrMapOvr>
    <a:masterClrMapping/>
  </p:clrMapOvr>
  <p:transition spd="med">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údo_41">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250365"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en-US"/>
              <a:t>Slide especial </a:t>
            </a:r>
            <a:r>
              <a:rPr lang="en-US" err="1"/>
              <a:t>destaque</a:t>
            </a:r>
            <a:r>
              <a:rPr lang="en-US"/>
              <a:t> com </a:t>
            </a:r>
            <a:r>
              <a:rPr lang="en-US" err="1"/>
              <a:t>foto</a:t>
            </a:r>
            <a:endParaRPr lang="pt-BR"/>
          </a:p>
        </p:txBody>
      </p:sp>
      <p:sp>
        <p:nvSpPr>
          <p:cNvPr id="2" name="Text Placeholder 12">
            <a:extLst>
              <a:ext uri="{FF2B5EF4-FFF2-40B4-BE49-F238E27FC236}">
                <a16:creationId xmlns:a16="http://schemas.microsoft.com/office/drawing/2014/main" id="{9937A09A-FA21-754A-4630-C25C2817A3FB}"/>
              </a:ext>
            </a:extLst>
          </p:cNvPr>
          <p:cNvSpPr>
            <a:spLocks noGrp="1"/>
          </p:cNvSpPr>
          <p:nvPr>
            <p:ph type="body" sz="quarter" idx="59" hasCustomPrompt="1"/>
          </p:nvPr>
        </p:nvSpPr>
        <p:spPr>
          <a:xfrm>
            <a:off x="348358" y="762788"/>
            <a:ext cx="4833579"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6" name="Text Placeholder 12">
            <a:extLst>
              <a:ext uri="{FF2B5EF4-FFF2-40B4-BE49-F238E27FC236}">
                <a16:creationId xmlns:a16="http://schemas.microsoft.com/office/drawing/2014/main" id="{DD31E4AD-789C-6D01-04EE-356BE9F8C03F}"/>
              </a:ext>
            </a:extLst>
          </p:cNvPr>
          <p:cNvSpPr>
            <a:spLocks noGrp="1"/>
          </p:cNvSpPr>
          <p:nvPr>
            <p:ph type="body" sz="quarter" idx="60" hasCustomPrompt="1"/>
          </p:nvPr>
        </p:nvSpPr>
        <p:spPr>
          <a:xfrm>
            <a:off x="4000323" y="2875432"/>
            <a:ext cx="2363228" cy="1938992"/>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amet nonummy nibh morq euismod tincidunt ut laoreet dolore magna aliquam erat volp volutpat dolor. </a:t>
            </a:r>
          </a:p>
        </p:txBody>
      </p:sp>
      <p:sp>
        <p:nvSpPr>
          <p:cNvPr id="3" name="Slide Number Placeholder 5">
            <a:extLst>
              <a:ext uri="{FF2B5EF4-FFF2-40B4-BE49-F238E27FC236}">
                <a16:creationId xmlns:a16="http://schemas.microsoft.com/office/drawing/2014/main" id="{480B3CEF-9DF3-75E6-5962-BBFC4B334940}"/>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5335996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údo_42">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4833579"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especial com foto</a:t>
            </a:r>
          </a:p>
        </p:txBody>
      </p:sp>
      <p:sp>
        <p:nvSpPr>
          <p:cNvPr id="2" name="Text Placeholder 12">
            <a:extLst>
              <a:ext uri="{FF2B5EF4-FFF2-40B4-BE49-F238E27FC236}">
                <a16:creationId xmlns:a16="http://schemas.microsoft.com/office/drawing/2014/main" id="{9937A09A-FA21-754A-4630-C25C2817A3FB}"/>
              </a:ext>
            </a:extLst>
          </p:cNvPr>
          <p:cNvSpPr>
            <a:spLocks noGrp="1"/>
          </p:cNvSpPr>
          <p:nvPr>
            <p:ph type="body" sz="quarter" idx="59" hasCustomPrompt="1"/>
          </p:nvPr>
        </p:nvSpPr>
        <p:spPr>
          <a:xfrm>
            <a:off x="348358" y="762788"/>
            <a:ext cx="4833579"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6" name="Text Placeholder 12">
            <a:extLst>
              <a:ext uri="{FF2B5EF4-FFF2-40B4-BE49-F238E27FC236}">
                <a16:creationId xmlns:a16="http://schemas.microsoft.com/office/drawing/2014/main" id="{DD31E4AD-789C-6D01-04EE-356BE9F8C03F}"/>
              </a:ext>
            </a:extLst>
          </p:cNvPr>
          <p:cNvSpPr>
            <a:spLocks noGrp="1"/>
          </p:cNvSpPr>
          <p:nvPr>
            <p:ph type="body" sz="quarter" idx="60" hasCustomPrompt="1"/>
          </p:nvPr>
        </p:nvSpPr>
        <p:spPr>
          <a:xfrm>
            <a:off x="2062103" y="1883668"/>
            <a:ext cx="2363228"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amet nonummy nibh morq euismod tincidun.</a:t>
            </a:r>
          </a:p>
        </p:txBody>
      </p:sp>
      <p:sp>
        <p:nvSpPr>
          <p:cNvPr id="3" name="Text Placeholder 12">
            <a:extLst>
              <a:ext uri="{FF2B5EF4-FFF2-40B4-BE49-F238E27FC236}">
                <a16:creationId xmlns:a16="http://schemas.microsoft.com/office/drawing/2014/main" id="{E20D3E54-42A5-A340-A0E4-173400AB5692}"/>
              </a:ext>
            </a:extLst>
          </p:cNvPr>
          <p:cNvSpPr>
            <a:spLocks noGrp="1"/>
          </p:cNvSpPr>
          <p:nvPr>
            <p:ph type="body" sz="quarter" idx="61" hasCustomPrompt="1"/>
          </p:nvPr>
        </p:nvSpPr>
        <p:spPr>
          <a:xfrm>
            <a:off x="2062103" y="3675566"/>
            <a:ext cx="2363228" cy="1938992"/>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amet nonummy nibh morq euismod tincidunt ut laoreet dolore magna aliquam erat volp volutpat dolor. </a:t>
            </a:r>
          </a:p>
        </p:txBody>
      </p:sp>
      <p:sp>
        <p:nvSpPr>
          <p:cNvPr id="4" name="Slide Number Placeholder 5">
            <a:extLst>
              <a:ext uri="{FF2B5EF4-FFF2-40B4-BE49-F238E27FC236}">
                <a16:creationId xmlns:a16="http://schemas.microsoft.com/office/drawing/2014/main" id="{BD4B3190-71FA-D563-E056-7E4615DBEA98}"/>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5907063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3" grpId="0"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údo_43">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8632941"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fundo colorido </a:t>
            </a:r>
          </a:p>
        </p:txBody>
      </p:sp>
      <p:sp>
        <p:nvSpPr>
          <p:cNvPr id="2" name="Text Placeholder 12">
            <a:extLst>
              <a:ext uri="{FF2B5EF4-FFF2-40B4-BE49-F238E27FC236}">
                <a16:creationId xmlns:a16="http://schemas.microsoft.com/office/drawing/2014/main" id="{9937A09A-FA21-754A-4630-C25C2817A3FB}"/>
              </a:ext>
            </a:extLst>
          </p:cNvPr>
          <p:cNvSpPr>
            <a:spLocks noGrp="1"/>
          </p:cNvSpPr>
          <p:nvPr>
            <p:ph type="body" sz="quarter" idx="59" hasCustomPrompt="1"/>
          </p:nvPr>
        </p:nvSpPr>
        <p:spPr>
          <a:xfrm>
            <a:off x="348358" y="762787"/>
            <a:ext cx="8632941"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7" name="Text Placeholder 12">
            <a:extLst>
              <a:ext uri="{FF2B5EF4-FFF2-40B4-BE49-F238E27FC236}">
                <a16:creationId xmlns:a16="http://schemas.microsoft.com/office/drawing/2014/main" id="{7A15202C-7AE3-0F04-51E0-538CB6318B89}"/>
              </a:ext>
            </a:extLst>
          </p:cNvPr>
          <p:cNvSpPr>
            <a:spLocks noGrp="1"/>
          </p:cNvSpPr>
          <p:nvPr>
            <p:ph type="body" sz="quarter" idx="60" hasCustomPrompt="1"/>
          </p:nvPr>
        </p:nvSpPr>
        <p:spPr>
          <a:xfrm>
            <a:off x="792891" y="1991947"/>
            <a:ext cx="6865708" cy="1785104"/>
          </a:xfrm>
          <a:prstGeom prst="rect">
            <a:avLst/>
          </a:prstGeom>
        </p:spPr>
        <p:txBody>
          <a:bodyPr wrap="square" lIns="0" rIns="90000">
            <a:spAutoFit/>
          </a:bodyPr>
          <a:lstStyle>
            <a:lvl1pPr marL="0" indent="0">
              <a:lnSpc>
                <a:spcPts val="3250"/>
              </a:lnSpc>
              <a:spcBef>
                <a:spcPts val="1000"/>
              </a:spcBef>
              <a:buNone/>
              <a:defRPr sz="3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amet lore consectetuer amet adipisc elit, sed diam nonummy nibh morq euismod tincidunt utrich.</a:t>
            </a:r>
          </a:p>
        </p:txBody>
      </p:sp>
      <p:sp>
        <p:nvSpPr>
          <p:cNvPr id="3" name="Slide Number Placeholder 5">
            <a:extLst>
              <a:ext uri="{FF2B5EF4-FFF2-40B4-BE49-F238E27FC236}">
                <a16:creationId xmlns:a16="http://schemas.microsoft.com/office/drawing/2014/main" id="{9DF4EE55-A046-80AB-AB1B-353B96E1536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455519775"/>
      </p:ext>
    </p:extLst>
  </p:cSld>
  <p:clrMapOvr>
    <a:masterClrMapping/>
  </p:clrMapOvr>
  <p:transition spd="med">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údo_44">
    <p:bg>
      <p:bgPr>
        <a:solidFill>
          <a:schemeClr val="bg1"/>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DE7C6DB6-5608-B37E-DFF4-8D8ACE36725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49692324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84C0B90-CB29-ECD3-FC33-482DE8D8C23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4CFC55B-DF17-F212-A58D-4D9844E3F57C}"/>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6E4443E-4B77-6EF5-7998-5249770E0FB1}"/>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180BC44B-89E4-386B-FD17-82CA4B77FEF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284025D-4B50-C475-A544-C1EAC34FBF1E}"/>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1390757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údo_45">
    <p:bg>
      <p:bgPr>
        <a:solidFill>
          <a:schemeClr val="bg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DF4EE55-A046-80AB-AB1B-353B96E1536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4" name="Text Placeholder 12">
            <a:extLst>
              <a:ext uri="{FF2B5EF4-FFF2-40B4-BE49-F238E27FC236}">
                <a16:creationId xmlns:a16="http://schemas.microsoft.com/office/drawing/2014/main" id="{9A3A44D7-608A-F0CF-E67E-C18DEF62A6F3}"/>
              </a:ext>
            </a:extLst>
          </p:cNvPr>
          <p:cNvSpPr>
            <a:spLocks noGrp="1"/>
          </p:cNvSpPr>
          <p:nvPr>
            <p:ph type="body" sz="quarter" idx="60" hasCustomPrompt="1"/>
          </p:nvPr>
        </p:nvSpPr>
        <p:spPr>
          <a:xfrm>
            <a:off x="261160" y="2963488"/>
            <a:ext cx="11669679" cy="977191"/>
          </a:xfrm>
          <a:prstGeom prst="rect">
            <a:avLst/>
          </a:prstGeom>
        </p:spPr>
        <p:txBody>
          <a:bodyPr wrap="square" lIns="0" rIns="90000">
            <a:spAutoFit/>
          </a:bodyPr>
          <a:lstStyle>
            <a:lvl1pPr marL="0" indent="0" algn="ctr">
              <a:lnSpc>
                <a:spcPct val="100000"/>
              </a:lnSpc>
              <a:spcBef>
                <a:spcPts val="1000"/>
              </a:spcBef>
              <a:buNone/>
              <a:defRPr sz="5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Frase curta de impacto</a:t>
            </a:r>
          </a:p>
        </p:txBody>
      </p:sp>
    </p:spTree>
    <p:extLst>
      <p:ext uri="{BB962C8B-B14F-4D97-AF65-F5344CB8AC3E}">
        <p14:creationId xmlns:p14="http://schemas.microsoft.com/office/powerpoint/2010/main" val="727813879"/>
      </p:ext>
    </p:extLst>
  </p:cSld>
  <p:clrMapOvr>
    <a:masterClrMapping/>
  </p:clrMapOvr>
  <p:transition spd="med">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údo_46">
    <p:bg>
      <p:bgPr>
        <a:solidFill>
          <a:schemeClr val="accent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DF4EE55-A046-80AB-AB1B-353B96E1536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4" name="Text Placeholder 12">
            <a:extLst>
              <a:ext uri="{FF2B5EF4-FFF2-40B4-BE49-F238E27FC236}">
                <a16:creationId xmlns:a16="http://schemas.microsoft.com/office/drawing/2014/main" id="{9A3A44D7-608A-F0CF-E67E-C18DEF62A6F3}"/>
              </a:ext>
            </a:extLst>
          </p:cNvPr>
          <p:cNvSpPr>
            <a:spLocks noGrp="1"/>
          </p:cNvSpPr>
          <p:nvPr>
            <p:ph type="body" sz="quarter" idx="60" hasCustomPrompt="1"/>
          </p:nvPr>
        </p:nvSpPr>
        <p:spPr>
          <a:xfrm>
            <a:off x="261160" y="2521059"/>
            <a:ext cx="11669679" cy="1862048"/>
          </a:xfrm>
          <a:prstGeom prst="rect">
            <a:avLst/>
          </a:prstGeom>
        </p:spPr>
        <p:txBody>
          <a:bodyPr wrap="square" lIns="0" rIns="90000">
            <a:spAutoFit/>
          </a:bodyPr>
          <a:lstStyle>
            <a:lvl1pPr marL="0" indent="0" algn="ctr">
              <a:lnSpc>
                <a:spcPct val="100000"/>
              </a:lnSpc>
              <a:spcBef>
                <a:spcPts val="1000"/>
              </a:spcBef>
              <a:buNone/>
              <a:defRPr sz="5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Frase curta de impacto</a:t>
            </a:r>
            <a:br>
              <a:rPr lang="pt-BR"/>
            </a:br>
            <a:r>
              <a:rPr lang="pt-BR"/>
              <a:t>em 2 linhas</a:t>
            </a:r>
          </a:p>
        </p:txBody>
      </p:sp>
    </p:spTree>
    <p:extLst>
      <p:ext uri="{BB962C8B-B14F-4D97-AF65-F5344CB8AC3E}">
        <p14:creationId xmlns:p14="http://schemas.microsoft.com/office/powerpoint/2010/main" val="3014034132"/>
      </p:ext>
    </p:extLst>
  </p:cSld>
  <p:clrMapOvr>
    <a:masterClrMapping/>
  </p:clrMapOvr>
  <p:transition spd="med">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údo_cards_1">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img “step by step”</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Slide Number Placeholder 5">
            <a:extLst>
              <a:ext uri="{FF2B5EF4-FFF2-40B4-BE49-F238E27FC236}">
                <a16:creationId xmlns:a16="http://schemas.microsoft.com/office/drawing/2014/main" id="{F7751C40-5D39-19C8-3878-8D00E48F26B0}"/>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691604160"/>
      </p:ext>
    </p:extLst>
  </p:cSld>
  <p:clrMapOvr>
    <a:masterClrMapping/>
  </p:clrMapOvr>
  <p:transition spd="med">
    <p:fade/>
  </p:transition>
  <p:extLst>
    <p:ext uri="{DCECCB84-F9BA-43D5-87BE-67443E8EF086}">
      <p15:sldGuideLst xmlns:p15="http://schemas.microsoft.com/office/powerpoint/2012/main">
        <p15:guide id="1" orient="horz" pos="5885">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Conteúdo_cards_2">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img “step by step”</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Slide Number Placeholder 5">
            <a:extLst>
              <a:ext uri="{FF2B5EF4-FFF2-40B4-BE49-F238E27FC236}">
                <a16:creationId xmlns:a16="http://schemas.microsoft.com/office/drawing/2014/main" id="{9C02627D-996A-5F7D-FBD0-39EF50A6132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575828776"/>
      </p:ext>
    </p:extLst>
  </p:cSld>
  <p:clrMapOvr>
    <a:masterClrMapping/>
  </p:clrMapOvr>
  <p:transition spd="med">
    <p:fade/>
  </p:transition>
  <p:extLst>
    <p:ext uri="{DCECCB84-F9BA-43D5-87BE-67443E8EF086}">
      <p15:sldGuideLst xmlns:p15="http://schemas.microsoft.com/office/powerpoint/2012/main">
        <p15:guide id="1" orient="horz" pos="5885">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Conteúdo_cards_2">
  <p:cSld name="Conteúdo_cards_2">
    <p:bg>
      <p:bgPr>
        <a:solidFill>
          <a:schemeClr val="lt1"/>
        </a:solidFill>
        <a:effectLst/>
      </p:bgPr>
    </p:bg>
    <p:spTree>
      <p:nvGrpSpPr>
        <p:cNvPr id="1" name="Shape 267"/>
        <p:cNvGrpSpPr/>
        <p:nvPr/>
      </p:nvGrpSpPr>
      <p:grpSpPr>
        <a:xfrm>
          <a:off x="0" y="0"/>
          <a:ext cx="0" cy="0"/>
          <a:chOff x="0" y="0"/>
          <a:chExt cx="0" cy="0"/>
        </a:xfrm>
      </p:grpSpPr>
      <p:sp>
        <p:nvSpPr>
          <p:cNvPr id="268" name="Google Shape;268;p36"/>
          <p:cNvSpPr txBox="1">
            <a:spLocks noGrp="1"/>
          </p:cNvSpPr>
          <p:nvPr>
            <p:ph type="body" idx="1"/>
          </p:nvPr>
        </p:nvSpPr>
        <p:spPr>
          <a:xfrm>
            <a:off x="348359" y="261741"/>
            <a:ext cx="8494347" cy="694252"/>
          </a:xfrm>
          <a:prstGeom prst="rect">
            <a:avLst/>
          </a:prstGeom>
          <a:noFill/>
          <a:ln>
            <a:noFill/>
          </a:ln>
        </p:spPr>
        <p:txBody>
          <a:bodyPr spcFirstLastPara="1" wrap="square" lIns="0" tIns="45700" rIns="90000" bIns="45700" anchor="t" anchorCtr="0">
            <a:spAutoFit/>
          </a:bodyPr>
          <a:lstStyle>
            <a:lvl1pPr marL="228600" marR="0" lvl="0" indent="-114300" algn="l" rtl="0">
              <a:lnSpc>
                <a:spcPct val="118181"/>
              </a:lnSpc>
              <a:spcBef>
                <a:spcPts val="750"/>
              </a:spcBef>
              <a:spcAft>
                <a:spcPts val="0"/>
              </a:spcAft>
              <a:buClr>
                <a:schemeClr val="accent1"/>
              </a:buClr>
              <a:buSzPts val="5500"/>
              <a:buFont typeface="Arial"/>
              <a:buNone/>
              <a:defRPr sz="2750" b="1" i="0" u="none" strike="noStrike" cap="none">
                <a:solidFill>
                  <a:schemeClr val="accent1"/>
                </a:solidFill>
                <a:latin typeface="Verdana"/>
                <a:ea typeface="Verdana"/>
                <a:cs typeface="Verdana"/>
                <a:sym typeface="Verdana"/>
              </a:defRPr>
            </a:lvl1pPr>
            <a:lvl2pPr marL="457200" marR="0" lvl="1" indent="-114300" algn="l" rtl="0">
              <a:lnSpc>
                <a:spcPct val="118181"/>
              </a:lnSpc>
              <a:spcBef>
                <a:spcPts val="750"/>
              </a:spcBef>
              <a:spcAft>
                <a:spcPts val="0"/>
              </a:spcAft>
              <a:buClr>
                <a:schemeClr val="accent1"/>
              </a:buClr>
              <a:buSzPts val="5500"/>
              <a:buFont typeface="Arial"/>
              <a:buNone/>
              <a:defRPr sz="2750" b="1" i="0" u="none" strike="noStrike" cap="none">
                <a:solidFill>
                  <a:schemeClr val="accent1"/>
                </a:solidFill>
                <a:latin typeface="Verdana"/>
                <a:ea typeface="Verdana"/>
                <a:cs typeface="Verdana"/>
                <a:sym typeface="Verdana"/>
              </a:defRPr>
            </a:lvl2pPr>
            <a:lvl3pPr marL="685800" marR="0" lvl="2" indent="-114300" algn="l" rtl="0">
              <a:lnSpc>
                <a:spcPct val="122222"/>
              </a:lnSpc>
              <a:spcBef>
                <a:spcPts val="500"/>
              </a:spcBef>
              <a:spcAft>
                <a:spcPts val="0"/>
              </a:spcAft>
              <a:buClr>
                <a:schemeClr val="accent1"/>
              </a:buClr>
              <a:buSzPts val="4500"/>
              <a:buFont typeface="Arial"/>
              <a:buNone/>
              <a:defRPr sz="2250" b="0" i="0" u="none" strike="noStrike" cap="none">
                <a:solidFill>
                  <a:schemeClr val="accent1"/>
                </a:solidFill>
                <a:latin typeface="Verdana"/>
                <a:ea typeface="Verdana"/>
                <a:cs typeface="Verdana"/>
                <a:sym typeface="Verdana"/>
              </a:defRPr>
            </a:lvl3pPr>
            <a:lvl4pPr marL="914400" marR="0" lvl="3" indent="-114300" algn="l" rtl="0">
              <a:lnSpc>
                <a:spcPct val="114285"/>
              </a:lnSpc>
              <a:spcBef>
                <a:spcPts val="500"/>
              </a:spcBef>
              <a:spcAft>
                <a:spcPts val="0"/>
              </a:spcAft>
              <a:buClr>
                <a:schemeClr val="accent1"/>
              </a:buClr>
              <a:buSzPts val="3500"/>
              <a:buFont typeface="Arial"/>
              <a:buNone/>
              <a:defRPr sz="1750" b="0" i="0" u="none" strike="noStrike" cap="none">
                <a:solidFill>
                  <a:schemeClr val="accent1"/>
                </a:solidFill>
                <a:latin typeface="Verdana"/>
                <a:ea typeface="Verdana"/>
                <a:cs typeface="Verdana"/>
                <a:sym typeface="Verdana"/>
              </a:defRPr>
            </a:lvl4pPr>
            <a:lvl5pPr marL="1143000" marR="0" lvl="4" indent="-114300" algn="l" rtl="0">
              <a:lnSpc>
                <a:spcPct val="116666"/>
              </a:lnSpc>
              <a:spcBef>
                <a:spcPts val="500"/>
              </a:spcBef>
              <a:spcAft>
                <a:spcPts val="0"/>
              </a:spcAft>
              <a:buClr>
                <a:schemeClr val="accent1"/>
              </a:buClr>
              <a:buSzPts val="3000"/>
              <a:buFont typeface="Arial"/>
              <a:buNone/>
              <a:defRPr sz="1500" b="0" i="0" u="none" strike="noStrike" cap="none">
                <a:solidFill>
                  <a:schemeClr val="accent1"/>
                </a:solidFill>
                <a:latin typeface="Verdana"/>
                <a:ea typeface="Verdana"/>
                <a:cs typeface="Verdana"/>
                <a:sym typeface="Verdana"/>
              </a:defRPr>
            </a:lvl5pPr>
            <a:lvl6pPr marL="1371600" marR="0" lvl="5" indent="-114300" algn="l" rtl="0">
              <a:lnSpc>
                <a:spcPct val="120000"/>
              </a:lnSpc>
              <a:spcBef>
                <a:spcPts val="500"/>
              </a:spcBef>
              <a:spcAft>
                <a:spcPts val="0"/>
              </a:spcAft>
              <a:buClr>
                <a:schemeClr val="accent1"/>
              </a:buClr>
              <a:buSzPts val="2500"/>
              <a:buFont typeface="Arial"/>
              <a:buNone/>
              <a:defRPr sz="1250" b="0" i="0" u="none" strike="noStrike" cap="none">
                <a:solidFill>
                  <a:schemeClr val="accent1"/>
                </a:solidFill>
                <a:latin typeface="Verdana"/>
                <a:ea typeface="Verdana"/>
                <a:cs typeface="Verdana"/>
                <a:sym typeface="Verdana"/>
              </a:defRPr>
            </a:lvl6pPr>
            <a:lvl7pPr marL="1600200" marR="0" lvl="6" indent="-114300" algn="l" rtl="0">
              <a:lnSpc>
                <a:spcPct val="120000"/>
              </a:lnSpc>
              <a:spcBef>
                <a:spcPts val="500"/>
              </a:spcBef>
              <a:spcAft>
                <a:spcPts val="0"/>
              </a:spcAft>
              <a:buClr>
                <a:schemeClr val="accent1"/>
              </a:buClr>
              <a:buSzPts val="2500"/>
              <a:buFont typeface="Arial"/>
              <a:buNone/>
              <a:defRPr sz="1250" b="0" i="0" u="none" strike="noStrike" cap="none">
                <a:solidFill>
                  <a:schemeClr val="accent1"/>
                </a:solidFill>
                <a:latin typeface="Verdana"/>
                <a:ea typeface="Verdana"/>
                <a:cs typeface="Verdana"/>
                <a:sym typeface="Verdana"/>
              </a:defRPr>
            </a:lvl7pPr>
            <a:lvl8pPr marL="1828800" marR="0" lvl="7" indent="-177800" algn="l" rtl="0">
              <a:lnSpc>
                <a:spcPct val="120000"/>
              </a:lnSpc>
              <a:spcBef>
                <a:spcPts val="500"/>
              </a:spcBef>
              <a:spcAft>
                <a:spcPts val="0"/>
              </a:spcAft>
              <a:buClr>
                <a:schemeClr val="dk1"/>
              </a:buClr>
              <a:buSzPts val="2000"/>
              <a:buFont typeface="Arial"/>
              <a:buChar char="•"/>
              <a:defRPr sz="1250" b="0" i="0" u="none" strike="noStrike" cap="none">
                <a:solidFill>
                  <a:schemeClr val="dk1"/>
                </a:solidFill>
                <a:latin typeface="Verdana"/>
                <a:ea typeface="Verdana"/>
                <a:cs typeface="Verdana"/>
                <a:sym typeface="Verdana"/>
              </a:defRPr>
            </a:lvl8pPr>
            <a:lvl9pPr marL="2057400" marR="0" lvl="8" indent="-114300" algn="l" rtl="0">
              <a:lnSpc>
                <a:spcPct val="133333"/>
              </a:lnSpc>
              <a:spcBef>
                <a:spcPts val="500"/>
              </a:spcBef>
              <a:spcAft>
                <a:spcPts val="0"/>
              </a:spcAft>
              <a:buClr>
                <a:schemeClr val="accent1"/>
              </a:buClr>
              <a:buSzPts val="1800"/>
              <a:buFont typeface="Arial"/>
              <a:buNone/>
              <a:defRPr sz="900" b="0" i="0" u="none" strike="noStrike" cap="none">
                <a:solidFill>
                  <a:schemeClr val="accent1"/>
                </a:solidFill>
                <a:latin typeface="Verdana"/>
                <a:ea typeface="Verdana"/>
                <a:cs typeface="Verdana"/>
                <a:sym typeface="Verdana"/>
              </a:defRPr>
            </a:lvl9pPr>
          </a:lstStyle>
          <a:p>
            <a:endParaRPr/>
          </a:p>
        </p:txBody>
      </p:sp>
      <p:sp>
        <p:nvSpPr>
          <p:cNvPr id="269" name="Google Shape;269;p36"/>
          <p:cNvSpPr txBox="1">
            <a:spLocks noGrp="1"/>
          </p:cNvSpPr>
          <p:nvPr>
            <p:ph type="body" idx="2"/>
          </p:nvPr>
        </p:nvSpPr>
        <p:spPr>
          <a:xfrm>
            <a:off x="348359" y="762788"/>
            <a:ext cx="8494347" cy="463420"/>
          </a:xfrm>
          <a:prstGeom prst="rect">
            <a:avLst/>
          </a:prstGeom>
          <a:noFill/>
          <a:ln>
            <a:noFill/>
          </a:ln>
        </p:spPr>
        <p:txBody>
          <a:bodyPr spcFirstLastPara="1" wrap="square" lIns="0" tIns="45700" rIns="90000" bIns="45700" anchor="t" anchorCtr="0">
            <a:spAutoFit/>
          </a:bodyPr>
          <a:lstStyle>
            <a:lvl1pPr marL="228600" marR="0" lvl="0" indent="-114300" algn="l" rtl="0">
              <a:lnSpc>
                <a:spcPct val="114285"/>
              </a:lnSpc>
              <a:spcBef>
                <a:spcPts val="500"/>
              </a:spcBef>
              <a:spcAft>
                <a:spcPts val="0"/>
              </a:spcAft>
              <a:buClr>
                <a:srgbClr val="74838F"/>
              </a:buClr>
              <a:buSzPts val="3500"/>
              <a:buFont typeface="Arial"/>
              <a:buNone/>
              <a:defRPr sz="1750" b="0" i="0" u="none" strike="noStrike" cap="none">
                <a:solidFill>
                  <a:srgbClr val="74838F"/>
                </a:solidFill>
                <a:latin typeface="Verdana"/>
                <a:ea typeface="Verdana"/>
                <a:cs typeface="Verdana"/>
                <a:sym typeface="Verdana"/>
              </a:defRPr>
            </a:lvl1pPr>
            <a:lvl2pPr marL="457200" marR="0" lvl="1" indent="-114300" algn="l" rtl="0">
              <a:lnSpc>
                <a:spcPct val="118181"/>
              </a:lnSpc>
              <a:spcBef>
                <a:spcPts val="750"/>
              </a:spcBef>
              <a:spcAft>
                <a:spcPts val="0"/>
              </a:spcAft>
              <a:buClr>
                <a:schemeClr val="accent1"/>
              </a:buClr>
              <a:buSzPts val="5500"/>
              <a:buFont typeface="Arial"/>
              <a:buNone/>
              <a:defRPr sz="2750" b="1" i="0" u="none" strike="noStrike" cap="none">
                <a:solidFill>
                  <a:schemeClr val="accent1"/>
                </a:solidFill>
                <a:latin typeface="Verdana"/>
                <a:ea typeface="Verdana"/>
                <a:cs typeface="Verdana"/>
                <a:sym typeface="Verdana"/>
              </a:defRPr>
            </a:lvl2pPr>
            <a:lvl3pPr marL="685800" marR="0" lvl="2" indent="-114300" algn="l" rtl="0">
              <a:lnSpc>
                <a:spcPct val="122222"/>
              </a:lnSpc>
              <a:spcBef>
                <a:spcPts val="500"/>
              </a:spcBef>
              <a:spcAft>
                <a:spcPts val="0"/>
              </a:spcAft>
              <a:buClr>
                <a:schemeClr val="accent1"/>
              </a:buClr>
              <a:buSzPts val="4500"/>
              <a:buFont typeface="Arial"/>
              <a:buNone/>
              <a:defRPr sz="2250" b="0" i="0" u="none" strike="noStrike" cap="none">
                <a:solidFill>
                  <a:schemeClr val="accent1"/>
                </a:solidFill>
                <a:latin typeface="Verdana"/>
                <a:ea typeface="Verdana"/>
                <a:cs typeface="Verdana"/>
                <a:sym typeface="Verdana"/>
              </a:defRPr>
            </a:lvl3pPr>
            <a:lvl4pPr marL="914400" marR="0" lvl="3" indent="-114300" algn="l" rtl="0">
              <a:lnSpc>
                <a:spcPct val="114285"/>
              </a:lnSpc>
              <a:spcBef>
                <a:spcPts val="500"/>
              </a:spcBef>
              <a:spcAft>
                <a:spcPts val="0"/>
              </a:spcAft>
              <a:buClr>
                <a:schemeClr val="accent1"/>
              </a:buClr>
              <a:buSzPts val="3500"/>
              <a:buFont typeface="Arial"/>
              <a:buNone/>
              <a:defRPr sz="1750" b="0" i="0" u="none" strike="noStrike" cap="none">
                <a:solidFill>
                  <a:schemeClr val="accent1"/>
                </a:solidFill>
                <a:latin typeface="Verdana"/>
                <a:ea typeface="Verdana"/>
                <a:cs typeface="Verdana"/>
                <a:sym typeface="Verdana"/>
              </a:defRPr>
            </a:lvl4pPr>
            <a:lvl5pPr marL="1143000" marR="0" lvl="4" indent="-114300" algn="l" rtl="0">
              <a:lnSpc>
                <a:spcPct val="116666"/>
              </a:lnSpc>
              <a:spcBef>
                <a:spcPts val="500"/>
              </a:spcBef>
              <a:spcAft>
                <a:spcPts val="0"/>
              </a:spcAft>
              <a:buClr>
                <a:schemeClr val="accent1"/>
              </a:buClr>
              <a:buSzPts val="3000"/>
              <a:buFont typeface="Arial"/>
              <a:buNone/>
              <a:defRPr sz="1500" b="0" i="0" u="none" strike="noStrike" cap="none">
                <a:solidFill>
                  <a:schemeClr val="accent1"/>
                </a:solidFill>
                <a:latin typeface="Verdana"/>
                <a:ea typeface="Verdana"/>
                <a:cs typeface="Verdana"/>
                <a:sym typeface="Verdana"/>
              </a:defRPr>
            </a:lvl5pPr>
            <a:lvl6pPr marL="1371600" marR="0" lvl="5" indent="-114300" algn="l" rtl="0">
              <a:lnSpc>
                <a:spcPct val="120000"/>
              </a:lnSpc>
              <a:spcBef>
                <a:spcPts val="500"/>
              </a:spcBef>
              <a:spcAft>
                <a:spcPts val="0"/>
              </a:spcAft>
              <a:buClr>
                <a:schemeClr val="accent1"/>
              </a:buClr>
              <a:buSzPts val="2500"/>
              <a:buFont typeface="Arial"/>
              <a:buNone/>
              <a:defRPr sz="1250" b="0" i="0" u="none" strike="noStrike" cap="none">
                <a:solidFill>
                  <a:schemeClr val="accent1"/>
                </a:solidFill>
                <a:latin typeface="Verdana"/>
                <a:ea typeface="Verdana"/>
                <a:cs typeface="Verdana"/>
                <a:sym typeface="Verdana"/>
              </a:defRPr>
            </a:lvl6pPr>
            <a:lvl7pPr marL="1600200" marR="0" lvl="6" indent="-114300" algn="l" rtl="0">
              <a:lnSpc>
                <a:spcPct val="120000"/>
              </a:lnSpc>
              <a:spcBef>
                <a:spcPts val="500"/>
              </a:spcBef>
              <a:spcAft>
                <a:spcPts val="0"/>
              </a:spcAft>
              <a:buClr>
                <a:schemeClr val="accent1"/>
              </a:buClr>
              <a:buSzPts val="2500"/>
              <a:buFont typeface="Arial"/>
              <a:buNone/>
              <a:defRPr sz="1250" b="0" i="0" u="none" strike="noStrike" cap="none">
                <a:solidFill>
                  <a:schemeClr val="accent1"/>
                </a:solidFill>
                <a:latin typeface="Verdana"/>
                <a:ea typeface="Verdana"/>
                <a:cs typeface="Verdana"/>
                <a:sym typeface="Verdana"/>
              </a:defRPr>
            </a:lvl7pPr>
            <a:lvl8pPr marL="1828800" marR="0" lvl="7" indent="-177800" algn="l" rtl="0">
              <a:lnSpc>
                <a:spcPct val="120000"/>
              </a:lnSpc>
              <a:spcBef>
                <a:spcPts val="500"/>
              </a:spcBef>
              <a:spcAft>
                <a:spcPts val="0"/>
              </a:spcAft>
              <a:buClr>
                <a:schemeClr val="dk1"/>
              </a:buClr>
              <a:buSzPts val="2000"/>
              <a:buFont typeface="Arial"/>
              <a:buChar char="•"/>
              <a:defRPr sz="1250" b="0" i="0" u="none" strike="noStrike" cap="none">
                <a:solidFill>
                  <a:schemeClr val="dk1"/>
                </a:solidFill>
                <a:latin typeface="Verdana"/>
                <a:ea typeface="Verdana"/>
                <a:cs typeface="Verdana"/>
                <a:sym typeface="Verdana"/>
              </a:defRPr>
            </a:lvl8pPr>
            <a:lvl9pPr marL="2057400" marR="0" lvl="8" indent="-114300" algn="l" rtl="0">
              <a:lnSpc>
                <a:spcPct val="133333"/>
              </a:lnSpc>
              <a:spcBef>
                <a:spcPts val="500"/>
              </a:spcBef>
              <a:spcAft>
                <a:spcPts val="0"/>
              </a:spcAft>
              <a:buClr>
                <a:schemeClr val="accent1"/>
              </a:buClr>
              <a:buSzPts val="1800"/>
              <a:buFont typeface="Arial"/>
              <a:buNone/>
              <a:defRPr sz="900" b="0" i="0" u="none" strike="noStrike" cap="none">
                <a:solidFill>
                  <a:schemeClr val="accent1"/>
                </a:solidFill>
                <a:latin typeface="Verdana"/>
                <a:ea typeface="Verdana"/>
                <a:cs typeface="Verdana"/>
                <a:sym typeface="Verdana"/>
              </a:defRPr>
            </a:lvl9pPr>
          </a:lstStyle>
          <a:p>
            <a:endParaRPr/>
          </a:p>
        </p:txBody>
      </p:sp>
      <p:sp>
        <p:nvSpPr>
          <p:cNvPr id="270" name="Google Shape;270;p36"/>
          <p:cNvSpPr txBox="1">
            <a:spLocks noGrp="1"/>
          </p:cNvSpPr>
          <p:nvPr>
            <p:ph type="sldNum" idx="12"/>
          </p:nvPr>
        </p:nvSpPr>
        <p:spPr>
          <a:xfrm>
            <a:off x="11358405" y="394007"/>
            <a:ext cx="201190" cy="246221"/>
          </a:xfrm>
          <a:prstGeom prst="rect">
            <a:avLst/>
          </a:prstGeom>
          <a:noFill/>
          <a:ln>
            <a:noFill/>
          </a:ln>
        </p:spPr>
        <p:txBody>
          <a:bodyPr spcFirstLastPara="1" wrap="square" lIns="0" tIns="0" rIns="0" bIns="0" anchor="ctr" anchorCtr="0">
            <a:spAutoFit/>
          </a:bodyPr>
          <a:lstStyle>
            <a:lvl1pPr marL="0" lvl="0" indent="0" algn="r">
              <a:spcBef>
                <a:spcPts val="0"/>
              </a:spcBef>
              <a:buNone/>
              <a:defRPr sz="800" b="1" i="0">
                <a:solidFill>
                  <a:schemeClr val="accent1"/>
                </a:solidFill>
                <a:latin typeface="Verdana"/>
                <a:ea typeface="Verdana"/>
                <a:cs typeface="Verdana"/>
                <a:sym typeface="Verdana"/>
              </a:defRPr>
            </a:lvl1pPr>
            <a:lvl2pPr marL="0" lvl="1" indent="0" algn="r">
              <a:spcBef>
                <a:spcPts val="0"/>
              </a:spcBef>
              <a:buNone/>
              <a:defRPr sz="800" b="1" i="0">
                <a:solidFill>
                  <a:schemeClr val="accent1"/>
                </a:solidFill>
                <a:latin typeface="Verdana"/>
                <a:ea typeface="Verdana"/>
                <a:cs typeface="Verdana"/>
                <a:sym typeface="Verdana"/>
              </a:defRPr>
            </a:lvl2pPr>
            <a:lvl3pPr marL="0" lvl="2" indent="0" algn="r">
              <a:spcBef>
                <a:spcPts val="0"/>
              </a:spcBef>
              <a:buNone/>
              <a:defRPr sz="800" b="1" i="0">
                <a:solidFill>
                  <a:schemeClr val="accent1"/>
                </a:solidFill>
                <a:latin typeface="Verdana"/>
                <a:ea typeface="Verdana"/>
                <a:cs typeface="Verdana"/>
                <a:sym typeface="Verdana"/>
              </a:defRPr>
            </a:lvl3pPr>
            <a:lvl4pPr marL="0" lvl="3" indent="0" algn="r">
              <a:spcBef>
                <a:spcPts val="0"/>
              </a:spcBef>
              <a:buNone/>
              <a:defRPr sz="800" b="1" i="0">
                <a:solidFill>
                  <a:schemeClr val="accent1"/>
                </a:solidFill>
                <a:latin typeface="Verdana"/>
                <a:ea typeface="Verdana"/>
                <a:cs typeface="Verdana"/>
                <a:sym typeface="Verdana"/>
              </a:defRPr>
            </a:lvl4pPr>
            <a:lvl5pPr marL="0" lvl="4" indent="0" algn="r">
              <a:spcBef>
                <a:spcPts val="0"/>
              </a:spcBef>
              <a:buNone/>
              <a:defRPr sz="800" b="1" i="0">
                <a:solidFill>
                  <a:schemeClr val="accent1"/>
                </a:solidFill>
                <a:latin typeface="Verdana"/>
                <a:ea typeface="Verdana"/>
                <a:cs typeface="Verdana"/>
                <a:sym typeface="Verdana"/>
              </a:defRPr>
            </a:lvl5pPr>
            <a:lvl6pPr marL="0" lvl="5" indent="0" algn="r">
              <a:spcBef>
                <a:spcPts val="0"/>
              </a:spcBef>
              <a:buNone/>
              <a:defRPr sz="800" b="1" i="0">
                <a:solidFill>
                  <a:schemeClr val="accent1"/>
                </a:solidFill>
                <a:latin typeface="Verdana"/>
                <a:ea typeface="Verdana"/>
                <a:cs typeface="Verdana"/>
                <a:sym typeface="Verdana"/>
              </a:defRPr>
            </a:lvl6pPr>
            <a:lvl7pPr marL="0" lvl="6" indent="0" algn="r">
              <a:spcBef>
                <a:spcPts val="0"/>
              </a:spcBef>
              <a:buNone/>
              <a:defRPr sz="800" b="1" i="0">
                <a:solidFill>
                  <a:schemeClr val="accent1"/>
                </a:solidFill>
                <a:latin typeface="Verdana"/>
                <a:ea typeface="Verdana"/>
                <a:cs typeface="Verdana"/>
                <a:sym typeface="Verdana"/>
              </a:defRPr>
            </a:lvl7pPr>
            <a:lvl8pPr marL="0" lvl="7" indent="0" algn="r">
              <a:spcBef>
                <a:spcPts val="0"/>
              </a:spcBef>
              <a:buNone/>
              <a:defRPr sz="800" b="1" i="0">
                <a:solidFill>
                  <a:schemeClr val="accent1"/>
                </a:solidFill>
                <a:latin typeface="Verdana"/>
                <a:ea typeface="Verdana"/>
                <a:cs typeface="Verdana"/>
                <a:sym typeface="Verdana"/>
              </a:defRPr>
            </a:lvl8pPr>
            <a:lvl9pPr marL="0" lvl="8" indent="0" algn="r">
              <a:spcBef>
                <a:spcPts val="0"/>
              </a:spcBef>
              <a:buNone/>
              <a:defRPr sz="800" b="1" i="0">
                <a:solidFill>
                  <a:schemeClr val="accent1"/>
                </a:solidFill>
                <a:latin typeface="Verdana"/>
                <a:ea typeface="Verdana"/>
                <a:cs typeface="Verdana"/>
                <a:sym typeface="Verdana"/>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3983576377"/>
      </p:ext>
    </p:extLst>
  </p:cSld>
  <p:clrMapOvr>
    <a:masterClrMapping/>
  </p:clrMapOvr>
  <p:extLst>
    <p:ext uri="{DCECCB84-F9BA-43D5-87BE-67443E8EF086}">
      <p15:sldGuideLst xmlns:p15="http://schemas.microsoft.com/office/powerpoint/2012/main">
        <p15:guide id="1" orient="horz" pos="5885">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0"/>
        <p:cNvGrpSpPr/>
        <p:nvPr/>
      </p:nvGrpSpPr>
      <p:grpSpPr>
        <a:xfrm>
          <a:off x="0" y="0"/>
          <a:ext cx="0" cy="0"/>
          <a:chOff x="0" y="0"/>
          <a:chExt cx="0" cy="0"/>
        </a:xfrm>
      </p:grpSpPr>
      <p:sp>
        <p:nvSpPr>
          <p:cNvPr id="21" name="Google Shape;21;p6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atin typeface="Verdana" panose="020B0604030504040204" pitchFamily="34" charset="0"/>
              </a:defRPr>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22" name="Google Shape;22;p6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62" lvl="0" indent="-406375" algn="l">
              <a:lnSpc>
                <a:spcPct val="115000"/>
              </a:lnSpc>
              <a:spcBef>
                <a:spcPts val="0"/>
              </a:spcBef>
              <a:spcAft>
                <a:spcPts val="0"/>
              </a:spcAft>
              <a:buSzPts val="1200"/>
              <a:buChar char="●"/>
              <a:defRPr sz="1600">
                <a:latin typeface="Verdana" panose="020B0604030504040204" pitchFamily="34" charset="0"/>
              </a:defRPr>
            </a:lvl1pPr>
            <a:lvl2pPr marL="1219124" lvl="1" indent="-406375" algn="l">
              <a:lnSpc>
                <a:spcPct val="115000"/>
              </a:lnSpc>
              <a:spcBef>
                <a:spcPts val="0"/>
              </a:spcBef>
              <a:spcAft>
                <a:spcPts val="0"/>
              </a:spcAft>
              <a:buSzPts val="1200"/>
              <a:buChar char="○"/>
              <a:defRPr sz="1600"/>
            </a:lvl2pPr>
            <a:lvl3pPr marL="1828686" lvl="2" indent="-406375" algn="l">
              <a:lnSpc>
                <a:spcPct val="115000"/>
              </a:lnSpc>
              <a:spcBef>
                <a:spcPts val="0"/>
              </a:spcBef>
              <a:spcAft>
                <a:spcPts val="0"/>
              </a:spcAft>
              <a:buSzPts val="1200"/>
              <a:buChar char="■"/>
              <a:defRPr sz="1600"/>
            </a:lvl3pPr>
            <a:lvl4pPr marL="2438248" lvl="3" indent="-406375" algn="l">
              <a:lnSpc>
                <a:spcPct val="115000"/>
              </a:lnSpc>
              <a:spcBef>
                <a:spcPts val="0"/>
              </a:spcBef>
              <a:spcAft>
                <a:spcPts val="0"/>
              </a:spcAft>
              <a:buSzPts val="1200"/>
              <a:buChar char="●"/>
              <a:defRPr sz="1600"/>
            </a:lvl4pPr>
            <a:lvl5pPr marL="3047810" lvl="4" indent="-406375" algn="l">
              <a:lnSpc>
                <a:spcPct val="115000"/>
              </a:lnSpc>
              <a:spcBef>
                <a:spcPts val="0"/>
              </a:spcBef>
              <a:spcAft>
                <a:spcPts val="0"/>
              </a:spcAft>
              <a:buSzPts val="1200"/>
              <a:buChar char="○"/>
              <a:defRPr sz="1600"/>
            </a:lvl5pPr>
            <a:lvl6pPr marL="3657372" lvl="5" indent="-406375" algn="l">
              <a:lnSpc>
                <a:spcPct val="115000"/>
              </a:lnSpc>
              <a:spcBef>
                <a:spcPts val="0"/>
              </a:spcBef>
              <a:spcAft>
                <a:spcPts val="0"/>
              </a:spcAft>
              <a:buSzPts val="1200"/>
              <a:buChar char="■"/>
              <a:defRPr sz="1600"/>
            </a:lvl6pPr>
            <a:lvl7pPr marL="4266934" lvl="6" indent="-406375" algn="l">
              <a:lnSpc>
                <a:spcPct val="115000"/>
              </a:lnSpc>
              <a:spcBef>
                <a:spcPts val="0"/>
              </a:spcBef>
              <a:spcAft>
                <a:spcPts val="0"/>
              </a:spcAft>
              <a:buSzPts val="1200"/>
              <a:buChar char="●"/>
              <a:defRPr sz="1600"/>
            </a:lvl7pPr>
            <a:lvl8pPr marL="4876495" lvl="7" indent="-406375" algn="l">
              <a:lnSpc>
                <a:spcPct val="115000"/>
              </a:lnSpc>
              <a:spcBef>
                <a:spcPts val="0"/>
              </a:spcBef>
              <a:spcAft>
                <a:spcPts val="0"/>
              </a:spcAft>
              <a:buSzPts val="1200"/>
              <a:buChar char="○"/>
              <a:defRPr sz="1600"/>
            </a:lvl8pPr>
            <a:lvl9pPr marL="5486057" lvl="8" indent="-406375" algn="l">
              <a:lnSpc>
                <a:spcPct val="115000"/>
              </a:lnSpc>
              <a:spcBef>
                <a:spcPts val="0"/>
              </a:spcBef>
              <a:spcAft>
                <a:spcPts val="0"/>
              </a:spcAft>
              <a:buSzPts val="1200"/>
              <a:buChar char="■"/>
              <a:defRPr sz="1600"/>
            </a:lvl9pPr>
          </a:lstStyle>
          <a:p>
            <a:endParaRPr/>
          </a:p>
        </p:txBody>
      </p:sp>
      <p:sp>
        <p:nvSpPr>
          <p:cNvPr id="23" name="Google Shape;23;p6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Verdana" panose="020B0604030504040204" pitchFamily="34" charset="0"/>
                <a:ea typeface="Verdana" panose="020B0604030504040204" pitchFamily="34" charset="0"/>
                <a:cs typeface="Arial"/>
                <a:sym typeface="Arial"/>
              </a:defRPr>
            </a:lvl1pPr>
            <a:lvl2pPr marL="0" marR="0" lvl="1"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12213763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2"/>
        <p:cNvGrpSpPr/>
        <p:nvPr/>
      </p:nvGrpSpPr>
      <p:grpSpPr>
        <a:xfrm>
          <a:off x="0" y="0"/>
          <a:ext cx="0" cy="0"/>
          <a:chOff x="0" y="0"/>
          <a:chExt cx="0" cy="0"/>
        </a:xfrm>
      </p:grpSpPr>
      <p:sp>
        <p:nvSpPr>
          <p:cNvPr id="13" name="Google Shape;13;p67"/>
          <p:cNvSpPr txBox="1">
            <a:spLocks noGrp="1"/>
          </p:cNvSpPr>
          <p:nvPr>
            <p:ph type="title"/>
          </p:nvPr>
        </p:nvSpPr>
        <p:spPr>
          <a:xfrm>
            <a:off x="415600" y="593366"/>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 name="Google Shape;14;p67"/>
          <p:cNvSpPr txBox="1">
            <a:spLocks noGrp="1"/>
          </p:cNvSpPr>
          <p:nvPr>
            <p:ph type="body" idx="1"/>
          </p:nvPr>
        </p:nvSpPr>
        <p:spPr>
          <a:xfrm>
            <a:off x="415600" y="1536634"/>
            <a:ext cx="11360800" cy="4555200"/>
          </a:xfrm>
          <a:prstGeom prst="rect">
            <a:avLst/>
          </a:prstGeom>
          <a:noFill/>
          <a:ln>
            <a:noFill/>
          </a:ln>
        </p:spPr>
        <p:txBody>
          <a:bodyPr spcFirstLastPara="1" wrap="square" lIns="91425" tIns="91425" rIns="91425" bIns="91425" anchor="t" anchorCtr="0">
            <a:normAutofit/>
          </a:bodyPr>
          <a:lstStyle>
            <a:lvl1pPr marL="609562" lvl="0" indent="-457172" algn="l">
              <a:lnSpc>
                <a:spcPct val="115000"/>
              </a:lnSpc>
              <a:spcBef>
                <a:spcPts val="0"/>
              </a:spcBef>
              <a:spcAft>
                <a:spcPts val="0"/>
              </a:spcAft>
              <a:buSzPts val="1800"/>
              <a:buChar char="●"/>
              <a:defRPr/>
            </a:lvl1pPr>
            <a:lvl2pPr marL="1219124" lvl="1" indent="-423307" algn="l">
              <a:lnSpc>
                <a:spcPct val="115000"/>
              </a:lnSpc>
              <a:spcBef>
                <a:spcPts val="0"/>
              </a:spcBef>
              <a:spcAft>
                <a:spcPts val="0"/>
              </a:spcAft>
              <a:buSzPts val="1400"/>
              <a:buChar char="○"/>
              <a:defRPr/>
            </a:lvl2pPr>
            <a:lvl3pPr marL="1828686" lvl="2" indent="-423307" algn="l">
              <a:lnSpc>
                <a:spcPct val="115000"/>
              </a:lnSpc>
              <a:spcBef>
                <a:spcPts val="0"/>
              </a:spcBef>
              <a:spcAft>
                <a:spcPts val="0"/>
              </a:spcAft>
              <a:buSzPts val="1400"/>
              <a:buChar char="■"/>
              <a:defRPr/>
            </a:lvl3pPr>
            <a:lvl4pPr marL="2438248" lvl="3" indent="-423307" algn="l">
              <a:lnSpc>
                <a:spcPct val="115000"/>
              </a:lnSpc>
              <a:spcBef>
                <a:spcPts val="0"/>
              </a:spcBef>
              <a:spcAft>
                <a:spcPts val="0"/>
              </a:spcAft>
              <a:buSzPts val="1400"/>
              <a:buChar char="●"/>
              <a:defRPr/>
            </a:lvl4pPr>
            <a:lvl5pPr marL="3047810" lvl="4" indent="-423307" algn="l">
              <a:lnSpc>
                <a:spcPct val="115000"/>
              </a:lnSpc>
              <a:spcBef>
                <a:spcPts val="0"/>
              </a:spcBef>
              <a:spcAft>
                <a:spcPts val="0"/>
              </a:spcAft>
              <a:buSzPts val="1400"/>
              <a:buChar char="○"/>
              <a:defRPr/>
            </a:lvl5pPr>
            <a:lvl6pPr marL="3657372" lvl="5" indent="-423307" algn="l">
              <a:lnSpc>
                <a:spcPct val="115000"/>
              </a:lnSpc>
              <a:spcBef>
                <a:spcPts val="0"/>
              </a:spcBef>
              <a:spcAft>
                <a:spcPts val="0"/>
              </a:spcAft>
              <a:buSzPts val="1400"/>
              <a:buChar char="■"/>
              <a:defRPr/>
            </a:lvl6pPr>
            <a:lvl7pPr marL="4266934" lvl="6" indent="-423307" algn="l">
              <a:lnSpc>
                <a:spcPct val="115000"/>
              </a:lnSpc>
              <a:spcBef>
                <a:spcPts val="0"/>
              </a:spcBef>
              <a:spcAft>
                <a:spcPts val="0"/>
              </a:spcAft>
              <a:buSzPts val="1400"/>
              <a:buChar char="●"/>
              <a:defRPr/>
            </a:lvl7pPr>
            <a:lvl8pPr marL="4876495" lvl="7" indent="-423307" algn="l">
              <a:lnSpc>
                <a:spcPct val="115000"/>
              </a:lnSpc>
              <a:spcBef>
                <a:spcPts val="0"/>
              </a:spcBef>
              <a:spcAft>
                <a:spcPts val="0"/>
              </a:spcAft>
              <a:buSzPts val="1400"/>
              <a:buChar char="○"/>
              <a:defRPr/>
            </a:lvl8pPr>
            <a:lvl9pPr marL="5486057" lvl="8" indent="-423307" algn="l">
              <a:lnSpc>
                <a:spcPct val="115000"/>
              </a:lnSpc>
              <a:spcBef>
                <a:spcPts val="0"/>
              </a:spcBef>
              <a:spcAft>
                <a:spcPts val="0"/>
              </a:spcAft>
              <a:buSzPts val="1400"/>
              <a:buChar char="■"/>
              <a:defRPr/>
            </a:lvl9pPr>
          </a:lstStyle>
          <a:p>
            <a:endParaRPr/>
          </a:p>
        </p:txBody>
      </p:sp>
      <p:sp>
        <p:nvSpPr>
          <p:cNvPr id="15" name="Google Shape;15;p6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Verdana" panose="020B0604030504040204" pitchFamily="34" charset="0"/>
                <a:ea typeface="Verdana" panose="020B0604030504040204" pitchFamily="34" charset="0"/>
                <a:cs typeface="Arial"/>
                <a:sym typeface="Arial"/>
              </a:defRPr>
            </a:lvl1pPr>
            <a:lvl2pPr marL="0" marR="0" lvl="1"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6135836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6"/>
        <p:cNvGrpSpPr/>
        <p:nvPr/>
      </p:nvGrpSpPr>
      <p:grpSpPr>
        <a:xfrm>
          <a:off x="0" y="0"/>
          <a:ext cx="0" cy="0"/>
          <a:chOff x="0" y="0"/>
          <a:chExt cx="0" cy="0"/>
        </a:xfrm>
      </p:grpSpPr>
      <p:sp>
        <p:nvSpPr>
          <p:cNvPr id="17" name="Google Shape;17;p68"/>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8" name="Google Shape;18;p68"/>
          <p:cNvSpPr txBox="1">
            <a:spLocks noGrp="1"/>
          </p:cNvSpPr>
          <p:nvPr>
            <p:ph type="subTitle" idx="1"/>
          </p:nvPr>
        </p:nvSpPr>
        <p:spPr>
          <a:xfrm>
            <a:off x="415600" y="3778834"/>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9" name="Google Shape;19;p6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Verdana" panose="020B0604030504040204" pitchFamily="34" charset="0"/>
                <a:ea typeface="Verdana" panose="020B0604030504040204" pitchFamily="34" charset="0"/>
                <a:cs typeface="Arial"/>
                <a:sym typeface="Arial"/>
              </a:defRPr>
            </a:lvl1pPr>
            <a:lvl2pPr marL="0" marR="0" lvl="1"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2113487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_5">
    <p:bg>
      <p:bgPr>
        <a:solidFill>
          <a:srgbClr val="00C9EB"/>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BAF6D2AB-B599-5194-7EEA-1F77FEF4D932}"/>
              </a:ext>
            </a:extLst>
          </p:cNvPr>
          <p:cNvSpPr>
            <a:spLocks noGrp="1"/>
          </p:cNvSpPr>
          <p:nvPr>
            <p:ph type="body" sz="quarter" idx="33" hasCustomPrompt="1"/>
          </p:nvPr>
        </p:nvSpPr>
        <p:spPr>
          <a:xfrm>
            <a:off x="348359" y="261741"/>
            <a:ext cx="8494347" cy="579646"/>
          </a:xfrm>
          <a:prstGeom prst="rect">
            <a:avLst/>
          </a:prstGeom>
        </p:spPr>
        <p:txBody>
          <a:bodyPr wrap="square" lIns="0" rIns="90000">
            <a:spAutoFit/>
          </a:bodyPr>
          <a:lstStyle>
            <a:lvl1pPr marL="0" indent="0">
              <a:lnSpc>
                <a:spcPts val="3750"/>
              </a:lnSpc>
              <a:spcBef>
                <a:spcPts val="1000"/>
              </a:spcBef>
              <a:buNone/>
              <a:defRPr sz="3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Agenda 5</a:t>
            </a:r>
          </a:p>
        </p:txBody>
      </p:sp>
      <p:sp>
        <p:nvSpPr>
          <p:cNvPr id="28" name="Text Placeholder 12">
            <a:extLst>
              <a:ext uri="{FF2B5EF4-FFF2-40B4-BE49-F238E27FC236}">
                <a16:creationId xmlns:a16="http://schemas.microsoft.com/office/drawing/2014/main" id="{4F098F32-0C02-7683-4657-C04C291C431F}"/>
              </a:ext>
            </a:extLst>
          </p:cNvPr>
          <p:cNvSpPr>
            <a:spLocks noGrp="1"/>
          </p:cNvSpPr>
          <p:nvPr>
            <p:ph type="body" sz="quarter" idx="59" hasCustomPrompt="1"/>
          </p:nvPr>
        </p:nvSpPr>
        <p:spPr>
          <a:xfrm>
            <a:off x="348359" y="818820"/>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Tema geral da apresentação ou evento</a:t>
            </a:r>
          </a:p>
        </p:txBody>
      </p:sp>
      <p:sp>
        <p:nvSpPr>
          <p:cNvPr id="47" name="Picture Placeholder 46">
            <a:extLst>
              <a:ext uri="{FF2B5EF4-FFF2-40B4-BE49-F238E27FC236}">
                <a16:creationId xmlns:a16="http://schemas.microsoft.com/office/drawing/2014/main" id="{F0DCE19F-BE3B-714E-0FEC-88A355B13438}"/>
              </a:ext>
            </a:extLst>
          </p:cNvPr>
          <p:cNvSpPr>
            <a:spLocks noGrp="1"/>
          </p:cNvSpPr>
          <p:nvPr>
            <p:ph type="pic" sz="quarter" idx="60"/>
          </p:nvPr>
        </p:nvSpPr>
        <p:spPr>
          <a:xfrm>
            <a:off x="5280783" y="2155032"/>
            <a:ext cx="5737686" cy="3916363"/>
          </a:xfrm>
          <a:custGeom>
            <a:avLst/>
            <a:gdLst>
              <a:gd name="connsiteX0" fmla="*/ 0 w 11474626"/>
              <a:gd name="connsiteY0" fmla="*/ 0 h 7832725"/>
              <a:gd name="connsiteX1" fmla="*/ 11436958 w 11474626"/>
              <a:gd name="connsiteY1" fmla="*/ 0 h 7832725"/>
              <a:gd name="connsiteX2" fmla="*/ 11451406 w 11474626"/>
              <a:gd name="connsiteY2" fmla="*/ 63707 h 7832725"/>
              <a:gd name="connsiteX3" fmla="*/ 11464064 w 11474626"/>
              <a:gd name="connsiteY3" fmla="*/ 517530 h 7832725"/>
              <a:gd name="connsiteX4" fmla="*/ 11396062 w 11474626"/>
              <a:gd name="connsiteY4" fmla="*/ 986564 h 7832725"/>
              <a:gd name="connsiteX5" fmla="*/ 11261108 w 11474626"/>
              <a:gd name="connsiteY5" fmla="*/ 1562591 h 7832725"/>
              <a:gd name="connsiteX6" fmla="*/ 10721592 w 11474626"/>
              <a:gd name="connsiteY6" fmla="*/ 3464049 h 7832725"/>
              <a:gd name="connsiteX7" fmla="*/ 10636964 w 11474626"/>
              <a:gd name="connsiteY7" fmla="*/ 3703361 h 7832725"/>
              <a:gd name="connsiteX8" fmla="*/ 10245884 w 11474626"/>
              <a:gd name="connsiteY8" fmla="*/ 4711559 h 7832725"/>
              <a:gd name="connsiteX9" fmla="*/ 10243936 w 11474626"/>
              <a:gd name="connsiteY9" fmla="*/ 4716204 h 7832725"/>
              <a:gd name="connsiteX10" fmla="*/ 9983612 w 11474626"/>
              <a:gd name="connsiteY10" fmla="*/ 5309913 h 7832725"/>
              <a:gd name="connsiteX11" fmla="*/ 9381638 w 11474626"/>
              <a:gd name="connsiteY11" fmla="*/ 6401877 h 7832725"/>
              <a:gd name="connsiteX12" fmla="*/ 8315188 w 11474626"/>
              <a:gd name="connsiteY12" fmla="*/ 7272661 h 7832725"/>
              <a:gd name="connsiteX13" fmla="*/ 7601774 w 11474626"/>
              <a:gd name="connsiteY13" fmla="*/ 7729481 h 7832725"/>
              <a:gd name="connsiteX14" fmla="*/ 7420552 w 11474626"/>
              <a:gd name="connsiteY14" fmla="*/ 7832725 h 7832725"/>
              <a:gd name="connsiteX15" fmla="*/ 0 w 11474626"/>
              <a:gd name="connsiteY15" fmla="*/ 7832725 h 783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74626" h="7832725">
                <a:moveTo>
                  <a:pt x="0" y="0"/>
                </a:moveTo>
                <a:lnTo>
                  <a:pt x="11436958" y="0"/>
                </a:lnTo>
                <a:lnTo>
                  <a:pt x="11451406" y="63707"/>
                </a:lnTo>
                <a:cubicBezTo>
                  <a:pt x="11475894" y="210448"/>
                  <a:pt x="11482486" y="361236"/>
                  <a:pt x="11464064" y="517530"/>
                </a:cubicBezTo>
                <a:cubicBezTo>
                  <a:pt x="11445640" y="673675"/>
                  <a:pt x="11422724" y="830119"/>
                  <a:pt x="11396062" y="986564"/>
                </a:cubicBezTo>
                <a:cubicBezTo>
                  <a:pt x="11353672" y="1184217"/>
                  <a:pt x="11302596" y="1378424"/>
                  <a:pt x="11261108" y="1562591"/>
                </a:cubicBezTo>
                <a:cubicBezTo>
                  <a:pt x="11116268" y="2205002"/>
                  <a:pt x="10935032" y="2840070"/>
                  <a:pt x="10721592" y="3464049"/>
                </a:cubicBezTo>
                <a:cubicBezTo>
                  <a:pt x="10693582" y="3544220"/>
                  <a:pt x="10665424" y="3624090"/>
                  <a:pt x="10636964" y="3703361"/>
                </a:cubicBezTo>
                <a:cubicBezTo>
                  <a:pt x="10515340" y="4042774"/>
                  <a:pt x="10385030" y="4379039"/>
                  <a:pt x="10245884" y="4711559"/>
                </a:cubicBezTo>
                <a:cubicBezTo>
                  <a:pt x="10245284" y="4713057"/>
                  <a:pt x="10244536" y="4714705"/>
                  <a:pt x="10243936" y="4716204"/>
                </a:cubicBezTo>
                <a:cubicBezTo>
                  <a:pt x="10160508" y="4915505"/>
                  <a:pt x="10073784" y="5113459"/>
                  <a:pt x="9983612" y="5309913"/>
                </a:cubicBezTo>
                <a:cubicBezTo>
                  <a:pt x="9810616" y="5687088"/>
                  <a:pt x="9641960" y="6078349"/>
                  <a:pt x="9381638" y="6401877"/>
                </a:cubicBezTo>
                <a:cubicBezTo>
                  <a:pt x="9087764" y="6753128"/>
                  <a:pt x="8688896" y="7015666"/>
                  <a:pt x="8315188" y="7272661"/>
                </a:cubicBezTo>
                <a:cubicBezTo>
                  <a:pt x="8082800" y="7432402"/>
                  <a:pt x="7844870" y="7585175"/>
                  <a:pt x="7601774" y="7729481"/>
                </a:cubicBezTo>
                <a:lnTo>
                  <a:pt x="7420552" y="7832725"/>
                </a:lnTo>
                <a:lnTo>
                  <a:pt x="0" y="7832725"/>
                </a:lnTo>
                <a:close/>
              </a:path>
            </a:pathLst>
          </a:custGeom>
          <a:solidFill>
            <a:schemeClr val="bg1">
              <a:alpha val="0"/>
            </a:schemeClr>
          </a:solidFill>
        </p:spPr>
        <p:txBody>
          <a:bodyPr wrap="square" anchor="ctr">
            <a:noAutofit/>
          </a:bodyP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pt-BR"/>
          </a:p>
        </p:txBody>
      </p:sp>
      <p:sp>
        <p:nvSpPr>
          <p:cNvPr id="50" name="Text Placeholder 12">
            <a:extLst>
              <a:ext uri="{FF2B5EF4-FFF2-40B4-BE49-F238E27FC236}">
                <a16:creationId xmlns:a16="http://schemas.microsoft.com/office/drawing/2014/main" id="{3F3EDC99-DA3D-855D-B0F2-9A591A1AB6E1}"/>
              </a:ext>
            </a:extLst>
          </p:cNvPr>
          <p:cNvSpPr>
            <a:spLocks noGrp="1"/>
          </p:cNvSpPr>
          <p:nvPr>
            <p:ph type="body" sz="quarter" idx="36" hasCustomPrompt="1"/>
          </p:nvPr>
        </p:nvSpPr>
        <p:spPr>
          <a:xfrm>
            <a:off x="1193241" y="23972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51" name="Text Placeholder 12">
            <a:extLst>
              <a:ext uri="{FF2B5EF4-FFF2-40B4-BE49-F238E27FC236}">
                <a16:creationId xmlns:a16="http://schemas.microsoft.com/office/drawing/2014/main" id="{69DD21D5-9A89-2F9D-286B-016BE33D0383}"/>
              </a:ext>
            </a:extLst>
          </p:cNvPr>
          <p:cNvSpPr>
            <a:spLocks noGrp="1"/>
          </p:cNvSpPr>
          <p:nvPr>
            <p:ph type="body" sz="quarter" idx="37" hasCustomPrompt="1"/>
          </p:nvPr>
        </p:nvSpPr>
        <p:spPr>
          <a:xfrm>
            <a:off x="1193241" y="26676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52" name="Text Placeholder 13">
            <a:extLst>
              <a:ext uri="{FF2B5EF4-FFF2-40B4-BE49-F238E27FC236}">
                <a16:creationId xmlns:a16="http://schemas.microsoft.com/office/drawing/2014/main" id="{19585815-7DCD-4952-BC65-2852BE6150EF}"/>
              </a:ext>
            </a:extLst>
          </p:cNvPr>
          <p:cNvSpPr>
            <a:spLocks noGrp="1"/>
          </p:cNvSpPr>
          <p:nvPr>
            <p:ph type="body" sz="quarter" idx="11" hasCustomPrompt="1"/>
          </p:nvPr>
        </p:nvSpPr>
        <p:spPr>
          <a:xfrm>
            <a:off x="384798" y="22096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1</a:t>
            </a:r>
          </a:p>
        </p:txBody>
      </p:sp>
      <p:sp>
        <p:nvSpPr>
          <p:cNvPr id="66" name="Text Placeholder 12">
            <a:extLst>
              <a:ext uri="{FF2B5EF4-FFF2-40B4-BE49-F238E27FC236}">
                <a16:creationId xmlns:a16="http://schemas.microsoft.com/office/drawing/2014/main" id="{3ABA0335-4AF2-6E9B-7C92-35F2A69EDFB0}"/>
              </a:ext>
            </a:extLst>
          </p:cNvPr>
          <p:cNvSpPr>
            <a:spLocks noGrp="1"/>
          </p:cNvSpPr>
          <p:nvPr>
            <p:ph type="body" sz="quarter" idx="45" hasCustomPrompt="1"/>
          </p:nvPr>
        </p:nvSpPr>
        <p:spPr>
          <a:xfrm>
            <a:off x="348359" y="1254707"/>
            <a:ext cx="6341112" cy="539443"/>
          </a:xfrm>
          <a:prstGeom prst="rect">
            <a:avLst/>
          </a:prstGeom>
        </p:spPr>
        <p:txBody>
          <a:bodyPr wrap="square" lIns="0" rIns="90000">
            <a:spAutoFit/>
          </a:bodyPr>
          <a:lstStyle>
            <a:lvl1pPr marL="0" indent="0">
              <a:lnSpc>
                <a:spcPts val="1200"/>
              </a:lnSpc>
              <a:spcBef>
                <a:spcPts val="50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Pequeno texto de abertura. </a:t>
            </a:r>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p>
        </p:txBody>
      </p:sp>
      <p:sp>
        <p:nvSpPr>
          <p:cNvPr id="70" name="Text Placeholder 12">
            <a:extLst>
              <a:ext uri="{FF2B5EF4-FFF2-40B4-BE49-F238E27FC236}">
                <a16:creationId xmlns:a16="http://schemas.microsoft.com/office/drawing/2014/main" id="{A629C3AB-7AAA-3859-4442-A445548EE6C3}"/>
              </a:ext>
            </a:extLst>
          </p:cNvPr>
          <p:cNvSpPr>
            <a:spLocks noGrp="1"/>
          </p:cNvSpPr>
          <p:nvPr>
            <p:ph type="body" sz="quarter" idx="70" hasCustomPrompt="1"/>
          </p:nvPr>
        </p:nvSpPr>
        <p:spPr>
          <a:xfrm>
            <a:off x="1193241" y="33751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71" name="Text Placeholder 12">
            <a:extLst>
              <a:ext uri="{FF2B5EF4-FFF2-40B4-BE49-F238E27FC236}">
                <a16:creationId xmlns:a16="http://schemas.microsoft.com/office/drawing/2014/main" id="{0688DEB0-AEE5-4BD2-6F68-7BEF849CC24C}"/>
              </a:ext>
            </a:extLst>
          </p:cNvPr>
          <p:cNvSpPr>
            <a:spLocks noGrp="1"/>
          </p:cNvSpPr>
          <p:nvPr>
            <p:ph type="body" sz="quarter" idx="71" hasCustomPrompt="1"/>
          </p:nvPr>
        </p:nvSpPr>
        <p:spPr>
          <a:xfrm>
            <a:off x="1193241" y="3645523"/>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72" name="Text Placeholder 13">
            <a:extLst>
              <a:ext uri="{FF2B5EF4-FFF2-40B4-BE49-F238E27FC236}">
                <a16:creationId xmlns:a16="http://schemas.microsoft.com/office/drawing/2014/main" id="{C365F8D4-268B-BADA-2CBC-A1A424B2D844}"/>
              </a:ext>
            </a:extLst>
          </p:cNvPr>
          <p:cNvSpPr>
            <a:spLocks noGrp="1"/>
          </p:cNvSpPr>
          <p:nvPr>
            <p:ph type="body" sz="quarter" idx="72" hasCustomPrompt="1"/>
          </p:nvPr>
        </p:nvSpPr>
        <p:spPr>
          <a:xfrm>
            <a:off x="384798" y="31875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2</a:t>
            </a:r>
          </a:p>
        </p:txBody>
      </p:sp>
      <p:sp>
        <p:nvSpPr>
          <p:cNvPr id="76" name="Text Placeholder 12">
            <a:extLst>
              <a:ext uri="{FF2B5EF4-FFF2-40B4-BE49-F238E27FC236}">
                <a16:creationId xmlns:a16="http://schemas.microsoft.com/office/drawing/2014/main" id="{A04E0F8D-7588-1AE5-FD7E-C41328BDA20E}"/>
              </a:ext>
            </a:extLst>
          </p:cNvPr>
          <p:cNvSpPr>
            <a:spLocks noGrp="1"/>
          </p:cNvSpPr>
          <p:nvPr>
            <p:ph type="body" sz="quarter" idx="73" hasCustomPrompt="1"/>
          </p:nvPr>
        </p:nvSpPr>
        <p:spPr>
          <a:xfrm>
            <a:off x="1193241" y="43530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77" name="Text Placeholder 12">
            <a:extLst>
              <a:ext uri="{FF2B5EF4-FFF2-40B4-BE49-F238E27FC236}">
                <a16:creationId xmlns:a16="http://schemas.microsoft.com/office/drawing/2014/main" id="{C6E18484-0F6D-9283-AF60-FD070F8E914A}"/>
              </a:ext>
            </a:extLst>
          </p:cNvPr>
          <p:cNvSpPr>
            <a:spLocks noGrp="1"/>
          </p:cNvSpPr>
          <p:nvPr>
            <p:ph type="body" sz="quarter" idx="74" hasCustomPrompt="1"/>
          </p:nvPr>
        </p:nvSpPr>
        <p:spPr>
          <a:xfrm>
            <a:off x="1193241" y="46234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78" name="Text Placeholder 13">
            <a:extLst>
              <a:ext uri="{FF2B5EF4-FFF2-40B4-BE49-F238E27FC236}">
                <a16:creationId xmlns:a16="http://schemas.microsoft.com/office/drawing/2014/main" id="{4D35B530-078C-D3A1-3715-80354315629A}"/>
              </a:ext>
            </a:extLst>
          </p:cNvPr>
          <p:cNvSpPr>
            <a:spLocks noGrp="1"/>
          </p:cNvSpPr>
          <p:nvPr>
            <p:ph type="body" sz="quarter" idx="75" hasCustomPrompt="1"/>
          </p:nvPr>
        </p:nvSpPr>
        <p:spPr>
          <a:xfrm>
            <a:off x="384798" y="41654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3</a:t>
            </a:r>
          </a:p>
        </p:txBody>
      </p:sp>
      <p:sp>
        <p:nvSpPr>
          <p:cNvPr id="82" name="Text Placeholder 12">
            <a:extLst>
              <a:ext uri="{FF2B5EF4-FFF2-40B4-BE49-F238E27FC236}">
                <a16:creationId xmlns:a16="http://schemas.microsoft.com/office/drawing/2014/main" id="{7B7A453A-05E3-4BDB-7948-AD284308ED77}"/>
              </a:ext>
            </a:extLst>
          </p:cNvPr>
          <p:cNvSpPr>
            <a:spLocks noGrp="1"/>
          </p:cNvSpPr>
          <p:nvPr>
            <p:ph type="body" sz="quarter" idx="76" hasCustomPrompt="1"/>
          </p:nvPr>
        </p:nvSpPr>
        <p:spPr>
          <a:xfrm>
            <a:off x="1193241" y="53563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83" name="Text Placeholder 12">
            <a:extLst>
              <a:ext uri="{FF2B5EF4-FFF2-40B4-BE49-F238E27FC236}">
                <a16:creationId xmlns:a16="http://schemas.microsoft.com/office/drawing/2014/main" id="{04373656-0629-C42E-0A0E-B86F58D42B67}"/>
              </a:ext>
            </a:extLst>
          </p:cNvPr>
          <p:cNvSpPr>
            <a:spLocks noGrp="1"/>
          </p:cNvSpPr>
          <p:nvPr>
            <p:ph type="body" sz="quarter" idx="77" hasCustomPrompt="1"/>
          </p:nvPr>
        </p:nvSpPr>
        <p:spPr>
          <a:xfrm>
            <a:off x="1193241" y="56267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84" name="Text Placeholder 13">
            <a:extLst>
              <a:ext uri="{FF2B5EF4-FFF2-40B4-BE49-F238E27FC236}">
                <a16:creationId xmlns:a16="http://schemas.microsoft.com/office/drawing/2014/main" id="{503B31E5-5A77-440A-22CE-F60BA3DC0580}"/>
              </a:ext>
            </a:extLst>
          </p:cNvPr>
          <p:cNvSpPr>
            <a:spLocks noGrp="1"/>
          </p:cNvSpPr>
          <p:nvPr>
            <p:ph type="body" sz="quarter" idx="78" hasCustomPrompt="1"/>
          </p:nvPr>
        </p:nvSpPr>
        <p:spPr>
          <a:xfrm>
            <a:off x="384798" y="51687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4</a:t>
            </a:r>
          </a:p>
        </p:txBody>
      </p:sp>
      <p:sp>
        <p:nvSpPr>
          <p:cNvPr id="2" name="Slide Number Placeholder 5">
            <a:extLst>
              <a:ext uri="{FF2B5EF4-FFF2-40B4-BE49-F238E27FC236}">
                <a16:creationId xmlns:a16="http://schemas.microsoft.com/office/drawing/2014/main" id="{249A438B-3C74-6DAA-2EA0-B3329CDA975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1045942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52">
                                            <p:txEl>
                                              <p:pRg st="0" end="0"/>
                                            </p:txEl>
                                          </p:spTgt>
                                        </p:tgtEl>
                                        <p:attrNameLst>
                                          <p:attrName>style.visibility</p:attrName>
                                        </p:attrNameLst>
                                      </p:cBhvr>
                                      <p:to>
                                        <p:strVal val="visible"/>
                                      </p:to>
                                    </p:set>
                                    <p:anim calcmode="lin" valueType="num">
                                      <p:cBhvr>
                                        <p:cTn id="7" dur="500" fill="hold"/>
                                        <p:tgtEl>
                                          <p:spTgt spid="52">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52">
                                            <p:txEl>
                                              <p:pRg st="0" end="0"/>
                                            </p:txEl>
                                          </p:spTgt>
                                        </p:tgtEl>
                                        <p:attrNameLst>
                                          <p:attrName>ppt_h</p:attrName>
                                        </p:attrNameLst>
                                      </p:cBhvr>
                                      <p:tavLst>
                                        <p:tav tm="0">
                                          <p:val>
                                            <p:strVal val="2/3*#ppt_h"/>
                                          </p:val>
                                        </p:tav>
                                        <p:tav tm="100000">
                                          <p:val>
                                            <p:strVal val="#ppt_h"/>
                                          </p:val>
                                        </p:tav>
                                      </p:tavLst>
                                    </p:anim>
                                  </p:childTnLst>
                                </p:cTn>
                              </p:par>
                              <p:par>
                                <p:cTn id="9" presetID="10" presetClass="entr" presetSubtype="0" fill="hold" grpId="1" nodeType="withEffect">
                                  <p:stCondLst>
                                    <p:cond delay="0"/>
                                  </p:stCondLst>
                                  <p:childTnLst>
                                    <p:set>
                                      <p:cBhvr>
                                        <p:cTn id="10" dur="1" fill="hold">
                                          <p:stCondLst>
                                            <p:cond delay="0"/>
                                          </p:stCondLst>
                                        </p:cTn>
                                        <p:tgtEl>
                                          <p:spTgt spid="52">
                                            <p:txEl>
                                              <p:pRg st="0" end="0"/>
                                            </p:txEl>
                                          </p:spTgt>
                                        </p:tgtEl>
                                        <p:attrNameLst>
                                          <p:attrName>style.visibility</p:attrName>
                                        </p:attrNameLst>
                                      </p:cBhvr>
                                      <p:to>
                                        <p:strVal val="visible"/>
                                      </p:to>
                                    </p:set>
                                    <p:animEffect transition="in" filter="fade">
                                      <p:cBhvr>
                                        <p:cTn id="11" dur="500"/>
                                        <p:tgtEl>
                                          <p:spTgt spid="52">
                                            <p:txEl>
                                              <p:pRg st="0" end="0"/>
                                            </p:txEl>
                                          </p:spTgt>
                                        </p:tgtEl>
                                      </p:cBhvr>
                                    </p:animEffect>
                                  </p:childTnLst>
                                </p:cTn>
                              </p:par>
                              <p:par>
                                <p:cTn id="12" presetID="12" presetClass="entr" presetSubtype="8" fill="hold" grpId="0" nodeType="withEffect">
                                  <p:stCondLst>
                                    <p:cond delay="0"/>
                                  </p:stCondLst>
                                  <p:childTnLst>
                                    <p:set>
                                      <p:cBhvr>
                                        <p:cTn id="13" dur="1" fill="hold">
                                          <p:stCondLst>
                                            <p:cond delay="0"/>
                                          </p:stCondLst>
                                        </p:cTn>
                                        <p:tgtEl>
                                          <p:spTgt spid="50">
                                            <p:txEl>
                                              <p:pRg st="0" end="0"/>
                                            </p:txEl>
                                          </p:spTgt>
                                        </p:tgtEl>
                                        <p:attrNameLst>
                                          <p:attrName>style.visibility</p:attrName>
                                        </p:attrNameLst>
                                      </p:cBhvr>
                                      <p:to>
                                        <p:strVal val="visible"/>
                                      </p:to>
                                    </p:set>
                                    <p:anim calcmode="lin" valueType="num">
                                      <p:cBhvr additive="base">
                                        <p:cTn id="14" dur="500"/>
                                        <p:tgtEl>
                                          <p:spTgt spid="50">
                                            <p:txEl>
                                              <p:pRg st="0" end="0"/>
                                            </p:txEl>
                                          </p:spTgt>
                                        </p:tgtEl>
                                        <p:attrNameLst>
                                          <p:attrName>ppt_x</p:attrName>
                                        </p:attrNameLst>
                                      </p:cBhvr>
                                      <p:tavLst>
                                        <p:tav tm="0">
                                          <p:val>
                                            <p:strVal val="#ppt_x-#ppt_w*1.125000"/>
                                          </p:val>
                                        </p:tav>
                                        <p:tav tm="100000">
                                          <p:val>
                                            <p:strVal val="#ppt_x"/>
                                          </p:val>
                                        </p:tav>
                                      </p:tavLst>
                                    </p:anim>
                                    <p:animEffect transition="in" filter="wipe(right)">
                                      <p:cBhvr>
                                        <p:cTn id="15" dur="500"/>
                                        <p:tgtEl>
                                          <p:spTgt spid="50">
                                            <p:txEl>
                                              <p:pRg st="0" end="0"/>
                                            </p:txEl>
                                          </p:spTgt>
                                        </p:tgtEl>
                                      </p:cBhvr>
                                    </p:animEffect>
                                  </p:childTnLst>
                                </p:cTn>
                              </p:par>
                              <p:par>
                                <p:cTn id="16" presetID="10" presetClass="entr" presetSubtype="0" fill="hold" grpId="0" nodeType="withEffect">
                                  <p:stCondLst>
                                    <p:cond delay="300"/>
                                  </p:stCondLst>
                                  <p:childTnLst>
                                    <p:set>
                                      <p:cBhvr>
                                        <p:cTn id="17" dur="1" fill="hold">
                                          <p:stCondLst>
                                            <p:cond delay="0"/>
                                          </p:stCondLst>
                                        </p:cTn>
                                        <p:tgtEl>
                                          <p:spTgt spid="51">
                                            <p:txEl>
                                              <p:pRg st="0" end="0"/>
                                            </p:txEl>
                                          </p:spTgt>
                                        </p:tgtEl>
                                        <p:attrNameLst>
                                          <p:attrName>style.visibility</p:attrName>
                                        </p:attrNameLst>
                                      </p:cBhvr>
                                      <p:to>
                                        <p:strVal val="visible"/>
                                      </p:to>
                                    </p:set>
                                    <p:animEffect transition="in" filter="fade">
                                      <p:cBhvr>
                                        <p:cTn id="18" dur="500"/>
                                        <p:tgtEl>
                                          <p:spTgt spid="51">
                                            <p:txEl>
                                              <p:pRg st="0" end="0"/>
                                            </p:txEl>
                                          </p:spTgt>
                                        </p:tgtEl>
                                      </p:cBhvr>
                                    </p:animEffect>
                                  </p:childTnLst>
                                </p:cTn>
                              </p:par>
                              <p:par>
                                <p:cTn id="19" presetID="23" presetClass="entr" presetSubtype="272" fill="hold" grpId="0" nodeType="withEffect">
                                  <p:stCondLst>
                                    <p:cond delay="300"/>
                                  </p:stCondLst>
                                  <p:childTnLst>
                                    <p:set>
                                      <p:cBhvr>
                                        <p:cTn id="20" dur="1" fill="hold">
                                          <p:stCondLst>
                                            <p:cond delay="0"/>
                                          </p:stCondLst>
                                        </p:cTn>
                                        <p:tgtEl>
                                          <p:spTgt spid="72">
                                            <p:txEl>
                                              <p:pRg st="0" end="0"/>
                                            </p:txEl>
                                          </p:spTgt>
                                        </p:tgtEl>
                                        <p:attrNameLst>
                                          <p:attrName>style.visibility</p:attrName>
                                        </p:attrNameLst>
                                      </p:cBhvr>
                                      <p:to>
                                        <p:strVal val="visible"/>
                                      </p:to>
                                    </p:set>
                                    <p:anim calcmode="lin" valueType="num">
                                      <p:cBhvr>
                                        <p:cTn id="21" dur="500" fill="hold"/>
                                        <p:tgtEl>
                                          <p:spTgt spid="72">
                                            <p:txEl>
                                              <p:pRg st="0" end="0"/>
                                            </p:txEl>
                                          </p:spTgt>
                                        </p:tgtEl>
                                        <p:attrNameLst>
                                          <p:attrName>ppt_w</p:attrName>
                                        </p:attrNameLst>
                                      </p:cBhvr>
                                      <p:tavLst>
                                        <p:tav tm="0">
                                          <p:val>
                                            <p:strVal val="2/3*#ppt_w"/>
                                          </p:val>
                                        </p:tav>
                                        <p:tav tm="100000">
                                          <p:val>
                                            <p:strVal val="#ppt_w"/>
                                          </p:val>
                                        </p:tav>
                                      </p:tavLst>
                                    </p:anim>
                                    <p:anim calcmode="lin" valueType="num">
                                      <p:cBhvr>
                                        <p:cTn id="22" dur="500" fill="hold"/>
                                        <p:tgtEl>
                                          <p:spTgt spid="72">
                                            <p:txEl>
                                              <p:pRg st="0" end="0"/>
                                            </p:txEl>
                                          </p:spTgt>
                                        </p:tgtEl>
                                        <p:attrNameLst>
                                          <p:attrName>ppt_h</p:attrName>
                                        </p:attrNameLst>
                                      </p:cBhvr>
                                      <p:tavLst>
                                        <p:tav tm="0">
                                          <p:val>
                                            <p:strVal val="2/3*#ppt_h"/>
                                          </p:val>
                                        </p:tav>
                                        <p:tav tm="100000">
                                          <p:val>
                                            <p:strVal val="#ppt_h"/>
                                          </p:val>
                                        </p:tav>
                                      </p:tavLst>
                                    </p:anim>
                                  </p:childTnLst>
                                </p:cTn>
                              </p:par>
                              <p:par>
                                <p:cTn id="23" presetID="10" presetClass="entr" presetSubtype="0" fill="hold" grpId="1" nodeType="withEffect">
                                  <p:stCondLst>
                                    <p:cond delay="300"/>
                                  </p:stCondLst>
                                  <p:childTnLst>
                                    <p:set>
                                      <p:cBhvr>
                                        <p:cTn id="24" dur="1" fill="hold">
                                          <p:stCondLst>
                                            <p:cond delay="0"/>
                                          </p:stCondLst>
                                        </p:cTn>
                                        <p:tgtEl>
                                          <p:spTgt spid="72">
                                            <p:txEl>
                                              <p:pRg st="0" end="0"/>
                                            </p:txEl>
                                          </p:spTgt>
                                        </p:tgtEl>
                                        <p:attrNameLst>
                                          <p:attrName>style.visibility</p:attrName>
                                        </p:attrNameLst>
                                      </p:cBhvr>
                                      <p:to>
                                        <p:strVal val="visible"/>
                                      </p:to>
                                    </p:set>
                                    <p:animEffect transition="in" filter="fade">
                                      <p:cBhvr>
                                        <p:cTn id="25" dur="500"/>
                                        <p:tgtEl>
                                          <p:spTgt spid="72">
                                            <p:txEl>
                                              <p:pRg st="0" end="0"/>
                                            </p:txEl>
                                          </p:spTgt>
                                        </p:tgtEl>
                                      </p:cBhvr>
                                    </p:animEffect>
                                  </p:childTnLst>
                                </p:cTn>
                              </p:par>
                              <p:par>
                                <p:cTn id="26" presetID="12" presetClass="entr" presetSubtype="8" fill="hold" grpId="0" nodeType="withEffect">
                                  <p:stCondLst>
                                    <p:cond delay="300"/>
                                  </p:stCondLst>
                                  <p:childTnLst>
                                    <p:set>
                                      <p:cBhvr>
                                        <p:cTn id="27" dur="1" fill="hold">
                                          <p:stCondLst>
                                            <p:cond delay="0"/>
                                          </p:stCondLst>
                                        </p:cTn>
                                        <p:tgtEl>
                                          <p:spTgt spid="70">
                                            <p:txEl>
                                              <p:pRg st="0" end="0"/>
                                            </p:txEl>
                                          </p:spTgt>
                                        </p:tgtEl>
                                        <p:attrNameLst>
                                          <p:attrName>style.visibility</p:attrName>
                                        </p:attrNameLst>
                                      </p:cBhvr>
                                      <p:to>
                                        <p:strVal val="visible"/>
                                      </p:to>
                                    </p:set>
                                    <p:anim calcmode="lin" valueType="num">
                                      <p:cBhvr additive="base">
                                        <p:cTn id="28" dur="500"/>
                                        <p:tgtEl>
                                          <p:spTgt spid="70">
                                            <p:txEl>
                                              <p:pRg st="0" end="0"/>
                                            </p:txEl>
                                          </p:spTgt>
                                        </p:tgtEl>
                                        <p:attrNameLst>
                                          <p:attrName>ppt_x</p:attrName>
                                        </p:attrNameLst>
                                      </p:cBhvr>
                                      <p:tavLst>
                                        <p:tav tm="0">
                                          <p:val>
                                            <p:strVal val="#ppt_x-#ppt_w*1.125000"/>
                                          </p:val>
                                        </p:tav>
                                        <p:tav tm="100000">
                                          <p:val>
                                            <p:strVal val="#ppt_x"/>
                                          </p:val>
                                        </p:tav>
                                      </p:tavLst>
                                    </p:anim>
                                    <p:animEffect transition="in" filter="wipe(right)">
                                      <p:cBhvr>
                                        <p:cTn id="29" dur="500"/>
                                        <p:tgtEl>
                                          <p:spTgt spid="70">
                                            <p:txEl>
                                              <p:pRg st="0" end="0"/>
                                            </p:txEl>
                                          </p:spTgt>
                                        </p:tgtEl>
                                      </p:cBhvr>
                                    </p:animEffect>
                                  </p:childTnLst>
                                </p:cTn>
                              </p:par>
                              <p:par>
                                <p:cTn id="30" presetID="10" presetClass="entr" presetSubtype="0" fill="hold" grpId="0" nodeType="withEffect">
                                  <p:stCondLst>
                                    <p:cond delay="600"/>
                                  </p:stCondLst>
                                  <p:childTnLst>
                                    <p:set>
                                      <p:cBhvr>
                                        <p:cTn id="31" dur="1" fill="hold">
                                          <p:stCondLst>
                                            <p:cond delay="0"/>
                                          </p:stCondLst>
                                        </p:cTn>
                                        <p:tgtEl>
                                          <p:spTgt spid="71">
                                            <p:txEl>
                                              <p:pRg st="0" end="0"/>
                                            </p:txEl>
                                          </p:spTgt>
                                        </p:tgtEl>
                                        <p:attrNameLst>
                                          <p:attrName>style.visibility</p:attrName>
                                        </p:attrNameLst>
                                      </p:cBhvr>
                                      <p:to>
                                        <p:strVal val="visible"/>
                                      </p:to>
                                    </p:set>
                                    <p:animEffect transition="in" filter="fade">
                                      <p:cBhvr>
                                        <p:cTn id="32" dur="500"/>
                                        <p:tgtEl>
                                          <p:spTgt spid="71">
                                            <p:txEl>
                                              <p:pRg st="0" end="0"/>
                                            </p:txEl>
                                          </p:spTgt>
                                        </p:tgtEl>
                                      </p:cBhvr>
                                    </p:animEffect>
                                  </p:childTnLst>
                                </p:cTn>
                              </p:par>
                              <p:par>
                                <p:cTn id="33" presetID="23" presetClass="entr" presetSubtype="272" fill="hold" grpId="0" nodeType="withEffect">
                                  <p:stCondLst>
                                    <p:cond delay="600"/>
                                  </p:stCondLst>
                                  <p:childTnLst>
                                    <p:set>
                                      <p:cBhvr>
                                        <p:cTn id="34" dur="1" fill="hold">
                                          <p:stCondLst>
                                            <p:cond delay="0"/>
                                          </p:stCondLst>
                                        </p:cTn>
                                        <p:tgtEl>
                                          <p:spTgt spid="78">
                                            <p:txEl>
                                              <p:pRg st="0" end="0"/>
                                            </p:txEl>
                                          </p:spTgt>
                                        </p:tgtEl>
                                        <p:attrNameLst>
                                          <p:attrName>style.visibility</p:attrName>
                                        </p:attrNameLst>
                                      </p:cBhvr>
                                      <p:to>
                                        <p:strVal val="visible"/>
                                      </p:to>
                                    </p:set>
                                    <p:anim calcmode="lin" valueType="num">
                                      <p:cBhvr>
                                        <p:cTn id="35" dur="500" fill="hold"/>
                                        <p:tgtEl>
                                          <p:spTgt spid="78">
                                            <p:txEl>
                                              <p:pRg st="0" end="0"/>
                                            </p:txEl>
                                          </p:spTgt>
                                        </p:tgtEl>
                                        <p:attrNameLst>
                                          <p:attrName>ppt_w</p:attrName>
                                        </p:attrNameLst>
                                      </p:cBhvr>
                                      <p:tavLst>
                                        <p:tav tm="0">
                                          <p:val>
                                            <p:strVal val="2/3*#ppt_w"/>
                                          </p:val>
                                        </p:tav>
                                        <p:tav tm="100000">
                                          <p:val>
                                            <p:strVal val="#ppt_w"/>
                                          </p:val>
                                        </p:tav>
                                      </p:tavLst>
                                    </p:anim>
                                    <p:anim calcmode="lin" valueType="num">
                                      <p:cBhvr>
                                        <p:cTn id="36" dur="500" fill="hold"/>
                                        <p:tgtEl>
                                          <p:spTgt spid="78">
                                            <p:txEl>
                                              <p:pRg st="0" end="0"/>
                                            </p:txEl>
                                          </p:spTgt>
                                        </p:tgtEl>
                                        <p:attrNameLst>
                                          <p:attrName>ppt_h</p:attrName>
                                        </p:attrNameLst>
                                      </p:cBhvr>
                                      <p:tavLst>
                                        <p:tav tm="0">
                                          <p:val>
                                            <p:strVal val="2/3*#ppt_h"/>
                                          </p:val>
                                        </p:tav>
                                        <p:tav tm="100000">
                                          <p:val>
                                            <p:strVal val="#ppt_h"/>
                                          </p:val>
                                        </p:tav>
                                      </p:tavLst>
                                    </p:anim>
                                  </p:childTnLst>
                                </p:cTn>
                              </p:par>
                              <p:par>
                                <p:cTn id="37" presetID="10" presetClass="entr" presetSubtype="0" fill="hold" grpId="1" nodeType="withEffect">
                                  <p:stCondLst>
                                    <p:cond delay="600"/>
                                  </p:stCondLst>
                                  <p:childTnLst>
                                    <p:set>
                                      <p:cBhvr>
                                        <p:cTn id="38" dur="1" fill="hold">
                                          <p:stCondLst>
                                            <p:cond delay="0"/>
                                          </p:stCondLst>
                                        </p:cTn>
                                        <p:tgtEl>
                                          <p:spTgt spid="78">
                                            <p:txEl>
                                              <p:pRg st="0" end="0"/>
                                            </p:txEl>
                                          </p:spTgt>
                                        </p:tgtEl>
                                        <p:attrNameLst>
                                          <p:attrName>style.visibility</p:attrName>
                                        </p:attrNameLst>
                                      </p:cBhvr>
                                      <p:to>
                                        <p:strVal val="visible"/>
                                      </p:to>
                                    </p:set>
                                    <p:animEffect transition="in" filter="fade">
                                      <p:cBhvr>
                                        <p:cTn id="39" dur="500"/>
                                        <p:tgtEl>
                                          <p:spTgt spid="78">
                                            <p:txEl>
                                              <p:pRg st="0" end="0"/>
                                            </p:txEl>
                                          </p:spTgt>
                                        </p:tgtEl>
                                      </p:cBhvr>
                                    </p:animEffect>
                                  </p:childTnLst>
                                </p:cTn>
                              </p:par>
                              <p:par>
                                <p:cTn id="40" presetID="12" presetClass="entr" presetSubtype="8" fill="hold" grpId="0" nodeType="withEffect">
                                  <p:stCondLst>
                                    <p:cond delay="600"/>
                                  </p:stCondLst>
                                  <p:childTnLst>
                                    <p:set>
                                      <p:cBhvr>
                                        <p:cTn id="41" dur="1" fill="hold">
                                          <p:stCondLst>
                                            <p:cond delay="0"/>
                                          </p:stCondLst>
                                        </p:cTn>
                                        <p:tgtEl>
                                          <p:spTgt spid="76">
                                            <p:txEl>
                                              <p:pRg st="0" end="0"/>
                                            </p:txEl>
                                          </p:spTgt>
                                        </p:tgtEl>
                                        <p:attrNameLst>
                                          <p:attrName>style.visibility</p:attrName>
                                        </p:attrNameLst>
                                      </p:cBhvr>
                                      <p:to>
                                        <p:strVal val="visible"/>
                                      </p:to>
                                    </p:set>
                                    <p:anim calcmode="lin" valueType="num">
                                      <p:cBhvr additive="base">
                                        <p:cTn id="42" dur="500"/>
                                        <p:tgtEl>
                                          <p:spTgt spid="76">
                                            <p:txEl>
                                              <p:pRg st="0" end="0"/>
                                            </p:txEl>
                                          </p:spTgt>
                                        </p:tgtEl>
                                        <p:attrNameLst>
                                          <p:attrName>ppt_x</p:attrName>
                                        </p:attrNameLst>
                                      </p:cBhvr>
                                      <p:tavLst>
                                        <p:tav tm="0">
                                          <p:val>
                                            <p:strVal val="#ppt_x-#ppt_w*1.125000"/>
                                          </p:val>
                                        </p:tav>
                                        <p:tav tm="100000">
                                          <p:val>
                                            <p:strVal val="#ppt_x"/>
                                          </p:val>
                                        </p:tav>
                                      </p:tavLst>
                                    </p:anim>
                                    <p:animEffect transition="in" filter="wipe(right)">
                                      <p:cBhvr>
                                        <p:cTn id="43" dur="500"/>
                                        <p:tgtEl>
                                          <p:spTgt spid="76">
                                            <p:txEl>
                                              <p:pRg st="0" end="0"/>
                                            </p:txEl>
                                          </p:spTgt>
                                        </p:tgtEl>
                                      </p:cBhvr>
                                    </p:animEffect>
                                  </p:childTnLst>
                                </p:cTn>
                              </p:par>
                              <p:par>
                                <p:cTn id="44" presetID="10" presetClass="entr" presetSubtype="0" fill="hold" grpId="0" nodeType="withEffect">
                                  <p:stCondLst>
                                    <p:cond delay="900"/>
                                  </p:stCondLst>
                                  <p:childTnLst>
                                    <p:set>
                                      <p:cBhvr>
                                        <p:cTn id="45" dur="1" fill="hold">
                                          <p:stCondLst>
                                            <p:cond delay="0"/>
                                          </p:stCondLst>
                                        </p:cTn>
                                        <p:tgtEl>
                                          <p:spTgt spid="77">
                                            <p:txEl>
                                              <p:pRg st="0" end="0"/>
                                            </p:txEl>
                                          </p:spTgt>
                                        </p:tgtEl>
                                        <p:attrNameLst>
                                          <p:attrName>style.visibility</p:attrName>
                                        </p:attrNameLst>
                                      </p:cBhvr>
                                      <p:to>
                                        <p:strVal val="visible"/>
                                      </p:to>
                                    </p:set>
                                    <p:animEffect transition="in" filter="fade">
                                      <p:cBhvr>
                                        <p:cTn id="46" dur="500"/>
                                        <p:tgtEl>
                                          <p:spTgt spid="77">
                                            <p:txEl>
                                              <p:pRg st="0" end="0"/>
                                            </p:txEl>
                                          </p:spTgt>
                                        </p:tgtEl>
                                      </p:cBhvr>
                                    </p:animEffect>
                                  </p:childTnLst>
                                </p:cTn>
                              </p:par>
                              <p:par>
                                <p:cTn id="47" presetID="23" presetClass="entr" presetSubtype="272" fill="hold" grpId="0" nodeType="withEffect">
                                  <p:stCondLst>
                                    <p:cond delay="900"/>
                                  </p:stCondLst>
                                  <p:childTnLst>
                                    <p:set>
                                      <p:cBhvr>
                                        <p:cTn id="48" dur="1" fill="hold">
                                          <p:stCondLst>
                                            <p:cond delay="0"/>
                                          </p:stCondLst>
                                        </p:cTn>
                                        <p:tgtEl>
                                          <p:spTgt spid="84">
                                            <p:txEl>
                                              <p:pRg st="0" end="0"/>
                                            </p:txEl>
                                          </p:spTgt>
                                        </p:tgtEl>
                                        <p:attrNameLst>
                                          <p:attrName>style.visibility</p:attrName>
                                        </p:attrNameLst>
                                      </p:cBhvr>
                                      <p:to>
                                        <p:strVal val="visible"/>
                                      </p:to>
                                    </p:set>
                                    <p:anim calcmode="lin" valueType="num">
                                      <p:cBhvr>
                                        <p:cTn id="49" dur="500" fill="hold"/>
                                        <p:tgtEl>
                                          <p:spTgt spid="84">
                                            <p:txEl>
                                              <p:pRg st="0" end="0"/>
                                            </p:txEl>
                                          </p:spTgt>
                                        </p:tgtEl>
                                        <p:attrNameLst>
                                          <p:attrName>ppt_w</p:attrName>
                                        </p:attrNameLst>
                                      </p:cBhvr>
                                      <p:tavLst>
                                        <p:tav tm="0">
                                          <p:val>
                                            <p:strVal val="2/3*#ppt_w"/>
                                          </p:val>
                                        </p:tav>
                                        <p:tav tm="100000">
                                          <p:val>
                                            <p:strVal val="#ppt_w"/>
                                          </p:val>
                                        </p:tav>
                                      </p:tavLst>
                                    </p:anim>
                                    <p:anim calcmode="lin" valueType="num">
                                      <p:cBhvr>
                                        <p:cTn id="50" dur="500" fill="hold"/>
                                        <p:tgtEl>
                                          <p:spTgt spid="84">
                                            <p:txEl>
                                              <p:pRg st="0" end="0"/>
                                            </p:txEl>
                                          </p:spTgt>
                                        </p:tgtEl>
                                        <p:attrNameLst>
                                          <p:attrName>ppt_h</p:attrName>
                                        </p:attrNameLst>
                                      </p:cBhvr>
                                      <p:tavLst>
                                        <p:tav tm="0">
                                          <p:val>
                                            <p:strVal val="2/3*#ppt_h"/>
                                          </p:val>
                                        </p:tav>
                                        <p:tav tm="100000">
                                          <p:val>
                                            <p:strVal val="#ppt_h"/>
                                          </p:val>
                                        </p:tav>
                                      </p:tavLst>
                                    </p:anim>
                                  </p:childTnLst>
                                </p:cTn>
                              </p:par>
                              <p:par>
                                <p:cTn id="51" presetID="10" presetClass="entr" presetSubtype="0" fill="hold" grpId="1" nodeType="withEffect">
                                  <p:stCondLst>
                                    <p:cond delay="900"/>
                                  </p:stCondLst>
                                  <p:childTnLst>
                                    <p:set>
                                      <p:cBhvr>
                                        <p:cTn id="52" dur="1" fill="hold">
                                          <p:stCondLst>
                                            <p:cond delay="0"/>
                                          </p:stCondLst>
                                        </p:cTn>
                                        <p:tgtEl>
                                          <p:spTgt spid="84">
                                            <p:txEl>
                                              <p:pRg st="0" end="0"/>
                                            </p:txEl>
                                          </p:spTgt>
                                        </p:tgtEl>
                                        <p:attrNameLst>
                                          <p:attrName>style.visibility</p:attrName>
                                        </p:attrNameLst>
                                      </p:cBhvr>
                                      <p:to>
                                        <p:strVal val="visible"/>
                                      </p:to>
                                    </p:set>
                                    <p:animEffect transition="in" filter="fade">
                                      <p:cBhvr>
                                        <p:cTn id="53" dur="500"/>
                                        <p:tgtEl>
                                          <p:spTgt spid="84">
                                            <p:txEl>
                                              <p:pRg st="0" end="0"/>
                                            </p:txEl>
                                          </p:spTgt>
                                        </p:tgtEl>
                                      </p:cBhvr>
                                    </p:animEffect>
                                  </p:childTnLst>
                                </p:cTn>
                              </p:par>
                              <p:par>
                                <p:cTn id="54" presetID="12" presetClass="entr" presetSubtype="8" fill="hold" grpId="0" nodeType="withEffect">
                                  <p:stCondLst>
                                    <p:cond delay="900"/>
                                  </p:stCondLst>
                                  <p:childTnLst>
                                    <p:set>
                                      <p:cBhvr>
                                        <p:cTn id="55" dur="1" fill="hold">
                                          <p:stCondLst>
                                            <p:cond delay="0"/>
                                          </p:stCondLst>
                                        </p:cTn>
                                        <p:tgtEl>
                                          <p:spTgt spid="82">
                                            <p:txEl>
                                              <p:pRg st="0" end="0"/>
                                            </p:txEl>
                                          </p:spTgt>
                                        </p:tgtEl>
                                        <p:attrNameLst>
                                          <p:attrName>style.visibility</p:attrName>
                                        </p:attrNameLst>
                                      </p:cBhvr>
                                      <p:to>
                                        <p:strVal val="visible"/>
                                      </p:to>
                                    </p:set>
                                    <p:anim calcmode="lin" valueType="num">
                                      <p:cBhvr additive="base">
                                        <p:cTn id="56" dur="500"/>
                                        <p:tgtEl>
                                          <p:spTgt spid="82">
                                            <p:txEl>
                                              <p:pRg st="0" end="0"/>
                                            </p:txEl>
                                          </p:spTgt>
                                        </p:tgtEl>
                                        <p:attrNameLst>
                                          <p:attrName>ppt_x</p:attrName>
                                        </p:attrNameLst>
                                      </p:cBhvr>
                                      <p:tavLst>
                                        <p:tav tm="0">
                                          <p:val>
                                            <p:strVal val="#ppt_x-#ppt_w*1.125000"/>
                                          </p:val>
                                        </p:tav>
                                        <p:tav tm="100000">
                                          <p:val>
                                            <p:strVal val="#ppt_x"/>
                                          </p:val>
                                        </p:tav>
                                      </p:tavLst>
                                    </p:anim>
                                    <p:animEffect transition="in" filter="wipe(right)">
                                      <p:cBhvr>
                                        <p:cTn id="57" dur="500"/>
                                        <p:tgtEl>
                                          <p:spTgt spid="82">
                                            <p:txEl>
                                              <p:pRg st="0" end="0"/>
                                            </p:txEl>
                                          </p:spTgt>
                                        </p:tgtEl>
                                      </p:cBhvr>
                                    </p:animEffect>
                                  </p:childTnLst>
                                </p:cTn>
                              </p:par>
                              <p:par>
                                <p:cTn id="58" presetID="10" presetClass="entr" presetSubtype="0" fill="hold" grpId="0" nodeType="withEffect">
                                  <p:stCondLst>
                                    <p:cond delay="1200"/>
                                  </p:stCondLst>
                                  <p:childTnLst>
                                    <p:set>
                                      <p:cBhvr>
                                        <p:cTn id="59" dur="1" fill="hold">
                                          <p:stCondLst>
                                            <p:cond delay="0"/>
                                          </p:stCondLst>
                                        </p:cTn>
                                        <p:tgtEl>
                                          <p:spTgt spid="83">
                                            <p:txEl>
                                              <p:pRg st="0" end="0"/>
                                            </p:txEl>
                                          </p:spTgt>
                                        </p:tgtEl>
                                        <p:attrNameLst>
                                          <p:attrName>style.visibility</p:attrName>
                                        </p:attrNameLst>
                                      </p:cBhvr>
                                      <p:to>
                                        <p:strVal val="visible"/>
                                      </p:to>
                                    </p:set>
                                    <p:animEffect transition="in" filter="fade">
                                      <p:cBhvr>
                                        <p:cTn id="60" dur="500"/>
                                        <p:tgtEl>
                                          <p:spTgt spid="83">
                                            <p:txEl>
                                              <p:pRg st="0" end="0"/>
                                            </p:txEl>
                                          </p:spTgt>
                                        </p:tgtEl>
                                      </p:cBhvr>
                                    </p:animEffect>
                                  </p:childTnLst>
                                </p:cTn>
                              </p:par>
                              <p:par>
                                <p:cTn id="61" presetID="22" presetClass="entr" presetSubtype="2" fill="hold" grpId="0" nodeType="withEffect">
                                  <p:stCondLst>
                                    <p:cond delay="700"/>
                                  </p:stCondLst>
                                  <p:childTnLst>
                                    <p:set>
                                      <p:cBhvr>
                                        <p:cTn id="62" dur="1" fill="hold">
                                          <p:stCondLst>
                                            <p:cond delay="0"/>
                                          </p:stCondLst>
                                        </p:cTn>
                                        <p:tgtEl>
                                          <p:spTgt spid="47"/>
                                        </p:tgtEl>
                                        <p:attrNameLst>
                                          <p:attrName>style.visibility</p:attrName>
                                        </p:attrNameLst>
                                      </p:cBhvr>
                                      <p:to>
                                        <p:strVal val="visible"/>
                                      </p:to>
                                    </p:set>
                                    <p:animEffect transition="in" filter="wipe(right)">
                                      <p:cBhvr>
                                        <p:cTn id="63" dur="6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build="p">
        <p:tmplLst>
          <p:tmpl lvl="1">
            <p:tnLst>
              <p:par>
                <p:cTn presetID="12" presetClass="entr" presetSubtype="8"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p:tgtEl>
                          <p:spTgt spid="50"/>
                        </p:tgtEl>
                        <p:attrNameLst>
                          <p:attrName>ppt_x</p:attrName>
                        </p:attrNameLst>
                      </p:cBhvr>
                      <p:tavLst>
                        <p:tav tm="0">
                          <p:val>
                            <p:strVal val="#ppt_x-#ppt_w*1.125000"/>
                          </p:val>
                        </p:tav>
                        <p:tav tm="100000">
                          <p:val>
                            <p:strVal val="#ppt_x"/>
                          </p:val>
                        </p:tav>
                      </p:tavLst>
                    </p:anim>
                    <p:animEffect transition="in" filter="wipe(right)">
                      <p:cBhvr>
                        <p:cTn dur="500"/>
                        <p:tgtEl>
                          <p:spTgt spid="50"/>
                        </p:tgtEl>
                      </p:cBhvr>
                    </p:animEffect>
                  </p:childTnLst>
                </p:cTn>
              </p:par>
            </p:tnLst>
          </p:tmpl>
        </p:tmplLst>
      </p:bldP>
      <p:bldP spid="51" grpId="0" build="p">
        <p:tmplLst>
          <p:tmpl lvl="1">
            <p:tnLst>
              <p:par>
                <p:cTn presetID="10" presetClass="entr" presetSubtype="0" fill="hold" nodeType="withEffect">
                  <p:stCondLst>
                    <p:cond delay="3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23" presetClass="entr" presetSubtype="27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p:cTn dur="500" fill="hold"/>
                        <p:tgtEl>
                          <p:spTgt spid="52"/>
                        </p:tgtEl>
                        <p:attrNameLst>
                          <p:attrName>ppt_w</p:attrName>
                        </p:attrNameLst>
                      </p:cBhvr>
                      <p:tavLst>
                        <p:tav tm="0">
                          <p:val>
                            <p:strVal val="2/3*#ppt_w"/>
                          </p:val>
                        </p:tav>
                        <p:tav tm="100000">
                          <p:val>
                            <p:strVal val="#ppt_w"/>
                          </p:val>
                        </p:tav>
                      </p:tavLst>
                    </p:anim>
                    <p:anim calcmode="lin" valueType="num">
                      <p:cBhvr>
                        <p:cTn dur="500" fill="hold"/>
                        <p:tgtEl>
                          <p:spTgt spid="52"/>
                        </p:tgtEl>
                        <p:attrNameLst>
                          <p:attrName>ppt_h</p:attrName>
                        </p:attrNameLst>
                      </p:cBhvr>
                      <p:tavLst>
                        <p:tav tm="0">
                          <p:val>
                            <p:strVal val="2/3*#ppt_h"/>
                          </p:val>
                        </p:tav>
                        <p:tav tm="100000">
                          <p:val>
                            <p:strVal val="#ppt_h"/>
                          </p:val>
                        </p:tav>
                      </p:tavLst>
                    </p:anim>
                  </p:childTnLst>
                </p:cTn>
              </p:par>
            </p:tnLst>
          </p:tmpl>
        </p:tmplLst>
      </p:bldP>
      <p:bldP spid="52" grpId="1" build="p">
        <p:tmplLst>
          <p:tmpl lvl="1">
            <p:tnLst>
              <p:par>
                <p:cTn presetID="10" presetClass="entr" presetSubtype="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70" grpId="0" build="p">
        <p:tmplLst>
          <p:tmpl lvl="1">
            <p:tnLst>
              <p:par>
                <p:cTn presetID="12" presetClass="entr" presetSubtype="8" fill="hold" nodeType="withEffect">
                  <p:stCondLst>
                    <p:cond delay="30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p:tgtEl>
                          <p:spTgt spid="70"/>
                        </p:tgtEl>
                        <p:attrNameLst>
                          <p:attrName>ppt_x</p:attrName>
                        </p:attrNameLst>
                      </p:cBhvr>
                      <p:tavLst>
                        <p:tav tm="0">
                          <p:val>
                            <p:strVal val="#ppt_x-#ppt_w*1.125000"/>
                          </p:val>
                        </p:tav>
                        <p:tav tm="100000">
                          <p:val>
                            <p:strVal val="#ppt_x"/>
                          </p:val>
                        </p:tav>
                      </p:tavLst>
                    </p:anim>
                    <p:animEffect transition="in" filter="wipe(right)">
                      <p:cBhvr>
                        <p:cTn dur="500"/>
                        <p:tgtEl>
                          <p:spTgt spid="70"/>
                        </p:tgtEl>
                      </p:cBhvr>
                    </p:animEffect>
                  </p:childTnLst>
                </p:cTn>
              </p:par>
            </p:tnLst>
          </p:tmpl>
        </p:tmplLst>
      </p:bldP>
      <p:bldP spid="71" grpId="0" build="p">
        <p:tmplLst>
          <p:tmpl lvl="1">
            <p:tnLst>
              <p:par>
                <p:cTn presetID="10" presetClass="entr" presetSubtype="0" fill="hold" nodeType="withEffect">
                  <p:stCondLst>
                    <p:cond delay="60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build="p">
        <p:tmplLst>
          <p:tmpl lvl="1">
            <p:tnLst>
              <p:par>
                <p:cTn presetID="23" presetClass="entr" presetSubtype="272" fill="hold" nodeType="withEffect">
                  <p:stCondLst>
                    <p:cond delay="300"/>
                  </p:stCondLst>
                  <p:childTnLst>
                    <p:set>
                      <p:cBhvr>
                        <p:cTn dur="1" fill="hold">
                          <p:stCondLst>
                            <p:cond delay="0"/>
                          </p:stCondLst>
                        </p:cTn>
                        <p:tgtEl>
                          <p:spTgt spid="72"/>
                        </p:tgtEl>
                        <p:attrNameLst>
                          <p:attrName>style.visibility</p:attrName>
                        </p:attrNameLst>
                      </p:cBhvr>
                      <p:to>
                        <p:strVal val="visible"/>
                      </p:to>
                    </p:set>
                    <p:anim calcmode="lin" valueType="num">
                      <p:cBhvr>
                        <p:cTn dur="500" fill="hold"/>
                        <p:tgtEl>
                          <p:spTgt spid="72"/>
                        </p:tgtEl>
                        <p:attrNameLst>
                          <p:attrName>ppt_w</p:attrName>
                        </p:attrNameLst>
                      </p:cBhvr>
                      <p:tavLst>
                        <p:tav tm="0">
                          <p:val>
                            <p:strVal val="2/3*#ppt_w"/>
                          </p:val>
                        </p:tav>
                        <p:tav tm="100000">
                          <p:val>
                            <p:strVal val="#ppt_w"/>
                          </p:val>
                        </p:tav>
                      </p:tavLst>
                    </p:anim>
                    <p:anim calcmode="lin" valueType="num">
                      <p:cBhvr>
                        <p:cTn dur="500" fill="hold"/>
                        <p:tgtEl>
                          <p:spTgt spid="72"/>
                        </p:tgtEl>
                        <p:attrNameLst>
                          <p:attrName>ppt_h</p:attrName>
                        </p:attrNameLst>
                      </p:cBhvr>
                      <p:tavLst>
                        <p:tav tm="0">
                          <p:val>
                            <p:strVal val="2/3*#ppt_h"/>
                          </p:val>
                        </p:tav>
                        <p:tav tm="100000">
                          <p:val>
                            <p:strVal val="#ppt_h"/>
                          </p:val>
                        </p:tav>
                      </p:tavLst>
                    </p:anim>
                  </p:childTnLst>
                </p:cTn>
              </p:par>
            </p:tnLst>
          </p:tmpl>
        </p:tmplLst>
      </p:bldP>
      <p:bldP spid="72" grpId="1" build="p">
        <p:tmplLst>
          <p:tmpl lvl="1">
            <p:tnLst>
              <p:par>
                <p:cTn presetID="10" presetClass="entr" presetSubtype="0" fill="hold" nodeType="withEffect">
                  <p:stCondLst>
                    <p:cond delay="30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build="p">
        <p:tmplLst>
          <p:tmpl lvl="1">
            <p:tnLst>
              <p:par>
                <p:cTn presetID="12" presetClass="entr" presetSubtype="8" fill="hold" nodeType="withEffect">
                  <p:stCondLst>
                    <p:cond delay="60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p:tgtEl>
                          <p:spTgt spid="76"/>
                        </p:tgtEl>
                        <p:attrNameLst>
                          <p:attrName>ppt_x</p:attrName>
                        </p:attrNameLst>
                      </p:cBhvr>
                      <p:tavLst>
                        <p:tav tm="0">
                          <p:val>
                            <p:strVal val="#ppt_x-#ppt_w*1.125000"/>
                          </p:val>
                        </p:tav>
                        <p:tav tm="100000">
                          <p:val>
                            <p:strVal val="#ppt_x"/>
                          </p:val>
                        </p:tav>
                      </p:tavLst>
                    </p:anim>
                    <p:animEffect transition="in" filter="wipe(right)">
                      <p:cBhvr>
                        <p:cTn dur="500"/>
                        <p:tgtEl>
                          <p:spTgt spid="76"/>
                        </p:tgtEl>
                      </p:cBhvr>
                    </p:animEffect>
                  </p:childTnLst>
                </p:cTn>
              </p:par>
            </p:tnLst>
          </p:tmpl>
        </p:tmplLst>
      </p:bldP>
      <p:bldP spid="77" grpId="0" build="p">
        <p:tmplLst>
          <p:tmpl lvl="1">
            <p:tnLst>
              <p:par>
                <p:cTn presetID="10" presetClass="entr" presetSubtype="0" fill="hold" nodeType="withEffect">
                  <p:stCondLst>
                    <p:cond delay="900"/>
                  </p:stCondLst>
                  <p:childTnLst>
                    <p:set>
                      <p:cBhvr>
                        <p:cTn dur="1" fill="hold">
                          <p:stCondLst>
                            <p:cond delay="0"/>
                          </p:stCondLst>
                        </p:cTn>
                        <p:tgtEl>
                          <p:spTgt spid="77"/>
                        </p:tgtEl>
                        <p:attrNameLst>
                          <p:attrName>style.visibility</p:attrName>
                        </p:attrNameLst>
                      </p:cBhvr>
                      <p:to>
                        <p:strVal val="visible"/>
                      </p:to>
                    </p:set>
                    <p:animEffect transition="in" filter="fade">
                      <p:cBhvr>
                        <p:cTn dur="500"/>
                        <p:tgtEl>
                          <p:spTgt spid="77"/>
                        </p:tgtEl>
                      </p:cBhvr>
                    </p:animEffect>
                  </p:childTnLst>
                </p:cTn>
              </p:par>
            </p:tnLst>
          </p:tmpl>
        </p:tmplLst>
      </p:bldP>
      <p:bldP spid="78" grpId="0" build="p">
        <p:tmplLst>
          <p:tmpl lvl="1">
            <p:tnLst>
              <p:par>
                <p:cTn presetID="23" presetClass="entr" presetSubtype="272" fill="hold" nodeType="withEffect">
                  <p:stCondLst>
                    <p:cond delay="600"/>
                  </p:stCondLst>
                  <p:childTnLst>
                    <p:set>
                      <p:cBhvr>
                        <p:cTn dur="1" fill="hold">
                          <p:stCondLst>
                            <p:cond delay="0"/>
                          </p:stCondLst>
                        </p:cTn>
                        <p:tgtEl>
                          <p:spTgt spid="78"/>
                        </p:tgtEl>
                        <p:attrNameLst>
                          <p:attrName>style.visibility</p:attrName>
                        </p:attrNameLst>
                      </p:cBhvr>
                      <p:to>
                        <p:strVal val="visible"/>
                      </p:to>
                    </p:set>
                    <p:anim calcmode="lin" valueType="num">
                      <p:cBhvr>
                        <p:cTn dur="500" fill="hold"/>
                        <p:tgtEl>
                          <p:spTgt spid="78"/>
                        </p:tgtEl>
                        <p:attrNameLst>
                          <p:attrName>ppt_w</p:attrName>
                        </p:attrNameLst>
                      </p:cBhvr>
                      <p:tavLst>
                        <p:tav tm="0">
                          <p:val>
                            <p:strVal val="2/3*#ppt_w"/>
                          </p:val>
                        </p:tav>
                        <p:tav tm="100000">
                          <p:val>
                            <p:strVal val="#ppt_w"/>
                          </p:val>
                        </p:tav>
                      </p:tavLst>
                    </p:anim>
                    <p:anim calcmode="lin" valueType="num">
                      <p:cBhvr>
                        <p:cTn dur="500" fill="hold"/>
                        <p:tgtEl>
                          <p:spTgt spid="78"/>
                        </p:tgtEl>
                        <p:attrNameLst>
                          <p:attrName>ppt_h</p:attrName>
                        </p:attrNameLst>
                      </p:cBhvr>
                      <p:tavLst>
                        <p:tav tm="0">
                          <p:val>
                            <p:strVal val="2/3*#ppt_h"/>
                          </p:val>
                        </p:tav>
                        <p:tav tm="100000">
                          <p:val>
                            <p:strVal val="#ppt_h"/>
                          </p:val>
                        </p:tav>
                      </p:tavLst>
                    </p:anim>
                  </p:childTnLst>
                </p:cTn>
              </p:par>
            </p:tnLst>
          </p:tmpl>
        </p:tmplLst>
      </p:bldP>
      <p:bldP spid="78" grpId="1" build="p">
        <p:tmplLst>
          <p:tmpl lvl="1">
            <p:tnLst>
              <p:par>
                <p:cTn presetID="10" presetClass="entr" presetSubtype="0" fill="hold" nodeType="withEffect">
                  <p:stCondLst>
                    <p:cond delay="60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82" grpId="0" build="p">
        <p:tmplLst>
          <p:tmpl lvl="1">
            <p:tnLst>
              <p:par>
                <p:cTn presetID="12" presetClass="entr" presetSubtype="8" fill="hold" nodeType="withEffect">
                  <p:stCondLst>
                    <p:cond delay="90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p:tgtEl>
                          <p:spTgt spid="82"/>
                        </p:tgtEl>
                        <p:attrNameLst>
                          <p:attrName>ppt_x</p:attrName>
                        </p:attrNameLst>
                      </p:cBhvr>
                      <p:tavLst>
                        <p:tav tm="0">
                          <p:val>
                            <p:strVal val="#ppt_x-#ppt_w*1.125000"/>
                          </p:val>
                        </p:tav>
                        <p:tav tm="100000">
                          <p:val>
                            <p:strVal val="#ppt_x"/>
                          </p:val>
                        </p:tav>
                      </p:tavLst>
                    </p:anim>
                    <p:animEffect transition="in" filter="wipe(right)">
                      <p:cBhvr>
                        <p:cTn dur="500"/>
                        <p:tgtEl>
                          <p:spTgt spid="82"/>
                        </p:tgtEl>
                      </p:cBhvr>
                    </p:animEffect>
                  </p:childTnLst>
                </p:cTn>
              </p:par>
            </p:tnLst>
          </p:tmpl>
        </p:tmplLst>
      </p:bldP>
      <p:bldP spid="83" grpId="0" build="p">
        <p:tmplLst>
          <p:tmpl lvl="1">
            <p:tnLst>
              <p:par>
                <p:cTn presetID="10" presetClass="entr" presetSubtype="0" fill="hold" nodeType="withEffect">
                  <p:stCondLst>
                    <p:cond delay="120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childTnLst>
                </p:cTn>
              </p:par>
            </p:tnLst>
          </p:tmpl>
        </p:tmplLst>
      </p:bldP>
      <p:bldP spid="84" grpId="0" build="p">
        <p:tmplLst>
          <p:tmpl lvl="1">
            <p:tnLst>
              <p:par>
                <p:cTn presetID="23" presetClass="entr" presetSubtype="272" fill="hold" nodeType="withEffect">
                  <p:stCondLst>
                    <p:cond delay="900"/>
                  </p:stCondLst>
                  <p:childTnLst>
                    <p:set>
                      <p:cBhvr>
                        <p:cTn dur="1" fill="hold">
                          <p:stCondLst>
                            <p:cond delay="0"/>
                          </p:stCondLst>
                        </p:cTn>
                        <p:tgtEl>
                          <p:spTgt spid="84"/>
                        </p:tgtEl>
                        <p:attrNameLst>
                          <p:attrName>style.visibility</p:attrName>
                        </p:attrNameLst>
                      </p:cBhvr>
                      <p:to>
                        <p:strVal val="visible"/>
                      </p:to>
                    </p:set>
                    <p:anim calcmode="lin" valueType="num">
                      <p:cBhvr>
                        <p:cTn dur="500" fill="hold"/>
                        <p:tgtEl>
                          <p:spTgt spid="84"/>
                        </p:tgtEl>
                        <p:attrNameLst>
                          <p:attrName>ppt_w</p:attrName>
                        </p:attrNameLst>
                      </p:cBhvr>
                      <p:tavLst>
                        <p:tav tm="0">
                          <p:val>
                            <p:strVal val="2/3*#ppt_w"/>
                          </p:val>
                        </p:tav>
                        <p:tav tm="100000">
                          <p:val>
                            <p:strVal val="#ppt_w"/>
                          </p:val>
                        </p:tav>
                      </p:tavLst>
                    </p:anim>
                    <p:anim calcmode="lin" valueType="num">
                      <p:cBhvr>
                        <p:cTn dur="500" fill="hold"/>
                        <p:tgtEl>
                          <p:spTgt spid="84"/>
                        </p:tgtEl>
                        <p:attrNameLst>
                          <p:attrName>ppt_h</p:attrName>
                        </p:attrNameLst>
                      </p:cBhvr>
                      <p:tavLst>
                        <p:tav tm="0">
                          <p:val>
                            <p:strVal val="2/3*#ppt_h"/>
                          </p:val>
                        </p:tav>
                        <p:tav tm="100000">
                          <p:val>
                            <p:strVal val="#ppt_h"/>
                          </p:val>
                        </p:tav>
                      </p:tavLst>
                    </p:anim>
                  </p:childTnLst>
                </p:cTn>
              </p:par>
            </p:tnLst>
          </p:tmpl>
        </p:tmplLst>
      </p:bldP>
      <p:bldP spid="84" grpId="1" build="p">
        <p:tmplLst>
          <p:tmpl lvl="1">
            <p:tnLst>
              <p:par>
                <p:cTn presetID="10" presetClass="entr" presetSubtype="0" fill="hold" nodeType="withEffect">
                  <p:stCondLst>
                    <p:cond delay="90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údo_9">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em movimento 1</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627975"/>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739402" y="2913304"/>
            <a:ext cx="3998007"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a:t>
            </a:r>
            <a:r>
              <a:rPr lang="pt-BR" err="1"/>
              <a:t>wisi</a:t>
            </a:r>
            <a:r>
              <a:rPr lang="pt-BR"/>
              <a:t> </a:t>
            </a:r>
            <a:r>
              <a:rPr lang="pt-BR" err="1"/>
              <a:t>enim</a:t>
            </a:r>
            <a:r>
              <a:rPr lang="pt-BR"/>
              <a:t> ad </a:t>
            </a:r>
            <a:r>
              <a:rPr lang="pt-BR" err="1"/>
              <a:t>minim</a:t>
            </a:r>
            <a:r>
              <a:rPr lang="pt-BR"/>
              <a:t> </a:t>
            </a:r>
            <a:r>
              <a:rPr lang="pt-BR" err="1"/>
              <a:t>veniam</a:t>
            </a:r>
            <a:r>
              <a:rPr lang="pt-BR"/>
              <a:t>, </a:t>
            </a:r>
            <a:r>
              <a:rPr lang="pt-BR" err="1"/>
              <a:t>quisnos</a:t>
            </a:r>
            <a:r>
              <a:rPr lang="pt-BR"/>
              <a:t> exerci </a:t>
            </a:r>
            <a:r>
              <a:rPr lang="pt-BR" err="1"/>
              <a:t>tation</a:t>
            </a:r>
            <a:r>
              <a:rPr lang="pt-BR"/>
              <a:t> </a:t>
            </a:r>
            <a:r>
              <a:rPr lang="pt-BR" err="1"/>
              <a:t>ullamcorper</a:t>
            </a:r>
            <a:r>
              <a:rPr lang="pt-BR"/>
              <a:t> </a:t>
            </a:r>
            <a:r>
              <a:rPr lang="pt-BR" err="1"/>
              <a:t>suscipit</a:t>
            </a:r>
            <a:r>
              <a:rPr lang="pt-BR"/>
              <a:t> </a:t>
            </a:r>
            <a:r>
              <a:rPr lang="pt-BR" err="1"/>
              <a:t>eborp</a:t>
            </a:r>
            <a:r>
              <a:rPr lang="pt-BR"/>
              <a:t> </a:t>
            </a:r>
            <a:r>
              <a:rPr lang="pt-BR" err="1"/>
              <a:t>lobortis</a:t>
            </a:r>
            <a:r>
              <a:rPr lang="pt-BR"/>
              <a:t> </a:t>
            </a:r>
            <a:r>
              <a:rPr lang="pt-BR" err="1"/>
              <a:t>nisl</a:t>
            </a:r>
            <a:r>
              <a:rPr lang="pt-BR"/>
              <a:t> ut </a:t>
            </a:r>
            <a:r>
              <a:rPr lang="pt-BR" err="1"/>
              <a:t>aliquip</a:t>
            </a:r>
            <a:r>
              <a:rPr lang="pt-BR"/>
              <a:t> </a:t>
            </a:r>
            <a:r>
              <a:rPr lang="pt-BR" err="1"/>
              <a:t>ex</a:t>
            </a:r>
            <a:r>
              <a:rPr lang="pt-BR"/>
              <a:t> </a:t>
            </a:r>
            <a:r>
              <a:rPr lang="pt-BR" err="1"/>
              <a:t>ea</a:t>
            </a:r>
            <a:r>
              <a:rPr lang="pt-BR"/>
              <a:t> </a:t>
            </a:r>
            <a:r>
              <a:rPr lang="pt-BR" err="1"/>
              <a:t>commodo</a:t>
            </a:r>
            <a:r>
              <a:rPr lang="pt-BR"/>
              <a:t>. Use a versão </a:t>
            </a:r>
            <a:r>
              <a:rPr lang="pt-BR" err="1"/>
              <a:t>bold</a:t>
            </a:r>
            <a:r>
              <a:rPr lang="pt-BR"/>
              <a:t> para destaques:</a:t>
            </a:r>
          </a:p>
        </p:txBody>
      </p:sp>
      <p:sp>
        <p:nvSpPr>
          <p:cNvPr id="13" name="Text Placeholder 12">
            <a:extLst>
              <a:ext uri="{FF2B5EF4-FFF2-40B4-BE49-F238E27FC236}">
                <a16:creationId xmlns:a16="http://schemas.microsoft.com/office/drawing/2014/main" id="{915E5425-D690-EEC7-42E5-3F599B9160BA}"/>
              </a:ext>
            </a:extLst>
          </p:cNvPr>
          <p:cNvSpPr>
            <a:spLocks noGrp="1"/>
          </p:cNvSpPr>
          <p:nvPr>
            <p:ph type="body" sz="quarter" idx="69" hasCustomPrompt="1"/>
          </p:nvPr>
        </p:nvSpPr>
        <p:spPr>
          <a:xfrm>
            <a:off x="739402" y="4038681"/>
            <a:ext cx="3998007" cy="861774"/>
          </a:xfrm>
          <a:prstGeom prst="rect">
            <a:avLst/>
          </a:prstGeom>
        </p:spPr>
        <p:txBody>
          <a:bodyPr wrap="square" lIns="0" rIns="90000">
            <a:spAutoFit/>
          </a:bodyPr>
          <a:lstStyle>
            <a:lvl1pPr marL="127800" indent="-117000">
              <a:lnSpc>
                <a:spcPts val="1500"/>
              </a:lnSpc>
              <a:spcBef>
                <a:spcPts val="500"/>
              </a:spcBef>
              <a:buFont typeface="Arial" panose="020B0604020202020204" pitchFamily="34" charset="0"/>
              <a:buChar char="•"/>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 minim veniam, quisnos exerci tation ullamcorper suscipit eborp lobortis nisl ut aliquip ex ea commodo. Use a versão bold para destaques.</a:t>
            </a:r>
          </a:p>
        </p:txBody>
      </p:sp>
      <p:sp>
        <p:nvSpPr>
          <p:cNvPr id="3" name="Picture Placeholder 8">
            <a:extLst>
              <a:ext uri="{FF2B5EF4-FFF2-40B4-BE49-F238E27FC236}">
                <a16:creationId xmlns:a16="http://schemas.microsoft.com/office/drawing/2014/main" id="{DF1CB840-0670-CA06-239E-AED5FB6E3D2F}"/>
              </a:ext>
            </a:extLst>
          </p:cNvPr>
          <p:cNvSpPr>
            <a:spLocks noGrp="1"/>
          </p:cNvSpPr>
          <p:nvPr>
            <p:ph type="pic" sz="quarter" idx="70" hasCustomPrompt="1"/>
          </p:nvPr>
        </p:nvSpPr>
        <p:spPr>
          <a:xfrm>
            <a:off x="6907435" y="1536971"/>
            <a:ext cx="2879041" cy="4138200"/>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45DDFA95-1D71-2FFF-DE7D-52912B4DBED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2402581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údo_1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a:t>
            </a:r>
            <a:r>
              <a:rPr lang="pt-BR" err="1"/>
              <a:t>consectetuer</a:t>
            </a:r>
            <a:r>
              <a:rPr lang="pt-BR"/>
              <a:t> </a:t>
            </a:r>
            <a:r>
              <a:rPr lang="pt-BR" err="1"/>
              <a:t>am</a:t>
            </a:r>
            <a:r>
              <a:rPr lang="pt-BR"/>
              <a:t> </a:t>
            </a:r>
            <a:r>
              <a:rPr lang="pt-BR" err="1"/>
              <a:t>adipisc</a:t>
            </a:r>
            <a:r>
              <a:rPr lang="pt-BR"/>
              <a:t> </a:t>
            </a:r>
            <a:r>
              <a:rPr lang="pt-BR" err="1"/>
              <a:t>elit</a:t>
            </a:r>
            <a:r>
              <a:rPr lang="pt-BR"/>
              <a:t>, </a:t>
            </a:r>
            <a:r>
              <a:rPr lang="pt-BR" err="1"/>
              <a:t>seimt</a:t>
            </a:r>
            <a:r>
              <a:rPr lang="pt-BR"/>
              <a:t> </a:t>
            </a:r>
            <a:r>
              <a:rPr lang="pt-BR" err="1"/>
              <a:t>nonum</a:t>
            </a:r>
            <a:r>
              <a:rPr lang="pt-BR"/>
              <a:t> </a:t>
            </a:r>
            <a:r>
              <a:rPr lang="pt-BR" err="1"/>
              <a:t>nibh</a:t>
            </a:r>
            <a:r>
              <a:rPr lang="pt-BR"/>
              <a:t> </a:t>
            </a:r>
            <a:r>
              <a:rPr lang="pt-BR" err="1"/>
              <a:t>morq</a:t>
            </a:r>
            <a:r>
              <a:rPr lang="pt-BR"/>
              <a:t> </a:t>
            </a:r>
            <a:r>
              <a:rPr lang="pt-BR" err="1"/>
              <a:t>euismod</a:t>
            </a:r>
            <a:r>
              <a:rPr lang="pt-BR"/>
              <a:t> </a:t>
            </a:r>
            <a:r>
              <a:rPr lang="pt-BR" err="1"/>
              <a:t>tincidunt</a:t>
            </a:r>
            <a:r>
              <a:rPr lang="pt-BR"/>
              <a:t> ut </a:t>
            </a:r>
            <a:r>
              <a:rPr lang="pt-BR" err="1"/>
              <a:t>lore</a:t>
            </a:r>
            <a:r>
              <a:rPr lang="pt-BR"/>
              <a:t> </a:t>
            </a:r>
            <a:r>
              <a:rPr lang="pt-BR" err="1"/>
              <a:t>laoreet</a:t>
            </a:r>
            <a:r>
              <a:rPr lang="pt-BR"/>
              <a:t> </a:t>
            </a:r>
            <a:r>
              <a:rPr lang="pt-BR" err="1"/>
              <a:t>sit</a:t>
            </a:r>
            <a:r>
              <a:rPr lang="pt-BR"/>
              <a:t> </a:t>
            </a:r>
            <a:r>
              <a:rPr lang="pt-BR" err="1"/>
              <a:t>dolore</a:t>
            </a:r>
            <a:r>
              <a:rPr lang="pt-BR"/>
              <a:t> magna </a:t>
            </a:r>
            <a:r>
              <a:rPr lang="pt-BR" err="1"/>
              <a:t>aliquam</a:t>
            </a:r>
            <a:r>
              <a:rPr lang="pt-BR"/>
              <a:t> erat </a:t>
            </a:r>
            <a:r>
              <a:rPr lang="pt-BR" err="1"/>
              <a:t>agt</a:t>
            </a:r>
            <a:r>
              <a:rPr lang="pt-BR"/>
              <a:t> </a:t>
            </a:r>
            <a:r>
              <a:rPr lang="pt-BR" err="1"/>
              <a:t>volutpat</a:t>
            </a:r>
            <a:r>
              <a:rPr lang="pt-BR"/>
              <a:t> </a:t>
            </a:r>
            <a:r>
              <a:rPr lang="pt-BR" err="1"/>
              <a:t>dolor</a:t>
            </a:r>
            <a:r>
              <a:rPr lang="pt-BR"/>
              <a:t>. </a:t>
            </a:r>
          </a:p>
        </p:txBody>
      </p:sp>
      <p:sp>
        <p:nvSpPr>
          <p:cNvPr id="3" name="Picture Placeholder 8">
            <a:extLst>
              <a:ext uri="{FF2B5EF4-FFF2-40B4-BE49-F238E27FC236}">
                <a16:creationId xmlns:a16="http://schemas.microsoft.com/office/drawing/2014/main" id="{FB550F5F-A472-221F-C5FB-5AB7E7507110}"/>
              </a:ext>
            </a:extLst>
          </p:cNvPr>
          <p:cNvSpPr>
            <a:spLocks noGrp="1"/>
          </p:cNvSpPr>
          <p:nvPr>
            <p:ph type="pic" sz="quarter" idx="70" hasCustomPrompt="1"/>
          </p:nvPr>
        </p:nvSpPr>
        <p:spPr>
          <a:xfrm>
            <a:off x="3820379" y="1607401"/>
            <a:ext cx="6035463" cy="4526151"/>
          </a:xfrm>
          <a:prstGeom prst="roundRect">
            <a:avLst>
              <a:gd name="adj" fmla="val 3364"/>
            </a:avLst>
          </a:prstGeom>
          <a:solidFill>
            <a:schemeClr val="tx1">
              <a:alpha val="1500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5" y="1727524"/>
            <a:ext cx="2529018" cy="2331656"/>
          </a:xfrm>
          <a:prstGeom prst="roundRect">
            <a:avLst>
              <a:gd name="adj" fmla="val 5421"/>
            </a:avLst>
          </a:prstGeom>
          <a:solidFill>
            <a:schemeClr val="accent2">
              <a:alpha val="99763"/>
            </a:schemeClr>
          </a:solidFill>
          <a:ln w="19050">
            <a:noFill/>
          </a:ln>
          <a:effectLst>
            <a:outerShdw blurRad="704027" dist="640989" dir="5684189" sx="90000" sy="90000" algn="t" rotWithShape="0">
              <a:schemeClr val="accent2">
                <a:alpha val="15000"/>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 tation ullam corper suscip eborp lobortis nislut utea commod. Use a versão bold para destaque</a:t>
            </a:r>
          </a:p>
        </p:txBody>
      </p:sp>
      <p:sp>
        <p:nvSpPr>
          <p:cNvPr id="4" name="Slide Number Placeholder 5">
            <a:extLst>
              <a:ext uri="{FF2B5EF4-FFF2-40B4-BE49-F238E27FC236}">
                <a16:creationId xmlns:a16="http://schemas.microsoft.com/office/drawing/2014/main" id="{1E26DE93-5EF7-DD7D-B047-62257F22D03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55467935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4 -7.40741E-7 L 4.67283E-6 -7.40741E-7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66667E-6 L 3.0334E-6 1.66667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0" nodeType="withEffect">
                                  <p:stCondLst>
                                    <p:cond delay="11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3" grpId="0" animBg="1"/>
      <p:bldP spid="12" grpId="0" build="p" animBg="1">
        <p:tmplLst>
          <p:tmpl>
            <p:tnLst>
              <p:par>
                <p:cTn presetID="63" presetClass="path" presetSubtype="0" accel="50000" decel="50000" fill="hold" nodeType="withEffect">
                  <p:stCondLst>
                    <p:cond delay="0"/>
                  </p:stCondLst>
                  <p:childTnLst>
                    <p:animMotion origin="layout" path="M -0.09884 -7.40741E-7 L 4.67283E-6 -7.40741E-7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0334E-6 1.66667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údo_11">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05394D4-129B-406E-3E62-D336678E3882}"/>
              </a:ext>
            </a:extLst>
          </p:cNvPr>
          <p:cNvPicPr>
            <a:picLocks noChangeAspect="1"/>
          </p:cNvPicPr>
          <p:nvPr userDrawn="1"/>
        </p:nvPicPr>
        <p:blipFill>
          <a:blip r:embed="rId2"/>
          <a:srcRect/>
          <a:stretch/>
        </p:blipFill>
        <p:spPr>
          <a:xfrm>
            <a:off x="1" y="223"/>
            <a:ext cx="12192397" cy="6857777"/>
          </a:xfrm>
          <a:prstGeom prst="rect">
            <a:avLst/>
          </a:prstGeom>
        </p:spPr>
      </p:pic>
      <p:sp>
        <p:nvSpPr>
          <p:cNvPr id="9" name="Text Placeholder 12">
            <a:extLst>
              <a:ext uri="{FF2B5EF4-FFF2-40B4-BE49-F238E27FC236}">
                <a16:creationId xmlns:a16="http://schemas.microsoft.com/office/drawing/2014/main" id="{89494AA9-7719-AC17-178D-E2056991B980}"/>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1" name="Text Placeholder 12">
            <a:extLst>
              <a:ext uri="{FF2B5EF4-FFF2-40B4-BE49-F238E27FC236}">
                <a16:creationId xmlns:a16="http://schemas.microsoft.com/office/drawing/2014/main" id="{83E18F10-7EF6-4A17-1789-DB1DFA8A6DC9}"/>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13" name="Text Placeholder 12">
            <a:extLst>
              <a:ext uri="{FF2B5EF4-FFF2-40B4-BE49-F238E27FC236}">
                <a16:creationId xmlns:a16="http://schemas.microsoft.com/office/drawing/2014/main" id="{812F18E3-0A46-98EA-C749-BF9C41D7847D}"/>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14" name="Text Placeholder 12">
            <a:extLst>
              <a:ext uri="{FF2B5EF4-FFF2-40B4-BE49-F238E27FC236}">
                <a16:creationId xmlns:a16="http://schemas.microsoft.com/office/drawing/2014/main" id="{2331A267-941A-815E-F7D1-9204D089B451}"/>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5" name="Picture Placeholder 14">
            <a:extLst>
              <a:ext uri="{FF2B5EF4-FFF2-40B4-BE49-F238E27FC236}">
                <a16:creationId xmlns:a16="http://schemas.microsoft.com/office/drawing/2014/main" id="{08089E4B-7DAB-18C9-D419-DA7B4F20E8A5}"/>
              </a:ext>
            </a:extLst>
          </p:cNvPr>
          <p:cNvSpPr>
            <a:spLocks noGrp="1"/>
          </p:cNvSpPr>
          <p:nvPr>
            <p:ph type="pic" sz="quarter" idx="71" hasCustomPrompt="1"/>
          </p:nvPr>
        </p:nvSpPr>
        <p:spPr>
          <a:xfrm>
            <a:off x="6160843" y="1171849"/>
            <a:ext cx="4933950" cy="4781946"/>
          </a:xfrm>
          <a:custGeom>
            <a:avLst/>
            <a:gdLst>
              <a:gd name="connsiteX0" fmla="*/ 0 w 9957199"/>
              <a:gd name="connsiteY0" fmla="*/ 0 h 9294068"/>
              <a:gd name="connsiteX1" fmla="*/ 9957199 w 9957199"/>
              <a:gd name="connsiteY1" fmla="*/ 0 h 9294068"/>
              <a:gd name="connsiteX2" fmla="*/ 9957199 w 9957199"/>
              <a:gd name="connsiteY2" fmla="*/ 9294068 h 9294068"/>
              <a:gd name="connsiteX3" fmla="*/ 0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59961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11992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462523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8952858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05778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47730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77710 w 9957199"/>
              <a:gd name="connsiteY2" fmla="*/ 9294068 h 9294068"/>
              <a:gd name="connsiteX3" fmla="*/ 89942 w 9957199"/>
              <a:gd name="connsiteY3" fmla="*/ 9294068 h 9294068"/>
              <a:gd name="connsiteX4" fmla="*/ 0 w 9957199"/>
              <a:gd name="connsiteY4" fmla="*/ 0 h 9294068"/>
              <a:gd name="connsiteX0" fmla="*/ 0 w 9852267"/>
              <a:gd name="connsiteY0" fmla="*/ 0 h 9294068"/>
              <a:gd name="connsiteX1" fmla="*/ 9852267 w 9852267"/>
              <a:gd name="connsiteY1" fmla="*/ 0 h 9294068"/>
              <a:gd name="connsiteX2" fmla="*/ 9177710 w 9852267"/>
              <a:gd name="connsiteY2" fmla="*/ 9294068 h 9294068"/>
              <a:gd name="connsiteX3" fmla="*/ 89942 w 9852267"/>
              <a:gd name="connsiteY3" fmla="*/ 9294068 h 9294068"/>
              <a:gd name="connsiteX4" fmla="*/ 0 w 9852267"/>
              <a:gd name="connsiteY4" fmla="*/ 0 h 9294068"/>
              <a:gd name="connsiteX0" fmla="*/ 0 w 9852267"/>
              <a:gd name="connsiteY0" fmla="*/ 0 h 9398999"/>
              <a:gd name="connsiteX1" fmla="*/ 9852267 w 9852267"/>
              <a:gd name="connsiteY1" fmla="*/ 0 h 9398999"/>
              <a:gd name="connsiteX2" fmla="*/ 9162720 w 9852267"/>
              <a:gd name="connsiteY2" fmla="*/ 9398999 h 9398999"/>
              <a:gd name="connsiteX3" fmla="*/ 89942 w 9852267"/>
              <a:gd name="connsiteY3" fmla="*/ 9294068 h 9398999"/>
              <a:gd name="connsiteX4" fmla="*/ 0 w 9852267"/>
              <a:gd name="connsiteY4" fmla="*/ 0 h 9398999"/>
              <a:gd name="connsiteX0" fmla="*/ 0 w 9852267"/>
              <a:gd name="connsiteY0" fmla="*/ 0 h 9488940"/>
              <a:gd name="connsiteX1" fmla="*/ 9852267 w 9852267"/>
              <a:gd name="connsiteY1" fmla="*/ 0 h 9488940"/>
              <a:gd name="connsiteX2" fmla="*/ 9147730 w 9852267"/>
              <a:gd name="connsiteY2" fmla="*/ 9488940 h 9488940"/>
              <a:gd name="connsiteX3" fmla="*/ 89942 w 9852267"/>
              <a:gd name="connsiteY3" fmla="*/ 9294068 h 9488940"/>
              <a:gd name="connsiteX4" fmla="*/ 0 w 9852267"/>
              <a:gd name="connsiteY4" fmla="*/ 0 h 9488940"/>
              <a:gd name="connsiteX0" fmla="*/ 0 w 9852267"/>
              <a:gd name="connsiteY0" fmla="*/ 0 h 9548901"/>
              <a:gd name="connsiteX1" fmla="*/ 9852267 w 9852267"/>
              <a:gd name="connsiteY1" fmla="*/ 0 h 9548901"/>
              <a:gd name="connsiteX2" fmla="*/ 9132740 w 9852267"/>
              <a:gd name="connsiteY2" fmla="*/ 9548901 h 9548901"/>
              <a:gd name="connsiteX3" fmla="*/ 89942 w 9852267"/>
              <a:gd name="connsiteY3" fmla="*/ 9294068 h 9548901"/>
              <a:gd name="connsiteX4" fmla="*/ 0 w 9852267"/>
              <a:gd name="connsiteY4" fmla="*/ 0 h 9548901"/>
              <a:gd name="connsiteX0" fmla="*/ 0 w 9852267"/>
              <a:gd name="connsiteY0" fmla="*/ 0 h 9533911"/>
              <a:gd name="connsiteX1" fmla="*/ 9852267 w 9852267"/>
              <a:gd name="connsiteY1" fmla="*/ 0 h 9533911"/>
              <a:gd name="connsiteX2" fmla="*/ 9117750 w 9852267"/>
              <a:gd name="connsiteY2" fmla="*/ 9533911 h 9533911"/>
              <a:gd name="connsiteX3" fmla="*/ 89942 w 9852267"/>
              <a:gd name="connsiteY3" fmla="*/ 9294068 h 9533911"/>
              <a:gd name="connsiteX4" fmla="*/ 0 w 9852267"/>
              <a:gd name="connsiteY4" fmla="*/ 0 h 9533911"/>
              <a:gd name="connsiteX0" fmla="*/ 0 w 9867257"/>
              <a:gd name="connsiteY0" fmla="*/ 44970 h 9578881"/>
              <a:gd name="connsiteX1" fmla="*/ 9867257 w 9867257"/>
              <a:gd name="connsiteY1" fmla="*/ 0 h 9578881"/>
              <a:gd name="connsiteX2" fmla="*/ 9117750 w 9867257"/>
              <a:gd name="connsiteY2" fmla="*/ 9578881 h 9578881"/>
              <a:gd name="connsiteX3" fmla="*/ 89942 w 9867257"/>
              <a:gd name="connsiteY3" fmla="*/ 9339038 h 9578881"/>
              <a:gd name="connsiteX4" fmla="*/ 0 w 9867257"/>
              <a:gd name="connsiteY4" fmla="*/ 44970 h 9578881"/>
              <a:gd name="connsiteX0" fmla="*/ 0 w 9822286"/>
              <a:gd name="connsiteY0" fmla="*/ 44970 h 9578881"/>
              <a:gd name="connsiteX1" fmla="*/ 9822286 w 9822286"/>
              <a:gd name="connsiteY1" fmla="*/ 0 h 9578881"/>
              <a:gd name="connsiteX2" fmla="*/ 9117750 w 9822286"/>
              <a:gd name="connsiteY2" fmla="*/ 9578881 h 9578881"/>
              <a:gd name="connsiteX3" fmla="*/ 89942 w 9822286"/>
              <a:gd name="connsiteY3" fmla="*/ 9339038 h 9578881"/>
              <a:gd name="connsiteX4" fmla="*/ 0 w 9822286"/>
              <a:gd name="connsiteY4" fmla="*/ 44970 h 9578881"/>
              <a:gd name="connsiteX0" fmla="*/ 0 w 9837276"/>
              <a:gd name="connsiteY0" fmla="*/ 44970 h 9578881"/>
              <a:gd name="connsiteX1" fmla="*/ 9837276 w 9837276"/>
              <a:gd name="connsiteY1" fmla="*/ 0 h 9578881"/>
              <a:gd name="connsiteX2" fmla="*/ 9132740 w 9837276"/>
              <a:gd name="connsiteY2" fmla="*/ 9578881 h 9578881"/>
              <a:gd name="connsiteX3" fmla="*/ 104932 w 9837276"/>
              <a:gd name="connsiteY3" fmla="*/ 9339038 h 9578881"/>
              <a:gd name="connsiteX4" fmla="*/ 0 w 9837276"/>
              <a:gd name="connsiteY4" fmla="*/ 44970 h 9578881"/>
              <a:gd name="connsiteX0" fmla="*/ 0 w 9867257"/>
              <a:gd name="connsiteY0" fmla="*/ 29980 h 9563891"/>
              <a:gd name="connsiteX1" fmla="*/ 9867257 w 9867257"/>
              <a:gd name="connsiteY1" fmla="*/ 0 h 9563891"/>
              <a:gd name="connsiteX2" fmla="*/ 9132740 w 9867257"/>
              <a:gd name="connsiteY2" fmla="*/ 9563891 h 9563891"/>
              <a:gd name="connsiteX3" fmla="*/ 104932 w 9867257"/>
              <a:gd name="connsiteY3" fmla="*/ 9324048 h 9563891"/>
              <a:gd name="connsiteX4" fmla="*/ 0 w 9867257"/>
              <a:gd name="connsiteY4" fmla="*/ 29980 h 9563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7257" h="9563891">
                <a:moveTo>
                  <a:pt x="0" y="29980"/>
                </a:moveTo>
                <a:lnTo>
                  <a:pt x="9867257" y="0"/>
                </a:lnTo>
                <a:lnTo>
                  <a:pt x="9132740" y="9563891"/>
                </a:lnTo>
                <a:lnTo>
                  <a:pt x="104932" y="9324048"/>
                </a:lnTo>
                <a:lnTo>
                  <a:pt x="0" y="29980"/>
                </a:lnTo>
                <a:close/>
              </a:path>
            </a:pathLst>
          </a:custGeom>
          <a:solidFill>
            <a:schemeClr val="bg1">
              <a:alpha val="15000"/>
            </a:schemeClr>
          </a:solidFill>
          <a:scene3d>
            <a:camera prst="perspectiveLeft" fov="1080000">
              <a:rot lat="19799999" lon="1800000" rev="20688000"/>
            </a:camera>
            <a:lightRig rig="threePt" dir="t"/>
          </a:scene3d>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AFEE1056-DF97-8837-5E2A-6B71C8A6E19D}"/>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1462839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1">
                                            <p:bg/>
                                          </p:spTgt>
                                        </p:tgtEl>
                                        <p:attrNameLst>
                                          <p:attrName>style.visibility</p:attrName>
                                        </p:attrNameLst>
                                      </p:cBhvr>
                                      <p:to>
                                        <p:strVal val="visible"/>
                                      </p:to>
                                    </p:set>
                                    <p:animEffect transition="in" filter="fade">
                                      <p:cBhvr>
                                        <p:cTn id="10" dur="500"/>
                                        <p:tgtEl>
                                          <p:spTgt spid="11">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1">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1">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13">
                                            <p:bg/>
                                          </p:spTgt>
                                        </p:tgtEl>
                                        <p:attrNameLst>
                                          <p:attrName>style.visibility</p:attrName>
                                        </p:attrNameLst>
                                      </p:cBhvr>
                                      <p:to>
                                        <p:strVal val="visible"/>
                                      </p:to>
                                    </p:set>
                                    <p:animEffect transition="in" filter="fade">
                                      <p:cBhvr>
                                        <p:cTn id="20" dur="500"/>
                                        <p:tgtEl>
                                          <p:spTgt spid="13">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13">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13">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14">
                                            <p:bg/>
                                          </p:spTgt>
                                        </p:tgtEl>
                                        <p:attrNameLst>
                                          <p:attrName>style.visibility</p:attrName>
                                        </p:attrNameLst>
                                      </p:cBhvr>
                                      <p:to>
                                        <p:strVal val="visible"/>
                                      </p:to>
                                    </p:set>
                                    <p:animEffect transition="in" filter="fade">
                                      <p:cBhvr>
                                        <p:cTn id="30" dur="500"/>
                                        <p:tgtEl>
                                          <p:spTgt spid="14">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14">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14">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11"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1"/>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1"/>
                        </p:tgtEl>
                        <p:attrNameLst>
                          <p:attrName>ppt_x</p:attrName>
                          <p:attrName>ppt_y</p:attrName>
                        </p:attrNameLst>
                      </p:cBhvr>
                      <p:rCtr x="4909" y="0"/>
                    </p:animMotion>
                  </p:childTnLst>
                </p:cTn>
              </p:par>
            </p:tnLst>
          </p:tmpl>
        </p:tmplLst>
      </p:bldP>
      <p:bldP spid="11" grpId="1" build="p"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3"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1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13"/>
                        </p:tgtEl>
                        <p:attrNameLst>
                          <p:attrName>ppt_x</p:attrName>
                          <p:attrName>ppt_y</p:attrName>
                        </p:attrNameLst>
                      </p:cBhvr>
                      <p:rCtr x="4909" y="0"/>
                    </p:animMotion>
                  </p:childTnLst>
                </p:cTn>
              </p:par>
            </p:tnLst>
          </p:tmpl>
        </p:tmplLst>
      </p:bldP>
      <p:bldP spid="13" grpId="1" build="p" animBg="1">
        <p:tmplLst>
          <p:tmpl>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14"/>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14"/>
                        </p:tgtEl>
                        <p:attrNameLst>
                          <p:attrName>ppt_x</p:attrName>
                          <p:attrName>ppt_y</p:attrName>
                        </p:attrNameLst>
                      </p:cBhvr>
                      <p:rCtr x="4909" y="0"/>
                    </p:animMotion>
                  </p:childTnLst>
                </p:cTn>
              </p:par>
            </p:tnLst>
          </p:tmpl>
        </p:tmplLst>
      </p:bldP>
      <p:bldP spid="14" grpId="1" build="p" animBg="1">
        <p:tmplLst>
          <p:tmpl>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údo_1">
    <p:bg>
      <p:bgPr>
        <a:solidFill>
          <a:schemeClr val="bg1"/>
        </a:solidFill>
        <a:effectLst/>
      </p:bgPr>
    </p:bg>
    <p:spTree>
      <p:nvGrpSpPr>
        <p:cNvPr id="1" name=""/>
        <p:cNvGrpSpPr/>
        <p:nvPr/>
      </p:nvGrpSpPr>
      <p:grpSpPr>
        <a:xfrm>
          <a:off x="0" y="0"/>
          <a:ext cx="0" cy="0"/>
          <a:chOff x="0" y="0"/>
          <a:chExt cx="0" cy="0"/>
        </a:xfrm>
      </p:grpSpPr>
      <p:pic>
        <p:nvPicPr>
          <p:cNvPr id="6" name="icon_d3_animation">
            <a:extLst>
              <a:ext uri="{FF2B5EF4-FFF2-40B4-BE49-F238E27FC236}">
                <a16:creationId xmlns:a16="http://schemas.microsoft.com/office/drawing/2014/main" id="{6A1A01E0-D2D6-FDE7-10D6-FADE11B654F1}"/>
              </a:ext>
            </a:extLst>
          </p:cNvPr>
          <p:cNvPicPr>
            <a:picLocks noGrp="1" noRot="1" noChangeAspect="1" noMove="1" noResize="1" noEditPoints="1" noAdjustHandles="1" noChangeArrowheads="1" noChangeShapeType="1" noCrop="1"/>
          </p:cNvPicPr>
          <p:nvPr userDrawn="1"/>
        </p:nvPicPr>
        <p:blipFill>
          <a:blip r:embed="rId2">
            <a:lum bright="70000" contrast="-70000"/>
            <a:alphaModFix amt="30000"/>
            <a:extLst>
              <a:ext uri="{BEBA8EAE-BF5A-486C-A8C5-ECC9F3942E4B}">
                <a14:imgProps xmlns:a14="http://schemas.microsoft.com/office/drawing/2010/main">
                  <a14:imgLayer r:embed="rId3">
                    <a14:imgEffect>
                      <a14:saturation sat="0"/>
                    </a14:imgEffect>
                  </a14:imgLayer>
                </a14:imgProps>
              </a:ext>
            </a:extLst>
          </a:blip>
          <a:stretch>
            <a:fillRect/>
          </a:stretch>
        </p:blipFill>
        <p:spPr>
          <a:xfrm rot="17332808">
            <a:off x="6509636" y="-1377718"/>
            <a:ext cx="7256612" cy="7257084"/>
          </a:xfrm>
          <a:prstGeom prst="rect">
            <a:avLst/>
          </a:prstGeom>
        </p:spPr>
      </p:pic>
      <p:sp>
        <p:nvSpPr>
          <p:cNvPr id="7" name="Text Placeholder 12">
            <a:extLst>
              <a:ext uri="{FF2B5EF4-FFF2-40B4-BE49-F238E27FC236}">
                <a16:creationId xmlns:a16="http://schemas.microsoft.com/office/drawing/2014/main" id="{5C6EF996-70D7-C88C-2F14-367400308784}"/>
              </a:ext>
            </a:extLst>
          </p:cNvPr>
          <p:cNvSpPr>
            <a:spLocks noGrp="1"/>
          </p:cNvSpPr>
          <p:nvPr>
            <p:ph type="body" sz="quarter" idx="45" hasCustomPrompt="1"/>
          </p:nvPr>
        </p:nvSpPr>
        <p:spPr>
          <a:xfrm>
            <a:off x="681513" y="1586638"/>
            <a:ext cx="9456429"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adipiscing elit, sed diam nonummy nibh euismod tincidunt ut laoreet dolore magna aliquam erat volutpat. Ut wisi enim ad minim veniam, quis nostrud exerci tation ullamcorper suscipit lobortis nisl ut aliquip ex ea commodo vehicula enim eros. Use a versão bold para títulos do texto</a:t>
            </a:r>
          </a:p>
        </p:txBody>
      </p:sp>
      <p:sp>
        <p:nvSpPr>
          <p:cNvPr id="15" name="Text Placeholder 12">
            <a:extLst>
              <a:ext uri="{FF2B5EF4-FFF2-40B4-BE49-F238E27FC236}">
                <a16:creationId xmlns:a16="http://schemas.microsoft.com/office/drawing/2014/main" id="{A6237663-9326-5C35-80E3-ACD68F785E0E}"/>
              </a:ext>
            </a:extLst>
          </p:cNvPr>
          <p:cNvSpPr>
            <a:spLocks noGrp="1"/>
          </p:cNvSpPr>
          <p:nvPr>
            <p:ph type="body" sz="quarter" idx="48" hasCustomPrompt="1"/>
          </p:nvPr>
        </p:nvSpPr>
        <p:spPr>
          <a:xfrm>
            <a:off x="348359" y="261741"/>
            <a:ext cx="8494347" cy="579646"/>
          </a:xfrm>
          <a:prstGeom prst="rect">
            <a:avLst/>
          </a:prstGeom>
        </p:spPr>
        <p:txBody>
          <a:bodyPr wrap="square" lIns="0" rIns="90000">
            <a:spAutoFit/>
          </a:bodyPr>
          <a:lstStyle>
            <a:lvl1pPr marL="0" indent="0">
              <a:lnSpc>
                <a:spcPts val="3750"/>
              </a:lnSpc>
              <a:spcBef>
                <a:spcPts val="1000"/>
              </a:spcBef>
              <a:buNone/>
              <a:defRPr sz="3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conteúdos curtos</a:t>
            </a:r>
          </a:p>
        </p:txBody>
      </p:sp>
      <p:sp>
        <p:nvSpPr>
          <p:cNvPr id="16" name="Text Placeholder 12">
            <a:extLst>
              <a:ext uri="{FF2B5EF4-FFF2-40B4-BE49-F238E27FC236}">
                <a16:creationId xmlns:a16="http://schemas.microsoft.com/office/drawing/2014/main" id="{DD93B681-5C7E-8F6A-C928-27E516785001}"/>
              </a:ext>
            </a:extLst>
          </p:cNvPr>
          <p:cNvSpPr>
            <a:spLocks noGrp="1"/>
          </p:cNvSpPr>
          <p:nvPr>
            <p:ph type="body" sz="quarter" idx="59" hasCustomPrompt="1"/>
          </p:nvPr>
        </p:nvSpPr>
        <p:spPr>
          <a:xfrm>
            <a:off x="348359" y="818820"/>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7" name="Text Placeholder 12">
            <a:extLst>
              <a:ext uri="{FF2B5EF4-FFF2-40B4-BE49-F238E27FC236}">
                <a16:creationId xmlns:a16="http://schemas.microsoft.com/office/drawing/2014/main" id="{62CD2023-0A3B-E2E2-5454-2B756E69BF49}"/>
              </a:ext>
            </a:extLst>
          </p:cNvPr>
          <p:cNvSpPr>
            <a:spLocks noGrp="1"/>
          </p:cNvSpPr>
          <p:nvPr>
            <p:ph type="body" sz="quarter" idx="60" hasCustomPrompt="1"/>
          </p:nvPr>
        </p:nvSpPr>
        <p:spPr>
          <a:xfrm>
            <a:off x="681513" y="4002874"/>
            <a:ext cx="9456429" cy="335989"/>
          </a:xfrm>
          <a:prstGeom prst="rect">
            <a:avLst/>
          </a:prstGeom>
        </p:spPr>
        <p:txBody>
          <a:bodyPr wrap="square" lIns="0" rIns="90000">
            <a:spAutoFit/>
          </a:bodyPr>
          <a:lstStyle>
            <a:lvl1pPr marL="0" indent="0">
              <a:lnSpc>
                <a:spcPts val="1900"/>
              </a:lnSpc>
              <a:spcBef>
                <a:spcPts val="750"/>
              </a:spcBef>
              <a:buNone/>
              <a:defRPr sz="1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Listas e </a:t>
            </a:r>
            <a:r>
              <a:rPr lang="pt-BR" err="1"/>
              <a:t>bullet</a:t>
            </a:r>
            <a:r>
              <a:rPr lang="pt-BR"/>
              <a:t> points:</a:t>
            </a:r>
          </a:p>
        </p:txBody>
      </p:sp>
      <p:sp>
        <p:nvSpPr>
          <p:cNvPr id="3" name="Text Placeholder 2">
            <a:extLst>
              <a:ext uri="{FF2B5EF4-FFF2-40B4-BE49-F238E27FC236}">
                <a16:creationId xmlns:a16="http://schemas.microsoft.com/office/drawing/2014/main" id="{8BCB1E6A-218F-2CC2-DB80-F6871B1B6489}"/>
              </a:ext>
            </a:extLst>
          </p:cNvPr>
          <p:cNvSpPr>
            <a:spLocks noGrp="1"/>
          </p:cNvSpPr>
          <p:nvPr>
            <p:ph type="body" sz="quarter" idx="61"/>
          </p:nvPr>
        </p:nvSpPr>
        <p:spPr>
          <a:xfrm>
            <a:off x="681876" y="4382846"/>
            <a:ext cx="9455765" cy="1276551"/>
          </a:xfrm>
          <a:prstGeom prst="rect">
            <a:avLst/>
          </a:prstGeom>
        </p:spPr>
        <p:txBody>
          <a:bodyPr lIns="0"/>
          <a:lstStyle>
            <a:lvl1pPr marL="0" indent="0">
              <a:buNone/>
              <a:tabLst/>
              <a:defRPr sz="150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21444" indent="-1095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2pPr>
            <a:lvl3pPr marL="207169" indent="-1095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3pPr>
            <a:lvl4pPr marL="378619" indent="-81757">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4pPr>
            <a:lvl5pPr marL="450057" indent="-714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p:txBody>
      </p:sp>
      <p:sp>
        <p:nvSpPr>
          <p:cNvPr id="2" name="Slide Number Placeholder 5">
            <a:extLst>
              <a:ext uri="{FF2B5EF4-FFF2-40B4-BE49-F238E27FC236}">
                <a16:creationId xmlns:a16="http://schemas.microsoft.com/office/drawing/2014/main" id="{F8F1DD64-0026-8AB8-C8E6-D0B176E55A6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972015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800" fill="hold"/>
                                        <p:tgtEl>
                                          <p:spTgt spid="6"/>
                                        </p:tgtEl>
                                        <p:attrNameLst>
                                          <p:attrName>ppt_w</p:attrName>
                                        </p:attrNameLst>
                                      </p:cBhvr>
                                      <p:tavLst>
                                        <p:tav tm="0">
                                          <p:val>
                                            <p:strVal val="(6*min(max(#ppt_w*#ppt_h,.3),1)-7.4)/-.7*#ppt_w"/>
                                          </p:val>
                                        </p:tav>
                                        <p:tav tm="100000">
                                          <p:val>
                                            <p:strVal val="#ppt_w"/>
                                          </p:val>
                                        </p:tav>
                                      </p:tavLst>
                                    </p:anim>
                                    <p:anim calcmode="lin" valueType="num">
                                      <p:cBhvr>
                                        <p:cTn id="8" dur="800" fill="hold"/>
                                        <p:tgtEl>
                                          <p:spTgt spid="6"/>
                                        </p:tgtEl>
                                        <p:attrNameLst>
                                          <p:attrName>ppt_h</p:attrName>
                                        </p:attrNameLst>
                                      </p:cBhvr>
                                      <p:tavLst>
                                        <p:tav tm="0">
                                          <p:val>
                                            <p:strVal val="(6*min(max(#ppt_w*#ppt_h,.3),1)-7.4)/-.7*#ppt_h"/>
                                          </p:val>
                                        </p:tav>
                                        <p:tav tm="100000">
                                          <p:val>
                                            <p:strVal val="#ppt_h"/>
                                          </p:val>
                                        </p:tav>
                                      </p:tavLst>
                                    </p:anim>
                                    <p:anim calcmode="lin" valueType="num">
                                      <p:cBhvr>
                                        <p:cTn id="9" dur="800" fill="hold"/>
                                        <p:tgtEl>
                                          <p:spTgt spid="6"/>
                                        </p:tgtEl>
                                        <p:attrNameLst>
                                          <p:attrName>ppt_x</p:attrName>
                                        </p:attrNameLst>
                                      </p:cBhvr>
                                      <p:tavLst>
                                        <p:tav tm="0">
                                          <p:val>
                                            <p:fltVal val="0.5"/>
                                          </p:val>
                                        </p:tav>
                                        <p:tav tm="100000">
                                          <p:val>
                                            <p:strVal val="#ppt_x"/>
                                          </p:val>
                                        </p:tav>
                                      </p:tavLst>
                                    </p:anim>
                                    <p:anim calcmode="lin" valueType="num">
                                      <p:cBhvr>
                                        <p:cTn id="10" dur="800" fill="hold"/>
                                        <p:tgtEl>
                                          <p:spTgt spid="6"/>
                                        </p:tgtEl>
                                        <p:attrNameLst>
                                          <p:attrName>ppt_y</p:attrName>
                                        </p:attrNameLst>
                                      </p:cBhvr>
                                      <p:tavLst>
                                        <p:tav tm="0">
                                          <p:val>
                                            <p:strVal val="1+(6*min(max(#ppt_w*#ppt_h,.3),1)-7.4)/-.7*#ppt_h/2"/>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8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2" pos="15118">
          <p15:clr>
            <a:srgbClr val="FBAE40"/>
          </p15:clr>
        </p15:guide>
        <p15:guide id="3" pos="14642">
          <p15:clr>
            <a:srgbClr val="FBAE40"/>
          </p15:clr>
        </p15:guide>
        <p15:guide id="4" orient="horz" pos="442">
          <p15:clr>
            <a:srgbClr val="FBAE40"/>
          </p15:clr>
        </p15:guide>
        <p15:guide id="5" orient="horz" pos="43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údo_2">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conteúdos densos</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9864E5BA-DBD8-BCEF-0133-1EC5F1D7EEE7}"/>
              </a:ext>
            </a:extLst>
          </p:cNvPr>
          <p:cNvSpPr>
            <a:spLocks noGrp="1"/>
          </p:cNvSpPr>
          <p:nvPr>
            <p:ph type="body" sz="quarter" idx="45" hasCustomPrompt="1"/>
          </p:nvPr>
        </p:nvSpPr>
        <p:spPr>
          <a:xfrm>
            <a:off x="681513" y="1347446"/>
            <a:ext cx="9456429" cy="2145331"/>
          </a:xfrm>
          <a:prstGeom prst="rect">
            <a:avLst/>
          </a:prstGeom>
        </p:spPr>
        <p:txBody>
          <a:bodyPr wrap="square" lIns="0" rIns="90000">
            <a:spAutoFit/>
          </a:bodyPr>
          <a:lstStyle>
            <a:lvl1pPr marL="0" indent="0">
              <a:lnSpc>
                <a:spcPts val="1750"/>
              </a:lnSpc>
              <a:spcBef>
                <a:spcPts val="50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Pellentesque</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a:t>
            </a:r>
            <a:r>
              <a:rPr lang="pt-BR" err="1"/>
              <a:t>malesuada</a:t>
            </a:r>
            <a:r>
              <a:rPr lang="pt-BR"/>
              <a:t> fames ac </a:t>
            </a:r>
            <a:r>
              <a:rPr lang="pt-BR" err="1"/>
              <a:t>turpis</a:t>
            </a:r>
            <a:r>
              <a:rPr lang="pt-BR"/>
              <a:t> </a:t>
            </a:r>
            <a:r>
              <a:rPr lang="pt-BR" err="1"/>
              <a:t>egestas</a:t>
            </a:r>
            <a:r>
              <a:rPr lang="pt-BR"/>
              <a:t>. Nam </a:t>
            </a:r>
            <a:r>
              <a:rPr lang="pt-BR" err="1"/>
              <a:t>pharetra</a:t>
            </a:r>
            <a:r>
              <a:rPr lang="pt-BR"/>
              <a:t> </a:t>
            </a:r>
            <a:r>
              <a:rPr lang="pt-BR" err="1"/>
              <a:t>sollicitudin</a:t>
            </a:r>
            <a:r>
              <a:rPr lang="pt-BR"/>
              <a:t> </a:t>
            </a:r>
            <a:r>
              <a:rPr lang="pt-BR" err="1"/>
              <a:t>tincidunt</a:t>
            </a:r>
            <a:r>
              <a:rPr lang="pt-BR"/>
              <a:t>. </a:t>
            </a:r>
            <a:r>
              <a:rPr lang="pt-BR" err="1"/>
              <a:t>Aenean</a:t>
            </a:r>
            <a:r>
              <a:rPr lang="pt-BR"/>
              <a:t> tempus </a:t>
            </a:r>
            <a:r>
              <a:rPr lang="pt-BR" err="1"/>
              <a:t>consequat</a:t>
            </a:r>
            <a:r>
              <a:rPr lang="pt-BR"/>
              <a:t> </a:t>
            </a:r>
            <a:r>
              <a:rPr lang="pt-BR" err="1"/>
              <a:t>nisl</a:t>
            </a:r>
            <a:r>
              <a:rPr lang="pt-BR"/>
              <a:t>, </a:t>
            </a:r>
            <a:r>
              <a:rPr lang="pt-BR" err="1"/>
              <a:t>vel</a:t>
            </a:r>
            <a:r>
              <a:rPr lang="pt-BR"/>
              <a:t> </a:t>
            </a:r>
            <a:r>
              <a:rPr lang="pt-BR" err="1"/>
              <a:t>imperdiet</a:t>
            </a:r>
            <a:r>
              <a:rPr lang="pt-BR"/>
              <a:t> </a:t>
            </a:r>
            <a:r>
              <a:rPr lang="pt-BR" err="1"/>
              <a:t>tortor</a:t>
            </a:r>
            <a:r>
              <a:rPr lang="pt-BR"/>
              <a:t> </a:t>
            </a:r>
            <a:r>
              <a:rPr lang="pt-BR" err="1"/>
              <a:t>blandit</a:t>
            </a:r>
            <a:r>
              <a:rPr lang="pt-BR"/>
              <a:t> ut. </a:t>
            </a:r>
            <a:r>
              <a:rPr lang="pt-BR" err="1"/>
              <a:t>Mauris</a:t>
            </a:r>
            <a:r>
              <a:rPr lang="pt-BR"/>
              <a:t> </a:t>
            </a:r>
            <a:r>
              <a:rPr lang="pt-BR" err="1"/>
              <a:t>rutrum</a:t>
            </a:r>
            <a:r>
              <a:rPr lang="pt-BR"/>
              <a:t> ante et ante </a:t>
            </a:r>
            <a:r>
              <a:rPr lang="pt-BR" err="1"/>
              <a:t>consequat</a:t>
            </a:r>
            <a:r>
              <a:rPr lang="pt-BR"/>
              <a:t>, eu </a:t>
            </a:r>
            <a:r>
              <a:rPr lang="pt-BR" err="1"/>
              <a:t>maximus</a:t>
            </a:r>
            <a:r>
              <a:rPr lang="pt-BR"/>
              <a:t> sem </a:t>
            </a:r>
            <a:r>
              <a:rPr lang="pt-BR" err="1"/>
              <a:t>ornare</a:t>
            </a:r>
            <a:r>
              <a:rPr lang="pt-BR"/>
              <a:t>. </a:t>
            </a:r>
            <a:r>
              <a:rPr lang="pt-BR" err="1"/>
              <a:t>Morbi</a:t>
            </a:r>
            <a:r>
              <a:rPr lang="pt-BR"/>
              <a:t> </a:t>
            </a:r>
            <a:r>
              <a:rPr lang="pt-BR" err="1"/>
              <a:t>eget</a:t>
            </a:r>
            <a:r>
              <a:rPr lang="pt-BR"/>
              <a:t> </a:t>
            </a:r>
            <a:r>
              <a:rPr lang="pt-BR" err="1"/>
              <a:t>orci</a:t>
            </a:r>
            <a:r>
              <a:rPr lang="pt-BR"/>
              <a:t> massa. Nunc </a:t>
            </a:r>
            <a:r>
              <a:rPr lang="pt-BR" err="1"/>
              <a:t>dictum</a:t>
            </a:r>
            <a:r>
              <a:rPr lang="pt-BR"/>
              <a:t> </a:t>
            </a:r>
            <a:r>
              <a:rPr lang="pt-BR" err="1"/>
              <a:t>vulputate</a:t>
            </a:r>
            <a:r>
              <a:rPr lang="pt-BR"/>
              <a:t> </a:t>
            </a:r>
            <a:r>
              <a:rPr lang="pt-BR" err="1"/>
              <a:t>iaculis</a:t>
            </a:r>
            <a:r>
              <a:rPr lang="pt-BR"/>
              <a:t>. </a:t>
            </a:r>
            <a:r>
              <a:rPr lang="pt-BR" err="1"/>
              <a:t>Morbi</a:t>
            </a:r>
            <a:r>
              <a:rPr lang="pt-BR"/>
              <a:t> </a:t>
            </a:r>
            <a:r>
              <a:rPr lang="pt-BR" err="1"/>
              <a:t>vel</a:t>
            </a:r>
            <a:r>
              <a:rPr lang="pt-BR"/>
              <a:t> </a:t>
            </a:r>
            <a:r>
              <a:rPr lang="pt-BR" err="1"/>
              <a:t>ultrices</a:t>
            </a:r>
            <a:r>
              <a:rPr lang="pt-BR"/>
              <a:t> </a:t>
            </a:r>
            <a:r>
              <a:rPr lang="pt-BR" err="1"/>
              <a:t>lacus</a:t>
            </a:r>
            <a:r>
              <a:rPr lang="pt-BR"/>
              <a:t>. </a:t>
            </a:r>
            <a:r>
              <a:rPr lang="pt-BR" err="1"/>
              <a:t>Aliquam</a:t>
            </a:r>
            <a:r>
              <a:rPr lang="pt-BR"/>
              <a:t> eu </a:t>
            </a:r>
            <a:r>
              <a:rPr lang="pt-BR" err="1"/>
              <a:t>feugiat</a:t>
            </a:r>
            <a:r>
              <a:rPr lang="pt-BR"/>
              <a:t> ex. </a:t>
            </a:r>
            <a:r>
              <a:rPr lang="pt-BR" err="1"/>
              <a:t>Cras</a:t>
            </a:r>
            <a:r>
              <a:rPr lang="pt-BR"/>
              <a:t> eu </a:t>
            </a:r>
            <a:r>
              <a:rPr lang="pt-BR" err="1"/>
              <a:t>quam</a:t>
            </a:r>
            <a:r>
              <a:rPr lang="pt-BR"/>
              <a:t> </a:t>
            </a:r>
            <a:r>
              <a:rPr lang="pt-BR" err="1"/>
              <a:t>ultrices</a:t>
            </a:r>
            <a:r>
              <a:rPr lang="pt-BR"/>
              <a:t>, </a:t>
            </a:r>
            <a:r>
              <a:rPr lang="pt-BR" err="1"/>
              <a:t>efficitur</a:t>
            </a:r>
            <a:r>
              <a:rPr lang="pt-BR"/>
              <a:t> </a:t>
            </a:r>
            <a:r>
              <a:rPr lang="pt-BR" err="1"/>
              <a:t>elit</a:t>
            </a:r>
            <a:r>
              <a:rPr lang="pt-BR"/>
              <a:t> </a:t>
            </a:r>
            <a:r>
              <a:rPr lang="pt-BR" err="1"/>
              <a:t>nec</a:t>
            </a:r>
            <a:r>
              <a:rPr lang="pt-BR"/>
              <a:t>, </a:t>
            </a:r>
            <a:r>
              <a:rPr lang="pt-BR" err="1"/>
              <a:t>sollicitudin</a:t>
            </a:r>
            <a:r>
              <a:rPr lang="pt-BR"/>
              <a:t> </a:t>
            </a:r>
            <a:r>
              <a:rPr lang="pt-BR" err="1"/>
              <a:t>purus</a:t>
            </a:r>
            <a:r>
              <a:rPr lang="pt-BR"/>
              <a:t>. </a:t>
            </a:r>
            <a:r>
              <a:rPr lang="pt-BR" err="1"/>
              <a:t>Integer</a:t>
            </a:r>
            <a:r>
              <a:rPr lang="pt-BR"/>
              <a:t> </a:t>
            </a:r>
            <a:r>
              <a:rPr lang="pt-BR" err="1"/>
              <a:t>nec</a:t>
            </a:r>
            <a:r>
              <a:rPr lang="pt-BR"/>
              <a:t> </a:t>
            </a:r>
            <a:r>
              <a:rPr lang="pt-BR" err="1"/>
              <a:t>lectus</a:t>
            </a:r>
            <a:r>
              <a:rPr lang="pt-BR"/>
              <a:t> </a:t>
            </a:r>
            <a:r>
              <a:rPr lang="pt-BR" err="1"/>
              <a:t>tortor</a:t>
            </a:r>
            <a:r>
              <a:rPr lang="pt-BR"/>
              <a:t>. </a:t>
            </a:r>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a:t>
            </a:r>
          </a:p>
        </p:txBody>
      </p:sp>
      <p:sp>
        <p:nvSpPr>
          <p:cNvPr id="11" name="Text Placeholder 12">
            <a:extLst>
              <a:ext uri="{FF2B5EF4-FFF2-40B4-BE49-F238E27FC236}">
                <a16:creationId xmlns:a16="http://schemas.microsoft.com/office/drawing/2014/main" id="{20C19F3F-15C0-E72C-4007-8D1F2270B538}"/>
              </a:ext>
            </a:extLst>
          </p:cNvPr>
          <p:cNvSpPr>
            <a:spLocks noGrp="1"/>
          </p:cNvSpPr>
          <p:nvPr>
            <p:ph type="body" sz="quarter" idx="60" hasCustomPrompt="1"/>
          </p:nvPr>
        </p:nvSpPr>
        <p:spPr>
          <a:xfrm>
            <a:off x="681513" y="4080394"/>
            <a:ext cx="9456429" cy="284693"/>
          </a:xfrm>
          <a:prstGeom prst="rect">
            <a:avLst/>
          </a:prstGeom>
        </p:spPr>
        <p:txBody>
          <a:bodyPr wrap="square" lIns="0" rIns="90000">
            <a:spAutoFit/>
          </a:bodyPr>
          <a:lstStyle>
            <a:lvl1pPr marL="0" indent="0">
              <a:lnSpc>
                <a:spcPts val="1500"/>
              </a:lnSpc>
              <a:spcBef>
                <a:spcPts val="500"/>
              </a:spcBef>
              <a:buNone/>
              <a:defRPr sz="1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Listas e </a:t>
            </a:r>
            <a:r>
              <a:rPr lang="pt-BR" err="1"/>
              <a:t>bullet</a:t>
            </a:r>
            <a:r>
              <a:rPr lang="pt-BR"/>
              <a:t> points:</a:t>
            </a:r>
          </a:p>
        </p:txBody>
      </p:sp>
      <p:sp>
        <p:nvSpPr>
          <p:cNvPr id="2" name="Slide Number Placeholder 5">
            <a:extLst>
              <a:ext uri="{FF2B5EF4-FFF2-40B4-BE49-F238E27FC236}">
                <a16:creationId xmlns:a16="http://schemas.microsoft.com/office/drawing/2014/main" id="{EACF7C4B-D93B-55B0-4DBB-4A5F119CC3F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182898"/>
      </p:ext>
    </p:extLst>
  </p:cSld>
  <p:clrMapOvr>
    <a:masterClrMapping/>
  </p:clrMapOvr>
  <p:transition spd="med">
    <p:fade/>
  </p:transition>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údo_15">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1</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5D312B87-2295-E536-6503-AFD595CF8ADB}"/>
              </a:ext>
            </a:extLst>
          </p:cNvPr>
          <p:cNvSpPr>
            <a:spLocks noGrp="1"/>
          </p:cNvSpPr>
          <p:nvPr>
            <p:ph type="body" sz="quarter" idx="45" hasCustomPrompt="1"/>
          </p:nvPr>
        </p:nvSpPr>
        <p:spPr>
          <a:xfrm>
            <a:off x="1042628" y="2847061"/>
            <a:ext cx="4160433" cy="1938992"/>
          </a:xfrm>
          <a:prstGeom prst="rect">
            <a:avLst/>
          </a:prstGeom>
        </p:spPr>
        <p:txBody>
          <a:bodyPr wrap="square" lIns="0" rIns="90000">
            <a:spAutoFit/>
          </a:bodyPr>
          <a:lstStyle>
            <a:lvl1pPr marL="0" indent="0">
              <a:lnSpc>
                <a:spcPts val="1750"/>
              </a:lnSpc>
              <a:spcBef>
                <a:spcPts val="50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olor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amet</a:t>
            </a:r>
            <a:r>
              <a:rPr lang="pt-BR"/>
              <a:t> </a:t>
            </a:r>
            <a:r>
              <a:rPr lang="pt-BR" err="1"/>
              <a:t>parturient</a:t>
            </a:r>
            <a:r>
              <a:rPr lang="pt-BR"/>
              <a:t> montes, </a:t>
            </a:r>
            <a:r>
              <a:rPr lang="pt-BR" err="1"/>
              <a:t>nascetur</a:t>
            </a:r>
            <a:r>
              <a:rPr lang="pt-BR"/>
              <a:t> </a:t>
            </a:r>
            <a:r>
              <a:rPr lang="pt-BR" err="1"/>
              <a:t>ridiculus</a:t>
            </a:r>
            <a:r>
              <a:rPr lang="pt-BR"/>
              <a:t> </a:t>
            </a:r>
            <a:r>
              <a:rPr lang="pt-BR" err="1"/>
              <a:t>mut</a:t>
            </a:r>
            <a:r>
              <a:rPr lang="pt-BR"/>
              <a:t>. </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39402" y="1689651"/>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22" name="Text Placeholder 12">
            <a:extLst>
              <a:ext uri="{FF2B5EF4-FFF2-40B4-BE49-F238E27FC236}">
                <a16:creationId xmlns:a16="http://schemas.microsoft.com/office/drawing/2014/main" id="{6C711EE6-F5AF-3D36-B16A-9D34AC71B3C0}"/>
              </a:ext>
            </a:extLst>
          </p:cNvPr>
          <p:cNvSpPr>
            <a:spLocks noGrp="1"/>
          </p:cNvSpPr>
          <p:nvPr>
            <p:ph type="body" sz="quarter" idx="61" hasCustomPrompt="1"/>
          </p:nvPr>
        </p:nvSpPr>
        <p:spPr>
          <a:xfrm>
            <a:off x="7516513" y="3208960"/>
            <a:ext cx="3949403" cy="1668342"/>
          </a:xfrm>
          <a:prstGeom prst="rect">
            <a:avLst/>
          </a:prstGeom>
        </p:spPr>
        <p:txBody>
          <a:bodyPr wrap="square" lIns="0" rIns="90000">
            <a:spAutoFit/>
          </a:bodyPr>
          <a:lstStyle>
            <a:lvl1pPr marL="0" indent="0">
              <a:lnSpc>
                <a:spcPts val="2500"/>
              </a:lnSpc>
              <a:spcBef>
                <a:spcPts val="10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lorem consectetuer amet adipisc elit, sed diam nonummy nibh morq euismod tincidunt ut.</a:t>
            </a:r>
          </a:p>
        </p:txBody>
      </p:sp>
      <p:pic>
        <p:nvPicPr>
          <p:cNvPr id="30" name="Graphic 29">
            <a:extLst>
              <a:ext uri="{FF2B5EF4-FFF2-40B4-BE49-F238E27FC236}">
                <a16:creationId xmlns:a16="http://schemas.microsoft.com/office/drawing/2014/main" id="{01CD67D6-CE06-4C8D-46A3-7876E154AF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20216" y="3236228"/>
            <a:ext cx="805136" cy="637845"/>
          </a:xfrm>
          <a:prstGeom prst="rect">
            <a:avLst/>
          </a:prstGeom>
        </p:spPr>
      </p:pic>
      <p:sp>
        <p:nvSpPr>
          <p:cNvPr id="2" name="Slide Number Placeholder 5">
            <a:extLst>
              <a:ext uri="{FF2B5EF4-FFF2-40B4-BE49-F238E27FC236}">
                <a16:creationId xmlns:a16="http://schemas.microsoft.com/office/drawing/2014/main" id="{AB68A8B0-D60E-5FA5-E694-24029A4FDF3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4936370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30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42" presetClass="path" presetSubtype="0" accel="50000" decel="50000" fill="hold" grpId="0" nodeType="withEffect">
                                  <p:stCondLst>
                                    <p:cond delay="0"/>
                                  </p:stCondLst>
                                  <p:childTnLst>
                                    <p:animMotion origin="layout" path="M -3.1825E-6 0.08704 L -3.1825E-6 5.55556E-7 " pathEditMode="relative" rAng="0" ptsTypes="AA">
                                      <p:cBhvr>
                                        <p:cTn id="9" dur="1000" fill="hold"/>
                                        <p:tgtEl>
                                          <p:spTgt spid="22">
                                            <p:txEl>
                                              <p:pRg st="0" end="0"/>
                                            </p:txEl>
                                          </p:spTgt>
                                        </p:tgtEl>
                                        <p:attrNameLst>
                                          <p:attrName>ppt_x</p:attrName>
                                          <p:attrName>ppt_y</p:attrName>
                                        </p:attrNameLst>
                                      </p:cBhvr>
                                      <p:rCtr x="0" y="-4352"/>
                                    </p:animMotion>
                                  </p:childTnLst>
                                </p:cTn>
                              </p:par>
                              <p:par>
                                <p:cTn id="10" presetID="12" presetClass="entr" presetSubtype="4" fill="hold" nodeType="withEffect">
                                  <p:stCondLst>
                                    <p:cond delay="23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80"/>
                                        <p:tgtEl>
                                          <p:spTgt spid="30"/>
                                        </p:tgtEl>
                                        <p:attrNameLst>
                                          <p:attrName>ppt_y</p:attrName>
                                        </p:attrNameLst>
                                      </p:cBhvr>
                                      <p:tavLst>
                                        <p:tav tm="0">
                                          <p:val>
                                            <p:strVal val="#ppt_y+#ppt_h*1.125000"/>
                                          </p:val>
                                        </p:tav>
                                        <p:tav tm="100000">
                                          <p:val>
                                            <p:strVal val="#ppt_y"/>
                                          </p:val>
                                        </p:tav>
                                      </p:tavLst>
                                    </p:anim>
                                    <p:animEffect transition="in" filter="wipe(up)">
                                      <p:cBhvr>
                                        <p:cTn id="13" dur="58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42" presetClass="path" presetSubtype="0" accel="50000" decel="50000" fill="hold" nodeType="withEffect">
                  <p:stCondLst>
                    <p:cond delay="0"/>
                  </p:stCondLst>
                  <p:childTnLst>
                    <p:animMotion origin="layout" path="M -3.1825E-6 0.08704 L -3.1825E-6 5.55556E-7 " pathEditMode="relative" rAng="0" ptsTypes="AA">
                      <p:cBhvr>
                        <p:cTn dur="1000" fill="hold"/>
                        <p:tgtEl>
                          <p:spTgt spid="22"/>
                        </p:tgtEl>
                        <p:attrNameLst>
                          <p:attrName>ppt_x</p:attrName>
                          <p:attrName>ppt_y</p:attrName>
                        </p:attrNameLst>
                      </p:cBhvr>
                      <p:rCtr x="0" y="-4352"/>
                    </p:animMotion>
                  </p:childTnLst>
                </p:cTn>
              </p:par>
            </p:tnLst>
          </p:tmpl>
          <p:tmpl lvl="2">
            <p:tnLst>
              <p:par>
                <p:cTn presetID="42" presetClass="path" presetSubtype="0" accel="50000" decel="50000" fill="hold" nodeType="withEffect">
                  <p:stCondLst>
                    <p:cond delay="0"/>
                  </p:stCondLst>
                  <p:childTnLst>
                    <p:animMotion origin="layout" path="M -1.11791E-6 0.08703 L -1.11791E-6 2.96296E-6 " pathEditMode="relative" rAng="0" ptsTypes="AA">
                      <p:cBhvr>
                        <p:cTn dur="1000" fill="hold"/>
                        <p:tgtEl>
                          <p:spTgt spid="22"/>
                        </p:tgtEl>
                        <p:attrNameLst>
                          <p:attrName>ppt_x</p:attrName>
                          <p:attrName>ppt_y</p:attrName>
                        </p:attrNameLst>
                      </p:cBhvr>
                      <p:rCtr x="0" y="-4352"/>
                    </p:animMotion>
                  </p:childTnLst>
                </p:cTn>
              </p:par>
            </p:tnLst>
          </p:tmpl>
        </p:tmplLst>
      </p:bldP>
      <p:bldP spid="22" grpId="1" build="p">
        <p:tmplLst>
          <p:tmpl lvl="1">
            <p:tnLst>
              <p:par>
                <p:cTn presetID="10" presetClass="entr" presetSubtype="0" fill="hold" nodeType="withEffect">
                  <p:stCondLst>
                    <p:cond delay="3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údo_17">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3</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92891" y="1991947"/>
            <a:ext cx="6030384" cy="2208297"/>
          </a:xfrm>
          <a:prstGeom prst="rect">
            <a:avLst/>
          </a:prstGeom>
        </p:spPr>
        <p:txBody>
          <a:bodyPr wrap="square" lIns="0" rIns="90000">
            <a:spAutoFit/>
          </a:bodyPr>
          <a:lstStyle>
            <a:lvl1pPr marL="0" indent="0">
              <a:lnSpc>
                <a:spcPts val="3250"/>
              </a:lnSpc>
              <a:spcBef>
                <a:spcPts val="1000"/>
              </a:spcBef>
              <a:buNone/>
              <a:defRPr sz="3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consectetuer amet adipisc elit, sed diam nonummy nibh morq euismod tincidunt utrich.</a:t>
            </a:r>
          </a:p>
        </p:txBody>
      </p:sp>
      <p:sp>
        <p:nvSpPr>
          <p:cNvPr id="28" name="Picture Placeholder 8">
            <a:extLst>
              <a:ext uri="{FF2B5EF4-FFF2-40B4-BE49-F238E27FC236}">
                <a16:creationId xmlns:a16="http://schemas.microsoft.com/office/drawing/2014/main" id="{03760741-42CE-A815-C522-84E77F61539C}"/>
              </a:ext>
            </a:extLst>
          </p:cNvPr>
          <p:cNvSpPr>
            <a:spLocks noGrp="1"/>
          </p:cNvSpPr>
          <p:nvPr>
            <p:ph type="pic" sz="quarter" idx="71" hasCustomPrompt="1"/>
          </p:nvPr>
        </p:nvSpPr>
        <p:spPr>
          <a:xfrm>
            <a:off x="7923852" y="1726993"/>
            <a:ext cx="3475258" cy="4307896"/>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DE033F8D-E8EC-7C5F-6933-2A51F7896584}"/>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261602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42" presetClass="path" presetSubtype="0" accel="50000" decel="50000" fill="hold" grpId="1" nodeType="withEffect">
                                  <p:stCondLst>
                                    <p:cond delay="0"/>
                                  </p:stCondLst>
                                  <p:childTnLst>
                                    <p:animMotion origin="layout" path="M -4.40328E-6 0.14849 L -4.40328E-6 3.51852E-6 " pathEditMode="relative" rAng="0" ptsTypes="AA">
                                      <p:cBhvr>
                                        <p:cTn id="9" dur="1200" fill="hold"/>
                                        <p:tgtEl>
                                          <p:spTgt spid="28"/>
                                        </p:tgtEl>
                                        <p:attrNameLst>
                                          <p:attrName>ppt_x</p:attrName>
                                          <p:attrName>ppt_y</p:attrName>
                                        </p:attrNameLst>
                                      </p:cBhvr>
                                      <p:rCtr x="0" y="-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44DFBE-BC0F-B707-8D68-EF1A48BA89C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A553CFC-F3D2-CC11-2AF0-56865D99496A}"/>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21F1889-0A93-0B6F-A8D1-4967C9FA7492}"/>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509D1215-8191-4F34-6060-5F8D1269E10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942E785-FEC2-27DA-45D4-7437E65D4079}"/>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913928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údo_22">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681513" y="1464677"/>
            <a:ext cx="4500424" cy="2376163"/>
          </a:xfrm>
          <a:prstGeom prst="rect">
            <a:avLst/>
          </a:prstGeom>
        </p:spPr>
        <p:txBody>
          <a:bodyPr wrap="square" lIns="0" rIns="90000">
            <a:spAutoFit/>
          </a:bodyPr>
          <a:lstStyle>
            <a:lvl1pPr marL="0" indent="0">
              <a:lnSpc>
                <a:spcPts val="1750"/>
              </a:lnSpc>
              <a:spcBef>
                <a:spcPts val="50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erat mus </a:t>
            </a:r>
            <a:r>
              <a:rPr lang="pt-BR" err="1"/>
              <a:t>malesuada</a:t>
            </a:r>
            <a:r>
              <a:rPr lang="pt-BR"/>
              <a:t> fames ac </a:t>
            </a:r>
            <a:r>
              <a:rPr lang="pt-BR" err="1"/>
              <a:t>turpis</a:t>
            </a:r>
            <a:r>
              <a:rPr lang="pt-BR"/>
              <a:t> </a:t>
            </a:r>
            <a:r>
              <a:rPr lang="pt-BR" err="1"/>
              <a:t>egestas</a:t>
            </a:r>
            <a:r>
              <a:rPr lang="pt-BR"/>
              <a:t>. Nam </a:t>
            </a:r>
            <a:r>
              <a:rPr lang="pt-BR" err="1"/>
              <a:t>pharetravel</a:t>
            </a:r>
            <a:r>
              <a:rPr lang="pt-BR"/>
              <a:t> </a:t>
            </a:r>
            <a:r>
              <a:rPr lang="pt-BR" err="1"/>
              <a:t>sollicitudin</a:t>
            </a:r>
            <a:r>
              <a:rPr lang="pt-BR"/>
              <a:t> </a:t>
            </a:r>
            <a:r>
              <a:rPr lang="pt-BR" err="1"/>
              <a:t>tincidunt</a:t>
            </a:r>
            <a:r>
              <a:rPr lang="pt-BR"/>
              <a:t>.</a:t>
            </a:r>
          </a:p>
        </p:txBody>
      </p:sp>
      <p:sp>
        <p:nvSpPr>
          <p:cNvPr id="12" name="Picture Placeholder 10">
            <a:extLst>
              <a:ext uri="{FF2B5EF4-FFF2-40B4-BE49-F238E27FC236}">
                <a16:creationId xmlns:a16="http://schemas.microsoft.com/office/drawing/2014/main" id="{FAD8CB58-B0F5-1511-1C1F-E8766DA7BE5B}"/>
              </a:ext>
            </a:extLst>
          </p:cNvPr>
          <p:cNvSpPr>
            <a:spLocks noGrp="1"/>
          </p:cNvSpPr>
          <p:nvPr>
            <p:ph type="pic" sz="quarter" idx="60" hasCustomPrompt="1"/>
          </p:nvPr>
        </p:nvSpPr>
        <p:spPr>
          <a:xfrm>
            <a:off x="5357796" y="460063"/>
            <a:ext cx="9566653" cy="9903579"/>
          </a:xfrm>
          <a:custGeom>
            <a:avLst/>
            <a:gdLst>
              <a:gd name="connsiteX0" fmla="*/ 9040834 w 19348855"/>
              <a:gd name="connsiteY0" fmla="*/ 367 h 20031603"/>
              <a:gd name="connsiteX1" fmla="*/ 17750892 w 19348855"/>
              <a:gd name="connsiteY1" fmla="*/ 4242434 h 20031603"/>
              <a:gd name="connsiteX2" fmla="*/ 19153830 w 19348855"/>
              <a:gd name="connsiteY2" fmla="*/ 13278879 h 20031603"/>
              <a:gd name="connsiteX3" fmla="*/ 10998392 w 19348855"/>
              <a:gd name="connsiteY3" fmla="*/ 19978686 h 20031603"/>
              <a:gd name="connsiteX4" fmla="*/ 1519719 w 19348855"/>
              <a:gd name="connsiteY4" fmla="*/ 15874212 h 20031603"/>
              <a:gd name="connsiteX5" fmla="*/ 379104 w 19348855"/>
              <a:gd name="connsiteY5" fmla="*/ 6564586 h 20031603"/>
              <a:gd name="connsiteX6" fmla="*/ 8870356 w 19348855"/>
              <a:gd name="connsiteY6" fmla="*/ 2766 h 20031603"/>
              <a:gd name="connsiteX7" fmla="*/ 9040834 w 19348855"/>
              <a:gd name="connsiteY7" fmla="*/ 367 h 200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48855" h="20031603">
                <a:moveTo>
                  <a:pt x="9040834" y="367"/>
                </a:moveTo>
                <a:cubicBezTo>
                  <a:pt x="10898472" y="28701"/>
                  <a:pt x="15672890" y="1695506"/>
                  <a:pt x="17750892" y="4242434"/>
                </a:cubicBezTo>
                <a:cubicBezTo>
                  <a:pt x="19383090" y="6490139"/>
                  <a:pt x="19582874" y="10931488"/>
                  <a:pt x="19153830" y="13278879"/>
                </a:cubicBezTo>
                <a:cubicBezTo>
                  <a:pt x="18917164" y="14969570"/>
                  <a:pt x="13852114" y="19715445"/>
                  <a:pt x="10998392" y="19978686"/>
                </a:cubicBezTo>
                <a:cubicBezTo>
                  <a:pt x="7964102" y="20445621"/>
                  <a:pt x="3015397" y="17718905"/>
                  <a:pt x="1519719" y="15874212"/>
                </a:cubicBezTo>
                <a:cubicBezTo>
                  <a:pt x="290930" y="14063563"/>
                  <a:pt x="-512425" y="9489649"/>
                  <a:pt x="379104" y="6564586"/>
                </a:cubicBezTo>
                <a:cubicBezTo>
                  <a:pt x="1059182" y="4426921"/>
                  <a:pt x="6328886" y="-44383"/>
                  <a:pt x="8870356" y="2766"/>
                </a:cubicBezTo>
                <a:cubicBezTo>
                  <a:pt x="8924022" y="244"/>
                  <a:pt x="8980910" y="-547"/>
                  <a:pt x="9040834" y="367"/>
                </a:cubicBezTo>
                <a:close/>
              </a:path>
            </a:pathLst>
          </a:custGeom>
          <a:solidFill>
            <a:schemeClr val="accent1">
              <a:alpha val="10000"/>
            </a:schemeClr>
          </a:solidFill>
        </p:spPr>
        <p:txBody>
          <a:bodyPr wrap="square" anchor="ctr">
            <a:noAutofit/>
          </a:bodyPr>
          <a:lstStyle>
            <a:lvl1pPr marL="0" indent="0" algn="ctr">
              <a:buFont typeface="Arial" panose="020B0604020202020204" pitchFamily="34" charset="0"/>
              <a:buNone/>
              <a:defRPr lang="pt-BR" sz="700" b="0" i="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marL="228589" lvl="0" indent="-228589" algn="ctr"/>
            <a:r>
              <a:rPr lang="pt-BR"/>
              <a:t>Insira sua imagem aqui</a:t>
            </a:r>
          </a:p>
        </p:txBody>
      </p:sp>
      <p:sp>
        <p:nvSpPr>
          <p:cNvPr id="2" name="Slide Number Placeholder 5">
            <a:extLst>
              <a:ext uri="{FF2B5EF4-FFF2-40B4-BE49-F238E27FC236}">
                <a16:creationId xmlns:a16="http://schemas.microsoft.com/office/drawing/2014/main" id="{F8FBF4FB-C6C3-20AF-6F92-9ADB421371E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30652810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údo_23">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681513" y="1675692"/>
            <a:ext cx="4500424" cy="2376163"/>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erat mus </a:t>
            </a:r>
            <a:r>
              <a:rPr lang="pt-BR" err="1"/>
              <a:t>malesuada</a:t>
            </a:r>
            <a:r>
              <a:rPr lang="pt-BR"/>
              <a:t> fames ac </a:t>
            </a:r>
            <a:r>
              <a:rPr lang="pt-BR" err="1"/>
              <a:t>turpis</a:t>
            </a:r>
            <a:r>
              <a:rPr lang="pt-BR"/>
              <a:t> </a:t>
            </a:r>
            <a:r>
              <a:rPr lang="pt-BR" err="1"/>
              <a:t>egestas</a:t>
            </a:r>
            <a:r>
              <a:rPr lang="pt-BR"/>
              <a:t>. Nam </a:t>
            </a:r>
            <a:r>
              <a:rPr lang="pt-BR" err="1"/>
              <a:t>pharetravel</a:t>
            </a:r>
            <a:r>
              <a:rPr lang="pt-BR"/>
              <a:t> </a:t>
            </a:r>
            <a:r>
              <a:rPr lang="pt-BR" err="1"/>
              <a:t>sollicitudin</a:t>
            </a:r>
            <a:r>
              <a:rPr lang="pt-BR"/>
              <a:t> </a:t>
            </a:r>
            <a:r>
              <a:rPr lang="pt-BR" err="1"/>
              <a:t>tincidunt</a:t>
            </a:r>
            <a:r>
              <a:rPr lang="pt-BR"/>
              <a:t>.</a:t>
            </a:r>
          </a:p>
        </p:txBody>
      </p:sp>
      <p:sp>
        <p:nvSpPr>
          <p:cNvPr id="2" name="Picture Placeholder 8">
            <a:extLst>
              <a:ext uri="{FF2B5EF4-FFF2-40B4-BE49-F238E27FC236}">
                <a16:creationId xmlns:a16="http://schemas.microsoft.com/office/drawing/2014/main" id="{A917193C-B4E8-1032-05A1-C86E3A7C0D2C}"/>
              </a:ext>
            </a:extLst>
          </p:cNvPr>
          <p:cNvSpPr>
            <a:spLocks noGrp="1" noChangeAspect="1"/>
          </p:cNvSpPr>
          <p:nvPr>
            <p:ph type="pic" sz="quarter" idx="70" hasCustomPrompt="1"/>
          </p:nvPr>
        </p:nvSpPr>
        <p:spPr>
          <a:xfrm>
            <a:off x="6096000" y="1394733"/>
            <a:ext cx="5061650"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3" name="Slide Number Placeholder 5">
            <a:extLst>
              <a:ext uri="{FF2B5EF4-FFF2-40B4-BE49-F238E27FC236}">
                <a16:creationId xmlns:a16="http://schemas.microsoft.com/office/drawing/2014/main" id="{185E7991-9DE0-A24D-B1E2-289AC5D0E44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60859209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35" presetClass="path" presetSubtype="0" accel="50000" decel="50000" fill="hold" grpId="1" nodeType="withEffect">
                                  <p:stCondLst>
                                    <p:cond delay="0"/>
                                  </p:stCondLst>
                                  <p:childTnLst>
                                    <p:animMotion origin="layout" path="M 0.06244 2.59259E-6 L -3.04252E-6 2.59259E-6 " pathEditMode="relative" rAng="0" ptsTypes="AA">
                                      <p:cBhvr>
                                        <p:cTn id="9" dur="1000" fill="hold"/>
                                        <p:tgtEl>
                                          <p:spTgt spid="2"/>
                                        </p:tgtEl>
                                        <p:attrNameLst>
                                          <p:attrName>ppt_x</p:attrName>
                                          <p:attrName>ppt_y</p:attrName>
                                        </p:attrNameLst>
                                      </p:cBhvr>
                                      <p:rCtr x="-3125" y="0"/>
                                    </p:animMotion>
                                  </p:childTnLst>
                                </p:cTn>
                              </p:par>
                              <p:par>
                                <p:cTn id="10" presetID="10" presetClass="entr" presetSubtype="0" fill="hold" grpId="0" nodeType="withEffect">
                                  <p:stCondLst>
                                    <p:cond delay="30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tmplLst>
          <p:tmpl>
            <p:tnLst>
              <p:par>
                <p:cTn presetID="10" presetClass="entr" presetSubtype="0" fill="hold" nodeType="withEffect">
                  <p:stCondLst>
                    <p:cond delay="30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P spid="2" grpId="0" animBg="1"/>
      <p:bldP spid="2" grpId="1"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údo_24">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2" name="Picture Placeholder 8">
            <a:extLst>
              <a:ext uri="{FF2B5EF4-FFF2-40B4-BE49-F238E27FC236}">
                <a16:creationId xmlns:a16="http://schemas.microsoft.com/office/drawing/2014/main" id="{A917193C-B4E8-1032-05A1-C86E3A7C0D2C}"/>
              </a:ext>
            </a:extLst>
          </p:cNvPr>
          <p:cNvSpPr>
            <a:spLocks noGrp="1" noChangeAspect="1"/>
          </p:cNvSpPr>
          <p:nvPr>
            <p:ph type="pic" sz="quarter" idx="70" hasCustomPrompt="1"/>
          </p:nvPr>
        </p:nvSpPr>
        <p:spPr>
          <a:xfrm>
            <a:off x="808152" y="1394733"/>
            <a:ext cx="3426719"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3" name="Picture Placeholder 8">
            <a:extLst>
              <a:ext uri="{FF2B5EF4-FFF2-40B4-BE49-F238E27FC236}">
                <a16:creationId xmlns:a16="http://schemas.microsoft.com/office/drawing/2014/main" id="{8641F440-E756-0BAF-B420-157FAEEEC215}"/>
              </a:ext>
            </a:extLst>
          </p:cNvPr>
          <p:cNvSpPr>
            <a:spLocks noGrp="1" noChangeAspect="1"/>
          </p:cNvSpPr>
          <p:nvPr>
            <p:ph type="pic" sz="quarter" idx="71" hasCustomPrompt="1"/>
          </p:nvPr>
        </p:nvSpPr>
        <p:spPr>
          <a:xfrm>
            <a:off x="7957129" y="1394733"/>
            <a:ext cx="3426719"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3590509" y="1675692"/>
            <a:ext cx="2927946" cy="2860688"/>
          </a:xfrm>
          <a:prstGeom prst="roundRect">
            <a:avLst>
              <a:gd name="adj" fmla="val 6135"/>
            </a:avLst>
          </a:prstGeom>
          <a:solidFill>
            <a:schemeClr val="bg1"/>
          </a:solidFill>
          <a:ln w="12700">
            <a:solidFill>
              <a:schemeClr val="tx2">
                <a:lumMod val="90000"/>
              </a:schemeClr>
            </a:solidFill>
          </a:ln>
        </p:spPr>
        <p:txBody>
          <a:bodyPr wrap="square" lIns="360000" tIns="360000" rIns="360000" bIns="36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dolor</a:t>
            </a:r>
            <a:r>
              <a:rPr lang="pt-BR"/>
              <a:t>.</a:t>
            </a:r>
          </a:p>
        </p:txBody>
      </p:sp>
      <p:sp>
        <p:nvSpPr>
          <p:cNvPr id="6" name="Text Placeholder 12">
            <a:extLst>
              <a:ext uri="{FF2B5EF4-FFF2-40B4-BE49-F238E27FC236}">
                <a16:creationId xmlns:a16="http://schemas.microsoft.com/office/drawing/2014/main" id="{63A44454-B5E5-3DC7-86D5-C9892F8D5D86}"/>
              </a:ext>
            </a:extLst>
          </p:cNvPr>
          <p:cNvSpPr>
            <a:spLocks noGrp="1"/>
          </p:cNvSpPr>
          <p:nvPr>
            <p:ph type="body" sz="quarter" idx="72" hasCustomPrompt="1"/>
          </p:nvPr>
        </p:nvSpPr>
        <p:spPr>
          <a:xfrm>
            <a:off x="5661822" y="3914800"/>
            <a:ext cx="2927946" cy="2860688"/>
          </a:xfrm>
          <a:prstGeom prst="roundRect">
            <a:avLst>
              <a:gd name="adj" fmla="val 6135"/>
            </a:avLst>
          </a:prstGeom>
          <a:solidFill>
            <a:schemeClr val="bg2"/>
          </a:solidFill>
          <a:ln w="12700">
            <a:solidFill>
              <a:schemeClr val="tx2">
                <a:lumMod val="90000"/>
              </a:schemeClr>
            </a:solid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 Lorem ipsum dolor sit amet, consectetuer adipiscing elitsed diamets nonummy nibh word magna.</a:t>
            </a:r>
          </a:p>
        </p:txBody>
      </p:sp>
      <p:sp>
        <p:nvSpPr>
          <p:cNvPr id="4" name="Slide Number Placeholder 5">
            <a:extLst>
              <a:ext uri="{FF2B5EF4-FFF2-40B4-BE49-F238E27FC236}">
                <a16:creationId xmlns:a16="http://schemas.microsoft.com/office/drawing/2014/main" id="{7259665D-E9B6-7734-C761-574DA548B31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41540571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63" presetClass="path" presetSubtype="0" accel="50000" decel="50000" fill="hold" grpId="1" nodeType="withEffect">
                                  <p:stCondLst>
                                    <p:cond delay="0"/>
                                  </p:stCondLst>
                                  <p:childTnLst>
                                    <p:animMotion origin="layout" path="M -0.07409 2.59259E-6 L -4.29585E-6 2.59259E-6 " pathEditMode="relative" rAng="0" ptsTypes="AA">
                                      <p:cBhvr>
                                        <p:cTn id="9" dur="1000" fill="hold"/>
                                        <p:tgtEl>
                                          <p:spTgt spid="2"/>
                                        </p:tgtEl>
                                        <p:attrNameLst>
                                          <p:attrName>ppt_x</p:attrName>
                                          <p:attrName>ppt_y</p:attrName>
                                        </p:attrNameLst>
                                      </p:cBhvr>
                                      <p:rCtr x="3705" y="0"/>
                                    </p:animMotion>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par>
                                <p:cTn id="13" presetID="35" presetClass="path" presetSubtype="0" accel="50000" decel="50000" fill="hold" grpId="1" nodeType="withEffect">
                                  <p:stCondLst>
                                    <p:cond delay="0"/>
                                  </p:stCondLst>
                                  <p:childTnLst>
                                    <p:animMotion origin="layout" path="M 0.06244 2.59259E-6 L -5.95742E-7 2.59259E-6 " pathEditMode="relative" rAng="0" ptsTypes="AA">
                                      <p:cBhvr>
                                        <p:cTn id="14" dur="1000" fill="hold"/>
                                        <p:tgtEl>
                                          <p:spTgt spid="3"/>
                                        </p:tgtEl>
                                        <p:attrNameLst>
                                          <p:attrName>ppt_x</p:attrName>
                                          <p:attrName>ppt_y</p:attrName>
                                        </p:attrNameLst>
                                      </p:cBhvr>
                                      <p:rCtr x="-3125" y="0"/>
                                    </p:animMotion>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childTnLst>
                                </p:cTn>
                              </p:par>
                              <p:par>
                                <p:cTn id="21" presetID="2" presetClass="entr" presetSubtype="1" accel="50000" decel="50000" fill="hold" grpId="1"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0-#ppt_h/2"/>
                                          </p:val>
                                        </p:tav>
                                        <p:tav tm="100000">
                                          <p:val>
                                            <p:strVal val="#ppt_y"/>
                                          </p:val>
                                        </p:tav>
                                      </p:tavLst>
                                    </p:anim>
                                  </p:childTnLst>
                                </p:cTn>
                              </p:par>
                              <p:par>
                                <p:cTn id="25" presetID="2" presetClass="entr" presetSubtype="4" accel="50000" decel="50000" fill="hold" grpId="1"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000" fill="hold"/>
                                        <p:tgtEl>
                                          <p:spTgt spid="6"/>
                                        </p:tgtEl>
                                        <p:attrNameLst>
                                          <p:attrName>ppt_x</p:attrName>
                                        </p:attrNameLst>
                                      </p:cBhvr>
                                      <p:tavLst>
                                        <p:tav tm="0">
                                          <p:val>
                                            <p:strVal val="#ppt_x"/>
                                          </p:val>
                                        </p:tav>
                                        <p:tav tm="100000">
                                          <p:val>
                                            <p:strVal val="#ppt_x"/>
                                          </p:val>
                                        </p:tav>
                                      </p:tavLst>
                                    </p:anim>
                                    <p:anim calcmode="lin" valueType="num">
                                      <p:cBhvr additive="base">
                                        <p:cTn id="2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P spid="11" grpId="1" animBg="1">
        <p:tmplLst>
          <p:tmpl>
            <p:tnLst>
              <p:par>
                <p:cTn presetID="2" presetClass="entr" presetSubtype="1" accel="50000" decel="5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0-#ppt_h/2"/>
                          </p:val>
                        </p:tav>
                        <p:tav tm="100000">
                          <p:val>
                            <p:strVal val="#ppt_y"/>
                          </p:val>
                        </p:tav>
                      </p:tavLst>
                    </p:anim>
                  </p:childTnLst>
                </p:cTn>
              </p:par>
            </p:tnLst>
          </p:tmpl>
        </p:tmplLst>
      </p:bldP>
      <p:bldP spid="6" grpId="0" animBg="1" autoUpdateAnimBg="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6" grpId="1" animBg="1">
        <p:tmplLst>
          <p:tmpl>
            <p:tnLst>
              <p:par>
                <p:cTn presetID="2" presetClass="entr" presetSubtype="4" accel="50000"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údo_43">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8632941"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fundo colorido </a:t>
            </a:r>
          </a:p>
        </p:txBody>
      </p:sp>
      <p:sp>
        <p:nvSpPr>
          <p:cNvPr id="2" name="Text Placeholder 12">
            <a:extLst>
              <a:ext uri="{FF2B5EF4-FFF2-40B4-BE49-F238E27FC236}">
                <a16:creationId xmlns:a16="http://schemas.microsoft.com/office/drawing/2014/main" id="{9937A09A-FA21-754A-4630-C25C2817A3FB}"/>
              </a:ext>
            </a:extLst>
          </p:cNvPr>
          <p:cNvSpPr>
            <a:spLocks noGrp="1"/>
          </p:cNvSpPr>
          <p:nvPr>
            <p:ph type="body" sz="quarter" idx="59" hasCustomPrompt="1"/>
          </p:nvPr>
        </p:nvSpPr>
        <p:spPr>
          <a:xfrm>
            <a:off x="348358" y="762787"/>
            <a:ext cx="8632941"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7" name="Text Placeholder 12">
            <a:extLst>
              <a:ext uri="{FF2B5EF4-FFF2-40B4-BE49-F238E27FC236}">
                <a16:creationId xmlns:a16="http://schemas.microsoft.com/office/drawing/2014/main" id="{7A15202C-7AE3-0F04-51E0-538CB6318B89}"/>
              </a:ext>
            </a:extLst>
          </p:cNvPr>
          <p:cNvSpPr>
            <a:spLocks noGrp="1"/>
          </p:cNvSpPr>
          <p:nvPr>
            <p:ph type="body" sz="quarter" idx="60" hasCustomPrompt="1"/>
          </p:nvPr>
        </p:nvSpPr>
        <p:spPr>
          <a:xfrm>
            <a:off x="792891" y="1991947"/>
            <a:ext cx="6865708" cy="1785104"/>
          </a:xfrm>
          <a:prstGeom prst="rect">
            <a:avLst/>
          </a:prstGeom>
        </p:spPr>
        <p:txBody>
          <a:bodyPr wrap="square" lIns="0" rIns="90000">
            <a:spAutoFit/>
          </a:bodyPr>
          <a:lstStyle>
            <a:lvl1pPr marL="0" indent="0">
              <a:lnSpc>
                <a:spcPts val="3250"/>
              </a:lnSpc>
              <a:spcBef>
                <a:spcPts val="1000"/>
              </a:spcBef>
              <a:buNone/>
              <a:defRPr sz="3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amet lore consectetuer amet adipisc elit, sed diam nonummy nibh morq euismod tincidunt utrich.</a:t>
            </a:r>
          </a:p>
        </p:txBody>
      </p:sp>
      <p:sp>
        <p:nvSpPr>
          <p:cNvPr id="3" name="Slide Number Placeholder 5">
            <a:extLst>
              <a:ext uri="{FF2B5EF4-FFF2-40B4-BE49-F238E27FC236}">
                <a16:creationId xmlns:a16="http://schemas.microsoft.com/office/drawing/2014/main" id="{9DF4EE55-A046-80AB-AB1B-353B96E1536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300910474"/>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údo_5">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AD7699-FFA0-13C8-F529-5691FE14A45E}"/>
              </a:ext>
            </a:extLst>
          </p:cNvPr>
          <p:cNvPicPr>
            <a:picLocks noChangeAspect="1"/>
          </p:cNvPicPr>
          <p:nvPr userDrawn="1"/>
        </p:nvPicPr>
        <p:blipFill>
          <a:blip r:embed="rId2"/>
          <a:srcRect/>
          <a:stretch/>
        </p:blipFill>
        <p:spPr>
          <a:xfrm>
            <a:off x="1" y="223"/>
            <a:ext cx="12192397" cy="6857777"/>
          </a:xfrm>
          <a:prstGeom prst="rect">
            <a:avLst/>
          </a:prstGeom>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a:t>
            </a:r>
            <a:br>
              <a:rPr lang="pt-BR"/>
            </a:br>
            <a:r>
              <a:rPr lang="pt-BR"/>
              <a:t>am adipisc elit, seimt nonum nibh morq euismod tincidunt ut lore laoreet sit dolore magna aliquam erat agt volutpat dolor. </a:t>
            </a:r>
          </a:p>
        </p:txBody>
      </p:sp>
      <p:sp>
        <p:nvSpPr>
          <p:cNvPr id="19" name="Picture Placeholder 8">
            <a:extLst>
              <a:ext uri="{FF2B5EF4-FFF2-40B4-BE49-F238E27FC236}">
                <a16:creationId xmlns:a16="http://schemas.microsoft.com/office/drawing/2014/main" id="{3F26ABC1-45C8-3BB0-BF1E-039FBC7935B8}"/>
              </a:ext>
            </a:extLst>
          </p:cNvPr>
          <p:cNvSpPr>
            <a:spLocks noGrp="1"/>
          </p:cNvSpPr>
          <p:nvPr>
            <p:ph type="pic" sz="quarter" idx="71" hasCustomPrompt="1"/>
          </p:nvPr>
        </p:nvSpPr>
        <p:spPr>
          <a:xfrm>
            <a:off x="4591724" y="1143293"/>
            <a:ext cx="7119463" cy="4252486"/>
          </a:xfrm>
          <a:custGeom>
            <a:avLst/>
            <a:gdLst>
              <a:gd name="connsiteX0" fmla="*/ 0 w 13863917"/>
              <a:gd name="connsiteY0" fmla="*/ 0 h 8162364"/>
              <a:gd name="connsiteX1" fmla="*/ 13863917 w 13863917"/>
              <a:gd name="connsiteY1" fmla="*/ 0 h 8162364"/>
              <a:gd name="connsiteX2" fmla="*/ 13863917 w 13863917"/>
              <a:gd name="connsiteY2" fmla="*/ 8162364 h 8162364"/>
              <a:gd name="connsiteX3" fmla="*/ 0 w 13863917"/>
              <a:gd name="connsiteY3" fmla="*/ 8162364 h 8162364"/>
              <a:gd name="connsiteX4" fmla="*/ 0 w 13863917"/>
              <a:gd name="connsiteY4" fmla="*/ 0 h 8162364"/>
              <a:gd name="connsiteX0" fmla="*/ 17481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174812 w 14038729"/>
              <a:gd name="connsiteY4" fmla="*/ 0 h 8162364"/>
              <a:gd name="connsiteX0" fmla="*/ 30928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309282 w 14038729"/>
              <a:gd name="connsiteY4" fmla="*/ 0 h 8162364"/>
              <a:gd name="connsiteX0" fmla="*/ 309282 w 14240434"/>
              <a:gd name="connsiteY0" fmla="*/ 0 h 8162364"/>
              <a:gd name="connsiteX1" fmla="*/ 14240434 w 14240434"/>
              <a:gd name="connsiteY1" fmla="*/ 0 h 8162364"/>
              <a:gd name="connsiteX2" fmla="*/ 14038729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823577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917706 w 14240434"/>
              <a:gd name="connsiteY2" fmla="*/ 8162364 h 8162364"/>
              <a:gd name="connsiteX3" fmla="*/ 0 w 14240434"/>
              <a:gd name="connsiteY3" fmla="*/ 8162364 h 8162364"/>
              <a:gd name="connsiteX4" fmla="*/ 309282 w 14240434"/>
              <a:gd name="connsiteY4" fmla="*/ 0 h 8162364"/>
              <a:gd name="connsiteX0" fmla="*/ 309282 w 14159752"/>
              <a:gd name="connsiteY0" fmla="*/ 0 h 8162364"/>
              <a:gd name="connsiteX1" fmla="*/ 14159752 w 14159752"/>
              <a:gd name="connsiteY1" fmla="*/ 0 h 8162364"/>
              <a:gd name="connsiteX2" fmla="*/ 13917706 w 14159752"/>
              <a:gd name="connsiteY2" fmla="*/ 8162364 h 8162364"/>
              <a:gd name="connsiteX3" fmla="*/ 0 w 14159752"/>
              <a:gd name="connsiteY3" fmla="*/ 8162364 h 8162364"/>
              <a:gd name="connsiteX4" fmla="*/ 309282 w 14159752"/>
              <a:gd name="connsiteY4" fmla="*/ 0 h 8162364"/>
              <a:gd name="connsiteX0" fmla="*/ 309282 w 14213540"/>
              <a:gd name="connsiteY0" fmla="*/ 0 h 8162364"/>
              <a:gd name="connsiteX1" fmla="*/ 14213540 w 14213540"/>
              <a:gd name="connsiteY1" fmla="*/ 0 h 8162364"/>
              <a:gd name="connsiteX2" fmla="*/ 13917706 w 14213540"/>
              <a:gd name="connsiteY2" fmla="*/ 8162364 h 8162364"/>
              <a:gd name="connsiteX3" fmla="*/ 0 w 14213540"/>
              <a:gd name="connsiteY3" fmla="*/ 8162364 h 8162364"/>
              <a:gd name="connsiteX4" fmla="*/ 309282 w 14213540"/>
              <a:gd name="connsiteY4" fmla="*/ 0 h 8162364"/>
              <a:gd name="connsiteX0" fmla="*/ 309282 w 14213540"/>
              <a:gd name="connsiteY0" fmla="*/ 0 h 8269941"/>
              <a:gd name="connsiteX1" fmla="*/ 14213540 w 14213540"/>
              <a:gd name="connsiteY1" fmla="*/ 0 h 8269941"/>
              <a:gd name="connsiteX2" fmla="*/ 13917706 w 14213540"/>
              <a:gd name="connsiteY2" fmla="*/ 8162364 h 8269941"/>
              <a:gd name="connsiteX3" fmla="*/ 0 w 14213540"/>
              <a:gd name="connsiteY3" fmla="*/ 8269941 h 8269941"/>
              <a:gd name="connsiteX4" fmla="*/ 309282 w 14213540"/>
              <a:gd name="connsiteY4" fmla="*/ 0 h 8269941"/>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0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147918 h 8404411"/>
              <a:gd name="connsiteX0" fmla="*/ 336177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36177 w 14213540"/>
              <a:gd name="connsiteY4" fmla="*/ 147918 h 8404411"/>
              <a:gd name="connsiteX0" fmla="*/ 336177 w 14186646"/>
              <a:gd name="connsiteY0" fmla="*/ 161365 h 8417858"/>
              <a:gd name="connsiteX1" fmla="*/ 14186646 w 14186646"/>
              <a:gd name="connsiteY1" fmla="*/ 0 h 8417858"/>
              <a:gd name="connsiteX2" fmla="*/ 13917706 w 14186646"/>
              <a:gd name="connsiteY2" fmla="*/ 8175811 h 8417858"/>
              <a:gd name="connsiteX3" fmla="*/ 0 w 14186646"/>
              <a:gd name="connsiteY3" fmla="*/ 8417858 h 8417858"/>
              <a:gd name="connsiteX4" fmla="*/ 336177 w 14186646"/>
              <a:gd name="connsiteY4" fmla="*/ 161365 h 8417858"/>
              <a:gd name="connsiteX0" fmla="*/ 336177 w 14213540"/>
              <a:gd name="connsiteY0" fmla="*/ 161365 h 8417858"/>
              <a:gd name="connsiteX1" fmla="*/ 14213540 w 14213540"/>
              <a:gd name="connsiteY1" fmla="*/ 0 h 8417858"/>
              <a:gd name="connsiteX2" fmla="*/ 13917706 w 14213540"/>
              <a:gd name="connsiteY2" fmla="*/ 8175811 h 8417858"/>
              <a:gd name="connsiteX3" fmla="*/ 0 w 14213540"/>
              <a:gd name="connsiteY3" fmla="*/ 8417858 h 8417858"/>
              <a:gd name="connsiteX4" fmla="*/ 336177 w 14213540"/>
              <a:gd name="connsiteY4" fmla="*/ 161365 h 8417858"/>
              <a:gd name="connsiteX0" fmla="*/ 336177 w 14240434"/>
              <a:gd name="connsiteY0" fmla="*/ 188259 h 8444752"/>
              <a:gd name="connsiteX1" fmla="*/ 14240434 w 14240434"/>
              <a:gd name="connsiteY1" fmla="*/ 0 h 8444752"/>
              <a:gd name="connsiteX2" fmla="*/ 13917706 w 14240434"/>
              <a:gd name="connsiteY2" fmla="*/ 8202705 h 8444752"/>
              <a:gd name="connsiteX3" fmla="*/ 0 w 14240434"/>
              <a:gd name="connsiteY3" fmla="*/ 8444752 h 8444752"/>
              <a:gd name="connsiteX4" fmla="*/ 336177 w 14240434"/>
              <a:gd name="connsiteY4" fmla="*/ 188259 h 8444752"/>
              <a:gd name="connsiteX0" fmla="*/ 336177 w 14213540"/>
              <a:gd name="connsiteY0" fmla="*/ 228600 h 8485093"/>
              <a:gd name="connsiteX1" fmla="*/ 14213540 w 14213540"/>
              <a:gd name="connsiteY1" fmla="*/ 0 h 8485093"/>
              <a:gd name="connsiteX2" fmla="*/ 13917706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36649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36177 w 14213540"/>
              <a:gd name="connsiteY4" fmla="*/ 228600 h 8485093"/>
              <a:gd name="connsiteX0" fmla="*/ 376706 w 14213540"/>
              <a:gd name="connsiteY0" fmla="*/ 242047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76706 w 14213540"/>
              <a:gd name="connsiteY4" fmla="*/ 242047 h 8485093"/>
              <a:gd name="connsiteX0" fmla="*/ 376706 w 14213540"/>
              <a:gd name="connsiteY0" fmla="*/ 242047 h 8485093"/>
              <a:gd name="connsiteX1" fmla="*/ 14213540 w 14213540"/>
              <a:gd name="connsiteY1" fmla="*/ 0 h 8485093"/>
              <a:gd name="connsiteX2" fmla="*/ 13890687 w 14213540"/>
              <a:gd name="connsiteY2" fmla="*/ 8229599 h 8485093"/>
              <a:gd name="connsiteX3" fmla="*/ 0 w 14213540"/>
              <a:gd name="connsiteY3" fmla="*/ 8485093 h 8485093"/>
              <a:gd name="connsiteX4" fmla="*/ 376706 w 1421354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93421"/>
              <a:gd name="connsiteY0" fmla="*/ 261925 h 8504971"/>
              <a:gd name="connsiteX1" fmla="*/ 14293421 w 14293421"/>
              <a:gd name="connsiteY1" fmla="*/ 0 h 8504971"/>
              <a:gd name="connsiteX2" fmla="*/ 13890687 w 14293421"/>
              <a:gd name="connsiteY2" fmla="*/ 8249477 h 8504971"/>
              <a:gd name="connsiteX3" fmla="*/ 0 w 14293421"/>
              <a:gd name="connsiteY3" fmla="*/ 8504971 h 8504971"/>
              <a:gd name="connsiteX4" fmla="*/ 376706 w 14293421"/>
              <a:gd name="connsiteY4" fmla="*/ 261925 h 8504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3421" h="8504971">
                <a:moveTo>
                  <a:pt x="376706" y="261925"/>
                </a:moveTo>
                <a:cubicBezTo>
                  <a:pt x="385670" y="288819"/>
                  <a:pt x="14257562" y="-1"/>
                  <a:pt x="14293421" y="0"/>
                </a:cubicBezTo>
                <a:cubicBezTo>
                  <a:pt x="14252372" y="19878"/>
                  <a:pt x="13911766" y="8309112"/>
                  <a:pt x="13890687" y="8249477"/>
                </a:cubicBezTo>
                <a:cubicBezTo>
                  <a:pt x="13877240" y="8280854"/>
                  <a:pt x="4639235" y="8446700"/>
                  <a:pt x="0" y="8504971"/>
                </a:cubicBezTo>
                <a:lnTo>
                  <a:pt x="376706" y="261925"/>
                </a:lnTo>
                <a:close/>
              </a:path>
            </a:pathLst>
          </a:custGeom>
          <a:solidFill>
            <a:schemeClr val="bg1">
              <a:alpha val="15370"/>
            </a:schemeClr>
          </a:solidFill>
          <a:ln>
            <a:noFill/>
          </a:ln>
          <a:effectLst>
            <a:softEdge rad="0"/>
          </a:effectLst>
          <a:scene3d>
            <a:camera prst="perspectiveFront" fov="1080000">
              <a:rot lat="20730000" lon="2100000" rev="21060000"/>
            </a:camera>
            <a:lightRig rig="threePt" dir="t"/>
          </a:scene3d>
          <a:sp3d/>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2" name="Text Placeholder 12">
            <a:extLst>
              <a:ext uri="{FF2B5EF4-FFF2-40B4-BE49-F238E27FC236}">
                <a16:creationId xmlns:a16="http://schemas.microsoft.com/office/drawing/2014/main" id="{F34CBC25-C53D-600B-7290-304B940EB426}"/>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3" name="Text Placeholder 12">
            <a:extLst>
              <a:ext uri="{FF2B5EF4-FFF2-40B4-BE49-F238E27FC236}">
                <a16:creationId xmlns:a16="http://schemas.microsoft.com/office/drawing/2014/main" id="{B2B2A4E6-4744-F623-5D8D-4C975F66B0E8}"/>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4" name="Slide Number Placeholder 5">
            <a:extLst>
              <a:ext uri="{FF2B5EF4-FFF2-40B4-BE49-F238E27FC236}">
                <a16:creationId xmlns:a16="http://schemas.microsoft.com/office/drawing/2014/main" id="{6BDAAA76-8092-8E46-36EF-B1E543117AB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7913052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500"/>
                                        <p:tgtEl>
                                          <p:spTgt spid="12">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2">
                                            <p:bg/>
                                          </p:spTgt>
                                        </p:tgtEl>
                                        <p:attrNameLst>
                                          <p:attrName>style.visibility</p:attrName>
                                        </p:attrNameLst>
                                      </p:cBhvr>
                                      <p:to>
                                        <p:strVal val="visible"/>
                                      </p:to>
                                    </p:set>
                                    <p:animEffect transition="in" filter="fade">
                                      <p:cBhvr>
                                        <p:cTn id="20" dur="500"/>
                                        <p:tgtEl>
                                          <p:spTgt spid="2">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500"/>
                                        <p:tgtEl>
                                          <p:spTgt spid="2">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2">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2">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3">
                                            <p:bg/>
                                          </p:spTgt>
                                        </p:tgtEl>
                                        <p:attrNameLst>
                                          <p:attrName>style.visibility</p:attrName>
                                        </p:attrNameLst>
                                      </p:cBhvr>
                                      <p:to>
                                        <p:strVal val="visible"/>
                                      </p:to>
                                    </p:set>
                                    <p:animEffect transition="in" filter="fade">
                                      <p:cBhvr>
                                        <p:cTn id="30" dur="500"/>
                                        <p:tgtEl>
                                          <p:spTgt spid="3">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3">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3">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2"/>
                        </p:tgtEl>
                        <p:attrNameLst>
                          <p:attrName>ppt_x</p:attrName>
                          <p:attrName>ppt_y</p:attrName>
                        </p:attrNameLst>
                      </p:cBhvr>
                      <p:rCtr x="4909" y="0"/>
                    </p:animMotion>
                  </p:childTnLst>
                </p:cTn>
              </p:par>
            </p:tnLst>
          </p:tmpl>
        </p:tmplLst>
      </p:bldP>
      <p:bldP spid="2" grpId="1" build="p" animBg="1">
        <p:tmplLst>
          <p:tmpl>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3"/>
                        </p:tgtEl>
                        <p:attrNameLst>
                          <p:attrName>ppt_x</p:attrName>
                          <p:attrName>ppt_y</p:attrName>
                        </p:attrNameLst>
                      </p:cBhvr>
                      <p:rCtr x="4909" y="0"/>
                    </p:animMotion>
                  </p:childTnLst>
                </p:cTn>
              </p:par>
            </p:tnLst>
          </p:tmpl>
        </p:tmplLst>
      </p:bldP>
      <p:bldP spid="3" grpId="1" build="p" animBg="1">
        <p:tmplLst>
          <p:tmpl>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údo_4">
    <p:bg>
      <p:bgPr>
        <a:solidFill>
          <a:srgbClr val="00C9EB"/>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6" name="Picture Placeholder 8">
            <a:extLst>
              <a:ext uri="{FF2B5EF4-FFF2-40B4-BE49-F238E27FC236}">
                <a16:creationId xmlns:a16="http://schemas.microsoft.com/office/drawing/2014/main" id="{7B3B91E7-DE81-A890-632B-A239A006CFB4}"/>
              </a:ext>
            </a:extLst>
          </p:cNvPr>
          <p:cNvSpPr>
            <a:spLocks noGrp="1"/>
          </p:cNvSpPr>
          <p:nvPr>
            <p:ph type="pic" sz="quarter" idx="70" hasCustomPrompt="1"/>
          </p:nvPr>
        </p:nvSpPr>
        <p:spPr>
          <a:xfrm>
            <a:off x="3700147" y="1577546"/>
            <a:ext cx="5818977" cy="3622879"/>
          </a:xfrm>
          <a:prstGeom prst="round2SameRect">
            <a:avLst>
              <a:gd name="adj1" fmla="val 2481"/>
              <a:gd name="adj2" fmla="val 0"/>
            </a:avLst>
          </a:prstGeom>
          <a:solidFill>
            <a:schemeClr val="tx1">
              <a:alpha val="1500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6" y="1938668"/>
            <a:ext cx="2438544" cy="2897985"/>
          </a:xfrm>
          <a:prstGeom prst="roundRect">
            <a:avLst>
              <a:gd name="adj" fmla="val 5421"/>
            </a:avLst>
          </a:prstGeom>
          <a:solidFill>
            <a:schemeClr val="bg2">
              <a:alpha val="99763"/>
            </a:schemeClr>
          </a:solidFill>
          <a:ln w="19050">
            <a:solidFill>
              <a:srgbClr val="06EEFF"/>
            </a:solidFill>
          </a:ln>
          <a:effectLst>
            <a:outerShdw blurRad="704027" dist="640989" dir="5684189" sx="90000" sy="90000" algn="t" rotWithShape="0">
              <a:schemeClr val="accent1">
                <a:lumMod val="75000"/>
                <a:lumOff val="25000"/>
                <a:alpha val="59754"/>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a:t>
            </a:r>
            <a:br>
              <a:rPr lang="pt-BR"/>
            </a:br>
            <a:r>
              <a:rPr lang="pt-BR"/>
              <a:t>veniam, quisnos exerci</a:t>
            </a:r>
            <a:br>
              <a:rPr lang="pt-BR"/>
            </a:br>
            <a:r>
              <a:rPr lang="pt-BR"/>
              <a:t>tation ullamcorper suscip</a:t>
            </a:r>
            <a:br>
              <a:rPr lang="pt-BR"/>
            </a:br>
            <a:r>
              <a:rPr lang="pt-BR"/>
              <a:t>eborp lobortis nislut utea</a:t>
            </a:r>
            <a:br>
              <a:rPr lang="pt-BR"/>
            </a:br>
            <a:r>
              <a:rPr lang="pt-BR"/>
              <a:t>commod. Use a versão bold para destaque</a:t>
            </a:r>
          </a:p>
        </p:txBody>
      </p:sp>
      <p:sp>
        <p:nvSpPr>
          <p:cNvPr id="2" name="Slide Number Placeholder 5">
            <a:extLst>
              <a:ext uri="{FF2B5EF4-FFF2-40B4-BE49-F238E27FC236}">
                <a16:creationId xmlns:a16="http://schemas.microsoft.com/office/drawing/2014/main" id="{16483EA9-521B-B8E3-92D0-19ABC53CFAF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53899631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0" nodeType="withEffect">
                                  <p:stCondLst>
                                    <p:cond delay="110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6" grpId="0" animBg="1"/>
      <p:bldP spid="12"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Lst>
  </p:timing>
  <p:extLst>
    <p:ext uri="{DCECCB84-F9BA-43D5-87BE-67443E8EF086}">
      <p15:sldGuideLst xmlns:p15="http://schemas.microsoft.com/office/powerpoint/2012/main">
        <p15:guide id="1" orient="horz" pos="44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údo_6">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celular em movimento 1</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627975"/>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739402" y="2913304"/>
            <a:ext cx="3998007"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 minim veniam, quisnos exerci tation ullamcorper suscipit eborp lobortis nisl ut aliquip ex ea commodo. Use a versão bold para destaques:</a:t>
            </a:r>
          </a:p>
        </p:txBody>
      </p:sp>
      <p:sp>
        <p:nvSpPr>
          <p:cNvPr id="13" name="Text Placeholder 12">
            <a:extLst>
              <a:ext uri="{FF2B5EF4-FFF2-40B4-BE49-F238E27FC236}">
                <a16:creationId xmlns:a16="http://schemas.microsoft.com/office/drawing/2014/main" id="{915E5425-D690-EEC7-42E5-3F599B9160BA}"/>
              </a:ext>
            </a:extLst>
          </p:cNvPr>
          <p:cNvSpPr>
            <a:spLocks noGrp="1"/>
          </p:cNvSpPr>
          <p:nvPr>
            <p:ph type="body" sz="quarter" idx="69" hasCustomPrompt="1"/>
          </p:nvPr>
        </p:nvSpPr>
        <p:spPr>
          <a:xfrm>
            <a:off x="739402" y="4038681"/>
            <a:ext cx="3998007" cy="861774"/>
          </a:xfrm>
          <a:prstGeom prst="rect">
            <a:avLst/>
          </a:prstGeom>
        </p:spPr>
        <p:txBody>
          <a:bodyPr wrap="square" lIns="0" rIns="90000">
            <a:spAutoFit/>
          </a:bodyPr>
          <a:lstStyle>
            <a:lvl1pPr marL="127800" indent="-117000">
              <a:lnSpc>
                <a:spcPts val="1500"/>
              </a:lnSpc>
              <a:spcBef>
                <a:spcPts val="500"/>
              </a:spcBef>
              <a:buFont typeface="Arial" panose="020B0604020202020204" pitchFamily="34" charset="0"/>
              <a:buChar char="•"/>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a:t>
            </a:r>
            <a:r>
              <a:rPr lang="pt-BR" err="1"/>
              <a:t>wisi</a:t>
            </a:r>
            <a:r>
              <a:rPr lang="pt-BR"/>
              <a:t> </a:t>
            </a:r>
            <a:r>
              <a:rPr lang="pt-BR" err="1"/>
              <a:t>enim</a:t>
            </a:r>
            <a:r>
              <a:rPr lang="pt-BR"/>
              <a:t> ad </a:t>
            </a:r>
            <a:r>
              <a:rPr lang="pt-BR" err="1"/>
              <a:t>minim</a:t>
            </a:r>
            <a:r>
              <a:rPr lang="pt-BR"/>
              <a:t> </a:t>
            </a:r>
            <a:r>
              <a:rPr lang="pt-BR" err="1"/>
              <a:t>veniam</a:t>
            </a:r>
            <a:r>
              <a:rPr lang="pt-BR"/>
              <a:t>, </a:t>
            </a:r>
            <a:r>
              <a:rPr lang="pt-BR" err="1"/>
              <a:t>quisnos</a:t>
            </a:r>
            <a:r>
              <a:rPr lang="pt-BR"/>
              <a:t> exerci </a:t>
            </a:r>
            <a:r>
              <a:rPr lang="pt-BR" err="1"/>
              <a:t>tation</a:t>
            </a:r>
            <a:r>
              <a:rPr lang="pt-BR"/>
              <a:t> </a:t>
            </a:r>
            <a:r>
              <a:rPr lang="pt-BR" err="1"/>
              <a:t>ullamcorper</a:t>
            </a:r>
            <a:r>
              <a:rPr lang="pt-BR"/>
              <a:t> </a:t>
            </a:r>
            <a:r>
              <a:rPr lang="pt-BR" err="1"/>
              <a:t>suscipit</a:t>
            </a:r>
            <a:r>
              <a:rPr lang="pt-BR"/>
              <a:t> </a:t>
            </a:r>
            <a:r>
              <a:rPr lang="pt-BR" err="1"/>
              <a:t>eborp</a:t>
            </a:r>
            <a:r>
              <a:rPr lang="pt-BR"/>
              <a:t> </a:t>
            </a:r>
            <a:r>
              <a:rPr lang="pt-BR" err="1"/>
              <a:t>lobortis</a:t>
            </a:r>
            <a:r>
              <a:rPr lang="pt-BR"/>
              <a:t> </a:t>
            </a:r>
            <a:r>
              <a:rPr lang="pt-BR" err="1"/>
              <a:t>nisl</a:t>
            </a:r>
            <a:r>
              <a:rPr lang="pt-BR"/>
              <a:t> ut </a:t>
            </a:r>
            <a:r>
              <a:rPr lang="pt-BR" err="1"/>
              <a:t>aliquip</a:t>
            </a:r>
            <a:r>
              <a:rPr lang="pt-BR"/>
              <a:t> </a:t>
            </a:r>
            <a:r>
              <a:rPr lang="pt-BR" err="1"/>
              <a:t>ex</a:t>
            </a:r>
            <a:r>
              <a:rPr lang="pt-BR"/>
              <a:t> </a:t>
            </a:r>
            <a:r>
              <a:rPr lang="pt-BR" err="1"/>
              <a:t>ea</a:t>
            </a:r>
            <a:r>
              <a:rPr lang="pt-BR"/>
              <a:t> </a:t>
            </a:r>
            <a:r>
              <a:rPr lang="pt-BR" err="1"/>
              <a:t>commodo</a:t>
            </a:r>
            <a:r>
              <a:rPr lang="pt-BR"/>
              <a:t>. Use a versão </a:t>
            </a:r>
            <a:r>
              <a:rPr lang="pt-BR" err="1"/>
              <a:t>bold</a:t>
            </a:r>
            <a:r>
              <a:rPr lang="pt-BR"/>
              <a:t> para destaques.</a:t>
            </a:r>
          </a:p>
        </p:txBody>
      </p:sp>
      <p:sp>
        <p:nvSpPr>
          <p:cNvPr id="3" name="Picture Placeholder 8">
            <a:extLst>
              <a:ext uri="{FF2B5EF4-FFF2-40B4-BE49-F238E27FC236}">
                <a16:creationId xmlns:a16="http://schemas.microsoft.com/office/drawing/2014/main" id="{DF1CB840-0670-CA06-239E-AED5FB6E3D2F}"/>
              </a:ext>
            </a:extLst>
          </p:cNvPr>
          <p:cNvSpPr>
            <a:spLocks noGrp="1"/>
          </p:cNvSpPr>
          <p:nvPr>
            <p:ph type="pic" sz="quarter" idx="70" hasCustomPrompt="1"/>
          </p:nvPr>
        </p:nvSpPr>
        <p:spPr>
          <a:xfrm>
            <a:off x="7116881" y="1149724"/>
            <a:ext cx="2713559" cy="5284694"/>
          </a:xfrm>
          <a:prstGeom prst="roundRect">
            <a:avLst>
              <a:gd name="adj" fmla="val 11172"/>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9227F18A-07BE-0666-2934-9A5F1C3DC76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556965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údo_7">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DC282E-213F-70E2-DEF0-F26E1356D5DE}"/>
              </a:ext>
            </a:extLst>
          </p:cNvPr>
          <p:cNvPicPr>
            <a:picLocks noChangeAspect="1"/>
          </p:cNvPicPr>
          <p:nvPr userDrawn="1"/>
        </p:nvPicPr>
        <p:blipFill>
          <a:blip r:embed="rId2">
            <a:alphaModFix amt="80000"/>
            <a:extLst>
              <a:ext uri="{BEBA8EAE-BF5A-486C-A8C5-ECC9F3942E4B}">
                <a14:imgProps xmlns:a14="http://schemas.microsoft.com/office/drawing/2010/main">
                  <a14:imgLayer r:embed="rId3">
                    <a14:imgEffect>
                      <a14:brightnessContrast bright="-19000" contrast="15000"/>
                    </a14:imgEffect>
                  </a14:imgLayer>
                </a14:imgProps>
              </a:ext>
            </a:extLst>
          </a:blip>
          <a:srcRect l="11359" r="20543"/>
          <a:stretch>
            <a:fillRect/>
          </a:stretch>
        </p:blipFill>
        <p:spPr>
          <a:xfrm flipH="1">
            <a:off x="3889180" y="223"/>
            <a:ext cx="8302820" cy="6857777"/>
          </a:xfrm>
          <a:prstGeom prst="rect">
            <a:avLst/>
          </a:prstGeom>
        </p:spPr>
      </p:pic>
      <p:pic>
        <p:nvPicPr>
          <p:cNvPr id="3" name="Picture 2" descr="A black cell phone with a black screen&#10;&#10;AI-generated content may be incorrect.">
            <a:extLst>
              <a:ext uri="{FF2B5EF4-FFF2-40B4-BE49-F238E27FC236}">
                <a16:creationId xmlns:a16="http://schemas.microsoft.com/office/drawing/2014/main" id="{97C2A127-EE68-673A-D838-513226CC3FE8}"/>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bright="8000"/>
                    </a14:imgEffect>
                  </a14:imgLayer>
                </a14:imgProps>
              </a:ext>
            </a:extLst>
          </a:blip>
          <a:stretch>
            <a:fillRect/>
          </a:stretch>
        </p:blipFill>
        <p:spPr>
          <a:xfrm>
            <a:off x="3750997" y="1251936"/>
            <a:ext cx="2529018" cy="5068421"/>
          </a:xfrm>
          <a:prstGeom prst="rect">
            <a:avLst/>
          </a:prstGeom>
          <a:effectLst>
            <a:outerShdw blurRad="254000" dist="317500" dir="16200000" algn="tl" rotWithShape="0">
              <a:schemeClr val="accent1">
                <a:lumMod val="75000"/>
                <a:lumOff val="25000"/>
                <a:alpha val="25176"/>
              </a:schemeClr>
            </a:outerShdw>
          </a:effectLst>
        </p:spPr>
      </p:pic>
      <p:pic>
        <p:nvPicPr>
          <p:cNvPr id="6" name="Picture 5" descr="A black cell phone with a black screen&#10;&#10;AI-generated content may be incorrect.">
            <a:extLst>
              <a:ext uri="{FF2B5EF4-FFF2-40B4-BE49-F238E27FC236}">
                <a16:creationId xmlns:a16="http://schemas.microsoft.com/office/drawing/2014/main" id="{975862C4-7110-B803-94AF-5FF14947E204}"/>
              </a:ext>
            </a:extLst>
          </p:cNvPr>
          <p:cNvPicPr>
            <a:picLocks noChangeAspect="1"/>
          </p:cNvPicPr>
          <p:nvPr userDrawn="1"/>
        </p:nvPicPr>
        <p:blipFill>
          <a:blip r:embed="rId4">
            <a:extLst>
              <a:ext uri="{BEBA8EAE-BF5A-486C-A8C5-ECC9F3942E4B}">
                <a14:imgProps xmlns:a14="http://schemas.microsoft.com/office/drawing/2010/main">
                  <a14:imgLayer r:embed="rId6">
                    <a14:imgEffect>
                      <a14:brightnessContrast bright="8000"/>
                    </a14:imgEffect>
                  </a14:imgLayer>
                </a14:imgProps>
              </a:ext>
            </a:extLst>
          </a:blip>
          <a:stretch>
            <a:fillRect/>
          </a:stretch>
        </p:blipFill>
        <p:spPr>
          <a:xfrm>
            <a:off x="6186242" y="1592683"/>
            <a:ext cx="2529018" cy="5068421"/>
          </a:xfrm>
          <a:prstGeom prst="rect">
            <a:avLst/>
          </a:prstGeom>
          <a:effectLst>
            <a:outerShdw blurRad="254000" dist="317500" dir="5400000" algn="tl" rotWithShape="0">
              <a:schemeClr val="accent1">
                <a:lumMod val="75000"/>
                <a:lumOff val="25000"/>
                <a:alpha val="25176"/>
              </a:schemeClr>
            </a:outerShdw>
          </a:effectLst>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celular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rgbClr val="00C9EB"/>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5" y="1727524"/>
            <a:ext cx="2529018" cy="2331656"/>
          </a:xfrm>
          <a:prstGeom prst="roundRect">
            <a:avLst>
              <a:gd name="adj" fmla="val 5421"/>
            </a:avLst>
          </a:prstGeom>
          <a:solidFill>
            <a:schemeClr val="accent1">
              <a:alpha val="99763"/>
            </a:schemeClr>
          </a:solidFill>
          <a:ln w="19050">
            <a:solidFill>
              <a:schemeClr val="accent1">
                <a:lumMod val="75000"/>
                <a:lumOff val="25000"/>
              </a:schemeClr>
            </a:solidFill>
          </a:ln>
          <a:effectLst>
            <a:outerShdw blurRad="704027" dist="640989" dir="5684189" sx="90000" sy="90000" algn="t" rotWithShape="0">
              <a:schemeClr val="accent1">
                <a:lumMod val="75000"/>
                <a:lumOff val="25000"/>
                <a:alpha val="59754"/>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 tation ullam corper suscip eborp lobortis nislut utea commod. Use a versão bold para destaque</a:t>
            </a:r>
          </a:p>
        </p:txBody>
      </p:sp>
      <p:sp>
        <p:nvSpPr>
          <p:cNvPr id="22" name="Picture Placeholder 21">
            <a:extLst>
              <a:ext uri="{FF2B5EF4-FFF2-40B4-BE49-F238E27FC236}">
                <a16:creationId xmlns:a16="http://schemas.microsoft.com/office/drawing/2014/main" id="{F9A7C948-249C-AAE9-6E62-CFD60832DE2E}"/>
              </a:ext>
            </a:extLst>
          </p:cNvPr>
          <p:cNvSpPr>
            <a:spLocks noGrp="1"/>
          </p:cNvSpPr>
          <p:nvPr>
            <p:ph type="pic" sz="quarter" idx="69" hasCustomPrompt="1"/>
          </p:nvPr>
        </p:nvSpPr>
        <p:spPr>
          <a:xfrm>
            <a:off x="3976847" y="1537241"/>
            <a:ext cx="2081516" cy="4499221"/>
          </a:xfrm>
          <a:custGeom>
            <a:avLst/>
            <a:gdLst>
              <a:gd name="connsiteX0" fmla="*/ 1211184 w 4162761"/>
              <a:gd name="connsiteY0" fmla="*/ 82 h 8998442"/>
              <a:gd name="connsiteX1" fmla="*/ 1298185 w 4162761"/>
              <a:gd name="connsiteY1" fmla="*/ 23805 h 8998442"/>
              <a:gd name="connsiteX2" fmla="*/ 1308487 w 4162761"/>
              <a:gd name="connsiteY2" fmla="*/ 171515 h 8998442"/>
              <a:gd name="connsiteX3" fmla="*/ 1397768 w 4162761"/>
              <a:gd name="connsiteY3" fmla="*/ 295178 h 8998442"/>
              <a:gd name="connsiteX4" fmla="*/ 1730857 w 4162761"/>
              <a:gd name="connsiteY4" fmla="*/ 312354 h 8998442"/>
              <a:gd name="connsiteX5" fmla="*/ 2438240 w 4162761"/>
              <a:gd name="connsiteY5" fmla="*/ 312354 h 8998442"/>
              <a:gd name="connsiteX6" fmla="*/ 2747290 w 4162761"/>
              <a:gd name="connsiteY6" fmla="*/ 302048 h 8998442"/>
              <a:gd name="connsiteX7" fmla="*/ 2850307 w 4162761"/>
              <a:gd name="connsiteY7" fmla="*/ 161209 h 8998442"/>
              <a:gd name="connsiteX8" fmla="*/ 2874345 w 4162761"/>
              <a:gd name="connsiteY8" fmla="*/ 10065 h 8998442"/>
              <a:gd name="connsiteX9" fmla="*/ 2984229 w 4162761"/>
              <a:gd name="connsiteY9" fmla="*/ 3195 h 8998442"/>
              <a:gd name="connsiteX10" fmla="*/ 3523351 w 4162761"/>
              <a:gd name="connsiteY10" fmla="*/ 3195 h 8998442"/>
              <a:gd name="connsiteX11" fmla="*/ 3657273 w 4162761"/>
              <a:gd name="connsiteY11" fmla="*/ 6630 h 8998442"/>
              <a:gd name="connsiteX12" fmla="*/ 3719083 w 4162761"/>
              <a:gd name="connsiteY12" fmla="*/ 6630 h 8998442"/>
              <a:gd name="connsiteX13" fmla="*/ 3794629 w 4162761"/>
              <a:gd name="connsiteY13" fmla="*/ 20370 h 8998442"/>
              <a:gd name="connsiteX14" fmla="*/ 4113982 w 4162761"/>
              <a:gd name="connsiteY14" fmla="*/ 291743 h 8998442"/>
              <a:gd name="connsiteX15" fmla="*/ 4158622 w 4162761"/>
              <a:gd name="connsiteY15" fmla="*/ 927237 h 8998442"/>
              <a:gd name="connsiteX16" fmla="*/ 4158622 w 4162761"/>
              <a:gd name="connsiteY16" fmla="*/ 8264613 h 8998442"/>
              <a:gd name="connsiteX17" fmla="*/ 4155188 w 4162761"/>
              <a:gd name="connsiteY17" fmla="*/ 8412322 h 8998442"/>
              <a:gd name="connsiteX18" fmla="*/ 4155188 w 4162761"/>
              <a:gd name="connsiteY18" fmla="*/ 8491330 h 8998442"/>
              <a:gd name="connsiteX19" fmla="*/ 4138019 w 4162761"/>
              <a:gd name="connsiteY19" fmla="*/ 8639039 h 8998442"/>
              <a:gd name="connsiteX20" fmla="*/ 3801497 w 4162761"/>
              <a:gd name="connsiteY20" fmla="*/ 8975678 h 8998442"/>
              <a:gd name="connsiteX21" fmla="*/ 3585161 w 4162761"/>
              <a:gd name="connsiteY21" fmla="*/ 8992854 h 8998442"/>
              <a:gd name="connsiteX22" fmla="*/ 3502748 w 4162761"/>
              <a:gd name="connsiteY22" fmla="*/ 8992854 h 8998442"/>
              <a:gd name="connsiteX23" fmla="*/ 3238338 w 4162761"/>
              <a:gd name="connsiteY23" fmla="*/ 8996289 h 8998442"/>
              <a:gd name="connsiteX24" fmla="*/ 776233 w 4162761"/>
              <a:gd name="connsiteY24" fmla="*/ 8996289 h 8998442"/>
              <a:gd name="connsiteX25" fmla="*/ 632009 w 4162761"/>
              <a:gd name="connsiteY25" fmla="*/ 8992854 h 8998442"/>
              <a:gd name="connsiteX26" fmla="*/ 549596 w 4162761"/>
              <a:gd name="connsiteY26" fmla="*/ 8992854 h 8998442"/>
              <a:gd name="connsiteX27" fmla="*/ 357297 w 4162761"/>
              <a:gd name="connsiteY27" fmla="*/ 8975678 h 8998442"/>
              <a:gd name="connsiteX28" fmla="*/ 58548 w 4162761"/>
              <a:gd name="connsiteY28" fmla="*/ 8735222 h 8998442"/>
              <a:gd name="connsiteX29" fmla="*/ 172 w 4162761"/>
              <a:gd name="connsiteY29" fmla="*/ 8278354 h 8998442"/>
              <a:gd name="connsiteX30" fmla="*/ 172 w 4162761"/>
              <a:gd name="connsiteY30" fmla="*/ 697085 h 8998442"/>
              <a:gd name="connsiteX31" fmla="*/ 65416 w 4162761"/>
              <a:gd name="connsiteY31" fmla="*/ 250522 h 8998442"/>
              <a:gd name="connsiteX32" fmla="*/ 364165 w 4162761"/>
              <a:gd name="connsiteY32" fmla="*/ 20370 h 8998442"/>
              <a:gd name="connsiteX33" fmla="*/ 443145 w 4162761"/>
              <a:gd name="connsiteY33" fmla="*/ 6630 h 8998442"/>
              <a:gd name="connsiteX34" fmla="*/ 508389 w 4162761"/>
              <a:gd name="connsiteY34" fmla="*/ 3195 h 8998442"/>
              <a:gd name="connsiteX35" fmla="*/ 1099019 w 4162761"/>
              <a:gd name="connsiteY35" fmla="*/ 3195 h 8998442"/>
              <a:gd name="connsiteX36" fmla="*/ 1211184 w 4162761"/>
              <a:gd name="connsiteY36" fmla="*/ 82 h 899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62761" h="8998442">
                <a:moveTo>
                  <a:pt x="1211184" y="82"/>
                </a:moveTo>
                <a:cubicBezTo>
                  <a:pt x="1250611" y="762"/>
                  <a:pt x="1285845" y="5914"/>
                  <a:pt x="1298185" y="23805"/>
                </a:cubicBezTo>
                <a:cubicBezTo>
                  <a:pt x="1319504" y="52789"/>
                  <a:pt x="1298686" y="128719"/>
                  <a:pt x="1308487" y="171515"/>
                </a:cubicBezTo>
                <a:cubicBezTo>
                  <a:pt x="1321293" y="227621"/>
                  <a:pt x="1355345" y="269129"/>
                  <a:pt x="1397768" y="295178"/>
                </a:cubicBezTo>
                <a:cubicBezTo>
                  <a:pt x="1454428" y="329959"/>
                  <a:pt x="1640788" y="312354"/>
                  <a:pt x="1730857" y="312354"/>
                </a:cubicBezTo>
                <a:lnTo>
                  <a:pt x="2438240" y="312354"/>
                </a:lnTo>
                <a:cubicBezTo>
                  <a:pt x="2517434" y="312354"/>
                  <a:pt x="2691561" y="325665"/>
                  <a:pt x="2747290" y="302048"/>
                </a:cubicBezTo>
                <a:cubicBezTo>
                  <a:pt x="2802447" y="278647"/>
                  <a:pt x="2835928" y="226906"/>
                  <a:pt x="2850307" y="161209"/>
                </a:cubicBezTo>
                <a:cubicBezTo>
                  <a:pt x="2861110" y="111830"/>
                  <a:pt x="2832208" y="26596"/>
                  <a:pt x="2874345" y="10065"/>
                </a:cubicBezTo>
                <a:cubicBezTo>
                  <a:pt x="2891156" y="-384"/>
                  <a:pt x="2956687" y="3195"/>
                  <a:pt x="2984229" y="3195"/>
                </a:cubicBezTo>
                <a:lnTo>
                  <a:pt x="3523351" y="3195"/>
                </a:lnTo>
                <a:cubicBezTo>
                  <a:pt x="3566132" y="3195"/>
                  <a:pt x="3620430" y="-1529"/>
                  <a:pt x="3657273" y="6630"/>
                </a:cubicBezTo>
                <a:lnTo>
                  <a:pt x="3719083" y="6630"/>
                </a:lnTo>
                <a:cubicBezTo>
                  <a:pt x="3743335" y="12069"/>
                  <a:pt x="3769590" y="12713"/>
                  <a:pt x="3794629" y="20370"/>
                </a:cubicBezTo>
                <a:cubicBezTo>
                  <a:pt x="3940713" y="64812"/>
                  <a:pt x="4054675" y="160780"/>
                  <a:pt x="4113982" y="291743"/>
                </a:cubicBezTo>
                <a:cubicBezTo>
                  <a:pt x="4182874" y="444033"/>
                  <a:pt x="4158622" y="712543"/>
                  <a:pt x="4158622" y="927237"/>
                </a:cubicBezTo>
                <a:lnTo>
                  <a:pt x="4158622" y="8264613"/>
                </a:lnTo>
                <a:cubicBezTo>
                  <a:pt x="4158622" y="8311631"/>
                  <a:pt x="4164274" y="8371316"/>
                  <a:pt x="4155188" y="8412322"/>
                </a:cubicBezTo>
                <a:lnTo>
                  <a:pt x="4155188" y="8491330"/>
                </a:lnTo>
                <a:cubicBezTo>
                  <a:pt x="4155188" y="8546291"/>
                  <a:pt x="4152184" y="8595384"/>
                  <a:pt x="4138019" y="8639039"/>
                </a:cubicBezTo>
                <a:cubicBezTo>
                  <a:pt x="4083434" y="8806786"/>
                  <a:pt x="3969472" y="8921361"/>
                  <a:pt x="3801497" y="8975678"/>
                </a:cubicBezTo>
                <a:cubicBezTo>
                  <a:pt x="3740617" y="8995359"/>
                  <a:pt x="3663998" y="8992854"/>
                  <a:pt x="3585161" y="8992854"/>
                </a:cubicBezTo>
                <a:lnTo>
                  <a:pt x="3502748" y="8992854"/>
                </a:lnTo>
                <a:cubicBezTo>
                  <a:pt x="3441009" y="9002945"/>
                  <a:pt x="3325902" y="8996289"/>
                  <a:pt x="3238338" y="8996289"/>
                </a:cubicBezTo>
                <a:lnTo>
                  <a:pt x="776233" y="8996289"/>
                </a:lnTo>
                <a:cubicBezTo>
                  <a:pt x="729446" y="8996289"/>
                  <a:pt x="662485" y="8999223"/>
                  <a:pt x="632009" y="8992854"/>
                </a:cubicBezTo>
                <a:lnTo>
                  <a:pt x="549596" y="8992854"/>
                </a:lnTo>
                <a:cubicBezTo>
                  <a:pt x="478485" y="8992854"/>
                  <a:pt x="412311" y="8993570"/>
                  <a:pt x="357297" y="8975678"/>
                </a:cubicBezTo>
                <a:cubicBezTo>
                  <a:pt x="220299" y="8931094"/>
                  <a:pt x="126654" y="8848580"/>
                  <a:pt x="58548" y="8735222"/>
                </a:cubicBezTo>
                <a:cubicBezTo>
                  <a:pt x="-6195" y="8627302"/>
                  <a:pt x="172" y="8450895"/>
                  <a:pt x="172" y="8278354"/>
                </a:cubicBezTo>
                <a:lnTo>
                  <a:pt x="172" y="697085"/>
                </a:lnTo>
                <a:cubicBezTo>
                  <a:pt x="172" y="520535"/>
                  <a:pt x="-543" y="358871"/>
                  <a:pt x="65416" y="250522"/>
                </a:cubicBezTo>
                <a:cubicBezTo>
                  <a:pt x="131733" y="141744"/>
                  <a:pt x="230100" y="61162"/>
                  <a:pt x="364165" y="20370"/>
                </a:cubicBezTo>
                <a:cubicBezTo>
                  <a:pt x="390134" y="12498"/>
                  <a:pt x="417462" y="12355"/>
                  <a:pt x="443145" y="6630"/>
                </a:cubicBezTo>
                <a:cubicBezTo>
                  <a:pt x="463534" y="2121"/>
                  <a:pt x="493366" y="12498"/>
                  <a:pt x="508389" y="3195"/>
                </a:cubicBezTo>
                <a:lnTo>
                  <a:pt x="1099019" y="3195"/>
                </a:lnTo>
                <a:cubicBezTo>
                  <a:pt x="1128136" y="3195"/>
                  <a:pt x="1171757" y="-598"/>
                  <a:pt x="1211184" y="82"/>
                </a:cubicBezTo>
                <a:close/>
              </a:path>
            </a:pathLst>
          </a:custGeom>
          <a:solidFill>
            <a:schemeClr val="bg1">
              <a:alpha val="15000"/>
            </a:schemeClr>
          </a:solidFill>
        </p:spPr>
        <p:txBody>
          <a:bodyPr wrap="square" anchor="ctr">
            <a:noAutofit/>
          </a:bodyP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3" name="Picture Placeholder 22">
            <a:extLst>
              <a:ext uri="{FF2B5EF4-FFF2-40B4-BE49-F238E27FC236}">
                <a16:creationId xmlns:a16="http://schemas.microsoft.com/office/drawing/2014/main" id="{AA42B472-3D63-CF51-F440-55EDA17DA3E5}"/>
              </a:ext>
            </a:extLst>
          </p:cNvPr>
          <p:cNvSpPr>
            <a:spLocks noGrp="1"/>
          </p:cNvSpPr>
          <p:nvPr>
            <p:ph type="pic" sz="quarter" idx="70" hasCustomPrompt="1"/>
          </p:nvPr>
        </p:nvSpPr>
        <p:spPr>
          <a:xfrm>
            <a:off x="6407384" y="1877283"/>
            <a:ext cx="2081516" cy="4499221"/>
          </a:xfrm>
          <a:custGeom>
            <a:avLst/>
            <a:gdLst>
              <a:gd name="connsiteX0" fmla="*/ 1211184 w 4162761"/>
              <a:gd name="connsiteY0" fmla="*/ 82 h 8998442"/>
              <a:gd name="connsiteX1" fmla="*/ 1298185 w 4162761"/>
              <a:gd name="connsiteY1" fmla="*/ 23805 h 8998442"/>
              <a:gd name="connsiteX2" fmla="*/ 1308487 w 4162761"/>
              <a:gd name="connsiteY2" fmla="*/ 171515 h 8998442"/>
              <a:gd name="connsiteX3" fmla="*/ 1397768 w 4162761"/>
              <a:gd name="connsiteY3" fmla="*/ 295178 h 8998442"/>
              <a:gd name="connsiteX4" fmla="*/ 1730857 w 4162761"/>
              <a:gd name="connsiteY4" fmla="*/ 312354 h 8998442"/>
              <a:gd name="connsiteX5" fmla="*/ 2438240 w 4162761"/>
              <a:gd name="connsiteY5" fmla="*/ 312354 h 8998442"/>
              <a:gd name="connsiteX6" fmla="*/ 2747290 w 4162761"/>
              <a:gd name="connsiteY6" fmla="*/ 302048 h 8998442"/>
              <a:gd name="connsiteX7" fmla="*/ 2850307 w 4162761"/>
              <a:gd name="connsiteY7" fmla="*/ 161209 h 8998442"/>
              <a:gd name="connsiteX8" fmla="*/ 2874345 w 4162761"/>
              <a:gd name="connsiteY8" fmla="*/ 10065 h 8998442"/>
              <a:gd name="connsiteX9" fmla="*/ 2984229 w 4162761"/>
              <a:gd name="connsiteY9" fmla="*/ 3195 h 8998442"/>
              <a:gd name="connsiteX10" fmla="*/ 3523351 w 4162761"/>
              <a:gd name="connsiteY10" fmla="*/ 3195 h 8998442"/>
              <a:gd name="connsiteX11" fmla="*/ 3657273 w 4162761"/>
              <a:gd name="connsiteY11" fmla="*/ 6630 h 8998442"/>
              <a:gd name="connsiteX12" fmla="*/ 3719083 w 4162761"/>
              <a:gd name="connsiteY12" fmla="*/ 6630 h 8998442"/>
              <a:gd name="connsiteX13" fmla="*/ 3794629 w 4162761"/>
              <a:gd name="connsiteY13" fmla="*/ 20370 h 8998442"/>
              <a:gd name="connsiteX14" fmla="*/ 4113982 w 4162761"/>
              <a:gd name="connsiteY14" fmla="*/ 291743 h 8998442"/>
              <a:gd name="connsiteX15" fmla="*/ 4158622 w 4162761"/>
              <a:gd name="connsiteY15" fmla="*/ 927237 h 8998442"/>
              <a:gd name="connsiteX16" fmla="*/ 4158622 w 4162761"/>
              <a:gd name="connsiteY16" fmla="*/ 8264613 h 8998442"/>
              <a:gd name="connsiteX17" fmla="*/ 4155188 w 4162761"/>
              <a:gd name="connsiteY17" fmla="*/ 8412322 h 8998442"/>
              <a:gd name="connsiteX18" fmla="*/ 4155188 w 4162761"/>
              <a:gd name="connsiteY18" fmla="*/ 8491330 h 8998442"/>
              <a:gd name="connsiteX19" fmla="*/ 4138019 w 4162761"/>
              <a:gd name="connsiteY19" fmla="*/ 8639039 h 8998442"/>
              <a:gd name="connsiteX20" fmla="*/ 3801497 w 4162761"/>
              <a:gd name="connsiteY20" fmla="*/ 8975678 h 8998442"/>
              <a:gd name="connsiteX21" fmla="*/ 3585161 w 4162761"/>
              <a:gd name="connsiteY21" fmla="*/ 8992854 h 8998442"/>
              <a:gd name="connsiteX22" fmla="*/ 3502748 w 4162761"/>
              <a:gd name="connsiteY22" fmla="*/ 8992854 h 8998442"/>
              <a:gd name="connsiteX23" fmla="*/ 3238338 w 4162761"/>
              <a:gd name="connsiteY23" fmla="*/ 8996289 h 8998442"/>
              <a:gd name="connsiteX24" fmla="*/ 776233 w 4162761"/>
              <a:gd name="connsiteY24" fmla="*/ 8996289 h 8998442"/>
              <a:gd name="connsiteX25" fmla="*/ 632009 w 4162761"/>
              <a:gd name="connsiteY25" fmla="*/ 8992854 h 8998442"/>
              <a:gd name="connsiteX26" fmla="*/ 549596 w 4162761"/>
              <a:gd name="connsiteY26" fmla="*/ 8992854 h 8998442"/>
              <a:gd name="connsiteX27" fmla="*/ 357297 w 4162761"/>
              <a:gd name="connsiteY27" fmla="*/ 8975678 h 8998442"/>
              <a:gd name="connsiteX28" fmla="*/ 58548 w 4162761"/>
              <a:gd name="connsiteY28" fmla="*/ 8735222 h 8998442"/>
              <a:gd name="connsiteX29" fmla="*/ 172 w 4162761"/>
              <a:gd name="connsiteY29" fmla="*/ 8278354 h 8998442"/>
              <a:gd name="connsiteX30" fmla="*/ 172 w 4162761"/>
              <a:gd name="connsiteY30" fmla="*/ 697085 h 8998442"/>
              <a:gd name="connsiteX31" fmla="*/ 65416 w 4162761"/>
              <a:gd name="connsiteY31" fmla="*/ 250522 h 8998442"/>
              <a:gd name="connsiteX32" fmla="*/ 364165 w 4162761"/>
              <a:gd name="connsiteY32" fmla="*/ 20370 h 8998442"/>
              <a:gd name="connsiteX33" fmla="*/ 443145 w 4162761"/>
              <a:gd name="connsiteY33" fmla="*/ 6630 h 8998442"/>
              <a:gd name="connsiteX34" fmla="*/ 508389 w 4162761"/>
              <a:gd name="connsiteY34" fmla="*/ 3195 h 8998442"/>
              <a:gd name="connsiteX35" fmla="*/ 1099019 w 4162761"/>
              <a:gd name="connsiteY35" fmla="*/ 3195 h 8998442"/>
              <a:gd name="connsiteX36" fmla="*/ 1211184 w 4162761"/>
              <a:gd name="connsiteY36" fmla="*/ 82 h 899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62761" h="8998442">
                <a:moveTo>
                  <a:pt x="1211184" y="82"/>
                </a:moveTo>
                <a:cubicBezTo>
                  <a:pt x="1250611" y="762"/>
                  <a:pt x="1285845" y="5914"/>
                  <a:pt x="1298185" y="23805"/>
                </a:cubicBezTo>
                <a:cubicBezTo>
                  <a:pt x="1319504" y="52789"/>
                  <a:pt x="1298686" y="128719"/>
                  <a:pt x="1308487" y="171515"/>
                </a:cubicBezTo>
                <a:cubicBezTo>
                  <a:pt x="1321293" y="227621"/>
                  <a:pt x="1355345" y="269129"/>
                  <a:pt x="1397768" y="295178"/>
                </a:cubicBezTo>
                <a:cubicBezTo>
                  <a:pt x="1454428" y="329959"/>
                  <a:pt x="1640788" y="312354"/>
                  <a:pt x="1730857" y="312354"/>
                </a:cubicBezTo>
                <a:lnTo>
                  <a:pt x="2438240" y="312354"/>
                </a:lnTo>
                <a:cubicBezTo>
                  <a:pt x="2517434" y="312354"/>
                  <a:pt x="2691561" y="325665"/>
                  <a:pt x="2747290" y="302048"/>
                </a:cubicBezTo>
                <a:cubicBezTo>
                  <a:pt x="2802447" y="278647"/>
                  <a:pt x="2835928" y="226906"/>
                  <a:pt x="2850307" y="161209"/>
                </a:cubicBezTo>
                <a:cubicBezTo>
                  <a:pt x="2861110" y="111830"/>
                  <a:pt x="2832208" y="26596"/>
                  <a:pt x="2874345" y="10065"/>
                </a:cubicBezTo>
                <a:cubicBezTo>
                  <a:pt x="2891156" y="-384"/>
                  <a:pt x="2956687" y="3195"/>
                  <a:pt x="2984229" y="3195"/>
                </a:cubicBezTo>
                <a:lnTo>
                  <a:pt x="3523351" y="3195"/>
                </a:lnTo>
                <a:cubicBezTo>
                  <a:pt x="3566132" y="3195"/>
                  <a:pt x="3620430" y="-1529"/>
                  <a:pt x="3657273" y="6630"/>
                </a:cubicBezTo>
                <a:lnTo>
                  <a:pt x="3719083" y="6630"/>
                </a:lnTo>
                <a:cubicBezTo>
                  <a:pt x="3743335" y="12069"/>
                  <a:pt x="3769590" y="12713"/>
                  <a:pt x="3794629" y="20370"/>
                </a:cubicBezTo>
                <a:cubicBezTo>
                  <a:pt x="3940713" y="64812"/>
                  <a:pt x="4054675" y="160780"/>
                  <a:pt x="4113982" y="291743"/>
                </a:cubicBezTo>
                <a:cubicBezTo>
                  <a:pt x="4182874" y="444033"/>
                  <a:pt x="4158622" y="712543"/>
                  <a:pt x="4158622" y="927237"/>
                </a:cubicBezTo>
                <a:lnTo>
                  <a:pt x="4158622" y="8264613"/>
                </a:lnTo>
                <a:cubicBezTo>
                  <a:pt x="4158622" y="8311631"/>
                  <a:pt x="4164274" y="8371316"/>
                  <a:pt x="4155188" y="8412322"/>
                </a:cubicBezTo>
                <a:lnTo>
                  <a:pt x="4155188" y="8491330"/>
                </a:lnTo>
                <a:cubicBezTo>
                  <a:pt x="4155188" y="8546291"/>
                  <a:pt x="4152184" y="8595384"/>
                  <a:pt x="4138019" y="8639039"/>
                </a:cubicBezTo>
                <a:cubicBezTo>
                  <a:pt x="4083434" y="8806786"/>
                  <a:pt x="3969472" y="8921361"/>
                  <a:pt x="3801497" y="8975678"/>
                </a:cubicBezTo>
                <a:cubicBezTo>
                  <a:pt x="3740617" y="8995359"/>
                  <a:pt x="3663998" y="8992854"/>
                  <a:pt x="3585161" y="8992854"/>
                </a:cubicBezTo>
                <a:lnTo>
                  <a:pt x="3502748" y="8992854"/>
                </a:lnTo>
                <a:cubicBezTo>
                  <a:pt x="3441009" y="9002945"/>
                  <a:pt x="3325902" y="8996289"/>
                  <a:pt x="3238338" y="8996289"/>
                </a:cubicBezTo>
                <a:lnTo>
                  <a:pt x="776233" y="8996289"/>
                </a:lnTo>
                <a:cubicBezTo>
                  <a:pt x="729446" y="8996289"/>
                  <a:pt x="662485" y="8999223"/>
                  <a:pt x="632009" y="8992854"/>
                </a:cubicBezTo>
                <a:lnTo>
                  <a:pt x="549596" y="8992854"/>
                </a:lnTo>
                <a:cubicBezTo>
                  <a:pt x="478485" y="8992854"/>
                  <a:pt x="412311" y="8993570"/>
                  <a:pt x="357297" y="8975678"/>
                </a:cubicBezTo>
                <a:cubicBezTo>
                  <a:pt x="220299" y="8931094"/>
                  <a:pt x="126654" y="8848580"/>
                  <a:pt x="58548" y="8735222"/>
                </a:cubicBezTo>
                <a:cubicBezTo>
                  <a:pt x="-6195" y="8627302"/>
                  <a:pt x="172" y="8450895"/>
                  <a:pt x="172" y="8278354"/>
                </a:cubicBezTo>
                <a:lnTo>
                  <a:pt x="172" y="697085"/>
                </a:lnTo>
                <a:cubicBezTo>
                  <a:pt x="172" y="520535"/>
                  <a:pt x="-543" y="358871"/>
                  <a:pt x="65416" y="250522"/>
                </a:cubicBezTo>
                <a:cubicBezTo>
                  <a:pt x="131733" y="141744"/>
                  <a:pt x="230100" y="61162"/>
                  <a:pt x="364165" y="20370"/>
                </a:cubicBezTo>
                <a:cubicBezTo>
                  <a:pt x="390134" y="12498"/>
                  <a:pt x="417462" y="12355"/>
                  <a:pt x="443145" y="6630"/>
                </a:cubicBezTo>
                <a:cubicBezTo>
                  <a:pt x="463534" y="2121"/>
                  <a:pt x="493366" y="12498"/>
                  <a:pt x="508389" y="3195"/>
                </a:cubicBezTo>
                <a:lnTo>
                  <a:pt x="1099019" y="3195"/>
                </a:lnTo>
                <a:cubicBezTo>
                  <a:pt x="1128136" y="3195"/>
                  <a:pt x="1171757" y="-598"/>
                  <a:pt x="1211184" y="82"/>
                </a:cubicBezTo>
                <a:close/>
              </a:path>
            </a:pathLst>
          </a:custGeom>
          <a:solidFill>
            <a:schemeClr val="bg1">
              <a:alpha val="15000"/>
            </a:schemeClr>
          </a:solidFill>
        </p:spPr>
        <p:txBody>
          <a:bodyPr wrap="square" anchor="ctr">
            <a:noAutofit/>
          </a:bodyPr>
          <a:lstStyle>
            <a:lvl1pPr marL="228589" marR="0" indent="-228589" algn="ctr" defTabSz="914355" rtl="0" eaLnBrk="1" fontAlgn="auto" latinLnBrk="0" hangingPunct="1">
              <a:lnSpc>
                <a:spcPct val="90000"/>
              </a:lnSpc>
              <a:spcBef>
                <a:spcPts val="1000"/>
              </a:spcBef>
              <a:spcAft>
                <a:spcPts val="0"/>
              </a:spcAft>
              <a:buClrTx/>
              <a:buSzTx/>
              <a:buFont typeface="Arial" panose="020B0604020202020204" pitchFamily="34" charset="0"/>
              <a:buNone/>
              <a:tabLst/>
              <a:defRPr lang="pt-B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228589" marR="0" lvl="0" indent="-228589" algn="ctr"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Insira uma imagem aqui</a:t>
            </a:r>
          </a:p>
        </p:txBody>
      </p:sp>
      <p:sp>
        <p:nvSpPr>
          <p:cNvPr id="4" name="Slide Number Placeholder 5">
            <a:extLst>
              <a:ext uri="{FF2B5EF4-FFF2-40B4-BE49-F238E27FC236}">
                <a16:creationId xmlns:a16="http://schemas.microsoft.com/office/drawing/2014/main" id="{14D0BC10-76B8-FF16-D17B-2F437952AB3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113798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4 -7.40741E-7 L 4.67283E-6 -7.40741E-7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66667E-6 L 3.0334E-6 1.66667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2" presetClass="entr" presetSubtype="1" accel="50000" decel="5000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1000" fill="hold"/>
                                        <p:tgtEl>
                                          <p:spTgt spid="3"/>
                                        </p:tgtEl>
                                        <p:attrNameLst>
                                          <p:attrName>ppt_x</p:attrName>
                                        </p:attrNameLst>
                                      </p:cBhvr>
                                      <p:tavLst>
                                        <p:tav tm="0">
                                          <p:val>
                                            <p:strVal val="#ppt_x"/>
                                          </p:val>
                                        </p:tav>
                                        <p:tav tm="100000">
                                          <p:val>
                                            <p:strVal val="#ppt_x"/>
                                          </p:val>
                                        </p:tav>
                                      </p:tavLst>
                                    </p:anim>
                                    <p:anim calcmode="lin" valueType="num">
                                      <p:cBhvr additive="base">
                                        <p:cTn id="21" dur="1000" fill="hold"/>
                                        <p:tgtEl>
                                          <p:spTgt spid="3"/>
                                        </p:tgtEl>
                                        <p:attrNameLst>
                                          <p:attrName>ppt_y</p:attrName>
                                        </p:attrNameLst>
                                      </p:cBhvr>
                                      <p:tavLst>
                                        <p:tav tm="0">
                                          <p:val>
                                            <p:strVal val="0-#ppt_h/2"/>
                                          </p:val>
                                        </p:tav>
                                        <p:tav tm="100000">
                                          <p:val>
                                            <p:strVal val="#ppt_y"/>
                                          </p:val>
                                        </p:tav>
                                      </p:tavLst>
                                    </p:anim>
                                  </p:childTnLst>
                                </p:cTn>
                              </p:par>
                              <p:par>
                                <p:cTn id="22" presetID="2" presetClass="entr" presetSubtype="4" accel="50000" decel="5000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000" fill="hold"/>
                                        <p:tgtEl>
                                          <p:spTgt spid="6"/>
                                        </p:tgtEl>
                                        <p:attrNameLst>
                                          <p:attrName>ppt_x</p:attrName>
                                        </p:attrNameLst>
                                      </p:cBhvr>
                                      <p:tavLst>
                                        <p:tav tm="0">
                                          <p:val>
                                            <p:strVal val="#ppt_x"/>
                                          </p:val>
                                        </p:tav>
                                        <p:tav tm="100000">
                                          <p:val>
                                            <p:strVal val="#ppt_x"/>
                                          </p:val>
                                        </p:tav>
                                      </p:tavLst>
                                    </p:anim>
                                    <p:anim calcmode="lin" valueType="num">
                                      <p:cBhvr additive="base">
                                        <p:cTn id="25" dur="1000" fill="hold"/>
                                        <p:tgtEl>
                                          <p:spTgt spid="6"/>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4.90592E-6 -3.33333E-6 L -4.90592E-6 0.05232 " pathEditMode="relative" rAng="0" ptsTypes="AA">
                                      <p:cBhvr>
                                        <p:cTn id="32" dur="1000" fill="hold"/>
                                        <p:tgtEl>
                                          <p:spTgt spid="3"/>
                                        </p:tgtEl>
                                        <p:attrNameLst>
                                          <p:attrName>ppt_x</p:attrName>
                                          <p:attrName>ppt_y</p:attrName>
                                        </p:attrNameLst>
                                      </p:cBhvr>
                                      <p:rCtr x="0" y="2616"/>
                                    </p:animMotion>
                                  </p:childTnLst>
                                </p:cTn>
                              </p:par>
                              <p:par>
                                <p:cTn id="33" presetID="42" presetClass="path" presetSubtype="0" accel="50000" decel="50000" fill="hold" nodeType="withEffect">
                                  <p:stCondLst>
                                    <p:cond delay="0"/>
                                  </p:stCondLst>
                                  <p:childTnLst>
                                    <p:animMotion origin="layout" path="M 2.50602E-6 3.88889E-6 L 2.50602E-6 -0.04815 " pathEditMode="relative" rAng="0" ptsTypes="AA">
                                      <p:cBhvr>
                                        <p:cTn id="34" dur="1000" fill="hold"/>
                                        <p:tgtEl>
                                          <p:spTgt spid="6"/>
                                        </p:tgtEl>
                                        <p:attrNameLst>
                                          <p:attrName>ppt_x</p:attrName>
                                          <p:attrName>ppt_y</p:attrName>
                                        </p:attrNameLst>
                                      </p:cBhvr>
                                      <p:rCtr x="0" y="-2407"/>
                                    </p:animMotion>
                                  </p:childTnLst>
                                </p:cTn>
                              </p:par>
                              <p:par>
                                <p:cTn id="35" presetID="42" presetClass="path" presetSubtype="0" accel="50000" decel="50000" fill="hold" grpId="1" nodeType="withEffect">
                                  <p:stCondLst>
                                    <p:cond delay="0"/>
                                  </p:stCondLst>
                                  <p:childTnLst>
                                    <p:animMotion origin="layout" path="M -2.31135E-7 9.25926E-7 L -2.31135E-7 0.05174 " pathEditMode="relative" rAng="0" ptsTypes="AA">
                                      <p:cBhvr>
                                        <p:cTn id="36" dur="1000" fill="hold"/>
                                        <p:tgtEl>
                                          <p:spTgt spid="22"/>
                                        </p:tgtEl>
                                        <p:attrNameLst>
                                          <p:attrName>ppt_x</p:attrName>
                                          <p:attrName>ppt_y</p:attrName>
                                        </p:attrNameLst>
                                      </p:cBhvr>
                                      <p:rCtr x="0" y="2581"/>
                                    </p:animMotion>
                                  </p:childTnLst>
                                </p:cTn>
                              </p:par>
                              <p:par>
                                <p:cTn id="37" presetID="10" presetClass="entr" presetSubtype="0" fill="hold" grpId="0" nodeType="withEffect">
                                  <p:stCondLst>
                                    <p:cond delay="50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42" presetClass="path" presetSubtype="0" accel="50000" decel="50000" fill="hold" grpId="1" nodeType="withEffect">
                                  <p:stCondLst>
                                    <p:cond delay="0"/>
                                  </p:stCondLst>
                                  <p:childTnLst>
                                    <p:animMotion origin="layout" path="M -2.16876E-6 3.88889E-6 L -2.16876E-6 -0.04746 " pathEditMode="relative" rAng="0" ptsTypes="AA">
                                      <p:cBhvr>
                                        <p:cTn id="41" dur="1000" fill="hold"/>
                                        <p:tgtEl>
                                          <p:spTgt spid="23"/>
                                        </p:tgtEl>
                                        <p:attrNameLst>
                                          <p:attrName>ppt_x</p:attrName>
                                          <p:attrName>ppt_y</p:attrName>
                                        </p:attrNameLst>
                                      </p:cBhvr>
                                      <p:rCtr x="0" y="-23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animBg="1">
        <p:tmplLst>
          <p:tmpl>
            <p:tnLst>
              <p:par>
                <p:cTn presetID="63" presetClass="path" presetSubtype="0" accel="50000" decel="50000" fill="hold" nodeType="withEffect">
                  <p:stCondLst>
                    <p:cond delay="0"/>
                  </p:stCondLst>
                  <p:childTnLst>
                    <p:animMotion origin="layout" path="M -0.09884 -7.40741E-7 L 4.67283E-6 -7.40741E-7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0334E-6 1.66667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P spid="22" grpId="0" animBg="1"/>
      <p:bldP spid="22" grpId="1" animBg="1"/>
      <p:bldP spid="23" grpId="0" animBg="1"/>
      <p:bldP spid="23" grpId="1"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údo_2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 de bullets 2</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3" name="Text Placeholder 12">
            <a:extLst>
              <a:ext uri="{FF2B5EF4-FFF2-40B4-BE49-F238E27FC236}">
                <a16:creationId xmlns:a16="http://schemas.microsoft.com/office/drawing/2014/main" id="{F02C0FB1-3E75-4DCE-E7BB-97C1B9681A3D}"/>
              </a:ext>
            </a:extLst>
          </p:cNvPr>
          <p:cNvSpPr>
            <a:spLocks noGrp="1"/>
          </p:cNvSpPr>
          <p:nvPr>
            <p:ph type="body" sz="quarter" idx="45" hasCustomPrompt="1"/>
          </p:nvPr>
        </p:nvSpPr>
        <p:spPr>
          <a:xfrm>
            <a:off x="6974598" y="1519229"/>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 nonummy.</a:t>
            </a:r>
          </a:p>
        </p:txBody>
      </p:sp>
      <p:sp>
        <p:nvSpPr>
          <p:cNvPr id="20" name="Text Placeholder 12">
            <a:extLst>
              <a:ext uri="{FF2B5EF4-FFF2-40B4-BE49-F238E27FC236}">
                <a16:creationId xmlns:a16="http://schemas.microsoft.com/office/drawing/2014/main" id="{E11C982D-CE4B-AA58-F814-CCA92D2E00C7}"/>
              </a:ext>
            </a:extLst>
          </p:cNvPr>
          <p:cNvSpPr>
            <a:spLocks noGrp="1"/>
          </p:cNvSpPr>
          <p:nvPr>
            <p:ph type="body" sz="quarter" idx="61" hasCustomPrompt="1"/>
          </p:nvPr>
        </p:nvSpPr>
        <p:spPr>
          <a:xfrm>
            <a:off x="6974598" y="234219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Key word or statement to be highlighted.</a:t>
            </a:r>
            <a:br>
              <a:rPr lang="pt-BR"/>
            </a:br>
            <a:r>
              <a:rPr lang="pt-BR"/>
              <a:t>Orci varius natoque penatibus et magni.</a:t>
            </a:r>
          </a:p>
        </p:txBody>
      </p:sp>
      <p:sp>
        <p:nvSpPr>
          <p:cNvPr id="21" name="Text Placeholder 12">
            <a:extLst>
              <a:ext uri="{FF2B5EF4-FFF2-40B4-BE49-F238E27FC236}">
                <a16:creationId xmlns:a16="http://schemas.microsoft.com/office/drawing/2014/main" id="{A927564F-DD0A-5AD4-E970-15559619B2EE}"/>
              </a:ext>
            </a:extLst>
          </p:cNvPr>
          <p:cNvSpPr>
            <a:spLocks noGrp="1"/>
          </p:cNvSpPr>
          <p:nvPr>
            <p:ph type="body" sz="quarter" idx="62" hasCustomPrompt="1"/>
          </p:nvPr>
        </p:nvSpPr>
        <p:spPr>
          <a:xfrm>
            <a:off x="6974598" y="316515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Morbi eget orci massa. Nunc dictum vulputate iaculis sed diam.</a:t>
            </a:r>
          </a:p>
        </p:txBody>
      </p:sp>
      <p:sp>
        <p:nvSpPr>
          <p:cNvPr id="23" name="Text Placeholder 12">
            <a:extLst>
              <a:ext uri="{FF2B5EF4-FFF2-40B4-BE49-F238E27FC236}">
                <a16:creationId xmlns:a16="http://schemas.microsoft.com/office/drawing/2014/main" id="{6823DDDD-28E2-B0CD-7C43-755335E324FE}"/>
              </a:ext>
            </a:extLst>
          </p:cNvPr>
          <p:cNvSpPr>
            <a:spLocks noGrp="1"/>
          </p:cNvSpPr>
          <p:nvPr>
            <p:ph type="body" sz="quarter" idx="63" hasCustomPrompt="1"/>
          </p:nvPr>
        </p:nvSpPr>
        <p:spPr>
          <a:xfrm>
            <a:off x="6974598" y="398811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Cras eu quam ultrices, efficitur elit nec, sollicitudin purus. Integer nec lectus.</a:t>
            </a:r>
          </a:p>
        </p:txBody>
      </p:sp>
      <p:sp>
        <p:nvSpPr>
          <p:cNvPr id="24" name="Text Placeholder 12">
            <a:extLst>
              <a:ext uri="{FF2B5EF4-FFF2-40B4-BE49-F238E27FC236}">
                <a16:creationId xmlns:a16="http://schemas.microsoft.com/office/drawing/2014/main" id="{02036925-2959-3ED2-6B20-ED85698CEE35}"/>
              </a:ext>
            </a:extLst>
          </p:cNvPr>
          <p:cNvSpPr>
            <a:spLocks noGrp="1"/>
          </p:cNvSpPr>
          <p:nvPr>
            <p:ph type="body" sz="quarter" idx="64" hasCustomPrompt="1"/>
          </p:nvPr>
        </p:nvSpPr>
        <p:spPr>
          <a:xfrm>
            <a:off x="6974598" y="481107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a:t>
            </a:r>
          </a:p>
        </p:txBody>
      </p:sp>
      <p:sp>
        <p:nvSpPr>
          <p:cNvPr id="25" name="Text Placeholder 12">
            <a:extLst>
              <a:ext uri="{FF2B5EF4-FFF2-40B4-BE49-F238E27FC236}">
                <a16:creationId xmlns:a16="http://schemas.microsoft.com/office/drawing/2014/main" id="{84B02F6F-3729-1745-11A4-AA36D4B9EE6F}"/>
              </a:ext>
            </a:extLst>
          </p:cNvPr>
          <p:cNvSpPr>
            <a:spLocks noGrp="1"/>
          </p:cNvSpPr>
          <p:nvPr>
            <p:ph type="body" sz="quarter" idx="65" hasCustomPrompt="1"/>
          </p:nvPr>
        </p:nvSpPr>
        <p:spPr>
          <a:xfrm>
            <a:off x="6974598" y="563403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Netus et malesuada fames ac turpis egestas.</a:t>
            </a:r>
            <a:br>
              <a:rPr lang="pt-BR"/>
            </a:br>
            <a:r>
              <a:rPr lang="pt-BR"/>
              <a:t>Nam pharetra sollicitudin tinci.</a:t>
            </a:r>
          </a:p>
        </p:txBody>
      </p:sp>
      <p:sp>
        <p:nvSpPr>
          <p:cNvPr id="5" name="Slide Number Placeholder 5">
            <a:extLst>
              <a:ext uri="{FF2B5EF4-FFF2-40B4-BE49-F238E27FC236}">
                <a16:creationId xmlns:a16="http://schemas.microsoft.com/office/drawing/2014/main" id="{B23E5994-9D58-1530-B7F7-958D56EFB88B}"/>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5922161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10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63" presetClass="path" presetSubtype="0" accel="50000" decel="50000" fill="hold" grpId="0" nodeType="withEffect">
                                  <p:stCondLst>
                                    <p:cond delay="0"/>
                                  </p:stCondLst>
                                  <p:childTnLst>
                                    <p:animMotion origin="layout" path="M -0.04362 -2.03704E-6 L 8.86776E-7 -2.03704E-6 " pathEditMode="relative" rAng="0" ptsTypes="AA">
                                      <p:cBhvr>
                                        <p:cTn id="9" dur="1000" fill="hold"/>
                                        <p:tgtEl>
                                          <p:spTgt spid="13">
                                            <p:txEl>
                                              <p:pRg st="0" end="0"/>
                                            </p:txEl>
                                          </p:spTgt>
                                        </p:tgtEl>
                                        <p:attrNameLst>
                                          <p:attrName>ppt_x</p:attrName>
                                          <p:attrName>ppt_y</p:attrName>
                                        </p:attrNameLst>
                                      </p:cBhvr>
                                      <p:rCtr x="2181" y="0"/>
                                    </p:animMotion>
                                  </p:childTnLst>
                                </p:cTn>
                              </p:par>
                              <p:par>
                                <p:cTn id="10" presetID="10" presetClass="entr" presetSubtype="0" fill="hold" grpId="1" nodeType="withEffect">
                                  <p:stCondLst>
                                    <p:cond delay="30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par>
                                <p:cTn id="13" presetID="63" presetClass="path" presetSubtype="0" accel="50000" decel="50000" fill="hold" grpId="0" nodeType="withEffect">
                                  <p:stCondLst>
                                    <p:cond delay="200"/>
                                  </p:stCondLst>
                                  <p:childTnLst>
                                    <p:animMotion origin="layout" path="M -0.04362 4.81481E-6 L -9.69464E-7 4.81481E-6 " pathEditMode="relative" rAng="0" ptsTypes="AA">
                                      <p:cBhvr>
                                        <p:cTn id="14" dur="1000" fill="hold"/>
                                        <p:tgtEl>
                                          <p:spTgt spid="20">
                                            <p:txEl>
                                              <p:pRg st="0" end="0"/>
                                            </p:txEl>
                                          </p:spTgt>
                                        </p:tgtEl>
                                        <p:attrNameLst>
                                          <p:attrName>ppt_x</p:attrName>
                                          <p:attrName>ppt_y</p:attrName>
                                        </p:attrNameLst>
                                      </p:cBhvr>
                                      <p:rCtr x="2181" y="0"/>
                                    </p:animMotion>
                                  </p:childTnLst>
                                </p:cTn>
                              </p:par>
                              <p:par>
                                <p:cTn id="15" presetID="10" presetClass="entr" presetSubtype="0" fill="hold" grpId="1" nodeType="withEffect">
                                  <p:stCondLst>
                                    <p:cond delay="50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fade">
                                      <p:cBhvr>
                                        <p:cTn id="17" dur="500"/>
                                        <p:tgtEl>
                                          <p:spTgt spid="21">
                                            <p:txEl>
                                              <p:pRg st="0" end="0"/>
                                            </p:txEl>
                                          </p:spTgt>
                                        </p:tgtEl>
                                      </p:cBhvr>
                                    </p:animEffect>
                                  </p:childTnLst>
                                </p:cTn>
                              </p:par>
                              <p:par>
                                <p:cTn id="18" presetID="63" presetClass="path" presetSubtype="0" accel="50000" decel="50000" fill="hold" grpId="0" nodeType="withEffect">
                                  <p:stCondLst>
                                    <p:cond delay="400"/>
                                  </p:stCondLst>
                                  <p:childTnLst>
                                    <p:animMotion origin="layout" path="M -0.04362 1.66667E-6 L -2.74562E-6 1.66667E-6 " pathEditMode="relative" rAng="0" ptsTypes="AA">
                                      <p:cBhvr>
                                        <p:cTn id="19" dur="1000" fill="hold"/>
                                        <p:tgtEl>
                                          <p:spTgt spid="21">
                                            <p:txEl>
                                              <p:pRg st="0" end="0"/>
                                            </p:txEl>
                                          </p:spTgt>
                                        </p:tgtEl>
                                        <p:attrNameLst>
                                          <p:attrName>ppt_x</p:attrName>
                                          <p:attrName>ppt_y</p:attrName>
                                        </p:attrNameLst>
                                      </p:cBhvr>
                                      <p:rCtr x="2181" y="0"/>
                                    </p:animMotion>
                                  </p:childTnLst>
                                </p:cTn>
                              </p:par>
                              <p:par>
                                <p:cTn id="20" presetID="10" presetClass="entr" presetSubtype="0" fill="hold" grpId="1" nodeType="withEffect">
                                  <p:stCondLst>
                                    <p:cond delay="50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par>
                                <p:cTn id="23" presetID="63" presetClass="path" presetSubtype="0" accel="50000" decel="50000" fill="hold" grpId="0" nodeType="withEffect">
                                  <p:stCondLst>
                                    <p:cond delay="400"/>
                                  </p:stCondLst>
                                  <p:childTnLst>
                                    <p:animMotion origin="layout" path="M -0.04362 4.25926E-6 L -3.0041E-6 4.25926E-6 " pathEditMode="relative" rAng="0" ptsTypes="AA">
                                      <p:cBhvr>
                                        <p:cTn id="24" dur="1000" fill="hold"/>
                                        <p:tgtEl>
                                          <p:spTgt spid="23">
                                            <p:txEl>
                                              <p:pRg st="0" end="0"/>
                                            </p:txEl>
                                          </p:spTgt>
                                        </p:tgtEl>
                                        <p:attrNameLst>
                                          <p:attrName>ppt_x</p:attrName>
                                          <p:attrName>ppt_y</p:attrName>
                                        </p:attrNameLst>
                                      </p:cBhvr>
                                      <p:rCtr x="2181" y="0"/>
                                    </p:animMotion>
                                  </p:childTnLst>
                                </p:cTn>
                              </p:par>
                              <p:par>
                                <p:cTn id="25" presetID="10" presetClass="entr" presetSubtype="0" fill="hold" grpId="1" nodeType="withEffect">
                                  <p:stCondLst>
                                    <p:cond delay="30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fade">
                                      <p:cBhvr>
                                        <p:cTn id="27" dur="500"/>
                                        <p:tgtEl>
                                          <p:spTgt spid="24">
                                            <p:txEl>
                                              <p:pRg st="0" end="0"/>
                                            </p:txEl>
                                          </p:spTgt>
                                        </p:tgtEl>
                                      </p:cBhvr>
                                    </p:animEffect>
                                  </p:childTnLst>
                                </p:cTn>
                              </p:par>
                              <p:par>
                                <p:cTn id="28" presetID="63" presetClass="path" presetSubtype="0" accel="50000" decel="50000" fill="hold" grpId="0" nodeType="withEffect">
                                  <p:stCondLst>
                                    <p:cond delay="200"/>
                                  </p:stCondLst>
                                  <p:childTnLst>
                                    <p:animMotion origin="layout" path="M -0.04362 1.11111E-6 L 8.86776E-7 1.11111E-6 " pathEditMode="relative" rAng="0" ptsTypes="AA">
                                      <p:cBhvr>
                                        <p:cTn id="29" dur="1000" fill="hold"/>
                                        <p:tgtEl>
                                          <p:spTgt spid="24">
                                            <p:txEl>
                                              <p:pRg st="0" end="0"/>
                                            </p:txEl>
                                          </p:spTgt>
                                        </p:tgtEl>
                                        <p:attrNameLst>
                                          <p:attrName>ppt_x</p:attrName>
                                          <p:attrName>ppt_y</p:attrName>
                                        </p:attrNameLst>
                                      </p:cBhvr>
                                      <p:rCtr x="2181" y="0"/>
                                    </p:animMotion>
                                  </p:childTnLst>
                                </p:cTn>
                              </p:par>
                              <p:par>
                                <p:cTn id="30" presetID="10" presetClass="entr" presetSubtype="0" fill="hold" grpId="1" nodeType="withEffect">
                                  <p:stCondLst>
                                    <p:cond delay="10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63" presetClass="path" presetSubtype="0" accel="50000" decel="50000" fill="hold" grpId="0" nodeType="withEffect">
                                  <p:stCondLst>
                                    <p:cond delay="0"/>
                                  </p:stCondLst>
                                  <p:childTnLst>
                                    <p:animMotion origin="layout" path="M -0.04363 -2.03704E-6 L 3.10828E-6 -2.03704E-6 " pathEditMode="relative" rAng="0" ptsTypes="AA">
                                      <p:cBhvr>
                                        <p:cTn id="34" dur="1000" fill="hold"/>
                                        <p:tgtEl>
                                          <p:spTgt spid="25">
                                            <p:txEl>
                                              <p:pRg st="0" end="0"/>
                                            </p:txEl>
                                          </p:spTgt>
                                        </p:tgtEl>
                                        <p:attrNameLst>
                                          <p:attrName>ppt_x</p:attrName>
                                          <p:attrName>ppt_y</p:attrName>
                                        </p:attrNameLst>
                                      </p:cBhvr>
                                      <p:rCtr x="218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63" presetClass="path" presetSubtype="0" accel="50000" decel="50000" fill="hold" nodeType="withEffect">
                  <p:stCondLst>
                    <p:cond delay="0"/>
                  </p:stCondLst>
                  <p:childTnLst>
                    <p:animMotion origin="layout" path="M -0.04362 -2.03704E-6 L 8.86776E-7 -2.03704E-6 " pathEditMode="relative" rAng="0" ptsTypes="AA">
                      <p:cBhvr>
                        <p:cTn dur="1000" fill="hold"/>
                        <p:tgtEl>
                          <p:spTgt spid="13"/>
                        </p:tgtEl>
                        <p:attrNameLst>
                          <p:attrName>ppt_x</p:attrName>
                          <p:attrName>ppt_y</p:attrName>
                        </p:attrNameLst>
                      </p:cBhvr>
                      <p:rCtr x="2181" y="0"/>
                    </p:animMotion>
                  </p:childTnLst>
                </p:cTn>
              </p:par>
            </p:tnLst>
          </p:tmpl>
        </p:tmplLst>
      </p:bldP>
      <p:bldP spid="13" grpId="1" build="p">
        <p:tmplLst>
          <p:tmpl lvl="1">
            <p:tnLst>
              <p:par>
                <p:cTn presetID="10" presetClass="entr" presetSubtype="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build="p">
        <p:tmplLst>
          <p:tmpl lvl="1">
            <p:tnLst>
              <p:par>
                <p:cTn presetID="63" presetClass="path" presetSubtype="0" accel="50000" decel="50000" fill="hold" nodeType="withEffect">
                  <p:stCondLst>
                    <p:cond delay="200"/>
                  </p:stCondLst>
                  <p:childTnLst>
                    <p:animMotion origin="layout" path="M -0.04362 4.81481E-6 L -9.69464E-7 4.81481E-6 " pathEditMode="relative" rAng="0" ptsTypes="AA">
                      <p:cBhvr>
                        <p:cTn dur="1000" fill="hold"/>
                        <p:tgtEl>
                          <p:spTgt spid="20"/>
                        </p:tgtEl>
                        <p:attrNameLst>
                          <p:attrName>ppt_x</p:attrName>
                          <p:attrName>ppt_y</p:attrName>
                        </p:attrNameLst>
                      </p:cBhvr>
                      <p:rCtr x="2181" y="0"/>
                    </p:animMotion>
                  </p:childTnLst>
                </p:cTn>
              </p:par>
            </p:tnLst>
          </p:tmpl>
        </p:tmplLst>
      </p:bldP>
      <p:bldP spid="20" grpId="1" build="p">
        <p:tmplLst>
          <p:tmpl lvl="1">
            <p:tnLst>
              <p:par>
                <p:cTn presetID="10" presetClass="entr" presetSubtype="0" fill="hold" nodeType="withEffect">
                  <p:stCondLst>
                    <p:cond delay="3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63" presetClass="path" presetSubtype="0" accel="50000" decel="50000" fill="hold" nodeType="withEffect">
                  <p:stCondLst>
                    <p:cond delay="400"/>
                  </p:stCondLst>
                  <p:childTnLst>
                    <p:animMotion origin="layout" path="M -0.04362 1.66667E-6 L -2.74562E-6 1.66667E-6 " pathEditMode="relative" rAng="0" ptsTypes="AA">
                      <p:cBhvr>
                        <p:cTn dur="1000" fill="hold"/>
                        <p:tgtEl>
                          <p:spTgt spid="21"/>
                        </p:tgtEl>
                        <p:attrNameLst>
                          <p:attrName>ppt_x</p:attrName>
                          <p:attrName>ppt_y</p:attrName>
                        </p:attrNameLst>
                      </p:cBhvr>
                      <p:rCtr x="2181" y="0"/>
                    </p:animMotion>
                  </p:childTnLst>
                </p:cTn>
              </p:par>
            </p:tnLst>
          </p:tmpl>
        </p:tmplLst>
      </p:bldP>
      <p:bldP spid="21" grpId="1"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63" presetClass="path" presetSubtype="0" accel="50000" decel="50000" fill="hold" nodeType="withEffect">
                  <p:stCondLst>
                    <p:cond delay="400"/>
                  </p:stCondLst>
                  <p:childTnLst>
                    <p:animMotion origin="layout" path="M -0.04362 4.25926E-6 L -3.0041E-6 4.25926E-6 " pathEditMode="relative" rAng="0" ptsTypes="AA">
                      <p:cBhvr>
                        <p:cTn dur="1000" fill="hold"/>
                        <p:tgtEl>
                          <p:spTgt spid="23"/>
                        </p:tgtEl>
                        <p:attrNameLst>
                          <p:attrName>ppt_x</p:attrName>
                          <p:attrName>ppt_y</p:attrName>
                        </p:attrNameLst>
                      </p:cBhvr>
                      <p:rCtr x="2181" y="0"/>
                    </p:animMotion>
                  </p:childTnLst>
                </p:cTn>
              </p:par>
            </p:tnLst>
          </p:tmpl>
        </p:tmplLst>
      </p:bldP>
      <p:bldP spid="23" grpId="1" build="p">
        <p:tmplLst>
          <p:tmpl lvl="1">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63" presetClass="path" presetSubtype="0" accel="50000" decel="50000" fill="hold" nodeType="withEffect">
                  <p:stCondLst>
                    <p:cond delay="200"/>
                  </p:stCondLst>
                  <p:childTnLst>
                    <p:animMotion origin="layout" path="M -0.04362 1.11111E-6 L 8.86776E-7 1.11111E-6 " pathEditMode="relative" rAng="0" ptsTypes="AA">
                      <p:cBhvr>
                        <p:cTn dur="1000" fill="hold"/>
                        <p:tgtEl>
                          <p:spTgt spid="24"/>
                        </p:tgtEl>
                        <p:attrNameLst>
                          <p:attrName>ppt_x</p:attrName>
                          <p:attrName>ppt_y</p:attrName>
                        </p:attrNameLst>
                      </p:cBhvr>
                      <p:rCtr x="2181" y="0"/>
                    </p:animMotion>
                  </p:childTnLst>
                </p:cTn>
              </p:par>
            </p:tnLst>
          </p:tmpl>
        </p:tmplLst>
      </p:bldP>
      <p:bldP spid="24" grpId="1" build="p">
        <p:tmplLst>
          <p:tmpl lvl="1">
            <p:tnLst>
              <p:par>
                <p:cTn presetID="10" presetClass="entr" presetSubtype="0" fill="hold" nodeType="withEffect">
                  <p:stCondLst>
                    <p:cond delay="3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63" presetClass="path" presetSubtype="0" accel="50000" decel="50000" fill="hold" nodeType="withEffect">
                  <p:stCondLst>
                    <p:cond delay="0"/>
                  </p:stCondLst>
                  <p:childTnLst>
                    <p:animMotion origin="layout" path="M -0.04363 -2.03704E-6 L 3.10828E-6 -2.03704E-6 " pathEditMode="relative" rAng="0" ptsTypes="AA">
                      <p:cBhvr>
                        <p:cTn dur="1000" fill="hold"/>
                        <p:tgtEl>
                          <p:spTgt spid="25"/>
                        </p:tgtEl>
                        <p:attrNameLst>
                          <p:attrName>ppt_x</p:attrName>
                          <p:attrName>ppt_y</p:attrName>
                        </p:attrNameLst>
                      </p:cBhvr>
                      <p:rCtr x="2181" y="0"/>
                    </p:animMotion>
                  </p:childTnLst>
                </p:cTn>
              </p:par>
            </p:tnLst>
          </p:tmpl>
        </p:tmplLst>
      </p:bldP>
      <p:bldP spid="25" grpId="1" build="p">
        <p:tmplLst>
          <p:tmpl lvl="1">
            <p:tnLst>
              <p:par>
                <p:cTn presetID="10" presetClass="entr" presetSubtype="0" fill="hold" nodeType="withEffect">
                  <p:stCondLst>
                    <p:cond delay="1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údo_21">
    <p:bg>
      <p:bgPr>
        <a:solidFill>
          <a:schemeClr val="bg2"/>
        </a:solid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2" name="3D Model 1">
                <a:extLst>
                  <a:ext uri="{FF2B5EF4-FFF2-40B4-BE49-F238E27FC236}">
                    <a16:creationId xmlns:a16="http://schemas.microsoft.com/office/drawing/2014/main" id="{638EEE8E-D121-A426-C431-1293B94E620C}"/>
                  </a:ext>
                </a:extLst>
              </p:cNvPr>
              <p:cNvGraphicFramePr>
                <a:graphicFrameLocks/>
              </p:cNvGraphicFramePr>
              <p:nvPr userDrawn="1">
                <p:extLst>
                  <p:ext uri="{D42A27DB-BD31-4B8C-83A1-F6EECF244321}">
                    <p14:modId xmlns:p14="http://schemas.microsoft.com/office/powerpoint/2010/main" val="642034256"/>
                  </p:ext>
                </p:extLst>
              </p:nvPr>
            </p:nvGraphicFramePr>
            <p:xfrm rot="3120000">
              <a:off x="895203" y="587727"/>
              <a:ext cx="5857297" cy="5893561"/>
            </p:xfrm>
            <a:graphic>
              <a:graphicData uri="http://schemas.microsoft.com/office/drawing/2017/model3d">
                <am3d:model3d r:embed="rId2">
                  <am3d:spPr>
                    <a:xfrm rot="3120000">
                      <a:off x="0" y="0"/>
                      <a:ext cx="5857297" cy="5893561"/>
                    </a:xfrm>
                    <a:prstGeom prst="rect">
                      <a:avLst/>
                    </a:prstGeom>
                  </am3d:spPr>
                  <am3d:camera>
                    <am3d:pos x="0" y="0" z="69295389"/>
                    <am3d:up dx="0" dy="36000000" dz="0"/>
                    <am3d:lookAt x="0" y="0" z="0"/>
                    <am3d:perspective fov="2700000"/>
                  </am3d:camera>
                  <am3d:trans>
                    <am3d:meterPerModelUnit n="35554016" d="1000000"/>
                    <am3d:preTrans dx="0" dy="0" dz="0"/>
                    <am3d:scale>
                      <am3d:sx n="1000000" d="1000000"/>
                      <am3d:sy n="1000000" d="1000000"/>
                      <am3d:sz n="1000000" d="1000000"/>
                    </am3d:scale>
                    <am3d:rot ax="19878000" ay="21210000" az="192000"/>
                    <am3d:postTrans dx="0" dy="0" dz="0"/>
                  </am3d:trans>
                  <am3d:raster rName="Office3DRenderer" rVer="16.0.8326">
                    <am3d:blip r:embed="rId3"/>
                  </am3d:raster>
                  <am3d:objViewport viewportSz="814046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a:extLst>
                  <a:ext uri="{FF2B5EF4-FFF2-40B4-BE49-F238E27FC236}">
                    <a16:creationId xmlns:a16="http://schemas.microsoft.com/office/drawing/2014/main" id="{638EEE8E-D121-A426-C431-1293B94E620C}"/>
                  </a:ext>
                </a:extLst>
              </p:cNvPr>
              <p:cNvPicPr>
                <a:picLocks noGrp="1" noRot="1" noChangeAspect="1" noMove="1" noResize="1" noEditPoints="1" noAdjustHandles="1" noChangeArrowheads="1" noChangeShapeType="1" noCrop="1"/>
              </p:cNvPicPr>
              <p:nvPr/>
            </p:nvPicPr>
            <p:blipFill>
              <a:blip r:embed="rId3"/>
              <a:stretch>
                <a:fillRect/>
              </a:stretch>
            </p:blipFill>
            <p:spPr>
              <a:xfrm rot="3120000">
                <a:off x="895203" y="587727"/>
                <a:ext cx="5857297" cy="5893561"/>
              </a:xfrm>
              <a:prstGeom prst="rect">
                <a:avLst/>
              </a:prstGeom>
            </p:spPr>
          </p:pic>
        </mc:Fallback>
      </mc:AlternateContent>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 de bullets 3</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3" name="Text Placeholder 12">
            <a:extLst>
              <a:ext uri="{FF2B5EF4-FFF2-40B4-BE49-F238E27FC236}">
                <a16:creationId xmlns:a16="http://schemas.microsoft.com/office/drawing/2014/main" id="{316A7549-E571-8F16-A7A3-054B9BCA719C}"/>
              </a:ext>
            </a:extLst>
          </p:cNvPr>
          <p:cNvSpPr>
            <a:spLocks noGrp="1"/>
          </p:cNvSpPr>
          <p:nvPr>
            <p:ph type="body" sz="quarter" idx="68" hasCustomPrompt="1"/>
          </p:nvPr>
        </p:nvSpPr>
        <p:spPr>
          <a:xfrm>
            <a:off x="5967038" y="3189805"/>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6" name="Text Placeholder 12">
            <a:extLst>
              <a:ext uri="{FF2B5EF4-FFF2-40B4-BE49-F238E27FC236}">
                <a16:creationId xmlns:a16="http://schemas.microsoft.com/office/drawing/2014/main" id="{79B984F3-61FD-D72A-0D8D-5C155F1402C3}"/>
              </a:ext>
            </a:extLst>
          </p:cNvPr>
          <p:cNvSpPr>
            <a:spLocks noGrp="1"/>
          </p:cNvSpPr>
          <p:nvPr>
            <p:ph type="body" sz="quarter" idx="69" hasCustomPrompt="1"/>
          </p:nvPr>
        </p:nvSpPr>
        <p:spPr>
          <a:xfrm>
            <a:off x="5967038" y="3752755"/>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9" name="Text Placeholder 12">
            <a:extLst>
              <a:ext uri="{FF2B5EF4-FFF2-40B4-BE49-F238E27FC236}">
                <a16:creationId xmlns:a16="http://schemas.microsoft.com/office/drawing/2014/main" id="{FCAE1375-DD1B-4266-F6B3-413CD460D682}"/>
              </a:ext>
            </a:extLst>
          </p:cNvPr>
          <p:cNvSpPr>
            <a:spLocks noGrp="1"/>
          </p:cNvSpPr>
          <p:nvPr>
            <p:ph type="body" sz="quarter" idx="70" hasCustomPrompt="1"/>
          </p:nvPr>
        </p:nvSpPr>
        <p:spPr>
          <a:xfrm>
            <a:off x="5967038" y="4315706"/>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10" name="Text Placeholder 12">
            <a:extLst>
              <a:ext uri="{FF2B5EF4-FFF2-40B4-BE49-F238E27FC236}">
                <a16:creationId xmlns:a16="http://schemas.microsoft.com/office/drawing/2014/main" id="{6564A3AB-F141-E8E4-033E-5BBB831E8C9F}"/>
              </a:ext>
            </a:extLst>
          </p:cNvPr>
          <p:cNvSpPr>
            <a:spLocks noGrp="1"/>
          </p:cNvSpPr>
          <p:nvPr>
            <p:ph type="body" sz="quarter" idx="71" hasCustomPrompt="1"/>
          </p:nvPr>
        </p:nvSpPr>
        <p:spPr>
          <a:xfrm>
            <a:off x="5967038" y="4878414"/>
            <a:ext cx="5111991" cy="1110559"/>
          </a:xfrm>
          <a:prstGeom prst="roundRect">
            <a:avLst>
              <a:gd name="adj" fmla="val 10210"/>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Cras eu quam ultrices, efficitur elit nec, sed diam nonum nibh euismod tincidunt ut laoreet dolore magna aliquam erat volutpat.</a:t>
            </a:r>
          </a:p>
        </p:txBody>
      </p:sp>
      <p:sp>
        <p:nvSpPr>
          <p:cNvPr id="14" name="Text Placeholder 12">
            <a:extLst>
              <a:ext uri="{FF2B5EF4-FFF2-40B4-BE49-F238E27FC236}">
                <a16:creationId xmlns:a16="http://schemas.microsoft.com/office/drawing/2014/main" id="{DD6F7F45-40AD-FE89-7A38-F66760BCC0A9}"/>
              </a:ext>
            </a:extLst>
          </p:cNvPr>
          <p:cNvSpPr>
            <a:spLocks noGrp="1"/>
          </p:cNvSpPr>
          <p:nvPr>
            <p:ph type="body" sz="quarter" idx="45" hasCustomPrompt="1"/>
          </p:nvPr>
        </p:nvSpPr>
        <p:spPr>
          <a:xfrm>
            <a:off x="5967037" y="1691337"/>
            <a:ext cx="5111991" cy="1539909"/>
          </a:xfrm>
          <a:prstGeom prst="rect">
            <a:avLst/>
          </a:prstGeom>
        </p:spPr>
        <p:txBody>
          <a:bodyPr wrap="square" lIns="0" rIns="90000">
            <a:spAutoFit/>
          </a:bodyPr>
          <a:lstStyle>
            <a:lvl1pPr marL="0" indent="0">
              <a:lnSpc>
                <a:spcPts val="2250"/>
              </a:lnSpc>
              <a:spcBef>
                <a:spcPts val="500"/>
              </a:spcBef>
              <a:buNone/>
              <a:defRPr sz="1750" b="1"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sat magna aliquam erat agt volutpat dolor. </a:t>
            </a:r>
          </a:p>
        </p:txBody>
      </p:sp>
      <p:sp>
        <p:nvSpPr>
          <p:cNvPr id="15" name="Picture Placeholder 8">
            <a:extLst>
              <a:ext uri="{FF2B5EF4-FFF2-40B4-BE49-F238E27FC236}">
                <a16:creationId xmlns:a16="http://schemas.microsoft.com/office/drawing/2014/main" id="{C3A44B90-A26F-0006-8428-5F20C3016921}"/>
              </a:ext>
            </a:extLst>
          </p:cNvPr>
          <p:cNvSpPr>
            <a:spLocks noGrp="1"/>
          </p:cNvSpPr>
          <p:nvPr>
            <p:ph type="pic" sz="quarter" idx="72" hasCustomPrompt="1"/>
          </p:nvPr>
        </p:nvSpPr>
        <p:spPr>
          <a:xfrm>
            <a:off x="887470" y="1582616"/>
            <a:ext cx="4083315" cy="4265082"/>
          </a:xfrm>
          <a:prstGeom prst="rect">
            <a:avLst/>
          </a:prstGeom>
          <a:solidFill>
            <a:schemeClr val="bg1">
              <a:alpha val="0"/>
            </a:schemeClr>
          </a:solidFill>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4" name="Slide Number Placeholder 5">
            <a:extLst>
              <a:ext uri="{FF2B5EF4-FFF2-40B4-BE49-F238E27FC236}">
                <a16:creationId xmlns:a16="http://schemas.microsoft.com/office/drawing/2014/main" id="{54B48DB7-05F3-B1D2-25C7-34834861A12B}"/>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9056700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additive="sum">
                                        <p:cTn id="8" dur="1000" fill="hold"/>
                                        <p:tgtEl>
                                          <p:spTgt spid="2"/>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2"/>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2"/>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2"/>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37" presetClass="emph" presetSubtype="128" repeatCount="indefinite" accel="10000" decel="10000" fill="hold" nodeType="withEffect">
                                  <p:stCondLst>
                                    <p:cond delay="0"/>
                                  </p:stCondLst>
                                  <p:childTnLst>
                                    <p:animRot by="21600000">
                                      <p:cBhvr>
                                        <p:cTn id="13" dur="20000" fill="hold"/>
                                        <p:tgtEl>
                                          <p:spTgt spid="2"/>
                                        </p:tgtEl>
                                        <p:attrNameLst>
                                          <p:attrName>3d.view.rotation.y</p:attrName>
                                        </p:attrNameLst>
                                      </p:cBhvr>
                                    </p:animRot>
                                  </p:childTnLst>
                                </p:cTn>
                              </p:par>
                              <p:par>
                                <p:cTn id="14" presetID="10" presetClass="entr" presetSubtype="0" fill="hold" grpId="1" nodeType="withEffect">
                                  <p:stCondLst>
                                    <p:cond delay="50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500"/>
                                        <p:tgtEl>
                                          <p:spTgt spid="3">
                                            <p:bg/>
                                          </p:spTgt>
                                        </p:tgtEl>
                                      </p:cBhvr>
                                    </p:animEffect>
                                  </p:childTnLst>
                                </p:cTn>
                              </p:par>
                              <p:par>
                                <p:cTn id="17" presetID="10" presetClass="entr" presetSubtype="0" fill="hold" grpId="1" nodeType="withEffect">
                                  <p:stCondLst>
                                    <p:cond delay="50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par>
                                <p:cTn id="20" presetID="63" presetClass="path" presetSubtype="0" accel="50000" decel="50000" fill="hold" grpId="0" nodeType="withEffect">
                                  <p:stCondLst>
                                    <p:cond delay="0"/>
                                  </p:stCondLst>
                                  <p:childTnLst>
                                    <p:animMotion origin="layout" path="M -0.09884 0 L 1.0502E-6 0 " pathEditMode="relative" rAng="0" ptsTypes="AA">
                                      <p:cBhvr>
                                        <p:cTn id="21" dur="1000" fill="hold"/>
                                        <p:tgtEl>
                                          <p:spTgt spid="3">
                                            <p:bg/>
                                          </p:spTgt>
                                        </p:tgtEl>
                                        <p:attrNameLst>
                                          <p:attrName>ppt_x</p:attrName>
                                          <p:attrName>ppt_y</p:attrName>
                                        </p:attrNameLst>
                                      </p:cBhvr>
                                      <p:rCtr x="4942" y="0"/>
                                    </p:animMotion>
                                  </p:childTnLst>
                                </p:cTn>
                              </p:par>
                              <p:par>
                                <p:cTn id="22" presetID="63" presetClass="path" presetSubtype="0" accel="50000" decel="50000" fill="hold" grpId="0" nodeType="withEffect">
                                  <p:stCondLst>
                                    <p:cond delay="0"/>
                                  </p:stCondLst>
                                  <p:childTnLst>
                                    <p:animMotion origin="layout" path="M -0.09825 -1.66667E-6 L 3.34657E-7 -1.66667E-6 " pathEditMode="relative" rAng="0" ptsTypes="AA">
                                      <p:cBhvr>
                                        <p:cTn id="23" dur="1000" fill="hold"/>
                                        <p:tgtEl>
                                          <p:spTgt spid="3">
                                            <p:txEl>
                                              <p:pRg st="0" end="0"/>
                                            </p:txEl>
                                          </p:spTgt>
                                        </p:tgtEl>
                                        <p:attrNameLst>
                                          <p:attrName>ppt_x</p:attrName>
                                          <p:attrName>ppt_y</p:attrName>
                                        </p:attrNameLst>
                                      </p:cBhvr>
                                      <p:rCtr x="4909" y="0"/>
                                    </p:animMotion>
                                  </p:childTnLst>
                                </p:cTn>
                              </p:par>
                              <p:par>
                                <p:cTn id="24" presetID="10" presetClass="entr" presetSubtype="0" fill="hold" grpId="1" nodeType="withEffect">
                                  <p:stCondLst>
                                    <p:cond delay="700"/>
                                  </p:stCondLst>
                                  <p:childTnLst>
                                    <p:set>
                                      <p:cBhvr>
                                        <p:cTn id="25" dur="1" fill="hold">
                                          <p:stCondLst>
                                            <p:cond delay="0"/>
                                          </p:stCondLst>
                                        </p:cTn>
                                        <p:tgtEl>
                                          <p:spTgt spid="6">
                                            <p:bg/>
                                          </p:spTgt>
                                        </p:tgtEl>
                                        <p:attrNameLst>
                                          <p:attrName>style.visibility</p:attrName>
                                        </p:attrNameLst>
                                      </p:cBhvr>
                                      <p:to>
                                        <p:strVal val="visible"/>
                                      </p:to>
                                    </p:set>
                                    <p:animEffect transition="in" filter="fade">
                                      <p:cBhvr>
                                        <p:cTn id="26" dur="500"/>
                                        <p:tgtEl>
                                          <p:spTgt spid="6">
                                            <p:bg/>
                                          </p:spTgt>
                                        </p:tgtEl>
                                      </p:cBhvr>
                                    </p:animEffect>
                                  </p:childTnLst>
                                </p:cTn>
                              </p:par>
                              <p:par>
                                <p:cTn id="27" presetID="10" presetClass="entr" presetSubtype="0" fill="hold" grpId="1" nodeType="withEffect">
                                  <p:stCondLst>
                                    <p:cond delay="70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500"/>
                                        <p:tgtEl>
                                          <p:spTgt spid="6">
                                            <p:txEl>
                                              <p:pRg st="0" end="0"/>
                                            </p:txEl>
                                          </p:spTgt>
                                        </p:tgtEl>
                                      </p:cBhvr>
                                    </p:animEffect>
                                  </p:childTnLst>
                                </p:cTn>
                              </p:par>
                              <p:par>
                                <p:cTn id="30" presetID="63" presetClass="path" presetSubtype="0" accel="50000" decel="50000" fill="hold" grpId="0" nodeType="withEffect">
                                  <p:stCondLst>
                                    <p:cond delay="200"/>
                                  </p:stCondLst>
                                  <p:childTnLst>
                                    <p:animMotion origin="layout" path="M -0.09884 -1.85185E-7 L 1.0502E-6 -1.85185E-7 " pathEditMode="relative" rAng="0" ptsTypes="AA">
                                      <p:cBhvr>
                                        <p:cTn id="31" dur="1000" fill="hold"/>
                                        <p:tgtEl>
                                          <p:spTgt spid="6">
                                            <p:bg/>
                                          </p:spTgt>
                                        </p:tgtEl>
                                        <p:attrNameLst>
                                          <p:attrName>ppt_x</p:attrName>
                                          <p:attrName>ppt_y</p:attrName>
                                        </p:attrNameLst>
                                      </p:cBhvr>
                                      <p:rCtr x="4942" y="0"/>
                                    </p:animMotion>
                                  </p:childTnLst>
                                </p:cTn>
                              </p:par>
                              <p:par>
                                <p:cTn id="32" presetID="63" presetClass="path" presetSubtype="0" accel="50000" decel="50000" fill="hold" grpId="0" nodeType="withEffect">
                                  <p:stCondLst>
                                    <p:cond delay="200"/>
                                  </p:stCondLst>
                                  <p:childTnLst>
                                    <p:animMotion origin="layout" path="M -0.09825 -1.85185E-6 L -1.37379E-7 -1.85185E-6 " pathEditMode="relative" rAng="0" ptsTypes="AA">
                                      <p:cBhvr>
                                        <p:cTn id="33" dur="1000" fill="hold"/>
                                        <p:tgtEl>
                                          <p:spTgt spid="6">
                                            <p:txEl>
                                              <p:pRg st="0" end="0"/>
                                            </p:txEl>
                                          </p:spTgt>
                                        </p:tgtEl>
                                        <p:attrNameLst>
                                          <p:attrName>ppt_x</p:attrName>
                                          <p:attrName>ppt_y</p:attrName>
                                        </p:attrNameLst>
                                      </p:cBhvr>
                                      <p:rCtr x="4909" y="0"/>
                                    </p:animMotion>
                                  </p:childTnLst>
                                </p:cTn>
                              </p:par>
                              <p:par>
                                <p:cTn id="34" presetID="10" presetClass="entr" presetSubtype="0" fill="hold" grpId="1" nodeType="withEffect">
                                  <p:stCondLst>
                                    <p:cond delay="900"/>
                                  </p:stCondLst>
                                  <p:childTnLst>
                                    <p:set>
                                      <p:cBhvr>
                                        <p:cTn id="35" dur="1" fill="hold">
                                          <p:stCondLst>
                                            <p:cond delay="0"/>
                                          </p:stCondLst>
                                        </p:cTn>
                                        <p:tgtEl>
                                          <p:spTgt spid="9">
                                            <p:bg/>
                                          </p:spTgt>
                                        </p:tgtEl>
                                        <p:attrNameLst>
                                          <p:attrName>style.visibility</p:attrName>
                                        </p:attrNameLst>
                                      </p:cBhvr>
                                      <p:to>
                                        <p:strVal val="visible"/>
                                      </p:to>
                                    </p:set>
                                    <p:animEffect transition="in" filter="fade">
                                      <p:cBhvr>
                                        <p:cTn id="36" dur="500"/>
                                        <p:tgtEl>
                                          <p:spTgt spid="9">
                                            <p:bg/>
                                          </p:spTgt>
                                        </p:tgtEl>
                                      </p:cBhvr>
                                    </p:animEffect>
                                  </p:childTnLst>
                                </p:cTn>
                              </p:par>
                              <p:par>
                                <p:cTn id="37" presetID="10" presetClass="entr" presetSubtype="0" fill="hold" grpId="1" nodeType="withEffect">
                                  <p:stCondLst>
                                    <p:cond delay="90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fade">
                                      <p:cBhvr>
                                        <p:cTn id="39" dur="500"/>
                                        <p:tgtEl>
                                          <p:spTgt spid="9">
                                            <p:txEl>
                                              <p:pRg st="0" end="0"/>
                                            </p:txEl>
                                          </p:spTgt>
                                        </p:tgtEl>
                                      </p:cBhvr>
                                    </p:animEffect>
                                  </p:childTnLst>
                                </p:cTn>
                              </p:par>
                              <p:par>
                                <p:cTn id="40" presetID="63" presetClass="path" presetSubtype="0" accel="50000" decel="50000" fill="hold" grpId="0" nodeType="withEffect">
                                  <p:stCondLst>
                                    <p:cond delay="400"/>
                                  </p:stCondLst>
                                  <p:childTnLst>
                                    <p:animMotion origin="layout" path="M -0.09884 -3.7037E-7 L 1.0502E-6 -3.7037E-7 " pathEditMode="relative" rAng="0" ptsTypes="AA">
                                      <p:cBhvr>
                                        <p:cTn id="41" dur="1000" fill="hold"/>
                                        <p:tgtEl>
                                          <p:spTgt spid="9">
                                            <p:bg/>
                                          </p:spTgt>
                                        </p:tgtEl>
                                        <p:attrNameLst>
                                          <p:attrName>ppt_x</p:attrName>
                                          <p:attrName>ppt_y</p:attrName>
                                        </p:attrNameLst>
                                      </p:cBhvr>
                                      <p:rCtr x="4942" y="0"/>
                                    </p:animMotion>
                                  </p:childTnLst>
                                </p:cTn>
                              </p:par>
                              <p:par>
                                <p:cTn id="42" presetID="63" presetClass="path" presetSubtype="0" accel="50000" decel="50000" fill="hold" grpId="0" nodeType="withEffect">
                                  <p:stCondLst>
                                    <p:cond delay="400"/>
                                  </p:stCondLst>
                                  <p:childTnLst>
                                    <p:animMotion origin="layout" path="M -0.09824 -2.03704E-6 L -4.85383E-6 -2.03704E-6 " pathEditMode="relative" rAng="0" ptsTypes="AA">
                                      <p:cBhvr>
                                        <p:cTn id="43" dur="1000" fill="hold"/>
                                        <p:tgtEl>
                                          <p:spTgt spid="9">
                                            <p:txEl>
                                              <p:pRg st="0" end="0"/>
                                            </p:txEl>
                                          </p:spTgt>
                                        </p:tgtEl>
                                        <p:attrNameLst>
                                          <p:attrName>ppt_x</p:attrName>
                                          <p:attrName>ppt_y</p:attrName>
                                        </p:attrNameLst>
                                      </p:cBhvr>
                                      <p:rCtr x="4909" y="0"/>
                                    </p:animMotion>
                                  </p:childTnLst>
                                </p:cTn>
                              </p:par>
                              <p:par>
                                <p:cTn id="44" presetID="10" presetClass="entr" presetSubtype="0" fill="hold" grpId="1" nodeType="withEffect">
                                  <p:stCondLst>
                                    <p:cond delay="1100"/>
                                  </p:stCondLst>
                                  <p:childTnLst>
                                    <p:set>
                                      <p:cBhvr>
                                        <p:cTn id="45" dur="1" fill="hold">
                                          <p:stCondLst>
                                            <p:cond delay="0"/>
                                          </p:stCondLst>
                                        </p:cTn>
                                        <p:tgtEl>
                                          <p:spTgt spid="10">
                                            <p:bg/>
                                          </p:spTgt>
                                        </p:tgtEl>
                                        <p:attrNameLst>
                                          <p:attrName>style.visibility</p:attrName>
                                        </p:attrNameLst>
                                      </p:cBhvr>
                                      <p:to>
                                        <p:strVal val="visible"/>
                                      </p:to>
                                    </p:set>
                                    <p:animEffect transition="in" filter="fade">
                                      <p:cBhvr>
                                        <p:cTn id="46" dur="500"/>
                                        <p:tgtEl>
                                          <p:spTgt spid="10">
                                            <p:bg/>
                                          </p:spTgt>
                                        </p:tgtEl>
                                      </p:cBhvr>
                                    </p:animEffect>
                                  </p:childTnLst>
                                </p:cTn>
                              </p:par>
                              <p:par>
                                <p:cTn id="47" presetID="10" presetClass="entr" presetSubtype="0" fill="hold" grpId="1" nodeType="withEffect">
                                  <p:stCondLst>
                                    <p:cond delay="1100"/>
                                  </p:stCondLst>
                                  <p:childTnLst>
                                    <p:set>
                                      <p:cBhvr>
                                        <p:cTn id="48" dur="1" fill="hold">
                                          <p:stCondLst>
                                            <p:cond delay="0"/>
                                          </p:stCondLst>
                                        </p:cTn>
                                        <p:tgtEl>
                                          <p:spTgt spid="10">
                                            <p:txEl>
                                              <p:pRg st="0" end="0"/>
                                            </p:txEl>
                                          </p:spTgt>
                                        </p:tgtEl>
                                        <p:attrNameLst>
                                          <p:attrName>style.visibility</p:attrName>
                                        </p:attrNameLst>
                                      </p:cBhvr>
                                      <p:to>
                                        <p:strVal val="visible"/>
                                      </p:to>
                                    </p:set>
                                    <p:animEffect transition="in" filter="fade">
                                      <p:cBhvr>
                                        <p:cTn id="49" dur="500"/>
                                        <p:tgtEl>
                                          <p:spTgt spid="10">
                                            <p:txEl>
                                              <p:pRg st="0" end="0"/>
                                            </p:txEl>
                                          </p:spTgt>
                                        </p:tgtEl>
                                      </p:cBhvr>
                                    </p:animEffect>
                                  </p:childTnLst>
                                </p:cTn>
                              </p:par>
                              <p:par>
                                <p:cTn id="50" presetID="63" presetClass="path" presetSubtype="0" accel="50000" decel="50000" fill="hold" grpId="0" nodeType="withEffect">
                                  <p:stCondLst>
                                    <p:cond delay="600"/>
                                  </p:stCondLst>
                                  <p:childTnLst>
                                    <p:animMotion origin="layout" path="M -0.09884 -4.07407E-6 L 1.0502E-6 -4.07407E-6 " pathEditMode="relative" rAng="0" ptsTypes="AA">
                                      <p:cBhvr>
                                        <p:cTn id="51" dur="1000" fill="hold"/>
                                        <p:tgtEl>
                                          <p:spTgt spid="10">
                                            <p:bg/>
                                          </p:spTgt>
                                        </p:tgtEl>
                                        <p:attrNameLst>
                                          <p:attrName>ppt_x</p:attrName>
                                          <p:attrName>ppt_y</p:attrName>
                                        </p:attrNameLst>
                                      </p:cBhvr>
                                      <p:rCtr x="4942" y="0"/>
                                    </p:animMotion>
                                  </p:childTnLst>
                                </p:cTn>
                              </p:par>
                              <p:par>
                                <p:cTn id="52" presetID="63" presetClass="path" presetSubtype="0" accel="50000" decel="50000" fill="hold" grpId="0" nodeType="withEffect">
                                  <p:stCondLst>
                                    <p:cond delay="600"/>
                                  </p:stCondLst>
                                  <p:childTnLst>
                                    <p:animMotion origin="layout" path="M -0.09825 0 L -1.1713E-6 0 " pathEditMode="relative" rAng="0" ptsTypes="AA">
                                      <p:cBhvr>
                                        <p:cTn id="53" dur="1000" fill="hold"/>
                                        <p:tgtEl>
                                          <p:spTgt spid="10">
                                            <p:txEl>
                                              <p:pRg st="0" end="0"/>
                                            </p:txEl>
                                          </p:spTgt>
                                        </p:tgtEl>
                                        <p:attrNameLst>
                                          <p:attrName>ppt_x</p:attrName>
                                          <p:attrName>ppt_y</p:attrName>
                                        </p:attrNameLst>
                                      </p:cBhvr>
                                      <p:rCtr x="4909" y="0"/>
                                    </p:animMotion>
                                  </p:childTnLst>
                                </p:cTn>
                              </p:par>
                              <p:par>
                                <p:cTn id="54" presetID="10" presetClass="entr" presetSubtype="0" fill="hold" grpId="0" nodeType="withEffect">
                                  <p:stCondLst>
                                    <p:cond delay="50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1000"/>
                                        <p:tgtEl>
                                          <p:spTgt spid="14">
                                            <p:txEl>
                                              <p:pRg st="0" end="0"/>
                                            </p:txEl>
                                          </p:spTgt>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42" presetClass="path" presetSubtype="0" accel="50000" decel="50000" fill="hold" grpId="1" nodeType="withEffect">
                                  <p:stCondLst>
                                    <p:cond delay="0"/>
                                  </p:stCondLst>
                                  <p:childTnLst>
                                    <p:animMotion origin="layout" path="M -1.62771E-8 0.14849 L -1.62771E-8 3.33333E-6 " pathEditMode="relative" rAng="0" ptsTypes="AA">
                                      <p:cBhvr>
                                        <p:cTn id="61" dur="1500" fill="hold"/>
                                        <p:tgtEl>
                                          <p:spTgt spid="15"/>
                                        </p:tgtEl>
                                        <p:attrNameLst>
                                          <p:attrName>ppt_x</p:attrName>
                                          <p:attrName>ppt_y</p:attrName>
                                        </p:attrNameLst>
                                      </p:cBhvr>
                                      <p:rCtr x="0" y="-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tmplLst>
          <p:tmpl>
            <p:tnLst>
              <p:par>
                <p:cTn presetID="63" presetClass="path" presetSubtype="0" accel="50000" decel="50000" fill="hold" nodeType="withEffect">
                  <p:stCondLst>
                    <p:cond delay="0"/>
                  </p:stCondLst>
                  <p:childTnLst>
                    <p:animMotion origin="layout" path="M -0.09884 0 L 1.0502E-6 0 " pathEditMode="relative" rAng="0" ptsTypes="AA">
                      <p:cBhvr>
                        <p:cTn dur="1000" fill="hold"/>
                        <p:tgtEl>
                          <p:spTgt spid="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34657E-7 -1.66667E-6 " pathEditMode="relative" rAng="0" ptsTypes="AA">
                      <p:cBhvr>
                        <p:cTn dur="1000" fill="hold"/>
                        <p:tgtEl>
                          <p:spTgt spid="3"/>
                        </p:tgtEl>
                        <p:attrNameLst>
                          <p:attrName>ppt_x</p:attrName>
                          <p:attrName>ppt_y</p:attrName>
                        </p:attrNameLst>
                      </p:cBhvr>
                      <p:rCtr x="4909" y="0"/>
                    </p:animMotion>
                  </p:childTnLst>
                </p:cTn>
              </p:par>
            </p:tnLst>
          </p:tmpl>
        </p:tmplLst>
      </p:bldP>
      <p:bldP spid="3" grpId="1" build="p" animBg="1">
        <p:tmplLst>
          <p:tmpl>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6" grpId="0" build="p" animBg="1">
        <p:tmplLst>
          <p:tmpl>
            <p:tnLst>
              <p:par>
                <p:cTn presetID="63" presetClass="path" presetSubtype="0" accel="50000" decel="50000" fill="hold" nodeType="withEffect">
                  <p:stCondLst>
                    <p:cond delay="200"/>
                  </p:stCondLst>
                  <p:childTnLst>
                    <p:animMotion origin="layout" path="M -0.09884 -1.85185E-7 L 1.0502E-6 -1.85185E-7 " pathEditMode="relative" rAng="0" ptsTypes="AA">
                      <p:cBhvr>
                        <p:cTn dur="1000" fill="hold"/>
                        <p:tgtEl>
                          <p:spTgt spid="6"/>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85185E-6 L -1.37379E-7 -1.85185E-6 " pathEditMode="relative" rAng="0" ptsTypes="AA">
                      <p:cBhvr>
                        <p:cTn dur="1000" fill="hold"/>
                        <p:tgtEl>
                          <p:spTgt spid="6"/>
                        </p:tgtEl>
                        <p:attrNameLst>
                          <p:attrName>ppt_x</p:attrName>
                          <p:attrName>ppt_y</p:attrName>
                        </p:attrNameLst>
                      </p:cBhvr>
                      <p:rCtr x="4909" y="0"/>
                    </p:animMotion>
                  </p:childTnLst>
                </p:cTn>
              </p:par>
            </p:tnLst>
          </p:tmpl>
        </p:tmplLst>
      </p:bldP>
      <p:bldP spid="6" grpId="1" build="p" animBg="1">
        <p:tmplLst>
          <p:tmpl>
            <p:tnLst>
              <p:par>
                <p:cTn presetID="10" presetClass="entr" presetSubtype="0" fill="hold" nodeType="withEffect">
                  <p:stCondLst>
                    <p:cond delay="7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animBg="1">
        <p:tmplLst>
          <p:tmpl>
            <p:tnLst>
              <p:par>
                <p:cTn presetID="63" presetClass="path" presetSubtype="0" accel="50000" decel="50000" fill="hold" nodeType="withEffect">
                  <p:stCondLst>
                    <p:cond delay="400"/>
                  </p:stCondLst>
                  <p:childTnLst>
                    <p:animMotion origin="layout" path="M -0.09884 -3.7037E-7 L 1.0502E-6 -3.7037E-7 " pathEditMode="relative" rAng="0" ptsTypes="AA">
                      <p:cBhvr>
                        <p:cTn dur="1000" fill="hold"/>
                        <p:tgtEl>
                          <p:spTgt spid="9"/>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4 -2.03704E-6 L -4.85383E-6 -2.03704E-6 " pathEditMode="relative" rAng="0" ptsTypes="AA">
                      <p:cBhvr>
                        <p:cTn dur="1000" fill="hold"/>
                        <p:tgtEl>
                          <p:spTgt spid="9"/>
                        </p:tgtEl>
                        <p:attrNameLst>
                          <p:attrName>ppt_x</p:attrName>
                          <p:attrName>ppt_y</p:attrName>
                        </p:attrNameLst>
                      </p:cBhvr>
                      <p:rCtr x="4909" y="0"/>
                    </p:animMotion>
                  </p:childTnLst>
                </p:cTn>
              </p:par>
            </p:tnLst>
          </p:tmpl>
        </p:tmplLst>
      </p:bldP>
      <p:bldP spid="9" grpId="1" build="p" animBg="1">
        <p:tmplLst>
          <p:tmpl>
            <p:tnLst>
              <p:par>
                <p:cTn presetID="10" presetClass="entr" presetSubtype="0" fill="hold" nodeType="withEffect">
                  <p:stCondLst>
                    <p:cond delay="9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animBg="1">
        <p:tmplLst>
          <p:tmpl>
            <p:tnLst>
              <p:par>
                <p:cTn presetID="63" presetClass="path" presetSubtype="0" accel="50000" decel="50000" fill="hold" nodeType="withEffect">
                  <p:stCondLst>
                    <p:cond delay="600"/>
                  </p:stCondLst>
                  <p:childTnLst>
                    <p:animMotion origin="layout" path="M -0.09884 -4.07407E-6 L 1.0502E-6 -4.07407E-6 " pathEditMode="relative" rAng="0" ptsTypes="AA">
                      <p:cBhvr>
                        <p:cTn dur="1000" fill="hold"/>
                        <p:tgtEl>
                          <p:spTgt spid="10"/>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600"/>
                  </p:stCondLst>
                  <p:childTnLst>
                    <p:animMotion origin="layout" path="M -0.09825 0 L -1.1713E-6 0 " pathEditMode="relative" rAng="0" ptsTypes="AA">
                      <p:cBhvr>
                        <p:cTn dur="1000" fill="hold"/>
                        <p:tgtEl>
                          <p:spTgt spid="10"/>
                        </p:tgtEl>
                        <p:attrNameLst>
                          <p:attrName>ppt_x</p:attrName>
                          <p:attrName>ppt_y</p:attrName>
                        </p:attrNameLst>
                      </p:cBhvr>
                      <p:rCtr x="4909" y="0"/>
                    </p:animMotion>
                  </p:childTnLst>
                </p:cTn>
              </p:par>
            </p:tnLst>
          </p:tmpl>
        </p:tmplLst>
      </p:bldP>
      <p:bldP spid="10" grpId="1" build="p" animBg="1">
        <p:tmplLst>
          <p:tmpl>
            <p:tnLst>
              <p:par>
                <p:cTn presetID="10" presetClass="entr" presetSubtype="0" fill="hold" nodeType="withEffect">
                  <p:stCondLst>
                    <p:cond delay="11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p:stCondLst>
                    <p:cond delay="11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4" grpId="0" build="p">
        <p:tmplLst>
          <p:tmpl lvl="1">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childTnLst>
                </p:cTn>
              </p:par>
            </p:tnLst>
          </p:tmpl>
        </p:tmplLst>
      </p:bldP>
      <p:bldP spid="15" grpId="0" animBg="1"/>
      <p:bldP spid="15" grpId="1"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C91A5F-8D0B-2219-6079-859B00F03F1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FFE5C38C-E3C2-0A26-FCFC-8E77D8A28C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1204BB1C-C167-1E30-A273-D0488735937A}"/>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C647F04B-DFA3-17FB-FEA6-AF0746CC98B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F86BAF4-06FD-9809-CDC5-65B661002151}"/>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3884065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nd by">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F3A8B6B-F422-EB36-1B9F-9AA27F13FF85}"/>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6" name="Text Placeholder 7">
            <a:extLst>
              <a:ext uri="{FF2B5EF4-FFF2-40B4-BE49-F238E27FC236}">
                <a16:creationId xmlns:a16="http://schemas.microsoft.com/office/drawing/2014/main" id="{C84B8DF1-D580-014F-56A2-6C6CBAB5EA56}"/>
              </a:ext>
            </a:extLst>
          </p:cNvPr>
          <p:cNvSpPr>
            <a:spLocks noGrp="1"/>
          </p:cNvSpPr>
          <p:nvPr>
            <p:ph type="body" sz="quarter" idx="11" hasCustomPrompt="1"/>
          </p:nvPr>
        </p:nvSpPr>
        <p:spPr>
          <a:xfrm>
            <a:off x="720166" y="3215480"/>
            <a:ext cx="10751669" cy="507831"/>
          </a:xfrm>
          <a:prstGeom prst="rect">
            <a:avLst/>
          </a:prstGeom>
        </p:spPr>
        <p:txBody>
          <a:bodyPr wrap="square" anchor="t">
            <a:spAutoFit/>
          </a:bodyPr>
          <a:lstStyle>
            <a:lvl1pPr marL="0" marR="0" indent="0" algn="ctr" defTabSz="914355" rtl="0" eaLnBrk="1" fontAlgn="auto" latinLnBrk="0" hangingPunct="1">
              <a:lnSpc>
                <a:spcPct val="90000"/>
              </a:lnSpc>
              <a:spcBef>
                <a:spcPts val="0"/>
              </a:spcBef>
              <a:spcAft>
                <a:spcPts val="0"/>
              </a:spcAft>
              <a:buClrTx/>
              <a:buSzTx/>
              <a:buFont typeface="Arial" panose="020B0604020202020204" pitchFamily="34" charset="0"/>
              <a:buNone/>
              <a:tabLst/>
              <a:defRPr lang="en-US" sz="3000" spc="300" baseline="0">
                <a:solidFill>
                  <a:schemeClr val="bg1"/>
                </a:solidFill>
                <a:effectLst/>
                <a:latin typeface="Verdana" panose="020B0604030504040204" pitchFamily="34" charset="0"/>
                <a:ea typeface="Verdana" panose="020B0604030504040204" pitchFamily="34" charset="0"/>
                <a:cs typeface="Verdana" panose="020B0604030504040204" pitchFamily="34" charset="0"/>
              </a:defRPr>
            </a:lvl1pPr>
          </a:lstStyle>
          <a:p>
            <a:pPr marL="0" marR="0" lvl="0" indent="0" algn="l" defTabSz="914355" rtl="0" eaLnBrk="1" fontAlgn="auto" latinLnBrk="0" hangingPunct="1">
              <a:lnSpc>
                <a:spcPct val="90000"/>
              </a:lnSpc>
              <a:spcBef>
                <a:spcPts val="0"/>
              </a:spcBef>
              <a:spcAft>
                <a:spcPts val="0"/>
              </a:spcAft>
              <a:buClrTx/>
              <a:buSzTx/>
              <a:buFont typeface="Arial" panose="020B0604020202020204" pitchFamily="34" charset="0"/>
              <a:buNone/>
              <a:tabLst/>
              <a:defRPr/>
            </a:pPr>
            <a:r>
              <a:rPr lang="en-US"/>
              <a:t>Somos o trusted advisor do nosso cliente</a:t>
            </a:r>
          </a:p>
        </p:txBody>
      </p:sp>
    </p:spTree>
    <p:extLst>
      <p:ext uri="{BB962C8B-B14F-4D97-AF65-F5344CB8AC3E}">
        <p14:creationId xmlns:p14="http://schemas.microsoft.com/office/powerpoint/2010/main" val="8269405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3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withEffect">
                  <p:stCondLst>
                    <p:cond delay="0"/>
                  </p:stCondLst>
                  <p:iterate type="lt">
                    <p:tmPct val="0"/>
                  </p:iterate>
                  <p:childTnLst>
                    <p:set>
                      <p:cBhvr>
                        <p:cTn dur="1" fill="hold">
                          <p:stCondLst>
                            <p:cond delay="0"/>
                          </p:stCondLst>
                        </p:cTn>
                        <p:tgtEl>
                          <p:spTgt spid="6"/>
                        </p:tgtEl>
                        <p:attrNameLst>
                          <p:attrName>style.visibility</p:attrName>
                        </p:attrNameLst>
                      </p:cBhvr>
                      <p:to>
                        <p:strVal val="visible"/>
                      </p:to>
                    </p:set>
                    <p:animEffect transition="in" filter="fade">
                      <p:cBhvr>
                        <p:cTn dur="3000"/>
                        <p:tgtEl>
                          <p:spTgt spid="6"/>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pa_Vídeo">
    <p:bg>
      <p:bgPr>
        <a:solidFill>
          <a:schemeClr val="tx1"/>
        </a:solid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6CF23CD5-5E70-C38E-0BA8-77DFAA3DB17D}"/>
              </a:ext>
            </a:extLst>
          </p:cNvPr>
          <p:cNvSpPr>
            <a:spLocks noGrp="1"/>
          </p:cNvSpPr>
          <p:nvPr>
            <p:ph type="body" sz="quarter" idx="10" hasCustomPrompt="1"/>
          </p:nvPr>
        </p:nvSpPr>
        <p:spPr>
          <a:xfrm>
            <a:off x="1131142" y="1991442"/>
            <a:ext cx="2130711" cy="1323439"/>
          </a:xfrm>
          <a:prstGeom prst="rect">
            <a:avLst/>
          </a:prstGeom>
        </p:spPr>
        <p:txBody>
          <a:bodyPr wrap="none">
            <a:spAutoFit/>
          </a:bodyPr>
          <a:lstStyle>
            <a:lvl1pPr marL="0" indent="0">
              <a:lnSpc>
                <a:spcPts val="4750"/>
              </a:lnSpc>
              <a:spcBef>
                <a:spcPts val="0"/>
              </a:spcBef>
              <a:buNone/>
              <a:defRPr sz="4600" b="0" i="0">
                <a:solidFill>
                  <a:srgbClr val="00C9EB"/>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Inserir</a:t>
            </a:r>
            <a:br>
              <a:rPr lang="en-US"/>
            </a:br>
            <a:r>
              <a:rPr lang="en-US"/>
              <a:t>texto</a:t>
            </a:r>
            <a:endParaRPr lang="pt-BR"/>
          </a:p>
        </p:txBody>
      </p:sp>
      <p:sp>
        <p:nvSpPr>
          <p:cNvPr id="7" name="Text Placeholder 7">
            <a:extLst>
              <a:ext uri="{FF2B5EF4-FFF2-40B4-BE49-F238E27FC236}">
                <a16:creationId xmlns:a16="http://schemas.microsoft.com/office/drawing/2014/main" id="{9F3825CA-4FE6-72DC-60C0-31C8291F4D1D}"/>
              </a:ext>
            </a:extLst>
          </p:cNvPr>
          <p:cNvSpPr>
            <a:spLocks noGrp="1"/>
          </p:cNvSpPr>
          <p:nvPr>
            <p:ph type="body" sz="quarter" idx="11" hasCustomPrompt="1"/>
          </p:nvPr>
        </p:nvSpPr>
        <p:spPr>
          <a:xfrm>
            <a:off x="1131142" y="3365258"/>
            <a:ext cx="3693640" cy="415498"/>
          </a:xfrm>
          <a:prstGeom prst="rect">
            <a:avLst/>
          </a:prstGeom>
        </p:spPr>
        <p:txBody>
          <a:bodyPr wrap="none">
            <a:spAutoFit/>
          </a:bodyPr>
          <a:lstStyle>
            <a:lvl1pPr marL="0" indent="0">
              <a:lnSpc>
                <a:spcPct val="100000"/>
              </a:lnSpc>
              <a:spcBef>
                <a:spcPts val="0"/>
              </a:spcBef>
              <a:buNone/>
              <a:defRPr sz="21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Apresentador ou subtítulo</a:t>
            </a:r>
            <a:endParaRPr lang="pt-BR"/>
          </a:p>
        </p:txBody>
      </p:sp>
      <p:sp>
        <p:nvSpPr>
          <p:cNvPr id="9" name="Text Placeholder 7">
            <a:extLst>
              <a:ext uri="{FF2B5EF4-FFF2-40B4-BE49-F238E27FC236}">
                <a16:creationId xmlns:a16="http://schemas.microsoft.com/office/drawing/2014/main" id="{6E62EB37-35AF-DC19-2FCD-B5957C22D867}"/>
              </a:ext>
            </a:extLst>
          </p:cNvPr>
          <p:cNvSpPr>
            <a:spLocks noGrp="1"/>
          </p:cNvSpPr>
          <p:nvPr>
            <p:ph type="body" sz="quarter" idx="12" hasCustomPrompt="1"/>
          </p:nvPr>
        </p:nvSpPr>
        <p:spPr>
          <a:xfrm>
            <a:off x="1557016" y="6000608"/>
            <a:ext cx="840295" cy="276999"/>
          </a:xfrm>
          <a:prstGeom prst="rect">
            <a:avLst/>
          </a:prstGeom>
        </p:spPr>
        <p:txBody>
          <a:bodyPr wrap="none">
            <a:spAutoFit/>
          </a:bodyPr>
          <a:lstStyle>
            <a:lvl1pPr marL="0" indent="0">
              <a:lnSpc>
                <a:spcPct val="100000"/>
              </a:lnSpc>
              <a:spcBef>
                <a:spcPts val="0"/>
              </a:spcBef>
              <a:buNone/>
              <a:defRPr lang="pt-BR" sz="12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err="1"/>
              <a:t>Mês</a:t>
            </a:r>
            <a:r>
              <a:rPr lang="en-US"/>
              <a:t>/</a:t>
            </a:r>
            <a:r>
              <a:rPr lang="en-US" err="1"/>
              <a:t>ano</a:t>
            </a:r>
            <a:endParaRPr lang="pt-BR"/>
          </a:p>
        </p:txBody>
      </p:sp>
    </p:spTree>
    <p:extLst>
      <p:ext uri="{BB962C8B-B14F-4D97-AF65-F5344CB8AC3E}">
        <p14:creationId xmlns:p14="http://schemas.microsoft.com/office/powerpoint/2010/main" val="637147269"/>
      </p:ext>
    </p:extLst>
  </p:cSld>
  <p:clrMapOvr>
    <a:masterClrMapping/>
  </p:clrMapOvr>
  <p:transition spd="med">
    <p:fade/>
  </p:transition>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pa_Estática">
    <p:bg>
      <p:bgPr>
        <a:solidFill>
          <a:schemeClr val="accent1"/>
        </a:solidFill>
        <a:effectLst/>
      </p:bgPr>
    </p:bg>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9827D778-3B77-E34E-EF95-8707C47C1D2A}"/>
              </a:ext>
            </a:extLst>
          </p:cNvPr>
          <p:cNvSpPr>
            <a:spLocks noGrp="1"/>
          </p:cNvSpPr>
          <p:nvPr>
            <p:ph type="body" sz="quarter" idx="10" hasCustomPrompt="1"/>
          </p:nvPr>
        </p:nvSpPr>
        <p:spPr>
          <a:xfrm>
            <a:off x="1131142" y="1991442"/>
            <a:ext cx="2130711" cy="1323439"/>
          </a:xfrm>
          <a:prstGeom prst="rect">
            <a:avLst/>
          </a:prstGeom>
        </p:spPr>
        <p:txBody>
          <a:bodyPr wrap="none">
            <a:spAutoFit/>
          </a:bodyPr>
          <a:lstStyle>
            <a:lvl1pPr marL="0" indent="0">
              <a:lnSpc>
                <a:spcPts val="4750"/>
              </a:lnSpc>
              <a:spcBef>
                <a:spcPts val="0"/>
              </a:spcBef>
              <a:buNone/>
              <a:defRPr sz="4600" b="0" i="0">
                <a:solidFill>
                  <a:srgbClr val="00C9EB"/>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Inserir</a:t>
            </a:r>
            <a:br>
              <a:rPr lang="en-US"/>
            </a:br>
            <a:r>
              <a:rPr lang="en-US"/>
              <a:t>texto</a:t>
            </a:r>
            <a:endParaRPr lang="pt-BR"/>
          </a:p>
        </p:txBody>
      </p:sp>
      <p:sp>
        <p:nvSpPr>
          <p:cNvPr id="3" name="Text Placeholder 7">
            <a:extLst>
              <a:ext uri="{FF2B5EF4-FFF2-40B4-BE49-F238E27FC236}">
                <a16:creationId xmlns:a16="http://schemas.microsoft.com/office/drawing/2014/main" id="{90981B1A-E4EA-4A48-0F35-4695BFA3C7E5}"/>
              </a:ext>
            </a:extLst>
          </p:cNvPr>
          <p:cNvSpPr>
            <a:spLocks noGrp="1"/>
          </p:cNvSpPr>
          <p:nvPr>
            <p:ph type="body" sz="quarter" idx="11" hasCustomPrompt="1"/>
          </p:nvPr>
        </p:nvSpPr>
        <p:spPr>
          <a:xfrm>
            <a:off x="1131142" y="3365258"/>
            <a:ext cx="3693640" cy="415498"/>
          </a:xfrm>
          <a:prstGeom prst="rect">
            <a:avLst/>
          </a:prstGeom>
        </p:spPr>
        <p:txBody>
          <a:bodyPr wrap="none">
            <a:spAutoFit/>
          </a:bodyPr>
          <a:lstStyle>
            <a:lvl1pPr marL="0" indent="0">
              <a:lnSpc>
                <a:spcPct val="100000"/>
              </a:lnSpc>
              <a:spcBef>
                <a:spcPts val="0"/>
              </a:spcBef>
              <a:buNone/>
              <a:defRPr sz="21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Apresentador ou subtítulo</a:t>
            </a:r>
            <a:endParaRPr lang="pt-BR"/>
          </a:p>
        </p:txBody>
      </p:sp>
      <p:sp>
        <p:nvSpPr>
          <p:cNvPr id="4" name="Text Placeholder 7">
            <a:extLst>
              <a:ext uri="{FF2B5EF4-FFF2-40B4-BE49-F238E27FC236}">
                <a16:creationId xmlns:a16="http://schemas.microsoft.com/office/drawing/2014/main" id="{F1ACD7B6-A29C-74E6-9F8F-01AB0F5A8D63}"/>
              </a:ext>
            </a:extLst>
          </p:cNvPr>
          <p:cNvSpPr>
            <a:spLocks noGrp="1"/>
          </p:cNvSpPr>
          <p:nvPr>
            <p:ph type="body" sz="quarter" idx="12" hasCustomPrompt="1"/>
          </p:nvPr>
        </p:nvSpPr>
        <p:spPr>
          <a:xfrm>
            <a:off x="1557016" y="6000608"/>
            <a:ext cx="840295" cy="276999"/>
          </a:xfrm>
          <a:prstGeom prst="rect">
            <a:avLst/>
          </a:prstGeom>
        </p:spPr>
        <p:txBody>
          <a:bodyPr wrap="none">
            <a:spAutoFit/>
          </a:bodyPr>
          <a:lstStyle>
            <a:lvl1pPr marL="0" indent="0">
              <a:lnSpc>
                <a:spcPct val="100000"/>
              </a:lnSpc>
              <a:spcBef>
                <a:spcPts val="0"/>
              </a:spcBef>
              <a:buNone/>
              <a:defRPr lang="pt-BR" sz="12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err="1"/>
              <a:t>Mês</a:t>
            </a:r>
            <a:r>
              <a:rPr lang="en-US"/>
              <a:t>/</a:t>
            </a:r>
            <a:r>
              <a:rPr lang="en-US" err="1"/>
              <a:t>ano</a:t>
            </a:r>
            <a:endParaRPr lang="pt-BR"/>
          </a:p>
        </p:txBody>
      </p:sp>
    </p:spTree>
    <p:extLst>
      <p:ext uri="{BB962C8B-B14F-4D97-AF65-F5344CB8AC3E}">
        <p14:creationId xmlns:p14="http://schemas.microsoft.com/office/powerpoint/2010/main" val="2476593736"/>
      </p:ext>
    </p:extLst>
  </p:cSld>
  <p:clrMapOvr>
    <a:masterClrMapping/>
  </p:clrMapOvr>
  <p:transition spd="med">
    <p:fade/>
  </p:transition>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cerramento">
    <p:bg>
      <p:bgPr>
        <a:solidFill>
          <a:schemeClr val="accent1"/>
        </a:solid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49845DCC-95BC-9930-7153-6F4B9F3775E1}"/>
              </a:ext>
            </a:extLst>
          </p:cNvPr>
          <p:cNvSpPr>
            <a:spLocks noGrp="1"/>
          </p:cNvSpPr>
          <p:nvPr>
            <p:ph type="body" sz="quarter" idx="33" hasCustomPrompt="1"/>
          </p:nvPr>
        </p:nvSpPr>
        <p:spPr>
          <a:xfrm>
            <a:off x="744384" y="530566"/>
            <a:ext cx="9467081" cy="1054135"/>
          </a:xfrm>
          <a:prstGeom prst="rect">
            <a:avLst/>
          </a:prstGeom>
        </p:spPr>
        <p:txBody>
          <a:bodyPr wrap="square" lIns="0" rIns="90000">
            <a:spAutoFit/>
          </a:bodyPr>
          <a:lstStyle>
            <a:lvl1pPr marL="0" indent="0">
              <a:lnSpc>
                <a:spcPct val="100000"/>
              </a:lnSpc>
              <a:spcBef>
                <a:spcPts val="0"/>
              </a:spcBef>
              <a:buNone/>
              <a:defRPr sz="62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Obrigado(a)</a:t>
            </a:r>
          </a:p>
        </p:txBody>
      </p:sp>
      <p:sp>
        <p:nvSpPr>
          <p:cNvPr id="6" name="Text Placeholder 12">
            <a:extLst>
              <a:ext uri="{FF2B5EF4-FFF2-40B4-BE49-F238E27FC236}">
                <a16:creationId xmlns:a16="http://schemas.microsoft.com/office/drawing/2014/main" id="{D8CECB9B-E058-3537-1F08-27ECBD14369B}"/>
              </a:ext>
            </a:extLst>
          </p:cNvPr>
          <p:cNvSpPr>
            <a:spLocks noGrp="1"/>
          </p:cNvSpPr>
          <p:nvPr>
            <p:ph type="body" sz="quarter" idx="34" hasCustomPrompt="1"/>
          </p:nvPr>
        </p:nvSpPr>
        <p:spPr>
          <a:xfrm>
            <a:off x="787249" y="3051602"/>
            <a:ext cx="4534550" cy="461665"/>
          </a:xfrm>
          <a:prstGeom prst="rect">
            <a:avLst/>
          </a:prstGeom>
        </p:spPr>
        <p:txBody>
          <a:bodyPr wrap="square" lIns="0" rIns="90000">
            <a:spAutoFit/>
          </a:bodyPr>
          <a:lstStyle>
            <a:lvl1pPr marL="0" indent="0">
              <a:lnSpc>
                <a:spcPct val="100000"/>
              </a:lnSpc>
              <a:spcBef>
                <a:spcPts val="0"/>
              </a:spcBef>
              <a:buNone/>
              <a:defRPr sz="24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Nome e Sobrenome</a:t>
            </a:r>
          </a:p>
        </p:txBody>
      </p:sp>
      <p:sp>
        <p:nvSpPr>
          <p:cNvPr id="7" name="Text Placeholder 12">
            <a:extLst>
              <a:ext uri="{FF2B5EF4-FFF2-40B4-BE49-F238E27FC236}">
                <a16:creationId xmlns:a16="http://schemas.microsoft.com/office/drawing/2014/main" id="{431C43C6-50C6-3CF2-4319-82B8A37FD166}"/>
              </a:ext>
            </a:extLst>
          </p:cNvPr>
          <p:cNvSpPr>
            <a:spLocks noGrp="1"/>
          </p:cNvSpPr>
          <p:nvPr>
            <p:ph type="body" sz="quarter" idx="37" hasCustomPrompt="1"/>
          </p:nvPr>
        </p:nvSpPr>
        <p:spPr>
          <a:xfrm>
            <a:off x="1130073" y="5006462"/>
            <a:ext cx="972760" cy="246221"/>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totvs.com</a:t>
            </a:r>
          </a:p>
        </p:txBody>
      </p:sp>
      <p:sp>
        <p:nvSpPr>
          <p:cNvPr id="8" name="Text Placeholder 12">
            <a:extLst>
              <a:ext uri="{FF2B5EF4-FFF2-40B4-BE49-F238E27FC236}">
                <a16:creationId xmlns:a16="http://schemas.microsoft.com/office/drawing/2014/main" id="{88715D2B-A295-3EE0-6AF9-92129D7EBCA4}"/>
              </a:ext>
            </a:extLst>
          </p:cNvPr>
          <p:cNvSpPr>
            <a:spLocks noGrp="1"/>
          </p:cNvSpPr>
          <p:nvPr>
            <p:ph type="body" sz="quarter" idx="38" hasCustomPrompt="1"/>
          </p:nvPr>
        </p:nvSpPr>
        <p:spPr>
          <a:xfrm>
            <a:off x="1130073" y="5479704"/>
            <a:ext cx="972760" cy="246221"/>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@totvs</a:t>
            </a:r>
          </a:p>
        </p:txBody>
      </p:sp>
      <p:sp>
        <p:nvSpPr>
          <p:cNvPr id="9" name="Text Placeholder 12">
            <a:extLst>
              <a:ext uri="{FF2B5EF4-FFF2-40B4-BE49-F238E27FC236}">
                <a16:creationId xmlns:a16="http://schemas.microsoft.com/office/drawing/2014/main" id="{B961C530-A26E-294E-B8EE-63EFAC038DAB}"/>
              </a:ext>
            </a:extLst>
          </p:cNvPr>
          <p:cNvSpPr>
            <a:spLocks noGrp="1"/>
          </p:cNvSpPr>
          <p:nvPr>
            <p:ph type="body" sz="quarter" idx="39" hasCustomPrompt="1"/>
          </p:nvPr>
        </p:nvSpPr>
        <p:spPr>
          <a:xfrm>
            <a:off x="1130073" y="5950155"/>
            <a:ext cx="972760" cy="246221"/>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/totvs</a:t>
            </a:r>
          </a:p>
        </p:txBody>
      </p:sp>
      <p:sp>
        <p:nvSpPr>
          <p:cNvPr id="10" name="Text Placeholder 12">
            <a:extLst>
              <a:ext uri="{FF2B5EF4-FFF2-40B4-BE49-F238E27FC236}">
                <a16:creationId xmlns:a16="http://schemas.microsoft.com/office/drawing/2014/main" id="{27A4FD45-323B-0DD4-BEFD-0451CE7B1BC8}"/>
              </a:ext>
            </a:extLst>
          </p:cNvPr>
          <p:cNvSpPr>
            <a:spLocks noGrp="1"/>
          </p:cNvSpPr>
          <p:nvPr>
            <p:ph type="body" sz="quarter" idx="41" hasCustomPrompt="1"/>
          </p:nvPr>
        </p:nvSpPr>
        <p:spPr>
          <a:xfrm>
            <a:off x="2627290" y="5476913"/>
            <a:ext cx="1196183" cy="246221"/>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/totvs</a:t>
            </a:r>
          </a:p>
        </p:txBody>
      </p:sp>
      <p:sp>
        <p:nvSpPr>
          <p:cNvPr id="11" name="Text Placeholder 12">
            <a:extLst>
              <a:ext uri="{FF2B5EF4-FFF2-40B4-BE49-F238E27FC236}">
                <a16:creationId xmlns:a16="http://schemas.microsoft.com/office/drawing/2014/main" id="{CBEF163B-0D52-C06C-E3AB-927D75964E80}"/>
              </a:ext>
            </a:extLst>
          </p:cNvPr>
          <p:cNvSpPr>
            <a:spLocks noGrp="1"/>
          </p:cNvSpPr>
          <p:nvPr>
            <p:ph type="body" sz="quarter" idx="42" hasCustomPrompt="1"/>
          </p:nvPr>
        </p:nvSpPr>
        <p:spPr>
          <a:xfrm>
            <a:off x="2627290" y="5006462"/>
            <a:ext cx="1430624" cy="246221"/>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a:t>
            </a:r>
            <a:r>
              <a:rPr lang="pt-BR" err="1"/>
              <a:t>totvs</a:t>
            </a:r>
            <a:endParaRPr lang="pt-BR"/>
          </a:p>
        </p:txBody>
      </p:sp>
      <p:sp>
        <p:nvSpPr>
          <p:cNvPr id="12" name="Text Placeholder 12">
            <a:extLst>
              <a:ext uri="{FF2B5EF4-FFF2-40B4-BE49-F238E27FC236}">
                <a16:creationId xmlns:a16="http://schemas.microsoft.com/office/drawing/2014/main" id="{2C8B323C-AD6C-B321-443F-A4AB787FD14F}"/>
              </a:ext>
            </a:extLst>
          </p:cNvPr>
          <p:cNvSpPr>
            <a:spLocks noGrp="1"/>
          </p:cNvSpPr>
          <p:nvPr>
            <p:ph type="body" sz="quarter" idx="43" hasCustomPrompt="1"/>
          </p:nvPr>
        </p:nvSpPr>
        <p:spPr>
          <a:xfrm>
            <a:off x="5950707" y="5954789"/>
            <a:ext cx="1969073" cy="338554"/>
          </a:xfrm>
          <a:prstGeom prst="rect">
            <a:avLst/>
          </a:prstGeom>
        </p:spPr>
        <p:txBody>
          <a:bodyPr wrap="square" lIns="0" rIns="90000">
            <a:spAutoFit/>
          </a:bodyPr>
          <a:lstStyle>
            <a:lvl1pPr marL="0" indent="0">
              <a:lnSpc>
                <a:spcPct val="100000"/>
              </a:lnSpc>
              <a:spcBef>
                <a:spcPts val="0"/>
              </a:spcBef>
              <a:buNone/>
              <a:defRPr sz="160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#SOMOSTOTVS</a:t>
            </a:r>
          </a:p>
        </p:txBody>
      </p:sp>
      <p:sp>
        <p:nvSpPr>
          <p:cNvPr id="13" name="Text Placeholder 12">
            <a:extLst>
              <a:ext uri="{FF2B5EF4-FFF2-40B4-BE49-F238E27FC236}">
                <a16:creationId xmlns:a16="http://schemas.microsoft.com/office/drawing/2014/main" id="{F2F54D88-4090-45FE-FC5D-BC94C5E07BFF}"/>
              </a:ext>
            </a:extLst>
          </p:cNvPr>
          <p:cNvSpPr>
            <a:spLocks noGrp="1"/>
          </p:cNvSpPr>
          <p:nvPr>
            <p:ph type="body" sz="quarter" idx="35" hasCustomPrompt="1"/>
          </p:nvPr>
        </p:nvSpPr>
        <p:spPr>
          <a:xfrm>
            <a:off x="795188" y="3595068"/>
            <a:ext cx="4483746" cy="259045"/>
          </a:xfrm>
          <a:prstGeom prst="rect">
            <a:avLst/>
          </a:prstGeom>
          <a:ln>
            <a:noFill/>
          </a:ln>
        </p:spPr>
        <p:txBody>
          <a:bodyPr wrap="square" lIns="0" rIns="90000">
            <a:spAutoFit/>
          </a:bodyPr>
          <a:lstStyle>
            <a:lvl1pPr marL="0" indent="0">
              <a:lnSpc>
                <a:spcPts val="1300"/>
              </a:lnSpc>
              <a:spcBef>
                <a:spcPts val="0"/>
              </a:spcBef>
              <a:buNone/>
              <a:defRPr sz="140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Cargo – Departamento</a:t>
            </a:r>
          </a:p>
        </p:txBody>
      </p:sp>
      <p:sp>
        <p:nvSpPr>
          <p:cNvPr id="14" name="Text Placeholder 12">
            <a:extLst>
              <a:ext uri="{FF2B5EF4-FFF2-40B4-BE49-F238E27FC236}">
                <a16:creationId xmlns:a16="http://schemas.microsoft.com/office/drawing/2014/main" id="{ABF46DE9-768B-5784-9FE0-97D05008AA45}"/>
              </a:ext>
            </a:extLst>
          </p:cNvPr>
          <p:cNvSpPr>
            <a:spLocks noGrp="1"/>
          </p:cNvSpPr>
          <p:nvPr>
            <p:ph type="body" sz="quarter" idx="36" hasCustomPrompt="1"/>
          </p:nvPr>
        </p:nvSpPr>
        <p:spPr>
          <a:xfrm>
            <a:off x="795188" y="3858009"/>
            <a:ext cx="4483746" cy="259045"/>
          </a:xfrm>
          <a:prstGeom prst="rect">
            <a:avLst/>
          </a:prstGeom>
          <a:ln>
            <a:noFill/>
          </a:ln>
        </p:spPr>
        <p:txBody>
          <a:bodyPr wrap="square" lIns="0" rIns="90000">
            <a:spAutoFit/>
          </a:bodyPr>
          <a:lstStyle>
            <a:lvl1pPr marL="0" indent="0">
              <a:lnSpc>
                <a:spcPts val="1300"/>
              </a:lnSpc>
              <a:spcBef>
                <a:spcPts val="0"/>
              </a:spcBef>
              <a:buNone/>
              <a:defRPr sz="14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err="1"/>
              <a:t>email.exemplo@totvs.com.br</a:t>
            </a:r>
            <a:endParaRPr lang="pt-BR"/>
          </a:p>
        </p:txBody>
      </p:sp>
      <p:sp>
        <p:nvSpPr>
          <p:cNvPr id="22" name="Text Placeholder 12">
            <a:extLst>
              <a:ext uri="{FF2B5EF4-FFF2-40B4-BE49-F238E27FC236}">
                <a16:creationId xmlns:a16="http://schemas.microsoft.com/office/drawing/2014/main" id="{52EC3644-5B7F-5562-7D7D-80490BE52FBF}"/>
              </a:ext>
            </a:extLst>
          </p:cNvPr>
          <p:cNvSpPr>
            <a:spLocks noGrp="1"/>
          </p:cNvSpPr>
          <p:nvPr>
            <p:ph type="body" sz="quarter" idx="54" hasCustomPrompt="1"/>
          </p:nvPr>
        </p:nvSpPr>
        <p:spPr>
          <a:xfrm>
            <a:off x="2627290" y="5923961"/>
            <a:ext cx="1196183" cy="400110"/>
          </a:xfrm>
          <a:prstGeom prst="rect">
            <a:avLst/>
          </a:prstGeom>
        </p:spPr>
        <p:txBody>
          <a:bodyPr wrap="square" lIns="0" rIns="90000">
            <a:spAutoFit/>
          </a:bodyPr>
          <a:lstStyle>
            <a:lvl1pPr marL="0" indent="0">
              <a:lnSpc>
                <a:spcPts val="1200"/>
              </a:lnSpc>
              <a:spcBef>
                <a:spcPts val="0"/>
              </a:spcBef>
              <a:buNone/>
              <a:defRPr sz="12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sz="2500"/>
            </a:lvl2pPr>
          </a:lstStyle>
          <a:p>
            <a:pPr lvl="0"/>
            <a:r>
              <a:rPr lang="pt-BR"/>
              <a:t>company/totvs</a:t>
            </a:r>
          </a:p>
        </p:txBody>
      </p:sp>
      <p:sp>
        <p:nvSpPr>
          <p:cNvPr id="24" name="Picture Placeholder 23">
            <a:extLst>
              <a:ext uri="{FF2B5EF4-FFF2-40B4-BE49-F238E27FC236}">
                <a16:creationId xmlns:a16="http://schemas.microsoft.com/office/drawing/2014/main" id="{E696CB9A-602D-F976-28DD-3BB08F1D15AD}"/>
              </a:ext>
            </a:extLst>
          </p:cNvPr>
          <p:cNvSpPr>
            <a:spLocks noGrp="1"/>
          </p:cNvSpPr>
          <p:nvPr>
            <p:ph type="pic" sz="quarter" idx="63" hasCustomPrompt="1"/>
          </p:nvPr>
        </p:nvSpPr>
        <p:spPr>
          <a:xfrm>
            <a:off x="741504" y="1812887"/>
            <a:ext cx="955979" cy="984655"/>
          </a:xfrm>
          <a:custGeom>
            <a:avLst/>
            <a:gdLst>
              <a:gd name="connsiteX0" fmla="*/ 1104110 w 2187124"/>
              <a:gd name="connsiteY0" fmla="*/ 35 h 2252877"/>
              <a:gd name="connsiteX1" fmla="*/ 1214767 w 2187124"/>
              <a:gd name="connsiteY1" fmla="*/ 9406 h 2252877"/>
              <a:gd name="connsiteX2" fmla="*/ 1677794 w 2187124"/>
              <a:gd name="connsiteY2" fmla="*/ 225675 h 2252877"/>
              <a:gd name="connsiteX3" fmla="*/ 2135798 w 2187124"/>
              <a:gd name="connsiteY3" fmla="*/ 713111 h 2252877"/>
              <a:gd name="connsiteX4" fmla="*/ 2099818 w 2187124"/>
              <a:gd name="connsiteY4" fmla="*/ 1654716 h 2252877"/>
              <a:gd name="connsiteX5" fmla="*/ 1445556 w 2187124"/>
              <a:gd name="connsiteY5" fmla="*/ 2166165 h 2252877"/>
              <a:gd name="connsiteX6" fmla="*/ 1007809 w 2187124"/>
              <a:gd name="connsiteY6" fmla="*/ 2249361 h 2252877"/>
              <a:gd name="connsiteX7" fmla="*/ 603023 w 2187124"/>
              <a:gd name="connsiteY7" fmla="*/ 2095783 h 2252877"/>
              <a:gd name="connsiteX8" fmla="*/ 321738 w 2187124"/>
              <a:gd name="connsiteY8" fmla="*/ 1897307 h 2252877"/>
              <a:gd name="connsiteX9" fmla="*/ 58187 w 2187124"/>
              <a:gd name="connsiteY9" fmla="*/ 1530935 h 2252877"/>
              <a:gd name="connsiteX10" fmla="*/ 122778 w 2187124"/>
              <a:gd name="connsiteY10" fmla="*/ 600666 h 2252877"/>
              <a:gd name="connsiteX11" fmla="*/ 780193 w 2187124"/>
              <a:gd name="connsiteY11" fmla="*/ 88946 h 2252877"/>
              <a:gd name="connsiteX12" fmla="*/ 978782 w 2187124"/>
              <a:gd name="connsiteY12" fmla="*/ 16477 h 2252877"/>
              <a:gd name="connsiteX13" fmla="*/ 1104110 w 2187124"/>
              <a:gd name="connsiteY13" fmla="*/ 35 h 225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7124" h="2252877">
                <a:moveTo>
                  <a:pt x="1104110" y="35"/>
                </a:moveTo>
                <a:cubicBezTo>
                  <a:pt x="1142304" y="-407"/>
                  <a:pt x="1178052" y="3453"/>
                  <a:pt x="1214767" y="9406"/>
                </a:cubicBezTo>
                <a:cubicBezTo>
                  <a:pt x="1332254" y="28455"/>
                  <a:pt x="1573900" y="151923"/>
                  <a:pt x="1677794" y="225675"/>
                </a:cubicBezTo>
                <a:cubicBezTo>
                  <a:pt x="1781689" y="299427"/>
                  <a:pt x="2039092" y="448871"/>
                  <a:pt x="2135798" y="713111"/>
                </a:cubicBezTo>
                <a:cubicBezTo>
                  <a:pt x="2231603" y="1018315"/>
                  <a:pt x="2177935" y="1477242"/>
                  <a:pt x="2099818" y="1654716"/>
                </a:cubicBezTo>
                <a:cubicBezTo>
                  <a:pt x="2021700" y="1832190"/>
                  <a:pt x="1637530" y="2076524"/>
                  <a:pt x="1445556" y="2166165"/>
                </a:cubicBezTo>
                <a:cubicBezTo>
                  <a:pt x="1253583" y="2255805"/>
                  <a:pt x="1144273" y="2258501"/>
                  <a:pt x="1007809" y="2249361"/>
                </a:cubicBezTo>
                <a:cubicBezTo>
                  <a:pt x="815614" y="2203066"/>
                  <a:pt x="717368" y="2154458"/>
                  <a:pt x="603023" y="2095783"/>
                </a:cubicBezTo>
                <a:cubicBezTo>
                  <a:pt x="488678" y="2037107"/>
                  <a:pt x="404768" y="1968607"/>
                  <a:pt x="321738" y="1897307"/>
                </a:cubicBezTo>
                <a:cubicBezTo>
                  <a:pt x="238708" y="1826006"/>
                  <a:pt x="118996" y="1740039"/>
                  <a:pt x="58187" y="1530935"/>
                </a:cubicBezTo>
                <a:cubicBezTo>
                  <a:pt x="-2622" y="1321831"/>
                  <a:pt x="-57602" y="853534"/>
                  <a:pt x="122778" y="600666"/>
                </a:cubicBezTo>
                <a:cubicBezTo>
                  <a:pt x="303157" y="347798"/>
                  <a:pt x="570693" y="185155"/>
                  <a:pt x="780193" y="88946"/>
                </a:cubicBezTo>
                <a:cubicBezTo>
                  <a:pt x="858756" y="52868"/>
                  <a:pt x="922987" y="29984"/>
                  <a:pt x="978782" y="16477"/>
                </a:cubicBezTo>
                <a:cubicBezTo>
                  <a:pt x="1025279" y="5222"/>
                  <a:pt x="1065917" y="477"/>
                  <a:pt x="1104110" y="35"/>
                </a:cubicBezTo>
                <a:close/>
              </a:path>
            </a:pathLst>
          </a:custGeom>
          <a:solidFill>
            <a:srgbClr val="00C9EB"/>
          </a:solidFill>
          <a:effectLst>
            <a:softEdge rad="0"/>
          </a:effectLst>
        </p:spPr>
        <p:txBody>
          <a:bodyPr wrap="square" anchor="ctr">
            <a:noAutofit/>
          </a:bodyPr>
          <a:lstStyle>
            <a:lvl1pPr marL="0" indent="0" algn="ctr">
              <a:buNone/>
              <a:defRPr lang="pt-BR" sz="600">
                <a:latin typeface="Verdana" panose="020B0604030504040204" pitchFamily="34" charset="0"/>
                <a:ea typeface="Verdana" panose="020B0604030504040204" pitchFamily="34" charset="0"/>
                <a:cs typeface="Verdana" panose="020B0604030504040204" pitchFamily="34" charset="0"/>
              </a:defRPr>
            </a:lvl1pPr>
          </a:lstStyle>
          <a:p>
            <a:r>
              <a:rPr lang="x-none"/>
              <a:t>Insira sua imagem</a:t>
            </a:r>
          </a:p>
        </p:txBody>
      </p:sp>
    </p:spTree>
    <p:extLst>
      <p:ext uri="{BB962C8B-B14F-4D97-AF65-F5344CB8AC3E}">
        <p14:creationId xmlns:p14="http://schemas.microsoft.com/office/powerpoint/2010/main" val="22132738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5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750"/>
                                        <p:tgtEl>
                                          <p:spTgt spid="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75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fade">
                                      <p:cBhvr>
                                        <p:cTn id="16" dur="750"/>
                                        <p:tgtEl>
                                          <p:spTgt spid="9">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750"/>
                                        <p:tgtEl>
                                          <p:spTgt spid="10">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750"/>
                                        <p:tgtEl>
                                          <p:spTgt spid="11">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fade">
                                      <p:cBhvr>
                                        <p:cTn id="25" dur="750"/>
                                        <p:tgtEl>
                                          <p:spTgt spid="1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bg/>
                                          </p:spTgt>
                                        </p:tgtEl>
                                        <p:attrNameLst>
                                          <p:attrName>style.visibility</p:attrName>
                                        </p:attrNameLst>
                                      </p:cBhvr>
                                      <p:to>
                                        <p:strVal val="visible"/>
                                      </p:to>
                                    </p:set>
                                    <p:animEffect transition="in" filter="fade">
                                      <p:cBhvr>
                                        <p:cTn id="28" dur="750"/>
                                        <p:tgtEl>
                                          <p:spTgt spid="13">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750"/>
                                        <p:tgtEl>
                                          <p:spTgt spid="13">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bg/>
                                          </p:spTgt>
                                        </p:tgtEl>
                                        <p:attrNameLst>
                                          <p:attrName>style.visibility</p:attrName>
                                        </p:attrNameLst>
                                      </p:cBhvr>
                                      <p:to>
                                        <p:strVal val="visible"/>
                                      </p:to>
                                    </p:set>
                                    <p:animEffect transition="in" filter="fade">
                                      <p:cBhvr>
                                        <p:cTn id="34" dur="750"/>
                                        <p:tgtEl>
                                          <p:spTgt spid="14">
                                            <p:bg/>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750"/>
                                        <p:tgtEl>
                                          <p:spTgt spid="14">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xEl>
                                              <p:pRg st="0" end="0"/>
                                            </p:txEl>
                                          </p:spTgt>
                                        </p:tgtEl>
                                        <p:attrNameLst>
                                          <p:attrName>style.visibility</p:attrName>
                                        </p:attrNameLst>
                                      </p:cBhvr>
                                      <p:to>
                                        <p:strVal val="visible"/>
                                      </p:to>
                                    </p:set>
                                    <p:animEffect transition="in" filter="fade">
                                      <p:cBhvr>
                                        <p:cTn id="40" dur="75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75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childTnLst>
                </p:cTn>
              </p:par>
            </p:tnLst>
          </p:tmpl>
        </p:tmplLst>
      </p:bldP>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75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750"/>
                        <p:tgtEl>
                          <p:spTgt spid="11"/>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750"/>
                        <p:tgtEl>
                          <p:spTgt spid="12"/>
                        </p:tgtEl>
                      </p:cBhvr>
                    </p:animEffect>
                  </p:childTnLst>
                </p:cTn>
              </p:par>
            </p:tnLst>
          </p:tmpl>
        </p:tmplLst>
      </p:bldP>
      <p:bldP spid="13" grpId="0" uiExpand="1" build="p" animBg="1">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750"/>
                        <p:tgtEl>
                          <p:spTgt spid="13"/>
                        </p:tgtEl>
                      </p:cBhvr>
                    </p:animEffect>
                  </p:childTnLst>
                </p:cTn>
              </p:par>
            </p:tnLst>
          </p:tmpl>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750"/>
                        <p:tgtEl>
                          <p:spTgt spid="13"/>
                        </p:tgtEl>
                      </p:cBhvr>
                    </p:animEffect>
                  </p:childTnLst>
                </p:cTn>
              </p:par>
            </p:tnLst>
          </p:tmpl>
        </p:tmplLst>
      </p:bldP>
      <p:bldP spid="14" grpId="0" uiExpand="1" build="p" animBg="1">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750"/>
                        <p:tgtEl>
                          <p:spTgt spid="22"/>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0"/>
        <p:cNvGrpSpPr/>
        <p:nvPr/>
      </p:nvGrpSpPr>
      <p:grpSpPr>
        <a:xfrm>
          <a:off x="0" y="0"/>
          <a:ext cx="0" cy="0"/>
          <a:chOff x="0" y="0"/>
          <a:chExt cx="0" cy="0"/>
        </a:xfrm>
      </p:grpSpPr>
      <p:sp>
        <p:nvSpPr>
          <p:cNvPr id="21" name="Google Shape;21;p6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22" name="Google Shape;22;p6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62" lvl="0" indent="-406375" algn="l">
              <a:lnSpc>
                <a:spcPct val="115000"/>
              </a:lnSpc>
              <a:spcBef>
                <a:spcPts val="0"/>
              </a:spcBef>
              <a:spcAft>
                <a:spcPts val="0"/>
              </a:spcAft>
              <a:buSzPts val="1200"/>
              <a:buChar char="●"/>
              <a:defRPr sz="1600"/>
            </a:lvl1pPr>
            <a:lvl2pPr marL="1219124" lvl="1" indent="-406375" algn="l">
              <a:lnSpc>
                <a:spcPct val="115000"/>
              </a:lnSpc>
              <a:spcBef>
                <a:spcPts val="0"/>
              </a:spcBef>
              <a:spcAft>
                <a:spcPts val="0"/>
              </a:spcAft>
              <a:buSzPts val="1200"/>
              <a:buChar char="○"/>
              <a:defRPr sz="1600"/>
            </a:lvl2pPr>
            <a:lvl3pPr marL="1828686" lvl="2" indent="-406375" algn="l">
              <a:lnSpc>
                <a:spcPct val="115000"/>
              </a:lnSpc>
              <a:spcBef>
                <a:spcPts val="0"/>
              </a:spcBef>
              <a:spcAft>
                <a:spcPts val="0"/>
              </a:spcAft>
              <a:buSzPts val="1200"/>
              <a:buChar char="■"/>
              <a:defRPr sz="1600"/>
            </a:lvl3pPr>
            <a:lvl4pPr marL="2438248" lvl="3" indent="-406375" algn="l">
              <a:lnSpc>
                <a:spcPct val="115000"/>
              </a:lnSpc>
              <a:spcBef>
                <a:spcPts val="0"/>
              </a:spcBef>
              <a:spcAft>
                <a:spcPts val="0"/>
              </a:spcAft>
              <a:buSzPts val="1200"/>
              <a:buChar char="●"/>
              <a:defRPr sz="1600"/>
            </a:lvl4pPr>
            <a:lvl5pPr marL="3047810" lvl="4" indent="-406375" algn="l">
              <a:lnSpc>
                <a:spcPct val="115000"/>
              </a:lnSpc>
              <a:spcBef>
                <a:spcPts val="0"/>
              </a:spcBef>
              <a:spcAft>
                <a:spcPts val="0"/>
              </a:spcAft>
              <a:buSzPts val="1200"/>
              <a:buChar char="○"/>
              <a:defRPr sz="1600"/>
            </a:lvl5pPr>
            <a:lvl6pPr marL="3657372" lvl="5" indent="-406375" algn="l">
              <a:lnSpc>
                <a:spcPct val="115000"/>
              </a:lnSpc>
              <a:spcBef>
                <a:spcPts val="0"/>
              </a:spcBef>
              <a:spcAft>
                <a:spcPts val="0"/>
              </a:spcAft>
              <a:buSzPts val="1200"/>
              <a:buChar char="■"/>
              <a:defRPr sz="1600"/>
            </a:lvl6pPr>
            <a:lvl7pPr marL="4266934" lvl="6" indent="-406375" algn="l">
              <a:lnSpc>
                <a:spcPct val="115000"/>
              </a:lnSpc>
              <a:spcBef>
                <a:spcPts val="0"/>
              </a:spcBef>
              <a:spcAft>
                <a:spcPts val="0"/>
              </a:spcAft>
              <a:buSzPts val="1200"/>
              <a:buChar char="●"/>
              <a:defRPr sz="1600"/>
            </a:lvl7pPr>
            <a:lvl8pPr marL="4876495" lvl="7" indent="-406375" algn="l">
              <a:lnSpc>
                <a:spcPct val="115000"/>
              </a:lnSpc>
              <a:spcBef>
                <a:spcPts val="0"/>
              </a:spcBef>
              <a:spcAft>
                <a:spcPts val="0"/>
              </a:spcAft>
              <a:buSzPts val="1200"/>
              <a:buChar char="○"/>
              <a:defRPr sz="1600"/>
            </a:lvl8pPr>
            <a:lvl9pPr marL="5486057" lvl="8" indent="-406375" algn="l">
              <a:lnSpc>
                <a:spcPct val="115000"/>
              </a:lnSpc>
              <a:spcBef>
                <a:spcPts val="0"/>
              </a:spcBef>
              <a:spcAft>
                <a:spcPts val="0"/>
              </a:spcAft>
              <a:buSzPts val="1200"/>
              <a:buChar char="■"/>
              <a:defRPr sz="1600"/>
            </a:lvl9pPr>
          </a:lstStyle>
          <a:p>
            <a:endParaRPr/>
          </a:p>
        </p:txBody>
      </p:sp>
      <p:sp>
        <p:nvSpPr>
          <p:cNvPr id="23" name="Google Shape;23;p6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Verdana" panose="020B0604030504040204" pitchFamily="34" charset="0"/>
                <a:ea typeface="Verdana" panose="020B0604030504040204" pitchFamily="34" charset="0"/>
                <a:cs typeface="Arial"/>
                <a:sym typeface="Arial"/>
              </a:defRPr>
            </a:lvl1pPr>
            <a:lvl2pPr marL="0" marR="0" lvl="1"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4" b="0" i="0" u="none" strike="noStrike" cap="none">
                <a:solidFill>
                  <a:schemeClr val="dk2"/>
                </a:solidFill>
                <a:latin typeface="Arial"/>
                <a:ea typeface="Arial"/>
                <a:cs typeface="Arial"/>
                <a:sym typeface="Arial"/>
              </a:defRPr>
            </a:lvl9pPr>
          </a:lstStyle>
          <a:p>
            <a:fld id="{00000000-1234-1234-1234-123412341234}" type="slidenum">
              <a:rPr lang="pt-BR" smtClean="0"/>
              <a:pPr/>
              <a:t>‹#›</a:t>
            </a:fld>
            <a:endParaRPr lang="pt-BR"/>
          </a:p>
        </p:txBody>
      </p:sp>
    </p:spTree>
    <p:extLst>
      <p:ext uri="{BB962C8B-B14F-4D97-AF65-F5344CB8AC3E}">
        <p14:creationId xmlns:p14="http://schemas.microsoft.com/office/powerpoint/2010/main" val="285129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Divisória_Vídeo_2">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CC7CF5DA-DBF9-D670-BFF3-B2D4A2A9D0B8}"/>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F568187B-0398-49FD-0A1A-B61C28FBD3C8}"/>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6" name="Text Placeholder 13">
            <a:extLst>
              <a:ext uri="{FF2B5EF4-FFF2-40B4-BE49-F238E27FC236}">
                <a16:creationId xmlns:a16="http://schemas.microsoft.com/office/drawing/2014/main" id="{8067CB0E-EFA5-A275-58D0-2972D3EEE2FC}"/>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1E5246BA-7732-E461-0F8C-B6F837CA5A7B}"/>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4" name="Slide Number Placeholder 5">
            <a:extLst>
              <a:ext uri="{FF2B5EF4-FFF2-40B4-BE49-F238E27FC236}">
                <a16:creationId xmlns:a16="http://schemas.microsoft.com/office/drawing/2014/main" id="{7BBAF85C-F8AE-186B-1664-EA80902B9887}"/>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08283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ivisória_Vídeo_3">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B05EC48-27DF-257A-56B6-EFC21C2BE06B}"/>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C1E134B2-781D-3423-96DA-30824ABD4312}"/>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6" name="Text Placeholder 13">
            <a:extLst>
              <a:ext uri="{FF2B5EF4-FFF2-40B4-BE49-F238E27FC236}">
                <a16:creationId xmlns:a16="http://schemas.microsoft.com/office/drawing/2014/main" id="{5E079475-1250-7794-1628-0D2AF21CC2CD}"/>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19B80822-7F0C-A580-6223-9F30D64EF194}"/>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4" name="Slide Number Placeholder 5">
            <a:extLst>
              <a:ext uri="{FF2B5EF4-FFF2-40B4-BE49-F238E27FC236}">
                <a16:creationId xmlns:a16="http://schemas.microsoft.com/office/drawing/2014/main" id="{9093F2A8-4494-074F-B66D-1DE96EF472A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850368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ivisória_Vídeo_4">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52DCB51-96E2-8A0D-71CD-8D40BE9460BA}"/>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2B3FC0EA-88FF-AAD4-27F6-7B8581666CB6}"/>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8BF89986-58FF-310C-A8E6-074A2FA7EF7F}"/>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13607C8D-968B-B4E1-9ED8-3242AAF27E57}"/>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BFEE7691-6E72-5FF0-728F-69EE6EE56B0D}"/>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60559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Divisória_Vídeo_5">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1399FFE-590C-EA04-2D57-953574655166}"/>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22D38ABF-17A9-EAC4-396D-0B4B38D5F140}"/>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058CFE1F-945C-9E59-A7D4-D13B27BAB014}"/>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5F797FEB-AC77-57C3-20A1-F13BDEE925DB}"/>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76FCD0CD-0FBE-8EC5-842C-05B11900045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2707753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Divisória_Vídeo_6">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A407233-636D-A588-E9B5-A84EE43005C3}"/>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291CF8B1-3B47-48D0-84E4-3615FB1E41AF}"/>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7B4275FD-5C28-4F85-FAAA-B3EEFB0CB4E9}"/>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C3D8D254-E2FF-9E95-28F5-5BE3B1257CC4}"/>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643BB805-67B0-1584-5599-057D996AF9D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2959383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454F2-4382-C518-2E3B-B95F00DA584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44E8A3F-8A55-B980-F1B1-E2C1ACD020EA}"/>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1D23F531-5549-0CB7-C6E5-D6488E257E31}"/>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140A79D3-0211-8AF7-A762-C26905C2BE12}"/>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6" name="Espaço Reservado para Rodapé 5">
            <a:extLst>
              <a:ext uri="{FF2B5EF4-FFF2-40B4-BE49-F238E27FC236}">
                <a16:creationId xmlns:a16="http://schemas.microsoft.com/office/drawing/2014/main" id="{E8C76F46-A1E5-3808-8E5D-B950513885D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7131D65-6B15-EAEE-9523-A2882847D888}"/>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6561199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ivisória_Vídeo_7">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8B73C6B1-E7BF-2FE7-7495-EE2C5E2D78EA}"/>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98DE31F1-7EA0-69D9-2936-059D063D73B5}"/>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3FED3B37-7097-3602-37F8-2714FECFC309}"/>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5ECF69A2-311B-4A7B-E646-7D0E00DA297D}"/>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6D22616E-7CF3-CEE8-CFE4-28723FAB267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4234622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ivisória_Vídeo_9">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824FF092-6E98-BCC4-6E38-843989D4FBF9}"/>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C7F73B96-5EA0-0920-A79F-4595AE545AE2}"/>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94F4ED61-C4B4-0505-42E1-DCF45C306165}"/>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B1C4AB89-DFFE-C57A-4B96-CBEB2C4C15BC}"/>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3CE33664-E6B4-E862-8453-008D50BABD7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9342552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sória_Vídeo_10">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CAE52194-730F-E537-789E-41230A7D0C71}"/>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EB2E2DF0-A898-1289-DBE2-A6121C1A27C5}"/>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47649A81-300D-4F9A-EDFF-CE6F4D3EB5D7}"/>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C291A634-A865-AD40-FE9E-731BD908CFF7}"/>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FDA2E4EA-8274-B2A0-8033-5D5FA5A45A6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667992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ivisória_Estática_1">
    <p:bg>
      <p:bgPr>
        <a:solidFill>
          <a:schemeClr val="accent1"/>
        </a:solidFill>
        <a:effectLst/>
      </p:bgPr>
    </p:bg>
    <p:spTree>
      <p:nvGrpSpPr>
        <p:cNvPr id="1" name=""/>
        <p:cNvGrpSpPr/>
        <p:nvPr/>
      </p:nvGrpSpPr>
      <p:grpSpPr>
        <a:xfrm>
          <a:off x="0" y="0"/>
          <a:ext cx="0" cy="0"/>
          <a:chOff x="0" y="0"/>
          <a:chExt cx="0" cy="0"/>
        </a:xfrm>
      </p:grpSpPr>
      <p:sp>
        <p:nvSpPr>
          <p:cNvPr id="8" name="Title 10">
            <a:extLst>
              <a:ext uri="{FF2B5EF4-FFF2-40B4-BE49-F238E27FC236}">
                <a16:creationId xmlns:a16="http://schemas.microsoft.com/office/drawing/2014/main" id="{A4E901D2-1787-32C7-4EAD-DCB1449258EE}"/>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err="1"/>
              <a:t>Inserir</a:t>
            </a:r>
            <a:r>
              <a:rPr lang="en-US"/>
              <a:t> o </a:t>
            </a:r>
            <a:r>
              <a:rPr lang="en-US" err="1"/>
              <a:t>título</a:t>
            </a:r>
            <a:endParaRPr lang="pt-BR"/>
          </a:p>
        </p:txBody>
      </p:sp>
      <p:sp>
        <p:nvSpPr>
          <p:cNvPr id="9" name="Text Placeholder 13">
            <a:extLst>
              <a:ext uri="{FF2B5EF4-FFF2-40B4-BE49-F238E27FC236}">
                <a16:creationId xmlns:a16="http://schemas.microsoft.com/office/drawing/2014/main" id="{D66C3DD6-11BF-25F7-D3A8-DF7D15788D3C}"/>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10" name="Text Placeholder 13">
            <a:extLst>
              <a:ext uri="{FF2B5EF4-FFF2-40B4-BE49-F238E27FC236}">
                <a16:creationId xmlns:a16="http://schemas.microsoft.com/office/drawing/2014/main" id="{5C9A659D-2DD5-AD23-881A-DCF27D624913}"/>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1" name="Text Placeholder 13">
            <a:extLst>
              <a:ext uri="{FF2B5EF4-FFF2-40B4-BE49-F238E27FC236}">
                <a16:creationId xmlns:a16="http://schemas.microsoft.com/office/drawing/2014/main" id="{464D22E5-B9F3-A739-1EBE-18066B6A0BE0}"/>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2" name="Slide Number Placeholder 5">
            <a:extLst>
              <a:ext uri="{FF2B5EF4-FFF2-40B4-BE49-F238E27FC236}">
                <a16:creationId xmlns:a16="http://schemas.microsoft.com/office/drawing/2014/main" id="{3521B82C-4E00-B4FD-BA4A-A8CCCD6B8750}"/>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5527302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8"/>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750"/>
                                        <p:tgtEl>
                                          <p:spTgt spid="9">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9">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1000"/>
                                        <p:tgtEl>
                                          <p:spTgt spid="10">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9"/>
                        </p:tgtEl>
                        <p:attrNameLst>
                          <p:attrName>ppt_x</p:attrName>
                          <p:attrName>ppt_y</p:attrName>
                        </p:attrNameLst>
                      </p:cBhvr>
                      <p:rCtr x="8887" y="0"/>
                    </p:animMotion>
                  </p:childTnLst>
                </p:cTn>
              </p:par>
            </p:tnLst>
          </p:tmpl>
        </p:tmplLst>
      </p:bldP>
      <p:bldP spid="9" grpId="1" build="p">
        <p:tmplLst>
          <p:tmpl lvl="1">
            <p:tnLst>
              <p:par>
                <p:cTn presetID="10" presetClass="entr" presetSubtype="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childTnLst>
                </p:cTn>
              </p:par>
            </p:tnLst>
          </p:tmpl>
        </p:tmplLst>
      </p:bldP>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1" grpId="0" build="p">
        <p:tmplLst>
          <p:tmpl lvl="1">
            <p:tnLst>
              <p:par>
                <p:cTn presetID="10" presetClass="entr" presetSubtype="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Divisória_Estática_2">
    <p:bg>
      <p:bgPr>
        <a:solidFill>
          <a:schemeClr val="accent1"/>
        </a:solidFill>
        <a:effectLst/>
      </p:bgPr>
    </p:bg>
    <p:spTree>
      <p:nvGrpSpPr>
        <p:cNvPr id="1" name=""/>
        <p:cNvGrpSpPr/>
        <p:nvPr/>
      </p:nvGrpSpPr>
      <p:grpSpPr>
        <a:xfrm>
          <a:off x="0" y="0"/>
          <a:ext cx="0" cy="0"/>
          <a:chOff x="0" y="0"/>
          <a:chExt cx="0" cy="0"/>
        </a:xfrm>
      </p:grpSpPr>
      <p:pic>
        <p:nvPicPr>
          <p:cNvPr id="2" name="Picture 1" hidden="1">
            <a:extLst>
              <a:ext uri="{FF2B5EF4-FFF2-40B4-BE49-F238E27FC236}">
                <a16:creationId xmlns:a16="http://schemas.microsoft.com/office/drawing/2014/main" id="{F4EDDA62-B363-9575-24E4-8F8507EC6909}"/>
              </a:ext>
            </a:extLst>
          </p:cNvPr>
          <p:cNvPicPr>
            <a:picLocks noGrp="1" noRot="1" noChangeAspect="1" noMove="1" noResize="1" noEditPoints="1" noAdjustHandles="1" noChangeArrowheads="1" noChangeShapeType="1" noCrop="1"/>
          </p:cNvPicPr>
          <p:nvPr userDrawn="1"/>
        </p:nvPicPr>
        <p:blipFill>
          <a:blip r:embed="rId2"/>
          <a:srcRect/>
          <a:stretch/>
        </p:blipFill>
        <p:spPr>
          <a:xfrm>
            <a:off x="1" y="223"/>
            <a:ext cx="12191997" cy="6857552"/>
          </a:xfrm>
          <a:prstGeom prst="rect">
            <a:avLst/>
          </a:prstGeom>
        </p:spPr>
      </p:pic>
      <p:pic>
        <p:nvPicPr>
          <p:cNvPr id="4" name="Picture 3" hidden="1">
            <a:extLst>
              <a:ext uri="{FF2B5EF4-FFF2-40B4-BE49-F238E27FC236}">
                <a16:creationId xmlns:a16="http://schemas.microsoft.com/office/drawing/2014/main" id="{CDA7FE71-CA9C-2139-87C5-7FAE953B84F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96" y="223"/>
            <a:ext cx="12192394" cy="6857775"/>
          </a:xfrm>
          <a:prstGeom prst="rect">
            <a:avLst/>
          </a:prstGeom>
        </p:spPr>
      </p:pic>
      <p:sp>
        <p:nvSpPr>
          <p:cNvPr id="3" name="Title 10">
            <a:extLst>
              <a:ext uri="{FF2B5EF4-FFF2-40B4-BE49-F238E27FC236}">
                <a16:creationId xmlns:a16="http://schemas.microsoft.com/office/drawing/2014/main" id="{4DF3E312-EC62-D0E8-400C-7E23D8B965F3}"/>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5" name="Text Placeholder 13">
            <a:extLst>
              <a:ext uri="{FF2B5EF4-FFF2-40B4-BE49-F238E27FC236}">
                <a16:creationId xmlns:a16="http://schemas.microsoft.com/office/drawing/2014/main" id="{6C94B442-8E49-3C49-A339-F54B446F748A}"/>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6" name="Text Placeholder 13">
            <a:extLst>
              <a:ext uri="{FF2B5EF4-FFF2-40B4-BE49-F238E27FC236}">
                <a16:creationId xmlns:a16="http://schemas.microsoft.com/office/drawing/2014/main" id="{530CE99D-4C47-EB0B-668E-9A965D5EE6C8}"/>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2" name="Text Placeholder 13">
            <a:extLst>
              <a:ext uri="{FF2B5EF4-FFF2-40B4-BE49-F238E27FC236}">
                <a16:creationId xmlns:a16="http://schemas.microsoft.com/office/drawing/2014/main" id="{4033FF09-9417-998C-CDA0-A2F1C17FB41C}"/>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7" name="Slide Number Placeholder 5">
            <a:extLst>
              <a:ext uri="{FF2B5EF4-FFF2-40B4-BE49-F238E27FC236}">
                <a16:creationId xmlns:a16="http://schemas.microsoft.com/office/drawing/2014/main" id="{0971F795-32E7-4A83-72AE-2BB6D76EC06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634083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3"/>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750"/>
                                        <p:tgtEl>
                                          <p:spTgt spid="5">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5">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5"/>
                        </p:tgtEl>
                        <p:attrNameLst>
                          <p:attrName>ppt_x</p:attrName>
                          <p:attrName>ppt_y</p:attrName>
                        </p:attrNameLst>
                      </p:cBhvr>
                      <p:rCtr x="8887" y="0"/>
                    </p:animMotion>
                  </p:childTnLst>
                </p:cTn>
              </p:par>
            </p:tnLst>
          </p:tmpl>
        </p:tmplLst>
      </p:bldP>
      <p:bldP spid="5" grpId="1" build="p">
        <p:tmplLst>
          <p:tmpl lvl="1">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750"/>
                        <p:tgtEl>
                          <p:spTgt spid="5"/>
                        </p:tgtEl>
                      </p:cBhvr>
                    </p:animEffect>
                  </p:childTnLst>
                </p:cTn>
              </p:par>
            </p:tnLst>
          </p:tmpl>
        </p:tmplLst>
      </p:bldP>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12" grpId="0" build="p">
        <p:tmplLst>
          <p:tmpl lvl="1">
            <p:tnLst>
              <p:par>
                <p:cTn presetID="10" presetClass="entr" presetSubtype="0" fill="hold" nodeType="withEffect">
                  <p:stCondLst>
                    <p:cond delay="100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Divisória_Estática_3">
    <p:bg>
      <p:bgPr>
        <a:solidFill>
          <a:schemeClr val="accent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16BB4B-6203-0D76-14D4-A1A863BB59A9}"/>
              </a:ext>
            </a:extLst>
          </p:cNvPr>
          <p:cNvSpPr/>
          <p:nvPr userDrawn="1"/>
        </p:nvSpPr>
        <p:spPr>
          <a:xfrm>
            <a:off x="0" y="0"/>
            <a:ext cx="3011331" cy="6858000"/>
          </a:xfrm>
          <a:prstGeom prst="rect">
            <a:avLst/>
          </a:prstGeom>
          <a:gradFill>
            <a:gsLst>
              <a:gs pos="0">
                <a:srgbClr val="040509"/>
              </a:gs>
              <a:gs pos="71000">
                <a:srgbClr val="040509">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900" b="1"/>
          </a:p>
        </p:txBody>
      </p:sp>
      <p:pic>
        <p:nvPicPr>
          <p:cNvPr id="13" name="Picture 12" descr="A blue band on a black background&#10;&#10;AI-generated content may be incorrect." hidden="1">
            <a:extLst>
              <a:ext uri="{FF2B5EF4-FFF2-40B4-BE49-F238E27FC236}">
                <a16:creationId xmlns:a16="http://schemas.microsoft.com/office/drawing/2014/main" id="{1067C1BA-F26B-6CFB-3FE1-39B81E9DAA6A}"/>
              </a:ext>
            </a:extLst>
          </p:cNvPr>
          <p:cNvPicPr>
            <a:picLocks noChangeAspect="1"/>
          </p:cNvPicPr>
          <p:nvPr userDrawn="1"/>
        </p:nvPicPr>
        <p:blipFill>
          <a:blip r:embed="rId2"/>
          <a:stretch>
            <a:fillRect/>
          </a:stretch>
        </p:blipFill>
        <p:spPr>
          <a:xfrm>
            <a:off x="-204628" y="-910337"/>
            <a:ext cx="12192001" cy="6857777"/>
          </a:xfrm>
          <a:prstGeom prst="rect">
            <a:avLst/>
          </a:prstGeom>
        </p:spPr>
      </p:pic>
      <p:pic>
        <p:nvPicPr>
          <p:cNvPr id="12" name="Picture 11" descr="A person in a denim jacket holding a cup&#10;&#10;AI-generated content may be incorrect." hidden="1">
            <a:extLst>
              <a:ext uri="{FF2B5EF4-FFF2-40B4-BE49-F238E27FC236}">
                <a16:creationId xmlns:a16="http://schemas.microsoft.com/office/drawing/2014/main" id="{938A432B-49C1-AC2D-F651-7E2AF08409A8}"/>
              </a:ext>
            </a:extLst>
          </p:cNvPr>
          <p:cNvPicPr>
            <a:picLocks noChangeAspect="1"/>
          </p:cNvPicPr>
          <p:nvPr userDrawn="1"/>
        </p:nvPicPr>
        <p:blipFill>
          <a:blip r:embed="rId3"/>
          <a:stretch>
            <a:fillRect/>
          </a:stretch>
        </p:blipFill>
        <p:spPr>
          <a:xfrm>
            <a:off x="-1" y="223"/>
            <a:ext cx="12192001" cy="6855295"/>
          </a:xfrm>
          <a:prstGeom prst="rect">
            <a:avLst/>
          </a:prstGeom>
        </p:spPr>
      </p:pic>
      <p:pic>
        <p:nvPicPr>
          <p:cNvPr id="16" name="Picture 15" descr="A person wearing sunglasses and a denim jacket holding a cup&#10;&#10;AI-generated content may be incorrect." hidden="1">
            <a:extLst>
              <a:ext uri="{FF2B5EF4-FFF2-40B4-BE49-F238E27FC236}">
                <a16:creationId xmlns:a16="http://schemas.microsoft.com/office/drawing/2014/main" id="{461C95CB-AAA5-9479-FFB9-10532CC669B1}"/>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bright="-5000"/>
                    </a14:imgEffect>
                  </a14:imgLayer>
                </a14:imgProps>
              </a:ext>
            </a:extLst>
          </a:blip>
          <a:stretch>
            <a:fillRect/>
          </a:stretch>
        </p:blipFill>
        <p:spPr>
          <a:xfrm>
            <a:off x="-1" y="223"/>
            <a:ext cx="12192001" cy="6857777"/>
          </a:xfrm>
          <a:prstGeom prst="rect">
            <a:avLst/>
          </a:prstGeom>
        </p:spPr>
      </p:pic>
      <p:sp>
        <p:nvSpPr>
          <p:cNvPr id="2" name="Title 10">
            <a:extLst>
              <a:ext uri="{FF2B5EF4-FFF2-40B4-BE49-F238E27FC236}">
                <a16:creationId xmlns:a16="http://schemas.microsoft.com/office/drawing/2014/main" id="{C1CD5AB3-FFDF-E947-CCA4-038ADC27E4CA}"/>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1DB57547-4DCB-F631-FF54-99F27C83CB3E}"/>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6" name="Text Placeholder 13">
            <a:extLst>
              <a:ext uri="{FF2B5EF4-FFF2-40B4-BE49-F238E27FC236}">
                <a16:creationId xmlns:a16="http://schemas.microsoft.com/office/drawing/2014/main" id="{BC2C0B38-BCD0-97F6-E487-EF6C6495E4D4}"/>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6270E8F3-A2F0-007F-16FD-CDDACFD412C6}"/>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4" name="Slide Number Placeholder 5">
            <a:extLst>
              <a:ext uri="{FF2B5EF4-FFF2-40B4-BE49-F238E27FC236}">
                <a16:creationId xmlns:a16="http://schemas.microsoft.com/office/drawing/2014/main" id="{CBD7DD58-5872-A065-05E0-0C201031D455}"/>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917211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23" presetClass="entr" presetSubtype="28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1000" fill="hold"/>
                                        <p:tgtEl>
                                          <p:spTgt spid="13"/>
                                        </p:tgtEl>
                                        <p:attrNameLst>
                                          <p:attrName>ppt_w</p:attrName>
                                        </p:attrNameLst>
                                      </p:cBhvr>
                                      <p:tavLst>
                                        <p:tav tm="0">
                                          <p:val>
                                            <p:strVal val="4/3*#ppt_w"/>
                                          </p:val>
                                        </p:tav>
                                        <p:tav tm="100000">
                                          <p:val>
                                            <p:strVal val="#ppt_w"/>
                                          </p:val>
                                        </p:tav>
                                      </p:tavLst>
                                    </p:anim>
                                    <p:anim calcmode="lin" valueType="num">
                                      <p:cBhvr>
                                        <p:cTn id="11" dur="1000" fill="hold"/>
                                        <p:tgtEl>
                                          <p:spTgt spid="13"/>
                                        </p:tgtEl>
                                        <p:attrNameLst>
                                          <p:attrName>ppt_h</p:attrName>
                                        </p:attrNameLst>
                                      </p:cBhvr>
                                      <p:tavLst>
                                        <p:tav tm="0">
                                          <p:val>
                                            <p:strVal val="4/3*#ppt_h"/>
                                          </p:val>
                                        </p:tav>
                                        <p:tav tm="100000">
                                          <p:val>
                                            <p:strVal val="#ppt_h"/>
                                          </p:val>
                                        </p:tav>
                                      </p:tavLst>
                                    </p:anim>
                                  </p:childTnLst>
                                </p:cTn>
                              </p:par>
                              <p:par>
                                <p:cTn id="12" presetID="10" presetClass="entr" presetSubtype="0" fill="hold" grpId="1" nodeType="withEffect">
                                  <p:stCondLst>
                                    <p:cond delay="50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750"/>
                                        <p:tgtEl>
                                          <p:spTgt spid="2"/>
                                        </p:tgtEl>
                                      </p:cBhvr>
                                    </p:animEffect>
                                  </p:childTnLst>
                                </p:cTn>
                              </p:par>
                              <p:par>
                                <p:cTn id="15" presetID="35" presetClass="path" presetSubtype="0" accel="50000" decel="50000" fill="hold" grpId="0" nodeType="withEffect">
                                  <p:stCondLst>
                                    <p:cond delay="200"/>
                                  </p:stCondLst>
                                  <p:childTnLst>
                                    <p:animMotion origin="layout" path="M 0.13686 4.81481E-6 L -5.93138E-7 4.81481E-6 " pathEditMode="relative" rAng="0" ptsTypes="AA">
                                      <p:cBhvr>
                                        <p:cTn id="16" dur="1000" fill="hold"/>
                                        <p:tgtEl>
                                          <p:spTgt spid="2"/>
                                        </p:tgtEl>
                                        <p:attrNameLst>
                                          <p:attrName>ppt_x</p:attrName>
                                          <p:attrName>ppt_y</p:attrName>
                                        </p:attrNameLst>
                                      </p:cBhvr>
                                      <p:rCtr x="-6843" y="0"/>
                                    </p:animMotion>
                                  </p:childTnLst>
                                </p:cTn>
                              </p:par>
                              <p:par>
                                <p:cTn id="17" presetID="10" presetClass="entr" presetSubtype="0" fill="hold" grpId="1" nodeType="withEffect">
                                  <p:stCondLst>
                                    <p:cond delay="50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750"/>
                                        <p:tgtEl>
                                          <p:spTgt spid="3">
                                            <p:txEl>
                                              <p:pRg st="0" end="0"/>
                                            </p:txEl>
                                          </p:spTgt>
                                        </p:tgtEl>
                                      </p:cBhvr>
                                    </p:animEffect>
                                  </p:childTnLst>
                                </p:cTn>
                              </p:par>
                              <p:par>
                                <p:cTn id="20" presetID="35" presetClass="path" presetSubtype="0" accel="50000" decel="50000" fill="hold" grpId="0" nodeType="withEffect">
                                  <p:stCondLst>
                                    <p:cond delay="200"/>
                                  </p:stCondLst>
                                  <p:childTnLst>
                                    <p:animMotion origin="layout" path="M -0.17781 -3.7037E-7 L 2.92272E-6 -3.7037E-7 " pathEditMode="relative" rAng="0" ptsTypes="AA">
                                      <p:cBhvr>
                                        <p:cTn id="21" dur="1000" fill="hold"/>
                                        <p:tgtEl>
                                          <p:spTgt spid="3">
                                            <p:txEl>
                                              <p:pRg st="0" end="0"/>
                                            </p:txEl>
                                          </p:spTgt>
                                        </p:tgtEl>
                                        <p:attrNameLst>
                                          <p:attrName>ppt_x</p:attrName>
                                          <p:attrName>ppt_y</p:attrName>
                                        </p:attrNameLst>
                                      </p:cBhvr>
                                      <p:rCtr x="8887" y="0"/>
                                    </p:animMotion>
                                  </p:childTnLst>
                                </p:cTn>
                              </p:par>
                              <p:par>
                                <p:cTn id="22" presetID="10" presetClass="entr" presetSubtype="0" fill="hold" grpId="0" nodeType="withEffect">
                                  <p:stCondLst>
                                    <p:cond delay="50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6" grpId="0" build="p">
        <p:tmplLst>
          <p:tmpl lvl="1">
            <p:tnLst>
              <p:par>
                <p:cTn presetID="10" presetClass="entr" presetSubtype="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Divisória_Estática_4">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C9AC4B36-DF05-1D5D-B140-CD23C5322FCA}"/>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B7E91A55-C890-9689-7C29-2E4A81E24BDC}"/>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7D606EE7-A9C0-50AC-C293-4E92E345C725}"/>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24F20BA8-1C09-A3DF-DFF8-2B986948657D}"/>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75101DB0-C8E4-2164-1982-7DDE2CB3386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968901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Divisória_Estática_5">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9A0E9C37-E1F3-1B50-97E4-6FDC0FB0757C}"/>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01E491C0-314A-5BA3-9942-B6E8F5CE3708}"/>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F10CBE55-21CC-F595-1A8A-FF26C7F0016C}"/>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D8A4ABA6-3949-F981-E146-1BF87B95757D}"/>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6" name="Slide Number Placeholder 5">
            <a:extLst>
              <a:ext uri="{FF2B5EF4-FFF2-40B4-BE49-F238E27FC236}">
                <a16:creationId xmlns:a16="http://schemas.microsoft.com/office/drawing/2014/main" id="{4950EA17-2BD5-15CB-8151-1E5FE63D829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616213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Divisória_Estática_6">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5C326AB4-3D53-32FD-BB31-D94E6AAA4C9A}"/>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A1C25BA1-B6EB-9FFA-636E-E26DE50573F9}"/>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2C02AD74-0B56-8031-D449-B5028105D38A}"/>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21E5796F-03AE-60B9-E76A-7064632D00D5}"/>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F293622C-2CB1-7A20-CA86-70109CE19C4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385193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Divisória_Estática_7">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78C58864-25AC-E85F-42DB-A7B4B89BF166}"/>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AC2AF59C-3A83-45B7-51DD-415FEAE45A81}"/>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91E46489-F16E-B4A2-B0FE-427B4CFDD6E4}"/>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E97BDF50-C049-C2AB-B215-277AFB019366}"/>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C924EA22-810C-3D48-3749-E825AB85DC9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7544910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CC00FE-6DBE-B8D2-D000-D084AF8844A2}"/>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DFFE279-3539-6025-B339-FF2D59ADAB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45628C98-4886-E0C8-80B3-07B54A3E38EB}"/>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A9D60B43-2230-AB8F-5515-9A8297458A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B5B71C11-EFEE-1892-22CA-D6F106CD036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A668207A-6DCD-5584-832F-805E4D8B3837}"/>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8" name="Espaço Reservado para Rodapé 7">
            <a:extLst>
              <a:ext uri="{FF2B5EF4-FFF2-40B4-BE49-F238E27FC236}">
                <a16:creationId xmlns:a16="http://schemas.microsoft.com/office/drawing/2014/main" id="{94FAD3FA-3BF2-602C-BAAF-03B03AF835F2}"/>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68EE7BE5-A3A4-2CA3-4A2C-BF346BBE4288}"/>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5373986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ivisória_Estática_8">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F1A97ED-76DF-7EBD-08AF-3FD6CC3B1DC9}"/>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err="1"/>
              <a:t>Inserir</a:t>
            </a:r>
            <a:r>
              <a:rPr lang="en-US"/>
              <a:t> o </a:t>
            </a:r>
            <a:r>
              <a:rPr lang="en-US" err="1"/>
              <a:t>título</a:t>
            </a:r>
            <a:endParaRPr lang="pt-BR"/>
          </a:p>
        </p:txBody>
      </p:sp>
      <p:sp>
        <p:nvSpPr>
          <p:cNvPr id="3" name="Text Placeholder 13">
            <a:extLst>
              <a:ext uri="{FF2B5EF4-FFF2-40B4-BE49-F238E27FC236}">
                <a16:creationId xmlns:a16="http://schemas.microsoft.com/office/drawing/2014/main" id="{5B514152-4038-B1A6-CB60-BC1568E892E4}"/>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8C4EFD85-CA13-7306-EA47-9493ECBE040F}"/>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9AA2A8B4-6357-30BF-8782-CE936B110F25}"/>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B7A7DF4F-D240-9AF9-9219-596899A1704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459123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Divisória_Estática_9">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D8EEABE3-5000-5A8D-1EBA-33CE039A2825}"/>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3972D8BC-DAE3-9CA6-1193-6D1426DD00D3}"/>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1230994A-9612-A365-E078-A42E081300E8}"/>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E0F521CF-D4FE-E159-ED5E-C07D1AE3B3CF}"/>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F60AC982-E7B7-CECD-0F60-972704F5928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03660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ivisória_Estática_10">
    <p:bg>
      <p:bgPr>
        <a:solidFill>
          <a:schemeClr val="accent1"/>
        </a:solidFill>
        <a:effectLst/>
      </p:bgPr>
    </p:bg>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9B979B4-A8A2-37D9-30A9-5FD12958867B}"/>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7" name="Text Placeholder 13">
            <a:extLst>
              <a:ext uri="{FF2B5EF4-FFF2-40B4-BE49-F238E27FC236}">
                <a16:creationId xmlns:a16="http://schemas.microsoft.com/office/drawing/2014/main" id="{E7E75502-7106-C4AD-A70B-81C759F48A2A}"/>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8" name="Text Placeholder 13">
            <a:extLst>
              <a:ext uri="{FF2B5EF4-FFF2-40B4-BE49-F238E27FC236}">
                <a16:creationId xmlns:a16="http://schemas.microsoft.com/office/drawing/2014/main" id="{2139375B-84BB-3DF7-02A1-AD6B2EB186FD}"/>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9" name="Text Placeholder 13">
            <a:extLst>
              <a:ext uri="{FF2B5EF4-FFF2-40B4-BE49-F238E27FC236}">
                <a16:creationId xmlns:a16="http://schemas.microsoft.com/office/drawing/2014/main" id="{8FAF2940-92D3-2928-8415-848410E41B02}"/>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10" name="Slide Number Placeholder 5">
            <a:extLst>
              <a:ext uri="{FF2B5EF4-FFF2-40B4-BE49-F238E27FC236}">
                <a16:creationId xmlns:a16="http://schemas.microsoft.com/office/drawing/2014/main" id="{416A61FE-1D2E-8749-2BAA-C9985FF3B4C7}"/>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735747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6"/>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750"/>
                                        <p:tgtEl>
                                          <p:spTgt spid="7">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7">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7"/>
                        </p:tgtEl>
                        <p:attrNameLst>
                          <p:attrName>ppt_x</p:attrName>
                          <p:attrName>ppt_y</p:attrName>
                        </p:attrNameLst>
                      </p:cBhvr>
                      <p:rCtr x="8887" y="0"/>
                    </p:animMotion>
                  </p:childTnLst>
                </p:cTn>
              </p:par>
            </p:tnLst>
          </p:tmpl>
        </p:tmplLst>
      </p:bldP>
      <p:bldP spid="7" grpId="1"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childTnLst>
                </p:cTn>
              </p:par>
            </p:tnLst>
          </p:tmpl>
        </p:tmplLst>
      </p:bldP>
      <p:bldP spid="8" grpId="0"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9" grpId="0" build="p">
        <p:tmplLst>
          <p:tmpl lvl="1">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guide id="3" pos="117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Divisória_Estática_11">
    <p:bg>
      <p:bgPr>
        <a:solidFill>
          <a:schemeClr val="accent1"/>
        </a:solidFill>
        <a:effectLst/>
      </p:bgPr>
    </p:bg>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52ED8E19-F1DE-6641-712F-1B8384735BBE}"/>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7" name="Text Placeholder 13">
            <a:extLst>
              <a:ext uri="{FF2B5EF4-FFF2-40B4-BE49-F238E27FC236}">
                <a16:creationId xmlns:a16="http://schemas.microsoft.com/office/drawing/2014/main" id="{84F52145-7EE0-798D-013D-49060158BE29}"/>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8" name="Text Placeholder 13">
            <a:extLst>
              <a:ext uri="{FF2B5EF4-FFF2-40B4-BE49-F238E27FC236}">
                <a16:creationId xmlns:a16="http://schemas.microsoft.com/office/drawing/2014/main" id="{F93CAA16-07D0-6B41-4872-CBE87C53C84B}"/>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9" name="Text Placeholder 13">
            <a:extLst>
              <a:ext uri="{FF2B5EF4-FFF2-40B4-BE49-F238E27FC236}">
                <a16:creationId xmlns:a16="http://schemas.microsoft.com/office/drawing/2014/main" id="{FE62FE0F-662C-F191-34C2-E640A73EC854}"/>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10" name="Slide Number Placeholder 5">
            <a:extLst>
              <a:ext uri="{FF2B5EF4-FFF2-40B4-BE49-F238E27FC236}">
                <a16:creationId xmlns:a16="http://schemas.microsoft.com/office/drawing/2014/main" id="{3ECFD8A8-849D-079B-CB5A-70263FBC442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2982831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6"/>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750"/>
                                        <p:tgtEl>
                                          <p:spTgt spid="7">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7">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7"/>
                        </p:tgtEl>
                        <p:attrNameLst>
                          <p:attrName>ppt_x</p:attrName>
                          <p:attrName>ppt_y</p:attrName>
                        </p:attrNameLst>
                      </p:cBhvr>
                      <p:rCtr x="8887" y="0"/>
                    </p:animMotion>
                  </p:childTnLst>
                </p:cTn>
              </p:par>
            </p:tnLst>
          </p:tmpl>
        </p:tmplLst>
      </p:bldP>
      <p:bldP spid="7" grpId="1"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childTnLst>
                </p:cTn>
              </p:par>
            </p:tnLst>
          </p:tmpl>
        </p:tmplLst>
      </p:bldP>
      <p:bldP spid="8" grpId="0"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P spid="9" grpId="0" build="p">
        <p:tmplLst>
          <p:tmpl lvl="1">
            <p:tnLst>
              <p:par>
                <p:cTn presetID="10" presetClass="entr" presetSubtype="0" fill="hold" nodeType="withEffect">
                  <p:stCondLst>
                    <p:cond delay="100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guide id="3" pos="117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Divisória_Estática_12">
    <p:bg>
      <p:bgPr>
        <a:solidFill>
          <a:schemeClr val="accent1"/>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0FBFB79F-A0F1-B05A-B5EC-492FABF30EB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3" name="Title 10">
            <a:extLst>
              <a:ext uri="{FF2B5EF4-FFF2-40B4-BE49-F238E27FC236}">
                <a16:creationId xmlns:a16="http://schemas.microsoft.com/office/drawing/2014/main" id="{FC4A4950-37EF-7EE6-4CCB-508C95604685}"/>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4" name="Text Placeholder 13">
            <a:extLst>
              <a:ext uri="{FF2B5EF4-FFF2-40B4-BE49-F238E27FC236}">
                <a16:creationId xmlns:a16="http://schemas.microsoft.com/office/drawing/2014/main" id="{DB98F654-3FB1-AC99-CE63-3B631A9A01DF}"/>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5" name="Text Placeholder 13">
            <a:extLst>
              <a:ext uri="{FF2B5EF4-FFF2-40B4-BE49-F238E27FC236}">
                <a16:creationId xmlns:a16="http://schemas.microsoft.com/office/drawing/2014/main" id="{905A103D-4B40-280F-C444-66CEA35B106E}"/>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74AC0D89-37B4-5A14-6947-5FBC78DF9EE5}"/>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Tree>
    <p:extLst>
      <p:ext uri="{BB962C8B-B14F-4D97-AF65-F5344CB8AC3E}">
        <p14:creationId xmlns:p14="http://schemas.microsoft.com/office/powerpoint/2010/main" val="285594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3"/>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750"/>
                                        <p:tgtEl>
                                          <p:spTgt spid="4">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4">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4"/>
                        </p:tgtEl>
                        <p:attrNameLst>
                          <p:attrName>ppt_x</p:attrName>
                          <p:attrName>ppt_y</p:attrName>
                        </p:attrNameLst>
                      </p:cBhvr>
                      <p:rCtr x="8887" y="0"/>
                    </p:animMotion>
                  </p:childTnLst>
                </p:cTn>
              </p:par>
            </p:tnLst>
          </p:tmpl>
        </p:tmplLst>
      </p:bldP>
      <p:bldP spid="4" grpId="1"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childTnLst>
                </p:cTn>
              </p:par>
            </p:tnLst>
          </p:tmpl>
        </p:tmplLst>
      </p:bldP>
      <p:bldP spid="5" grpId="0" build="p">
        <p:tmplLst>
          <p:tmpl lvl="1">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Divisória_Estática_13">
    <p:bg>
      <p:bgPr>
        <a:solidFill>
          <a:schemeClr val="accent1"/>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5EDCDAD-AFD5-E5B6-59F4-76B6EEC8BA95}"/>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3" name="Title 10">
            <a:extLst>
              <a:ext uri="{FF2B5EF4-FFF2-40B4-BE49-F238E27FC236}">
                <a16:creationId xmlns:a16="http://schemas.microsoft.com/office/drawing/2014/main" id="{A7614BD3-664B-BDCB-BA40-CEC355787395}"/>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4" name="Text Placeholder 13">
            <a:extLst>
              <a:ext uri="{FF2B5EF4-FFF2-40B4-BE49-F238E27FC236}">
                <a16:creationId xmlns:a16="http://schemas.microsoft.com/office/drawing/2014/main" id="{95AB1A2C-DAF0-B936-81AA-28BFD9191837}"/>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5" name="Text Placeholder 13">
            <a:extLst>
              <a:ext uri="{FF2B5EF4-FFF2-40B4-BE49-F238E27FC236}">
                <a16:creationId xmlns:a16="http://schemas.microsoft.com/office/drawing/2014/main" id="{C15C2998-4EE6-18D8-25AE-F1B2AA997210}"/>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7" name="Text Placeholder 13">
            <a:extLst>
              <a:ext uri="{FF2B5EF4-FFF2-40B4-BE49-F238E27FC236}">
                <a16:creationId xmlns:a16="http://schemas.microsoft.com/office/drawing/2014/main" id="{3AE48C1C-CC12-1DBC-36CC-700C58CB47A8}"/>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Tree>
    <p:extLst>
      <p:ext uri="{BB962C8B-B14F-4D97-AF65-F5344CB8AC3E}">
        <p14:creationId xmlns:p14="http://schemas.microsoft.com/office/powerpoint/2010/main" val="2819285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3"/>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750"/>
                                        <p:tgtEl>
                                          <p:spTgt spid="4">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4">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4"/>
                        </p:tgtEl>
                        <p:attrNameLst>
                          <p:attrName>ppt_x</p:attrName>
                          <p:attrName>ppt_y</p:attrName>
                        </p:attrNameLst>
                      </p:cBhvr>
                      <p:rCtr x="8887" y="0"/>
                    </p:animMotion>
                  </p:childTnLst>
                </p:cTn>
              </p:par>
            </p:tnLst>
          </p:tmpl>
        </p:tmplLst>
      </p:bldP>
      <p:bldP spid="4" grpId="1"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childTnLst>
                </p:cTn>
              </p:par>
            </p:tnLst>
          </p:tmpl>
        </p:tmplLst>
      </p:bldP>
      <p:bldP spid="5" grpId="0" build="p">
        <p:tmplLst>
          <p:tmpl lvl="1">
            <p:tnLst>
              <p:par>
                <p:cTn presetID="10" presetClass="entr" presetSubtype="0" fill="hold" nodeType="withEffect">
                  <p:stCondLst>
                    <p:cond delay="500"/>
                  </p:stCondLst>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childTnLst>
                </p:cTn>
              </p:par>
            </p:tnLst>
          </p:tmpl>
        </p:tmplLst>
      </p:bldP>
      <p:bldP spid="7" grpId="0" build="p">
        <p:tmplLst>
          <p:tmpl lvl="1">
            <p:tnLst>
              <p:par>
                <p:cTn presetID="10" presetClass="entr" presetSubtype="0" fill="hold" nodeType="withEffect">
                  <p:stCondLst>
                    <p:cond delay="10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Divisória_Estática_14">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F1A97ED-76DF-7EBD-08AF-3FD6CC3B1DC9}"/>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err="1"/>
              <a:t>Inserir</a:t>
            </a:r>
            <a:r>
              <a:rPr lang="en-US"/>
              <a:t> o </a:t>
            </a:r>
            <a:r>
              <a:rPr lang="en-US" err="1"/>
              <a:t>título</a:t>
            </a:r>
            <a:endParaRPr lang="pt-BR"/>
          </a:p>
        </p:txBody>
      </p:sp>
      <p:sp>
        <p:nvSpPr>
          <p:cNvPr id="3" name="Text Placeholder 13">
            <a:extLst>
              <a:ext uri="{FF2B5EF4-FFF2-40B4-BE49-F238E27FC236}">
                <a16:creationId xmlns:a16="http://schemas.microsoft.com/office/drawing/2014/main" id="{5B514152-4038-B1A6-CB60-BC1568E892E4}"/>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8C4EFD85-CA13-7306-EA47-9493ECBE040F}"/>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9AA2A8B4-6357-30BF-8782-CE936B110F25}"/>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58F13274-7354-C335-0DB9-4D5AC6286F74}"/>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7106268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Divisória_Estática_15">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F1A97ED-76DF-7EBD-08AF-3FD6CC3B1DC9}"/>
              </a:ext>
            </a:extLst>
          </p:cNvPr>
          <p:cNvSpPr>
            <a:spLocks noGrp="1"/>
          </p:cNvSpPr>
          <p:nvPr userDrawn="1">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5B514152-4038-B1A6-CB60-BC1568E892E4}"/>
              </a:ext>
            </a:extLst>
          </p:cNvPr>
          <p:cNvSpPr>
            <a:spLocks noGrp="1"/>
          </p:cNvSpPr>
          <p:nvPr userDrawn="1">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8C4EFD85-CA13-7306-EA47-9493ECBE040F}"/>
              </a:ext>
            </a:extLst>
          </p:cNvPr>
          <p:cNvSpPr>
            <a:spLocks noGrp="1"/>
          </p:cNvSpPr>
          <p:nvPr userDrawn="1">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9AA2A8B4-6357-30BF-8782-CE936B110F25}"/>
              </a:ext>
            </a:extLst>
          </p:cNvPr>
          <p:cNvSpPr>
            <a:spLocks noGrp="1"/>
          </p:cNvSpPr>
          <p:nvPr userDrawn="1">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7758F0F9-9DD1-1D54-54DA-DCB2A8B87A0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1655275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Divisória_Estática_16">
    <p:bg>
      <p:bgPr>
        <a:solidFill>
          <a:schemeClr val="accent1"/>
        </a:solid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2F1A97ED-76DF-7EBD-08AF-3FD6CC3B1DC9}"/>
              </a:ext>
            </a:extLst>
          </p:cNvPr>
          <p:cNvSpPr>
            <a:spLocks noGrp="1"/>
          </p:cNvSpPr>
          <p:nvPr>
            <p:ph type="title" hasCustomPrompt="1"/>
          </p:nvPr>
        </p:nvSpPr>
        <p:spPr>
          <a:xfrm>
            <a:off x="2758740" y="2518552"/>
            <a:ext cx="3223959" cy="549381"/>
          </a:xfrm>
          <a:prstGeom prst="rect">
            <a:avLst/>
          </a:prstGeom>
        </p:spPr>
        <p:txBody>
          <a:bodyPr wrap="none">
            <a:spAutoFit/>
          </a:bodyPr>
          <a:lstStyle>
            <a:lvl1pPr>
              <a:defRPr sz="33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Inserir o título</a:t>
            </a:r>
            <a:endParaRPr lang="pt-BR"/>
          </a:p>
        </p:txBody>
      </p:sp>
      <p:sp>
        <p:nvSpPr>
          <p:cNvPr id="3" name="Text Placeholder 13">
            <a:extLst>
              <a:ext uri="{FF2B5EF4-FFF2-40B4-BE49-F238E27FC236}">
                <a16:creationId xmlns:a16="http://schemas.microsoft.com/office/drawing/2014/main" id="{5B514152-4038-B1A6-CB60-BC1568E892E4}"/>
              </a:ext>
            </a:extLst>
          </p:cNvPr>
          <p:cNvSpPr>
            <a:spLocks noGrp="1"/>
          </p:cNvSpPr>
          <p:nvPr>
            <p:ph type="body" sz="quarter" idx="10" hasCustomPrompt="1"/>
          </p:nvPr>
        </p:nvSpPr>
        <p:spPr>
          <a:xfrm>
            <a:off x="3011332" y="3023336"/>
            <a:ext cx="5138203" cy="715581"/>
          </a:xfrm>
          <a:prstGeom prst="rect">
            <a:avLst/>
          </a:prstGeom>
        </p:spPr>
        <p:txBody>
          <a:bodyPr wrap="square">
            <a:spAutoFit/>
          </a:bodyPr>
          <a:lstStyle>
            <a:lvl1pPr marL="0" indent="0">
              <a:buNone/>
              <a:defRPr sz="4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em até 2 linhas</a:t>
            </a:r>
          </a:p>
        </p:txBody>
      </p:sp>
      <p:sp>
        <p:nvSpPr>
          <p:cNvPr id="4" name="Text Placeholder 13">
            <a:extLst>
              <a:ext uri="{FF2B5EF4-FFF2-40B4-BE49-F238E27FC236}">
                <a16:creationId xmlns:a16="http://schemas.microsoft.com/office/drawing/2014/main" id="{8C4EFD85-CA13-7306-EA47-9493ECBE040F}"/>
              </a:ext>
            </a:extLst>
          </p:cNvPr>
          <p:cNvSpPr>
            <a:spLocks noGrp="1"/>
          </p:cNvSpPr>
          <p:nvPr>
            <p:ph type="body" sz="quarter" idx="11" hasCustomPrompt="1"/>
          </p:nvPr>
        </p:nvSpPr>
        <p:spPr>
          <a:xfrm>
            <a:off x="889151" y="2723173"/>
            <a:ext cx="1233031" cy="905427"/>
          </a:xfrm>
          <a:prstGeom prst="rect">
            <a:avLst/>
          </a:prstGeom>
        </p:spPr>
        <p:txBody>
          <a:bodyPr wrap="none" tIns="108000" bIns="0">
            <a:spAutoFit/>
          </a:bodyPr>
          <a:lstStyle>
            <a:lvl1pPr marL="0" indent="0" algn="ctr">
              <a:buNone/>
              <a:defRPr sz="575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00</a:t>
            </a:r>
          </a:p>
        </p:txBody>
      </p:sp>
      <p:sp>
        <p:nvSpPr>
          <p:cNvPr id="10" name="Text Placeholder 13">
            <a:extLst>
              <a:ext uri="{FF2B5EF4-FFF2-40B4-BE49-F238E27FC236}">
                <a16:creationId xmlns:a16="http://schemas.microsoft.com/office/drawing/2014/main" id="{9AA2A8B4-6357-30BF-8782-CE936B110F25}"/>
              </a:ext>
            </a:extLst>
          </p:cNvPr>
          <p:cNvSpPr>
            <a:spLocks noGrp="1"/>
          </p:cNvSpPr>
          <p:nvPr>
            <p:ph type="body" sz="quarter" idx="12" hasCustomPrompt="1"/>
          </p:nvPr>
        </p:nvSpPr>
        <p:spPr>
          <a:xfrm>
            <a:off x="3011332" y="3861752"/>
            <a:ext cx="5138204" cy="511102"/>
          </a:xfrm>
          <a:prstGeom prst="rect">
            <a:avLst/>
          </a:prstGeom>
        </p:spPr>
        <p:txBody>
          <a:bodyPr wrap="square">
            <a:spAutoFit/>
          </a:bodyPr>
          <a:lstStyle>
            <a:lvl1pPr marL="0" indent="0">
              <a:lnSpc>
                <a:spcPts val="1700"/>
              </a:lnSpc>
              <a:spcBef>
                <a:spcPts val="900"/>
              </a:spcBef>
              <a:buNone/>
              <a:defRPr sz="1400" b="0" i="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Se necessário, complemente a informação neste espaço</a:t>
            </a:r>
          </a:p>
        </p:txBody>
      </p:sp>
      <p:sp>
        <p:nvSpPr>
          <p:cNvPr id="5" name="Slide Number Placeholder 5">
            <a:extLst>
              <a:ext uri="{FF2B5EF4-FFF2-40B4-BE49-F238E27FC236}">
                <a16:creationId xmlns:a16="http://schemas.microsoft.com/office/drawing/2014/main" id="{FDE9D194-AD1A-A4F4-F0A0-FB149031D47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032286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35" presetClass="path" presetSubtype="0" accel="50000" decel="50000" fill="hold" grpId="0" nodeType="withEffect">
                                  <p:stCondLst>
                                    <p:cond delay="200"/>
                                  </p:stCondLst>
                                  <p:childTnLst>
                                    <p:animMotion origin="layout" path="M 0.13686 4.81481E-6 L -5.93138E-7 4.81481E-6 " pathEditMode="relative" rAng="0" ptsTypes="AA">
                                      <p:cBhvr>
                                        <p:cTn id="9" dur="1000" fill="hold"/>
                                        <p:tgtEl>
                                          <p:spTgt spid="2"/>
                                        </p:tgtEl>
                                        <p:attrNameLst>
                                          <p:attrName>ppt_x</p:attrName>
                                          <p:attrName>ppt_y</p:attrName>
                                        </p:attrNameLst>
                                      </p:cBhvr>
                                      <p:rCtr x="-6843" y="0"/>
                                    </p:animMotion>
                                  </p:childTnLst>
                                </p:cTn>
                              </p:par>
                              <p:par>
                                <p:cTn id="10" presetID="10" presetClass="entr" presetSubtype="0" fill="hold" grpId="1"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par>
                                <p:cTn id="13" presetID="35" presetClass="path" presetSubtype="0" accel="50000" decel="50000" fill="hold" grpId="0" nodeType="withEffect">
                                  <p:stCondLst>
                                    <p:cond delay="200"/>
                                  </p:stCondLst>
                                  <p:childTnLst>
                                    <p:animMotion origin="layout" path="M -0.17781 -3.7037E-7 L 2.92272E-6 -3.7037E-7 " pathEditMode="relative" rAng="0" ptsTypes="AA">
                                      <p:cBhvr>
                                        <p:cTn id="14" dur="1000" fill="hold"/>
                                        <p:tgtEl>
                                          <p:spTgt spid="3">
                                            <p:txEl>
                                              <p:pRg st="0" end="0"/>
                                            </p:txEl>
                                          </p:spTgt>
                                        </p:tgtEl>
                                        <p:attrNameLst>
                                          <p:attrName>ppt_x</p:attrName>
                                          <p:attrName>ppt_y</p:attrName>
                                        </p:attrNameLst>
                                      </p:cBhvr>
                                      <p:rCtr x="8887" y="0"/>
                                    </p:animMotion>
                                  </p:childTnLst>
                                </p:cTn>
                              </p:par>
                              <p:par>
                                <p:cTn id="15" presetID="10" presetClass="entr" presetSubtype="0" fill="hold" grpId="0" nodeType="withEffect">
                                  <p:stCondLst>
                                    <p:cond delay="50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tmplLst>
          <p:tmpl lvl="1">
            <p:tnLst>
              <p:par>
                <p:cTn presetID="35" presetClass="path" presetSubtype="0" accel="50000" decel="50000" fill="hold" nodeType="withEffect">
                  <p:stCondLst>
                    <p:cond delay="200"/>
                  </p:stCondLst>
                  <p:childTnLst>
                    <p:animMotion origin="layout" path="M -0.17781 -3.7037E-7 L 2.92272E-6 -3.7037E-7 " pathEditMode="relative" rAng="0" ptsTypes="AA">
                      <p:cBhvr>
                        <p:cTn dur="1000" fill="hold"/>
                        <p:tgtEl>
                          <p:spTgt spid="3"/>
                        </p:tgtEl>
                        <p:attrNameLst>
                          <p:attrName>ppt_x</p:attrName>
                          <p:attrName>ppt_y</p:attrName>
                        </p:attrNameLst>
                      </p:cBhvr>
                      <p:rCtr x="8887" y="0"/>
                    </p:animMotion>
                  </p:childTnLst>
                </p:cTn>
              </p:par>
            </p:tnLst>
          </p:tmpl>
        </p:tmplLst>
      </p:bldP>
      <p:bldP spid="3" grpI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P spid="4" grpId="0" build="p">
        <p:tmplLst>
          <p:tmpl lvl="1">
            <p:tnLst>
              <p:par>
                <p:cTn presetID="10" presetClass="entr" presetSubtype="0" fill="hold" nodeType="withEffect">
                  <p:stCondLst>
                    <p:cond delay="50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10" grpId="0" build="p">
        <p:tmplLst>
          <p:tmpl lvl="1">
            <p:tnLst>
              <p:par>
                <p:cTn presetID="10" presetClass="entr" presetSubtype="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Agenda_5">
    <p:bg>
      <p:bgPr>
        <a:solidFill>
          <a:srgbClr val="00C9EB"/>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BAF6D2AB-B599-5194-7EEA-1F77FEF4D932}"/>
              </a:ext>
            </a:extLst>
          </p:cNvPr>
          <p:cNvSpPr>
            <a:spLocks noGrp="1"/>
          </p:cNvSpPr>
          <p:nvPr>
            <p:ph type="body" sz="quarter" idx="33" hasCustomPrompt="1"/>
          </p:nvPr>
        </p:nvSpPr>
        <p:spPr>
          <a:xfrm>
            <a:off x="348359" y="261741"/>
            <a:ext cx="8494347" cy="579646"/>
          </a:xfrm>
          <a:prstGeom prst="rect">
            <a:avLst/>
          </a:prstGeom>
        </p:spPr>
        <p:txBody>
          <a:bodyPr wrap="square" lIns="0" rIns="90000">
            <a:spAutoFit/>
          </a:bodyPr>
          <a:lstStyle>
            <a:lvl1pPr marL="0" indent="0">
              <a:lnSpc>
                <a:spcPts val="3750"/>
              </a:lnSpc>
              <a:spcBef>
                <a:spcPts val="1000"/>
              </a:spcBef>
              <a:buNone/>
              <a:defRPr sz="3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Agenda 5</a:t>
            </a:r>
          </a:p>
        </p:txBody>
      </p:sp>
      <p:sp>
        <p:nvSpPr>
          <p:cNvPr id="28" name="Text Placeholder 12">
            <a:extLst>
              <a:ext uri="{FF2B5EF4-FFF2-40B4-BE49-F238E27FC236}">
                <a16:creationId xmlns:a16="http://schemas.microsoft.com/office/drawing/2014/main" id="{4F098F32-0C02-7683-4657-C04C291C431F}"/>
              </a:ext>
            </a:extLst>
          </p:cNvPr>
          <p:cNvSpPr>
            <a:spLocks noGrp="1"/>
          </p:cNvSpPr>
          <p:nvPr>
            <p:ph type="body" sz="quarter" idx="59" hasCustomPrompt="1"/>
          </p:nvPr>
        </p:nvSpPr>
        <p:spPr>
          <a:xfrm>
            <a:off x="348359" y="818820"/>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Tema geral da apresentação ou evento</a:t>
            </a:r>
          </a:p>
        </p:txBody>
      </p:sp>
      <p:sp>
        <p:nvSpPr>
          <p:cNvPr id="47" name="Picture Placeholder 46">
            <a:extLst>
              <a:ext uri="{FF2B5EF4-FFF2-40B4-BE49-F238E27FC236}">
                <a16:creationId xmlns:a16="http://schemas.microsoft.com/office/drawing/2014/main" id="{F0DCE19F-BE3B-714E-0FEC-88A355B13438}"/>
              </a:ext>
            </a:extLst>
          </p:cNvPr>
          <p:cNvSpPr>
            <a:spLocks noGrp="1"/>
          </p:cNvSpPr>
          <p:nvPr>
            <p:ph type="pic" sz="quarter" idx="60"/>
          </p:nvPr>
        </p:nvSpPr>
        <p:spPr>
          <a:xfrm>
            <a:off x="5280783" y="2155032"/>
            <a:ext cx="5737686" cy="3916363"/>
          </a:xfrm>
          <a:custGeom>
            <a:avLst/>
            <a:gdLst>
              <a:gd name="connsiteX0" fmla="*/ 0 w 11474626"/>
              <a:gd name="connsiteY0" fmla="*/ 0 h 7832725"/>
              <a:gd name="connsiteX1" fmla="*/ 11436958 w 11474626"/>
              <a:gd name="connsiteY1" fmla="*/ 0 h 7832725"/>
              <a:gd name="connsiteX2" fmla="*/ 11451406 w 11474626"/>
              <a:gd name="connsiteY2" fmla="*/ 63707 h 7832725"/>
              <a:gd name="connsiteX3" fmla="*/ 11464064 w 11474626"/>
              <a:gd name="connsiteY3" fmla="*/ 517530 h 7832725"/>
              <a:gd name="connsiteX4" fmla="*/ 11396062 w 11474626"/>
              <a:gd name="connsiteY4" fmla="*/ 986564 h 7832725"/>
              <a:gd name="connsiteX5" fmla="*/ 11261108 w 11474626"/>
              <a:gd name="connsiteY5" fmla="*/ 1562591 h 7832725"/>
              <a:gd name="connsiteX6" fmla="*/ 10721592 w 11474626"/>
              <a:gd name="connsiteY6" fmla="*/ 3464049 h 7832725"/>
              <a:gd name="connsiteX7" fmla="*/ 10636964 w 11474626"/>
              <a:gd name="connsiteY7" fmla="*/ 3703361 h 7832725"/>
              <a:gd name="connsiteX8" fmla="*/ 10245884 w 11474626"/>
              <a:gd name="connsiteY8" fmla="*/ 4711559 h 7832725"/>
              <a:gd name="connsiteX9" fmla="*/ 10243936 w 11474626"/>
              <a:gd name="connsiteY9" fmla="*/ 4716204 h 7832725"/>
              <a:gd name="connsiteX10" fmla="*/ 9983612 w 11474626"/>
              <a:gd name="connsiteY10" fmla="*/ 5309913 h 7832725"/>
              <a:gd name="connsiteX11" fmla="*/ 9381638 w 11474626"/>
              <a:gd name="connsiteY11" fmla="*/ 6401877 h 7832725"/>
              <a:gd name="connsiteX12" fmla="*/ 8315188 w 11474626"/>
              <a:gd name="connsiteY12" fmla="*/ 7272661 h 7832725"/>
              <a:gd name="connsiteX13" fmla="*/ 7601774 w 11474626"/>
              <a:gd name="connsiteY13" fmla="*/ 7729481 h 7832725"/>
              <a:gd name="connsiteX14" fmla="*/ 7420552 w 11474626"/>
              <a:gd name="connsiteY14" fmla="*/ 7832725 h 7832725"/>
              <a:gd name="connsiteX15" fmla="*/ 0 w 11474626"/>
              <a:gd name="connsiteY15" fmla="*/ 7832725 h 783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74626" h="7832725">
                <a:moveTo>
                  <a:pt x="0" y="0"/>
                </a:moveTo>
                <a:lnTo>
                  <a:pt x="11436958" y="0"/>
                </a:lnTo>
                <a:lnTo>
                  <a:pt x="11451406" y="63707"/>
                </a:lnTo>
                <a:cubicBezTo>
                  <a:pt x="11475894" y="210448"/>
                  <a:pt x="11482486" y="361236"/>
                  <a:pt x="11464064" y="517530"/>
                </a:cubicBezTo>
                <a:cubicBezTo>
                  <a:pt x="11445640" y="673675"/>
                  <a:pt x="11422724" y="830119"/>
                  <a:pt x="11396062" y="986564"/>
                </a:cubicBezTo>
                <a:cubicBezTo>
                  <a:pt x="11353672" y="1184217"/>
                  <a:pt x="11302596" y="1378424"/>
                  <a:pt x="11261108" y="1562591"/>
                </a:cubicBezTo>
                <a:cubicBezTo>
                  <a:pt x="11116268" y="2205002"/>
                  <a:pt x="10935032" y="2840070"/>
                  <a:pt x="10721592" y="3464049"/>
                </a:cubicBezTo>
                <a:cubicBezTo>
                  <a:pt x="10693582" y="3544220"/>
                  <a:pt x="10665424" y="3624090"/>
                  <a:pt x="10636964" y="3703361"/>
                </a:cubicBezTo>
                <a:cubicBezTo>
                  <a:pt x="10515340" y="4042774"/>
                  <a:pt x="10385030" y="4379039"/>
                  <a:pt x="10245884" y="4711559"/>
                </a:cubicBezTo>
                <a:cubicBezTo>
                  <a:pt x="10245284" y="4713057"/>
                  <a:pt x="10244536" y="4714705"/>
                  <a:pt x="10243936" y="4716204"/>
                </a:cubicBezTo>
                <a:cubicBezTo>
                  <a:pt x="10160508" y="4915505"/>
                  <a:pt x="10073784" y="5113459"/>
                  <a:pt x="9983612" y="5309913"/>
                </a:cubicBezTo>
                <a:cubicBezTo>
                  <a:pt x="9810616" y="5687088"/>
                  <a:pt x="9641960" y="6078349"/>
                  <a:pt x="9381638" y="6401877"/>
                </a:cubicBezTo>
                <a:cubicBezTo>
                  <a:pt x="9087764" y="6753128"/>
                  <a:pt x="8688896" y="7015666"/>
                  <a:pt x="8315188" y="7272661"/>
                </a:cubicBezTo>
                <a:cubicBezTo>
                  <a:pt x="8082800" y="7432402"/>
                  <a:pt x="7844870" y="7585175"/>
                  <a:pt x="7601774" y="7729481"/>
                </a:cubicBezTo>
                <a:lnTo>
                  <a:pt x="7420552" y="7832725"/>
                </a:lnTo>
                <a:lnTo>
                  <a:pt x="0" y="7832725"/>
                </a:lnTo>
                <a:close/>
              </a:path>
            </a:pathLst>
          </a:custGeom>
          <a:solidFill>
            <a:schemeClr val="bg1">
              <a:alpha val="0"/>
            </a:schemeClr>
          </a:solidFill>
        </p:spPr>
        <p:txBody>
          <a:bodyPr wrap="square" anchor="ctr">
            <a:noAutofit/>
          </a:bodyP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endParaRPr lang="pt-BR"/>
          </a:p>
        </p:txBody>
      </p:sp>
      <p:sp>
        <p:nvSpPr>
          <p:cNvPr id="50" name="Text Placeholder 12">
            <a:extLst>
              <a:ext uri="{FF2B5EF4-FFF2-40B4-BE49-F238E27FC236}">
                <a16:creationId xmlns:a16="http://schemas.microsoft.com/office/drawing/2014/main" id="{3F3EDC99-DA3D-855D-B0F2-9A591A1AB6E1}"/>
              </a:ext>
            </a:extLst>
          </p:cNvPr>
          <p:cNvSpPr>
            <a:spLocks noGrp="1"/>
          </p:cNvSpPr>
          <p:nvPr>
            <p:ph type="body" sz="quarter" idx="36" hasCustomPrompt="1"/>
          </p:nvPr>
        </p:nvSpPr>
        <p:spPr>
          <a:xfrm>
            <a:off x="1193241" y="23972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51" name="Text Placeholder 12">
            <a:extLst>
              <a:ext uri="{FF2B5EF4-FFF2-40B4-BE49-F238E27FC236}">
                <a16:creationId xmlns:a16="http://schemas.microsoft.com/office/drawing/2014/main" id="{69DD21D5-9A89-2F9D-286B-016BE33D0383}"/>
              </a:ext>
            </a:extLst>
          </p:cNvPr>
          <p:cNvSpPr>
            <a:spLocks noGrp="1"/>
          </p:cNvSpPr>
          <p:nvPr>
            <p:ph type="body" sz="quarter" idx="37" hasCustomPrompt="1"/>
          </p:nvPr>
        </p:nvSpPr>
        <p:spPr>
          <a:xfrm>
            <a:off x="1193241" y="26676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52" name="Text Placeholder 13">
            <a:extLst>
              <a:ext uri="{FF2B5EF4-FFF2-40B4-BE49-F238E27FC236}">
                <a16:creationId xmlns:a16="http://schemas.microsoft.com/office/drawing/2014/main" id="{19585815-7DCD-4952-BC65-2852BE6150EF}"/>
              </a:ext>
            </a:extLst>
          </p:cNvPr>
          <p:cNvSpPr>
            <a:spLocks noGrp="1"/>
          </p:cNvSpPr>
          <p:nvPr>
            <p:ph type="body" sz="quarter" idx="11" hasCustomPrompt="1"/>
          </p:nvPr>
        </p:nvSpPr>
        <p:spPr>
          <a:xfrm>
            <a:off x="384798" y="22096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1</a:t>
            </a:r>
          </a:p>
        </p:txBody>
      </p:sp>
      <p:sp>
        <p:nvSpPr>
          <p:cNvPr id="66" name="Text Placeholder 12">
            <a:extLst>
              <a:ext uri="{FF2B5EF4-FFF2-40B4-BE49-F238E27FC236}">
                <a16:creationId xmlns:a16="http://schemas.microsoft.com/office/drawing/2014/main" id="{3ABA0335-4AF2-6E9B-7C92-35F2A69EDFB0}"/>
              </a:ext>
            </a:extLst>
          </p:cNvPr>
          <p:cNvSpPr>
            <a:spLocks noGrp="1"/>
          </p:cNvSpPr>
          <p:nvPr>
            <p:ph type="body" sz="quarter" idx="45" hasCustomPrompt="1"/>
          </p:nvPr>
        </p:nvSpPr>
        <p:spPr>
          <a:xfrm>
            <a:off x="348359" y="1254707"/>
            <a:ext cx="6341112" cy="539443"/>
          </a:xfrm>
          <a:prstGeom prst="rect">
            <a:avLst/>
          </a:prstGeom>
        </p:spPr>
        <p:txBody>
          <a:bodyPr wrap="square" lIns="0" rIns="90000">
            <a:spAutoFit/>
          </a:bodyPr>
          <a:lstStyle>
            <a:lvl1pPr marL="0" indent="0">
              <a:lnSpc>
                <a:spcPts val="1200"/>
              </a:lnSpc>
              <a:spcBef>
                <a:spcPts val="50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Pequeno texto de abertura. </a:t>
            </a:r>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p>
        </p:txBody>
      </p:sp>
      <p:sp>
        <p:nvSpPr>
          <p:cNvPr id="70" name="Text Placeholder 12">
            <a:extLst>
              <a:ext uri="{FF2B5EF4-FFF2-40B4-BE49-F238E27FC236}">
                <a16:creationId xmlns:a16="http://schemas.microsoft.com/office/drawing/2014/main" id="{A629C3AB-7AAA-3859-4442-A445548EE6C3}"/>
              </a:ext>
            </a:extLst>
          </p:cNvPr>
          <p:cNvSpPr>
            <a:spLocks noGrp="1"/>
          </p:cNvSpPr>
          <p:nvPr>
            <p:ph type="body" sz="quarter" idx="70" hasCustomPrompt="1"/>
          </p:nvPr>
        </p:nvSpPr>
        <p:spPr>
          <a:xfrm>
            <a:off x="1193241" y="33751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71" name="Text Placeholder 12">
            <a:extLst>
              <a:ext uri="{FF2B5EF4-FFF2-40B4-BE49-F238E27FC236}">
                <a16:creationId xmlns:a16="http://schemas.microsoft.com/office/drawing/2014/main" id="{0688DEB0-AEE5-4BD2-6F68-7BEF849CC24C}"/>
              </a:ext>
            </a:extLst>
          </p:cNvPr>
          <p:cNvSpPr>
            <a:spLocks noGrp="1"/>
          </p:cNvSpPr>
          <p:nvPr>
            <p:ph type="body" sz="quarter" idx="71" hasCustomPrompt="1"/>
          </p:nvPr>
        </p:nvSpPr>
        <p:spPr>
          <a:xfrm>
            <a:off x="1193241" y="3645523"/>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72" name="Text Placeholder 13">
            <a:extLst>
              <a:ext uri="{FF2B5EF4-FFF2-40B4-BE49-F238E27FC236}">
                <a16:creationId xmlns:a16="http://schemas.microsoft.com/office/drawing/2014/main" id="{C365F8D4-268B-BADA-2CBC-A1A424B2D844}"/>
              </a:ext>
            </a:extLst>
          </p:cNvPr>
          <p:cNvSpPr>
            <a:spLocks noGrp="1"/>
          </p:cNvSpPr>
          <p:nvPr>
            <p:ph type="body" sz="quarter" idx="72" hasCustomPrompt="1"/>
          </p:nvPr>
        </p:nvSpPr>
        <p:spPr>
          <a:xfrm>
            <a:off x="384798" y="31875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2</a:t>
            </a:r>
          </a:p>
        </p:txBody>
      </p:sp>
      <p:sp>
        <p:nvSpPr>
          <p:cNvPr id="76" name="Text Placeholder 12">
            <a:extLst>
              <a:ext uri="{FF2B5EF4-FFF2-40B4-BE49-F238E27FC236}">
                <a16:creationId xmlns:a16="http://schemas.microsoft.com/office/drawing/2014/main" id="{A04E0F8D-7588-1AE5-FD7E-C41328BDA20E}"/>
              </a:ext>
            </a:extLst>
          </p:cNvPr>
          <p:cNvSpPr>
            <a:spLocks noGrp="1"/>
          </p:cNvSpPr>
          <p:nvPr>
            <p:ph type="body" sz="quarter" idx="73" hasCustomPrompt="1"/>
          </p:nvPr>
        </p:nvSpPr>
        <p:spPr>
          <a:xfrm>
            <a:off x="1193241" y="43530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77" name="Text Placeholder 12">
            <a:extLst>
              <a:ext uri="{FF2B5EF4-FFF2-40B4-BE49-F238E27FC236}">
                <a16:creationId xmlns:a16="http://schemas.microsoft.com/office/drawing/2014/main" id="{C6E18484-0F6D-9283-AF60-FD070F8E914A}"/>
              </a:ext>
            </a:extLst>
          </p:cNvPr>
          <p:cNvSpPr>
            <a:spLocks noGrp="1"/>
          </p:cNvSpPr>
          <p:nvPr>
            <p:ph type="body" sz="quarter" idx="74" hasCustomPrompt="1"/>
          </p:nvPr>
        </p:nvSpPr>
        <p:spPr>
          <a:xfrm>
            <a:off x="1193241" y="46234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78" name="Text Placeholder 13">
            <a:extLst>
              <a:ext uri="{FF2B5EF4-FFF2-40B4-BE49-F238E27FC236}">
                <a16:creationId xmlns:a16="http://schemas.microsoft.com/office/drawing/2014/main" id="{4D35B530-078C-D3A1-3715-80354315629A}"/>
              </a:ext>
            </a:extLst>
          </p:cNvPr>
          <p:cNvSpPr>
            <a:spLocks noGrp="1"/>
          </p:cNvSpPr>
          <p:nvPr>
            <p:ph type="body" sz="quarter" idx="75" hasCustomPrompt="1"/>
          </p:nvPr>
        </p:nvSpPr>
        <p:spPr>
          <a:xfrm>
            <a:off x="384798" y="41654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3</a:t>
            </a:r>
          </a:p>
        </p:txBody>
      </p:sp>
      <p:sp>
        <p:nvSpPr>
          <p:cNvPr id="82" name="Text Placeholder 12">
            <a:extLst>
              <a:ext uri="{FF2B5EF4-FFF2-40B4-BE49-F238E27FC236}">
                <a16:creationId xmlns:a16="http://schemas.microsoft.com/office/drawing/2014/main" id="{7B7A453A-05E3-4BDB-7948-AD284308ED77}"/>
              </a:ext>
            </a:extLst>
          </p:cNvPr>
          <p:cNvSpPr>
            <a:spLocks noGrp="1"/>
          </p:cNvSpPr>
          <p:nvPr>
            <p:ph type="body" sz="quarter" idx="76" hasCustomPrompt="1"/>
          </p:nvPr>
        </p:nvSpPr>
        <p:spPr>
          <a:xfrm>
            <a:off x="1193241" y="5356303"/>
            <a:ext cx="3785483" cy="244446"/>
          </a:xfrm>
          <a:prstGeom prst="rect">
            <a:avLst/>
          </a:prstGeom>
        </p:spPr>
        <p:txBody>
          <a:bodyPr wrap="square" lIns="0" rIns="90000" anchor="ctr">
            <a:noAutofit/>
          </a:bodyPr>
          <a:lstStyle>
            <a:lvl1pPr marL="0" indent="0" algn="l">
              <a:lnSpc>
                <a:spcPct val="100000"/>
              </a:lnSpc>
              <a:spcBef>
                <a:spcPts val="0"/>
              </a:spcBef>
              <a:buNone/>
              <a:defRPr sz="1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Introdução</a:t>
            </a:r>
          </a:p>
        </p:txBody>
      </p:sp>
      <p:sp>
        <p:nvSpPr>
          <p:cNvPr id="83" name="Text Placeholder 12">
            <a:extLst>
              <a:ext uri="{FF2B5EF4-FFF2-40B4-BE49-F238E27FC236}">
                <a16:creationId xmlns:a16="http://schemas.microsoft.com/office/drawing/2014/main" id="{04373656-0629-C42E-0A0E-B86F58D42B67}"/>
              </a:ext>
            </a:extLst>
          </p:cNvPr>
          <p:cNvSpPr>
            <a:spLocks noGrp="1"/>
          </p:cNvSpPr>
          <p:nvPr>
            <p:ph type="body" sz="quarter" idx="77" hasCustomPrompt="1"/>
          </p:nvPr>
        </p:nvSpPr>
        <p:spPr>
          <a:xfrm>
            <a:off x="1193241" y="5626724"/>
            <a:ext cx="3785483" cy="244446"/>
          </a:xfrm>
          <a:prstGeom prst="rect">
            <a:avLst/>
          </a:prstGeom>
        </p:spPr>
        <p:txBody>
          <a:bodyPr wrap="square" lIns="0" tIns="0" rIns="0" bIns="0" anchor="b">
            <a:noAutofit/>
          </a:bodyPr>
          <a:lstStyle>
            <a:lvl1pPr marL="0" indent="0" algn="l">
              <a:lnSpc>
                <a:spcPct val="100000"/>
              </a:lnSpc>
              <a:spcBef>
                <a:spcPts val="0"/>
              </a:spcBef>
              <a:buFont typeface="Arial" panose="020B0604020202020204" pitchFamily="34" charset="0"/>
              <a:buNone/>
              <a:defRPr sz="1200" b="0"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Descrição breve</a:t>
            </a:r>
          </a:p>
        </p:txBody>
      </p:sp>
      <p:sp>
        <p:nvSpPr>
          <p:cNvPr id="84" name="Text Placeholder 13">
            <a:extLst>
              <a:ext uri="{FF2B5EF4-FFF2-40B4-BE49-F238E27FC236}">
                <a16:creationId xmlns:a16="http://schemas.microsoft.com/office/drawing/2014/main" id="{503B31E5-5A77-440A-22CE-F60BA3DC0580}"/>
              </a:ext>
            </a:extLst>
          </p:cNvPr>
          <p:cNvSpPr>
            <a:spLocks noGrp="1"/>
          </p:cNvSpPr>
          <p:nvPr>
            <p:ph type="body" sz="quarter" idx="78" hasCustomPrompt="1"/>
          </p:nvPr>
        </p:nvSpPr>
        <p:spPr>
          <a:xfrm>
            <a:off x="384798" y="5168700"/>
            <a:ext cx="714574" cy="870802"/>
          </a:xfrm>
          <a:prstGeom prst="rect">
            <a:avLst/>
          </a:prstGeom>
        </p:spPr>
        <p:txBody>
          <a:bodyPr wrap="square" tIns="108000" bIns="0">
            <a:spAutoFit/>
          </a:bodyPr>
          <a:lstStyle>
            <a:lvl1pPr marL="0" indent="0" algn="r">
              <a:buNone/>
              <a:defRPr sz="55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177" indent="0">
              <a:buNone/>
              <a:defRPr>
                <a:latin typeface="Blinker" panose="02000000000000000000" pitchFamily="2" charset="0"/>
              </a:defRPr>
            </a:lvl2pPr>
            <a:lvl3pPr marL="914355" indent="0">
              <a:buNone/>
              <a:defRPr>
                <a:latin typeface="Blinker" panose="02000000000000000000" pitchFamily="2" charset="0"/>
              </a:defRPr>
            </a:lvl3pPr>
            <a:lvl4pPr marL="1371532" indent="0">
              <a:buNone/>
              <a:defRPr>
                <a:latin typeface="Blinker" panose="02000000000000000000" pitchFamily="2" charset="0"/>
              </a:defRPr>
            </a:lvl4pPr>
            <a:lvl5pPr marL="1828709" indent="0">
              <a:buNone/>
              <a:defRPr>
                <a:latin typeface="Blinker" panose="02000000000000000000" pitchFamily="2" charset="0"/>
              </a:defRPr>
            </a:lvl5pPr>
          </a:lstStyle>
          <a:p>
            <a:pPr lvl="0"/>
            <a:r>
              <a:rPr lang="pt-BR"/>
              <a:t>4</a:t>
            </a:r>
          </a:p>
        </p:txBody>
      </p:sp>
      <p:sp>
        <p:nvSpPr>
          <p:cNvPr id="2" name="Slide Number Placeholder 5">
            <a:extLst>
              <a:ext uri="{FF2B5EF4-FFF2-40B4-BE49-F238E27FC236}">
                <a16:creationId xmlns:a16="http://schemas.microsoft.com/office/drawing/2014/main" id="{249A438B-3C74-6DAA-2EA0-B3329CDA975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2210876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52">
                                            <p:txEl>
                                              <p:pRg st="0" end="0"/>
                                            </p:txEl>
                                          </p:spTgt>
                                        </p:tgtEl>
                                        <p:attrNameLst>
                                          <p:attrName>style.visibility</p:attrName>
                                        </p:attrNameLst>
                                      </p:cBhvr>
                                      <p:to>
                                        <p:strVal val="visible"/>
                                      </p:to>
                                    </p:set>
                                    <p:anim calcmode="lin" valueType="num">
                                      <p:cBhvr>
                                        <p:cTn id="7" dur="500" fill="hold"/>
                                        <p:tgtEl>
                                          <p:spTgt spid="52">
                                            <p:txEl>
                                              <p:pRg st="0" end="0"/>
                                            </p:txEl>
                                          </p:spTgt>
                                        </p:tgtEl>
                                        <p:attrNameLst>
                                          <p:attrName>ppt_w</p:attrName>
                                        </p:attrNameLst>
                                      </p:cBhvr>
                                      <p:tavLst>
                                        <p:tav tm="0">
                                          <p:val>
                                            <p:strVal val="2/3*#ppt_w"/>
                                          </p:val>
                                        </p:tav>
                                        <p:tav tm="100000">
                                          <p:val>
                                            <p:strVal val="#ppt_w"/>
                                          </p:val>
                                        </p:tav>
                                      </p:tavLst>
                                    </p:anim>
                                    <p:anim calcmode="lin" valueType="num">
                                      <p:cBhvr>
                                        <p:cTn id="8" dur="500" fill="hold"/>
                                        <p:tgtEl>
                                          <p:spTgt spid="52">
                                            <p:txEl>
                                              <p:pRg st="0" end="0"/>
                                            </p:txEl>
                                          </p:spTgt>
                                        </p:tgtEl>
                                        <p:attrNameLst>
                                          <p:attrName>ppt_h</p:attrName>
                                        </p:attrNameLst>
                                      </p:cBhvr>
                                      <p:tavLst>
                                        <p:tav tm="0">
                                          <p:val>
                                            <p:strVal val="2/3*#ppt_h"/>
                                          </p:val>
                                        </p:tav>
                                        <p:tav tm="100000">
                                          <p:val>
                                            <p:strVal val="#ppt_h"/>
                                          </p:val>
                                        </p:tav>
                                      </p:tavLst>
                                    </p:anim>
                                  </p:childTnLst>
                                </p:cTn>
                              </p:par>
                              <p:par>
                                <p:cTn id="9" presetID="10" presetClass="entr" presetSubtype="0" fill="hold" grpId="1" nodeType="withEffect">
                                  <p:stCondLst>
                                    <p:cond delay="0"/>
                                  </p:stCondLst>
                                  <p:childTnLst>
                                    <p:set>
                                      <p:cBhvr>
                                        <p:cTn id="10" dur="1" fill="hold">
                                          <p:stCondLst>
                                            <p:cond delay="0"/>
                                          </p:stCondLst>
                                        </p:cTn>
                                        <p:tgtEl>
                                          <p:spTgt spid="52">
                                            <p:txEl>
                                              <p:pRg st="0" end="0"/>
                                            </p:txEl>
                                          </p:spTgt>
                                        </p:tgtEl>
                                        <p:attrNameLst>
                                          <p:attrName>style.visibility</p:attrName>
                                        </p:attrNameLst>
                                      </p:cBhvr>
                                      <p:to>
                                        <p:strVal val="visible"/>
                                      </p:to>
                                    </p:set>
                                    <p:animEffect transition="in" filter="fade">
                                      <p:cBhvr>
                                        <p:cTn id="11" dur="500"/>
                                        <p:tgtEl>
                                          <p:spTgt spid="52">
                                            <p:txEl>
                                              <p:pRg st="0" end="0"/>
                                            </p:txEl>
                                          </p:spTgt>
                                        </p:tgtEl>
                                      </p:cBhvr>
                                    </p:animEffect>
                                  </p:childTnLst>
                                </p:cTn>
                              </p:par>
                              <p:par>
                                <p:cTn id="12" presetID="12" presetClass="entr" presetSubtype="8" fill="hold" grpId="0" nodeType="withEffect">
                                  <p:stCondLst>
                                    <p:cond delay="0"/>
                                  </p:stCondLst>
                                  <p:childTnLst>
                                    <p:set>
                                      <p:cBhvr>
                                        <p:cTn id="13" dur="1" fill="hold">
                                          <p:stCondLst>
                                            <p:cond delay="0"/>
                                          </p:stCondLst>
                                        </p:cTn>
                                        <p:tgtEl>
                                          <p:spTgt spid="50">
                                            <p:txEl>
                                              <p:pRg st="0" end="0"/>
                                            </p:txEl>
                                          </p:spTgt>
                                        </p:tgtEl>
                                        <p:attrNameLst>
                                          <p:attrName>style.visibility</p:attrName>
                                        </p:attrNameLst>
                                      </p:cBhvr>
                                      <p:to>
                                        <p:strVal val="visible"/>
                                      </p:to>
                                    </p:set>
                                    <p:anim calcmode="lin" valueType="num">
                                      <p:cBhvr additive="base">
                                        <p:cTn id="14" dur="500"/>
                                        <p:tgtEl>
                                          <p:spTgt spid="50">
                                            <p:txEl>
                                              <p:pRg st="0" end="0"/>
                                            </p:txEl>
                                          </p:spTgt>
                                        </p:tgtEl>
                                        <p:attrNameLst>
                                          <p:attrName>ppt_x</p:attrName>
                                        </p:attrNameLst>
                                      </p:cBhvr>
                                      <p:tavLst>
                                        <p:tav tm="0">
                                          <p:val>
                                            <p:strVal val="#ppt_x-#ppt_w*1.125000"/>
                                          </p:val>
                                        </p:tav>
                                        <p:tav tm="100000">
                                          <p:val>
                                            <p:strVal val="#ppt_x"/>
                                          </p:val>
                                        </p:tav>
                                      </p:tavLst>
                                    </p:anim>
                                    <p:animEffect transition="in" filter="wipe(right)">
                                      <p:cBhvr>
                                        <p:cTn id="15" dur="500"/>
                                        <p:tgtEl>
                                          <p:spTgt spid="50">
                                            <p:txEl>
                                              <p:pRg st="0" end="0"/>
                                            </p:txEl>
                                          </p:spTgt>
                                        </p:tgtEl>
                                      </p:cBhvr>
                                    </p:animEffect>
                                  </p:childTnLst>
                                </p:cTn>
                              </p:par>
                              <p:par>
                                <p:cTn id="16" presetID="10" presetClass="entr" presetSubtype="0" fill="hold" grpId="0" nodeType="withEffect">
                                  <p:stCondLst>
                                    <p:cond delay="300"/>
                                  </p:stCondLst>
                                  <p:childTnLst>
                                    <p:set>
                                      <p:cBhvr>
                                        <p:cTn id="17" dur="1" fill="hold">
                                          <p:stCondLst>
                                            <p:cond delay="0"/>
                                          </p:stCondLst>
                                        </p:cTn>
                                        <p:tgtEl>
                                          <p:spTgt spid="51">
                                            <p:txEl>
                                              <p:pRg st="0" end="0"/>
                                            </p:txEl>
                                          </p:spTgt>
                                        </p:tgtEl>
                                        <p:attrNameLst>
                                          <p:attrName>style.visibility</p:attrName>
                                        </p:attrNameLst>
                                      </p:cBhvr>
                                      <p:to>
                                        <p:strVal val="visible"/>
                                      </p:to>
                                    </p:set>
                                    <p:animEffect transition="in" filter="fade">
                                      <p:cBhvr>
                                        <p:cTn id="18" dur="500"/>
                                        <p:tgtEl>
                                          <p:spTgt spid="51">
                                            <p:txEl>
                                              <p:pRg st="0" end="0"/>
                                            </p:txEl>
                                          </p:spTgt>
                                        </p:tgtEl>
                                      </p:cBhvr>
                                    </p:animEffect>
                                  </p:childTnLst>
                                </p:cTn>
                              </p:par>
                              <p:par>
                                <p:cTn id="19" presetID="23" presetClass="entr" presetSubtype="272" fill="hold" grpId="0" nodeType="withEffect">
                                  <p:stCondLst>
                                    <p:cond delay="300"/>
                                  </p:stCondLst>
                                  <p:childTnLst>
                                    <p:set>
                                      <p:cBhvr>
                                        <p:cTn id="20" dur="1" fill="hold">
                                          <p:stCondLst>
                                            <p:cond delay="0"/>
                                          </p:stCondLst>
                                        </p:cTn>
                                        <p:tgtEl>
                                          <p:spTgt spid="72">
                                            <p:txEl>
                                              <p:pRg st="0" end="0"/>
                                            </p:txEl>
                                          </p:spTgt>
                                        </p:tgtEl>
                                        <p:attrNameLst>
                                          <p:attrName>style.visibility</p:attrName>
                                        </p:attrNameLst>
                                      </p:cBhvr>
                                      <p:to>
                                        <p:strVal val="visible"/>
                                      </p:to>
                                    </p:set>
                                    <p:anim calcmode="lin" valueType="num">
                                      <p:cBhvr>
                                        <p:cTn id="21" dur="500" fill="hold"/>
                                        <p:tgtEl>
                                          <p:spTgt spid="72">
                                            <p:txEl>
                                              <p:pRg st="0" end="0"/>
                                            </p:txEl>
                                          </p:spTgt>
                                        </p:tgtEl>
                                        <p:attrNameLst>
                                          <p:attrName>ppt_w</p:attrName>
                                        </p:attrNameLst>
                                      </p:cBhvr>
                                      <p:tavLst>
                                        <p:tav tm="0">
                                          <p:val>
                                            <p:strVal val="2/3*#ppt_w"/>
                                          </p:val>
                                        </p:tav>
                                        <p:tav tm="100000">
                                          <p:val>
                                            <p:strVal val="#ppt_w"/>
                                          </p:val>
                                        </p:tav>
                                      </p:tavLst>
                                    </p:anim>
                                    <p:anim calcmode="lin" valueType="num">
                                      <p:cBhvr>
                                        <p:cTn id="22" dur="500" fill="hold"/>
                                        <p:tgtEl>
                                          <p:spTgt spid="72">
                                            <p:txEl>
                                              <p:pRg st="0" end="0"/>
                                            </p:txEl>
                                          </p:spTgt>
                                        </p:tgtEl>
                                        <p:attrNameLst>
                                          <p:attrName>ppt_h</p:attrName>
                                        </p:attrNameLst>
                                      </p:cBhvr>
                                      <p:tavLst>
                                        <p:tav tm="0">
                                          <p:val>
                                            <p:strVal val="2/3*#ppt_h"/>
                                          </p:val>
                                        </p:tav>
                                        <p:tav tm="100000">
                                          <p:val>
                                            <p:strVal val="#ppt_h"/>
                                          </p:val>
                                        </p:tav>
                                      </p:tavLst>
                                    </p:anim>
                                  </p:childTnLst>
                                </p:cTn>
                              </p:par>
                              <p:par>
                                <p:cTn id="23" presetID="10" presetClass="entr" presetSubtype="0" fill="hold" grpId="1" nodeType="withEffect">
                                  <p:stCondLst>
                                    <p:cond delay="300"/>
                                  </p:stCondLst>
                                  <p:childTnLst>
                                    <p:set>
                                      <p:cBhvr>
                                        <p:cTn id="24" dur="1" fill="hold">
                                          <p:stCondLst>
                                            <p:cond delay="0"/>
                                          </p:stCondLst>
                                        </p:cTn>
                                        <p:tgtEl>
                                          <p:spTgt spid="72">
                                            <p:txEl>
                                              <p:pRg st="0" end="0"/>
                                            </p:txEl>
                                          </p:spTgt>
                                        </p:tgtEl>
                                        <p:attrNameLst>
                                          <p:attrName>style.visibility</p:attrName>
                                        </p:attrNameLst>
                                      </p:cBhvr>
                                      <p:to>
                                        <p:strVal val="visible"/>
                                      </p:to>
                                    </p:set>
                                    <p:animEffect transition="in" filter="fade">
                                      <p:cBhvr>
                                        <p:cTn id="25" dur="500"/>
                                        <p:tgtEl>
                                          <p:spTgt spid="72">
                                            <p:txEl>
                                              <p:pRg st="0" end="0"/>
                                            </p:txEl>
                                          </p:spTgt>
                                        </p:tgtEl>
                                      </p:cBhvr>
                                    </p:animEffect>
                                  </p:childTnLst>
                                </p:cTn>
                              </p:par>
                              <p:par>
                                <p:cTn id="26" presetID="12" presetClass="entr" presetSubtype="8" fill="hold" grpId="0" nodeType="withEffect">
                                  <p:stCondLst>
                                    <p:cond delay="300"/>
                                  </p:stCondLst>
                                  <p:childTnLst>
                                    <p:set>
                                      <p:cBhvr>
                                        <p:cTn id="27" dur="1" fill="hold">
                                          <p:stCondLst>
                                            <p:cond delay="0"/>
                                          </p:stCondLst>
                                        </p:cTn>
                                        <p:tgtEl>
                                          <p:spTgt spid="70">
                                            <p:txEl>
                                              <p:pRg st="0" end="0"/>
                                            </p:txEl>
                                          </p:spTgt>
                                        </p:tgtEl>
                                        <p:attrNameLst>
                                          <p:attrName>style.visibility</p:attrName>
                                        </p:attrNameLst>
                                      </p:cBhvr>
                                      <p:to>
                                        <p:strVal val="visible"/>
                                      </p:to>
                                    </p:set>
                                    <p:anim calcmode="lin" valueType="num">
                                      <p:cBhvr additive="base">
                                        <p:cTn id="28" dur="500"/>
                                        <p:tgtEl>
                                          <p:spTgt spid="70">
                                            <p:txEl>
                                              <p:pRg st="0" end="0"/>
                                            </p:txEl>
                                          </p:spTgt>
                                        </p:tgtEl>
                                        <p:attrNameLst>
                                          <p:attrName>ppt_x</p:attrName>
                                        </p:attrNameLst>
                                      </p:cBhvr>
                                      <p:tavLst>
                                        <p:tav tm="0">
                                          <p:val>
                                            <p:strVal val="#ppt_x-#ppt_w*1.125000"/>
                                          </p:val>
                                        </p:tav>
                                        <p:tav tm="100000">
                                          <p:val>
                                            <p:strVal val="#ppt_x"/>
                                          </p:val>
                                        </p:tav>
                                      </p:tavLst>
                                    </p:anim>
                                    <p:animEffect transition="in" filter="wipe(right)">
                                      <p:cBhvr>
                                        <p:cTn id="29" dur="500"/>
                                        <p:tgtEl>
                                          <p:spTgt spid="70">
                                            <p:txEl>
                                              <p:pRg st="0" end="0"/>
                                            </p:txEl>
                                          </p:spTgt>
                                        </p:tgtEl>
                                      </p:cBhvr>
                                    </p:animEffect>
                                  </p:childTnLst>
                                </p:cTn>
                              </p:par>
                              <p:par>
                                <p:cTn id="30" presetID="10" presetClass="entr" presetSubtype="0" fill="hold" grpId="0" nodeType="withEffect">
                                  <p:stCondLst>
                                    <p:cond delay="600"/>
                                  </p:stCondLst>
                                  <p:childTnLst>
                                    <p:set>
                                      <p:cBhvr>
                                        <p:cTn id="31" dur="1" fill="hold">
                                          <p:stCondLst>
                                            <p:cond delay="0"/>
                                          </p:stCondLst>
                                        </p:cTn>
                                        <p:tgtEl>
                                          <p:spTgt spid="71">
                                            <p:txEl>
                                              <p:pRg st="0" end="0"/>
                                            </p:txEl>
                                          </p:spTgt>
                                        </p:tgtEl>
                                        <p:attrNameLst>
                                          <p:attrName>style.visibility</p:attrName>
                                        </p:attrNameLst>
                                      </p:cBhvr>
                                      <p:to>
                                        <p:strVal val="visible"/>
                                      </p:to>
                                    </p:set>
                                    <p:animEffect transition="in" filter="fade">
                                      <p:cBhvr>
                                        <p:cTn id="32" dur="500"/>
                                        <p:tgtEl>
                                          <p:spTgt spid="71">
                                            <p:txEl>
                                              <p:pRg st="0" end="0"/>
                                            </p:txEl>
                                          </p:spTgt>
                                        </p:tgtEl>
                                      </p:cBhvr>
                                    </p:animEffect>
                                  </p:childTnLst>
                                </p:cTn>
                              </p:par>
                              <p:par>
                                <p:cTn id="33" presetID="23" presetClass="entr" presetSubtype="272" fill="hold" grpId="0" nodeType="withEffect">
                                  <p:stCondLst>
                                    <p:cond delay="600"/>
                                  </p:stCondLst>
                                  <p:childTnLst>
                                    <p:set>
                                      <p:cBhvr>
                                        <p:cTn id="34" dur="1" fill="hold">
                                          <p:stCondLst>
                                            <p:cond delay="0"/>
                                          </p:stCondLst>
                                        </p:cTn>
                                        <p:tgtEl>
                                          <p:spTgt spid="78">
                                            <p:txEl>
                                              <p:pRg st="0" end="0"/>
                                            </p:txEl>
                                          </p:spTgt>
                                        </p:tgtEl>
                                        <p:attrNameLst>
                                          <p:attrName>style.visibility</p:attrName>
                                        </p:attrNameLst>
                                      </p:cBhvr>
                                      <p:to>
                                        <p:strVal val="visible"/>
                                      </p:to>
                                    </p:set>
                                    <p:anim calcmode="lin" valueType="num">
                                      <p:cBhvr>
                                        <p:cTn id="35" dur="500" fill="hold"/>
                                        <p:tgtEl>
                                          <p:spTgt spid="78">
                                            <p:txEl>
                                              <p:pRg st="0" end="0"/>
                                            </p:txEl>
                                          </p:spTgt>
                                        </p:tgtEl>
                                        <p:attrNameLst>
                                          <p:attrName>ppt_w</p:attrName>
                                        </p:attrNameLst>
                                      </p:cBhvr>
                                      <p:tavLst>
                                        <p:tav tm="0">
                                          <p:val>
                                            <p:strVal val="2/3*#ppt_w"/>
                                          </p:val>
                                        </p:tav>
                                        <p:tav tm="100000">
                                          <p:val>
                                            <p:strVal val="#ppt_w"/>
                                          </p:val>
                                        </p:tav>
                                      </p:tavLst>
                                    </p:anim>
                                    <p:anim calcmode="lin" valueType="num">
                                      <p:cBhvr>
                                        <p:cTn id="36" dur="500" fill="hold"/>
                                        <p:tgtEl>
                                          <p:spTgt spid="78">
                                            <p:txEl>
                                              <p:pRg st="0" end="0"/>
                                            </p:txEl>
                                          </p:spTgt>
                                        </p:tgtEl>
                                        <p:attrNameLst>
                                          <p:attrName>ppt_h</p:attrName>
                                        </p:attrNameLst>
                                      </p:cBhvr>
                                      <p:tavLst>
                                        <p:tav tm="0">
                                          <p:val>
                                            <p:strVal val="2/3*#ppt_h"/>
                                          </p:val>
                                        </p:tav>
                                        <p:tav tm="100000">
                                          <p:val>
                                            <p:strVal val="#ppt_h"/>
                                          </p:val>
                                        </p:tav>
                                      </p:tavLst>
                                    </p:anim>
                                  </p:childTnLst>
                                </p:cTn>
                              </p:par>
                              <p:par>
                                <p:cTn id="37" presetID="10" presetClass="entr" presetSubtype="0" fill="hold" grpId="1" nodeType="withEffect">
                                  <p:stCondLst>
                                    <p:cond delay="600"/>
                                  </p:stCondLst>
                                  <p:childTnLst>
                                    <p:set>
                                      <p:cBhvr>
                                        <p:cTn id="38" dur="1" fill="hold">
                                          <p:stCondLst>
                                            <p:cond delay="0"/>
                                          </p:stCondLst>
                                        </p:cTn>
                                        <p:tgtEl>
                                          <p:spTgt spid="78">
                                            <p:txEl>
                                              <p:pRg st="0" end="0"/>
                                            </p:txEl>
                                          </p:spTgt>
                                        </p:tgtEl>
                                        <p:attrNameLst>
                                          <p:attrName>style.visibility</p:attrName>
                                        </p:attrNameLst>
                                      </p:cBhvr>
                                      <p:to>
                                        <p:strVal val="visible"/>
                                      </p:to>
                                    </p:set>
                                    <p:animEffect transition="in" filter="fade">
                                      <p:cBhvr>
                                        <p:cTn id="39" dur="500"/>
                                        <p:tgtEl>
                                          <p:spTgt spid="78">
                                            <p:txEl>
                                              <p:pRg st="0" end="0"/>
                                            </p:txEl>
                                          </p:spTgt>
                                        </p:tgtEl>
                                      </p:cBhvr>
                                    </p:animEffect>
                                  </p:childTnLst>
                                </p:cTn>
                              </p:par>
                              <p:par>
                                <p:cTn id="40" presetID="12" presetClass="entr" presetSubtype="8" fill="hold" grpId="0" nodeType="withEffect">
                                  <p:stCondLst>
                                    <p:cond delay="600"/>
                                  </p:stCondLst>
                                  <p:childTnLst>
                                    <p:set>
                                      <p:cBhvr>
                                        <p:cTn id="41" dur="1" fill="hold">
                                          <p:stCondLst>
                                            <p:cond delay="0"/>
                                          </p:stCondLst>
                                        </p:cTn>
                                        <p:tgtEl>
                                          <p:spTgt spid="76">
                                            <p:txEl>
                                              <p:pRg st="0" end="0"/>
                                            </p:txEl>
                                          </p:spTgt>
                                        </p:tgtEl>
                                        <p:attrNameLst>
                                          <p:attrName>style.visibility</p:attrName>
                                        </p:attrNameLst>
                                      </p:cBhvr>
                                      <p:to>
                                        <p:strVal val="visible"/>
                                      </p:to>
                                    </p:set>
                                    <p:anim calcmode="lin" valueType="num">
                                      <p:cBhvr additive="base">
                                        <p:cTn id="42" dur="500"/>
                                        <p:tgtEl>
                                          <p:spTgt spid="76">
                                            <p:txEl>
                                              <p:pRg st="0" end="0"/>
                                            </p:txEl>
                                          </p:spTgt>
                                        </p:tgtEl>
                                        <p:attrNameLst>
                                          <p:attrName>ppt_x</p:attrName>
                                        </p:attrNameLst>
                                      </p:cBhvr>
                                      <p:tavLst>
                                        <p:tav tm="0">
                                          <p:val>
                                            <p:strVal val="#ppt_x-#ppt_w*1.125000"/>
                                          </p:val>
                                        </p:tav>
                                        <p:tav tm="100000">
                                          <p:val>
                                            <p:strVal val="#ppt_x"/>
                                          </p:val>
                                        </p:tav>
                                      </p:tavLst>
                                    </p:anim>
                                    <p:animEffect transition="in" filter="wipe(right)">
                                      <p:cBhvr>
                                        <p:cTn id="43" dur="500"/>
                                        <p:tgtEl>
                                          <p:spTgt spid="76">
                                            <p:txEl>
                                              <p:pRg st="0" end="0"/>
                                            </p:txEl>
                                          </p:spTgt>
                                        </p:tgtEl>
                                      </p:cBhvr>
                                    </p:animEffect>
                                  </p:childTnLst>
                                </p:cTn>
                              </p:par>
                              <p:par>
                                <p:cTn id="44" presetID="10" presetClass="entr" presetSubtype="0" fill="hold" grpId="0" nodeType="withEffect">
                                  <p:stCondLst>
                                    <p:cond delay="900"/>
                                  </p:stCondLst>
                                  <p:childTnLst>
                                    <p:set>
                                      <p:cBhvr>
                                        <p:cTn id="45" dur="1" fill="hold">
                                          <p:stCondLst>
                                            <p:cond delay="0"/>
                                          </p:stCondLst>
                                        </p:cTn>
                                        <p:tgtEl>
                                          <p:spTgt spid="77">
                                            <p:txEl>
                                              <p:pRg st="0" end="0"/>
                                            </p:txEl>
                                          </p:spTgt>
                                        </p:tgtEl>
                                        <p:attrNameLst>
                                          <p:attrName>style.visibility</p:attrName>
                                        </p:attrNameLst>
                                      </p:cBhvr>
                                      <p:to>
                                        <p:strVal val="visible"/>
                                      </p:to>
                                    </p:set>
                                    <p:animEffect transition="in" filter="fade">
                                      <p:cBhvr>
                                        <p:cTn id="46" dur="500"/>
                                        <p:tgtEl>
                                          <p:spTgt spid="77">
                                            <p:txEl>
                                              <p:pRg st="0" end="0"/>
                                            </p:txEl>
                                          </p:spTgt>
                                        </p:tgtEl>
                                      </p:cBhvr>
                                    </p:animEffect>
                                  </p:childTnLst>
                                </p:cTn>
                              </p:par>
                              <p:par>
                                <p:cTn id="47" presetID="23" presetClass="entr" presetSubtype="272" fill="hold" grpId="0" nodeType="withEffect">
                                  <p:stCondLst>
                                    <p:cond delay="900"/>
                                  </p:stCondLst>
                                  <p:childTnLst>
                                    <p:set>
                                      <p:cBhvr>
                                        <p:cTn id="48" dur="1" fill="hold">
                                          <p:stCondLst>
                                            <p:cond delay="0"/>
                                          </p:stCondLst>
                                        </p:cTn>
                                        <p:tgtEl>
                                          <p:spTgt spid="84">
                                            <p:txEl>
                                              <p:pRg st="0" end="0"/>
                                            </p:txEl>
                                          </p:spTgt>
                                        </p:tgtEl>
                                        <p:attrNameLst>
                                          <p:attrName>style.visibility</p:attrName>
                                        </p:attrNameLst>
                                      </p:cBhvr>
                                      <p:to>
                                        <p:strVal val="visible"/>
                                      </p:to>
                                    </p:set>
                                    <p:anim calcmode="lin" valueType="num">
                                      <p:cBhvr>
                                        <p:cTn id="49" dur="500" fill="hold"/>
                                        <p:tgtEl>
                                          <p:spTgt spid="84">
                                            <p:txEl>
                                              <p:pRg st="0" end="0"/>
                                            </p:txEl>
                                          </p:spTgt>
                                        </p:tgtEl>
                                        <p:attrNameLst>
                                          <p:attrName>ppt_w</p:attrName>
                                        </p:attrNameLst>
                                      </p:cBhvr>
                                      <p:tavLst>
                                        <p:tav tm="0">
                                          <p:val>
                                            <p:strVal val="2/3*#ppt_w"/>
                                          </p:val>
                                        </p:tav>
                                        <p:tav tm="100000">
                                          <p:val>
                                            <p:strVal val="#ppt_w"/>
                                          </p:val>
                                        </p:tav>
                                      </p:tavLst>
                                    </p:anim>
                                    <p:anim calcmode="lin" valueType="num">
                                      <p:cBhvr>
                                        <p:cTn id="50" dur="500" fill="hold"/>
                                        <p:tgtEl>
                                          <p:spTgt spid="84">
                                            <p:txEl>
                                              <p:pRg st="0" end="0"/>
                                            </p:txEl>
                                          </p:spTgt>
                                        </p:tgtEl>
                                        <p:attrNameLst>
                                          <p:attrName>ppt_h</p:attrName>
                                        </p:attrNameLst>
                                      </p:cBhvr>
                                      <p:tavLst>
                                        <p:tav tm="0">
                                          <p:val>
                                            <p:strVal val="2/3*#ppt_h"/>
                                          </p:val>
                                        </p:tav>
                                        <p:tav tm="100000">
                                          <p:val>
                                            <p:strVal val="#ppt_h"/>
                                          </p:val>
                                        </p:tav>
                                      </p:tavLst>
                                    </p:anim>
                                  </p:childTnLst>
                                </p:cTn>
                              </p:par>
                              <p:par>
                                <p:cTn id="51" presetID="10" presetClass="entr" presetSubtype="0" fill="hold" grpId="1" nodeType="withEffect">
                                  <p:stCondLst>
                                    <p:cond delay="900"/>
                                  </p:stCondLst>
                                  <p:childTnLst>
                                    <p:set>
                                      <p:cBhvr>
                                        <p:cTn id="52" dur="1" fill="hold">
                                          <p:stCondLst>
                                            <p:cond delay="0"/>
                                          </p:stCondLst>
                                        </p:cTn>
                                        <p:tgtEl>
                                          <p:spTgt spid="84">
                                            <p:txEl>
                                              <p:pRg st="0" end="0"/>
                                            </p:txEl>
                                          </p:spTgt>
                                        </p:tgtEl>
                                        <p:attrNameLst>
                                          <p:attrName>style.visibility</p:attrName>
                                        </p:attrNameLst>
                                      </p:cBhvr>
                                      <p:to>
                                        <p:strVal val="visible"/>
                                      </p:to>
                                    </p:set>
                                    <p:animEffect transition="in" filter="fade">
                                      <p:cBhvr>
                                        <p:cTn id="53" dur="500"/>
                                        <p:tgtEl>
                                          <p:spTgt spid="84">
                                            <p:txEl>
                                              <p:pRg st="0" end="0"/>
                                            </p:txEl>
                                          </p:spTgt>
                                        </p:tgtEl>
                                      </p:cBhvr>
                                    </p:animEffect>
                                  </p:childTnLst>
                                </p:cTn>
                              </p:par>
                              <p:par>
                                <p:cTn id="54" presetID="12" presetClass="entr" presetSubtype="8" fill="hold" grpId="0" nodeType="withEffect">
                                  <p:stCondLst>
                                    <p:cond delay="900"/>
                                  </p:stCondLst>
                                  <p:childTnLst>
                                    <p:set>
                                      <p:cBhvr>
                                        <p:cTn id="55" dur="1" fill="hold">
                                          <p:stCondLst>
                                            <p:cond delay="0"/>
                                          </p:stCondLst>
                                        </p:cTn>
                                        <p:tgtEl>
                                          <p:spTgt spid="82">
                                            <p:txEl>
                                              <p:pRg st="0" end="0"/>
                                            </p:txEl>
                                          </p:spTgt>
                                        </p:tgtEl>
                                        <p:attrNameLst>
                                          <p:attrName>style.visibility</p:attrName>
                                        </p:attrNameLst>
                                      </p:cBhvr>
                                      <p:to>
                                        <p:strVal val="visible"/>
                                      </p:to>
                                    </p:set>
                                    <p:anim calcmode="lin" valueType="num">
                                      <p:cBhvr additive="base">
                                        <p:cTn id="56" dur="500"/>
                                        <p:tgtEl>
                                          <p:spTgt spid="82">
                                            <p:txEl>
                                              <p:pRg st="0" end="0"/>
                                            </p:txEl>
                                          </p:spTgt>
                                        </p:tgtEl>
                                        <p:attrNameLst>
                                          <p:attrName>ppt_x</p:attrName>
                                        </p:attrNameLst>
                                      </p:cBhvr>
                                      <p:tavLst>
                                        <p:tav tm="0">
                                          <p:val>
                                            <p:strVal val="#ppt_x-#ppt_w*1.125000"/>
                                          </p:val>
                                        </p:tav>
                                        <p:tav tm="100000">
                                          <p:val>
                                            <p:strVal val="#ppt_x"/>
                                          </p:val>
                                        </p:tav>
                                      </p:tavLst>
                                    </p:anim>
                                    <p:animEffect transition="in" filter="wipe(right)">
                                      <p:cBhvr>
                                        <p:cTn id="57" dur="500"/>
                                        <p:tgtEl>
                                          <p:spTgt spid="82">
                                            <p:txEl>
                                              <p:pRg st="0" end="0"/>
                                            </p:txEl>
                                          </p:spTgt>
                                        </p:tgtEl>
                                      </p:cBhvr>
                                    </p:animEffect>
                                  </p:childTnLst>
                                </p:cTn>
                              </p:par>
                              <p:par>
                                <p:cTn id="58" presetID="10" presetClass="entr" presetSubtype="0" fill="hold" grpId="0" nodeType="withEffect">
                                  <p:stCondLst>
                                    <p:cond delay="1200"/>
                                  </p:stCondLst>
                                  <p:childTnLst>
                                    <p:set>
                                      <p:cBhvr>
                                        <p:cTn id="59" dur="1" fill="hold">
                                          <p:stCondLst>
                                            <p:cond delay="0"/>
                                          </p:stCondLst>
                                        </p:cTn>
                                        <p:tgtEl>
                                          <p:spTgt spid="83">
                                            <p:txEl>
                                              <p:pRg st="0" end="0"/>
                                            </p:txEl>
                                          </p:spTgt>
                                        </p:tgtEl>
                                        <p:attrNameLst>
                                          <p:attrName>style.visibility</p:attrName>
                                        </p:attrNameLst>
                                      </p:cBhvr>
                                      <p:to>
                                        <p:strVal val="visible"/>
                                      </p:to>
                                    </p:set>
                                    <p:animEffect transition="in" filter="fade">
                                      <p:cBhvr>
                                        <p:cTn id="60" dur="500"/>
                                        <p:tgtEl>
                                          <p:spTgt spid="83">
                                            <p:txEl>
                                              <p:pRg st="0" end="0"/>
                                            </p:txEl>
                                          </p:spTgt>
                                        </p:tgtEl>
                                      </p:cBhvr>
                                    </p:animEffect>
                                  </p:childTnLst>
                                </p:cTn>
                              </p:par>
                              <p:par>
                                <p:cTn id="61" presetID="22" presetClass="entr" presetSubtype="2" fill="hold" grpId="0" nodeType="withEffect">
                                  <p:stCondLst>
                                    <p:cond delay="700"/>
                                  </p:stCondLst>
                                  <p:childTnLst>
                                    <p:set>
                                      <p:cBhvr>
                                        <p:cTn id="62" dur="1" fill="hold">
                                          <p:stCondLst>
                                            <p:cond delay="0"/>
                                          </p:stCondLst>
                                        </p:cTn>
                                        <p:tgtEl>
                                          <p:spTgt spid="47"/>
                                        </p:tgtEl>
                                        <p:attrNameLst>
                                          <p:attrName>style.visibility</p:attrName>
                                        </p:attrNameLst>
                                      </p:cBhvr>
                                      <p:to>
                                        <p:strVal val="visible"/>
                                      </p:to>
                                    </p:set>
                                    <p:animEffect transition="in" filter="wipe(right)">
                                      <p:cBhvr>
                                        <p:cTn id="63" dur="6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build="p">
        <p:tmplLst>
          <p:tmpl lvl="1">
            <p:tnLst>
              <p:par>
                <p:cTn presetID="12" presetClass="entr" presetSubtype="8" fill="hold" nodeType="with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additive="base">
                        <p:cTn dur="500"/>
                        <p:tgtEl>
                          <p:spTgt spid="50"/>
                        </p:tgtEl>
                        <p:attrNameLst>
                          <p:attrName>ppt_x</p:attrName>
                        </p:attrNameLst>
                      </p:cBhvr>
                      <p:tavLst>
                        <p:tav tm="0">
                          <p:val>
                            <p:strVal val="#ppt_x-#ppt_w*1.125000"/>
                          </p:val>
                        </p:tav>
                        <p:tav tm="100000">
                          <p:val>
                            <p:strVal val="#ppt_x"/>
                          </p:val>
                        </p:tav>
                      </p:tavLst>
                    </p:anim>
                    <p:animEffect transition="in" filter="wipe(right)">
                      <p:cBhvr>
                        <p:cTn dur="500"/>
                        <p:tgtEl>
                          <p:spTgt spid="50"/>
                        </p:tgtEl>
                      </p:cBhvr>
                    </p:animEffect>
                  </p:childTnLst>
                </p:cTn>
              </p:par>
            </p:tnLst>
          </p:tmpl>
        </p:tmplLst>
      </p:bldP>
      <p:bldP spid="51" grpId="0" build="p">
        <p:tmplLst>
          <p:tmpl lvl="1">
            <p:tnLst>
              <p:par>
                <p:cTn presetID="10" presetClass="entr" presetSubtype="0" fill="hold" nodeType="withEffect">
                  <p:stCondLst>
                    <p:cond delay="3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23" presetClass="entr" presetSubtype="27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 calcmode="lin" valueType="num">
                      <p:cBhvr>
                        <p:cTn dur="500" fill="hold"/>
                        <p:tgtEl>
                          <p:spTgt spid="52"/>
                        </p:tgtEl>
                        <p:attrNameLst>
                          <p:attrName>ppt_w</p:attrName>
                        </p:attrNameLst>
                      </p:cBhvr>
                      <p:tavLst>
                        <p:tav tm="0">
                          <p:val>
                            <p:strVal val="2/3*#ppt_w"/>
                          </p:val>
                        </p:tav>
                        <p:tav tm="100000">
                          <p:val>
                            <p:strVal val="#ppt_w"/>
                          </p:val>
                        </p:tav>
                      </p:tavLst>
                    </p:anim>
                    <p:anim calcmode="lin" valueType="num">
                      <p:cBhvr>
                        <p:cTn dur="500" fill="hold"/>
                        <p:tgtEl>
                          <p:spTgt spid="52"/>
                        </p:tgtEl>
                        <p:attrNameLst>
                          <p:attrName>ppt_h</p:attrName>
                        </p:attrNameLst>
                      </p:cBhvr>
                      <p:tavLst>
                        <p:tav tm="0">
                          <p:val>
                            <p:strVal val="2/3*#ppt_h"/>
                          </p:val>
                        </p:tav>
                        <p:tav tm="100000">
                          <p:val>
                            <p:strVal val="#ppt_h"/>
                          </p:val>
                        </p:tav>
                      </p:tavLst>
                    </p:anim>
                  </p:childTnLst>
                </p:cTn>
              </p:par>
            </p:tnLst>
          </p:tmpl>
        </p:tmplLst>
      </p:bldP>
      <p:bldP spid="52" grpId="1" build="p">
        <p:tmplLst>
          <p:tmpl lvl="1">
            <p:tnLst>
              <p:par>
                <p:cTn presetID="10" presetClass="entr" presetSubtype="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70" grpId="0" build="p">
        <p:tmplLst>
          <p:tmpl lvl="1">
            <p:tnLst>
              <p:par>
                <p:cTn presetID="12" presetClass="entr" presetSubtype="8" fill="hold" nodeType="withEffect">
                  <p:stCondLst>
                    <p:cond delay="300"/>
                  </p:stCondLst>
                  <p:childTnLst>
                    <p:set>
                      <p:cBhvr>
                        <p:cTn dur="1" fill="hold">
                          <p:stCondLst>
                            <p:cond delay="0"/>
                          </p:stCondLst>
                        </p:cTn>
                        <p:tgtEl>
                          <p:spTgt spid="70"/>
                        </p:tgtEl>
                        <p:attrNameLst>
                          <p:attrName>style.visibility</p:attrName>
                        </p:attrNameLst>
                      </p:cBhvr>
                      <p:to>
                        <p:strVal val="visible"/>
                      </p:to>
                    </p:set>
                    <p:anim calcmode="lin" valueType="num">
                      <p:cBhvr additive="base">
                        <p:cTn dur="500"/>
                        <p:tgtEl>
                          <p:spTgt spid="70"/>
                        </p:tgtEl>
                        <p:attrNameLst>
                          <p:attrName>ppt_x</p:attrName>
                        </p:attrNameLst>
                      </p:cBhvr>
                      <p:tavLst>
                        <p:tav tm="0">
                          <p:val>
                            <p:strVal val="#ppt_x-#ppt_w*1.125000"/>
                          </p:val>
                        </p:tav>
                        <p:tav tm="100000">
                          <p:val>
                            <p:strVal val="#ppt_x"/>
                          </p:val>
                        </p:tav>
                      </p:tavLst>
                    </p:anim>
                    <p:animEffect transition="in" filter="wipe(right)">
                      <p:cBhvr>
                        <p:cTn dur="500"/>
                        <p:tgtEl>
                          <p:spTgt spid="70"/>
                        </p:tgtEl>
                      </p:cBhvr>
                    </p:animEffect>
                  </p:childTnLst>
                </p:cTn>
              </p:par>
            </p:tnLst>
          </p:tmpl>
        </p:tmplLst>
      </p:bldP>
      <p:bldP spid="71" grpId="0" build="p">
        <p:tmplLst>
          <p:tmpl lvl="1">
            <p:tnLst>
              <p:par>
                <p:cTn presetID="10" presetClass="entr" presetSubtype="0" fill="hold" nodeType="withEffect">
                  <p:stCondLst>
                    <p:cond delay="60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build="p">
        <p:tmplLst>
          <p:tmpl lvl="1">
            <p:tnLst>
              <p:par>
                <p:cTn presetID="23" presetClass="entr" presetSubtype="272" fill="hold" nodeType="withEffect">
                  <p:stCondLst>
                    <p:cond delay="300"/>
                  </p:stCondLst>
                  <p:childTnLst>
                    <p:set>
                      <p:cBhvr>
                        <p:cTn dur="1" fill="hold">
                          <p:stCondLst>
                            <p:cond delay="0"/>
                          </p:stCondLst>
                        </p:cTn>
                        <p:tgtEl>
                          <p:spTgt spid="72"/>
                        </p:tgtEl>
                        <p:attrNameLst>
                          <p:attrName>style.visibility</p:attrName>
                        </p:attrNameLst>
                      </p:cBhvr>
                      <p:to>
                        <p:strVal val="visible"/>
                      </p:to>
                    </p:set>
                    <p:anim calcmode="lin" valueType="num">
                      <p:cBhvr>
                        <p:cTn dur="500" fill="hold"/>
                        <p:tgtEl>
                          <p:spTgt spid="72"/>
                        </p:tgtEl>
                        <p:attrNameLst>
                          <p:attrName>ppt_w</p:attrName>
                        </p:attrNameLst>
                      </p:cBhvr>
                      <p:tavLst>
                        <p:tav tm="0">
                          <p:val>
                            <p:strVal val="2/3*#ppt_w"/>
                          </p:val>
                        </p:tav>
                        <p:tav tm="100000">
                          <p:val>
                            <p:strVal val="#ppt_w"/>
                          </p:val>
                        </p:tav>
                      </p:tavLst>
                    </p:anim>
                    <p:anim calcmode="lin" valueType="num">
                      <p:cBhvr>
                        <p:cTn dur="500" fill="hold"/>
                        <p:tgtEl>
                          <p:spTgt spid="72"/>
                        </p:tgtEl>
                        <p:attrNameLst>
                          <p:attrName>ppt_h</p:attrName>
                        </p:attrNameLst>
                      </p:cBhvr>
                      <p:tavLst>
                        <p:tav tm="0">
                          <p:val>
                            <p:strVal val="2/3*#ppt_h"/>
                          </p:val>
                        </p:tav>
                        <p:tav tm="100000">
                          <p:val>
                            <p:strVal val="#ppt_h"/>
                          </p:val>
                        </p:tav>
                      </p:tavLst>
                    </p:anim>
                  </p:childTnLst>
                </p:cTn>
              </p:par>
            </p:tnLst>
          </p:tmpl>
        </p:tmplLst>
      </p:bldP>
      <p:bldP spid="72" grpId="1" build="p">
        <p:tmplLst>
          <p:tmpl lvl="1">
            <p:tnLst>
              <p:par>
                <p:cTn presetID="10" presetClass="entr" presetSubtype="0" fill="hold" nodeType="withEffect">
                  <p:stCondLst>
                    <p:cond delay="30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build="p">
        <p:tmplLst>
          <p:tmpl lvl="1">
            <p:tnLst>
              <p:par>
                <p:cTn presetID="12" presetClass="entr" presetSubtype="8" fill="hold" nodeType="withEffect">
                  <p:stCondLst>
                    <p:cond delay="60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500"/>
                        <p:tgtEl>
                          <p:spTgt spid="76"/>
                        </p:tgtEl>
                        <p:attrNameLst>
                          <p:attrName>ppt_x</p:attrName>
                        </p:attrNameLst>
                      </p:cBhvr>
                      <p:tavLst>
                        <p:tav tm="0">
                          <p:val>
                            <p:strVal val="#ppt_x-#ppt_w*1.125000"/>
                          </p:val>
                        </p:tav>
                        <p:tav tm="100000">
                          <p:val>
                            <p:strVal val="#ppt_x"/>
                          </p:val>
                        </p:tav>
                      </p:tavLst>
                    </p:anim>
                    <p:animEffect transition="in" filter="wipe(right)">
                      <p:cBhvr>
                        <p:cTn dur="500"/>
                        <p:tgtEl>
                          <p:spTgt spid="76"/>
                        </p:tgtEl>
                      </p:cBhvr>
                    </p:animEffect>
                  </p:childTnLst>
                </p:cTn>
              </p:par>
            </p:tnLst>
          </p:tmpl>
        </p:tmplLst>
      </p:bldP>
      <p:bldP spid="77" grpId="0" build="p">
        <p:tmplLst>
          <p:tmpl lvl="1">
            <p:tnLst>
              <p:par>
                <p:cTn presetID="10" presetClass="entr" presetSubtype="0" fill="hold" nodeType="withEffect">
                  <p:stCondLst>
                    <p:cond delay="900"/>
                  </p:stCondLst>
                  <p:childTnLst>
                    <p:set>
                      <p:cBhvr>
                        <p:cTn dur="1" fill="hold">
                          <p:stCondLst>
                            <p:cond delay="0"/>
                          </p:stCondLst>
                        </p:cTn>
                        <p:tgtEl>
                          <p:spTgt spid="77"/>
                        </p:tgtEl>
                        <p:attrNameLst>
                          <p:attrName>style.visibility</p:attrName>
                        </p:attrNameLst>
                      </p:cBhvr>
                      <p:to>
                        <p:strVal val="visible"/>
                      </p:to>
                    </p:set>
                    <p:animEffect transition="in" filter="fade">
                      <p:cBhvr>
                        <p:cTn dur="500"/>
                        <p:tgtEl>
                          <p:spTgt spid="77"/>
                        </p:tgtEl>
                      </p:cBhvr>
                    </p:animEffect>
                  </p:childTnLst>
                </p:cTn>
              </p:par>
            </p:tnLst>
          </p:tmpl>
        </p:tmplLst>
      </p:bldP>
      <p:bldP spid="78" grpId="0" build="p">
        <p:tmplLst>
          <p:tmpl lvl="1">
            <p:tnLst>
              <p:par>
                <p:cTn presetID="23" presetClass="entr" presetSubtype="272" fill="hold" nodeType="withEffect">
                  <p:stCondLst>
                    <p:cond delay="600"/>
                  </p:stCondLst>
                  <p:childTnLst>
                    <p:set>
                      <p:cBhvr>
                        <p:cTn dur="1" fill="hold">
                          <p:stCondLst>
                            <p:cond delay="0"/>
                          </p:stCondLst>
                        </p:cTn>
                        <p:tgtEl>
                          <p:spTgt spid="78"/>
                        </p:tgtEl>
                        <p:attrNameLst>
                          <p:attrName>style.visibility</p:attrName>
                        </p:attrNameLst>
                      </p:cBhvr>
                      <p:to>
                        <p:strVal val="visible"/>
                      </p:to>
                    </p:set>
                    <p:anim calcmode="lin" valueType="num">
                      <p:cBhvr>
                        <p:cTn dur="500" fill="hold"/>
                        <p:tgtEl>
                          <p:spTgt spid="78"/>
                        </p:tgtEl>
                        <p:attrNameLst>
                          <p:attrName>ppt_w</p:attrName>
                        </p:attrNameLst>
                      </p:cBhvr>
                      <p:tavLst>
                        <p:tav tm="0">
                          <p:val>
                            <p:strVal val="2/3*#ppt_w"/>
                          </p:val>
                        </p:tav>
                        <p:tav tm="100000">
                          <p:val>
                            <p:strVal val="#ppt_w"/>
                          </p:val>
                        </p:tav>
                      </p:tavLst>
                    </p:anim>
                    <p:anim calcmode="lin" valueType="num">
                      <p:cBhvr>
                        <p:cTn dur="500" fill="hold"/>
                        <p:tgtEl>
                          <p:spTgt spid="78"/>
                        </p:tgtEl>
                        <p:attrNameLst>
                          <p:attrName>ppt_h</p:attrName>
                        </p:attrNameLst>
                      </p:cBhvr>
                      <p:tavLst>
                        <p:tav tm="0">
                          <p:val>
                            <p:strVal val="2/3*#ppt_h"/>
                          </p:val>
                        </p:tav>
                        <p:tav tm="100000">
                          <p:val>
                            <p:strVal val="#ppt_h"/>
                          </p:val>
                        </p:tav>
                      </p:tavLst>
                    </p:anim>
                  </p:childTnLst>
                </p:cTn>
              </p:par>
            </p:tnLst>
          </p:tmpl>
        </p:tmplLst>
      </p:bldP>
      <p:bldP spid="78" grpId="1" build="p">
        <p:tmplLst>
          <p:tmpl lvl="1">
            <p:tnLst>
              <p:par>
                <p:cTn presetID="10" presetClass="entr" presetSubtype="0" fill="hold" nodeType="withEffect">
                  <p:stCondLst>
                    <p:cond delay="60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82" grpId="0" build="p">
        <p:tmplLst>
          <p:tmpl lvl="1">
            <p:tnLst>
              <p:par>
                <p:cTn presetID="12" presetClass="entr" presetSubtype="8" fill="hold" nodeType="withEffect">
                  <p:stCondLst>
                    <p:cond delay="90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p:tgtEl>
                          <p:spTgt spid="82"/>
                        </p:tgtEl>
                        <p:attrNameLst>
                          <p:attrName>ppt_x</p:attrName>
                        </p:attrNameLst>
                      </p:cBhvr>
                      <p:tavLst>
                        <p:tav tm="0">
                          <p:val>
                            <p:strVal val="#ppt_x-#ppt_w*1.125000"/>
                          </p:val>
                        </p:tav>
                        <p:tav tm="100000">
                          <p:val>
                            <p:strVal val="#ppt_x"/>
                          </p:val>
                        </p:tav>
                      </p:tavLst>
                    </p:anim>
                    <p:animEffect transition="in" filter="wipe(right)">
                      <p:cBhvr>
                        <p:cTn dur="500"/>
                        <p:tgtEl>
                          <p:spTgt spid="82"/>
                        </p:tgtEl>
                      </p:cBhvr>
                    </p:animEffect>
                  </p:childTnLst>
                </p:cTn>
              </p:par>
            </p:tnLst>
          </p:tmpl>
        </p:tmplLst>
      </p:bldP>
      <p:bldP spid="83" grpId="0" build="p">
        <p:tmplLst>
          <p:tmpl lvl="1">
            <p:tnLst>
              <p:par>
                <p:cTn presetID="10" presetClass="entr" presetSubtype="0" fill="hold" nodeType="withEffect">
                  <p:stCondLst>
                    <p:cond delay="120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childTnLst>
                </p:cTn>
              </p:par>
            </p:tnLst>
          </p:tmpl>
        </p:tmplLst>
      </p:bldP>
      <p:bldP spid="84" grpId="0" build="p">
        <p:tmplLst>
          <p:tmpl lvl="1">
            <p:tnLst>
              <p:par>
                <p:cTn presetID="23" presetClass="entr" presetSubtype="272" fill="hold" nodeType="withEffect">
                  <p:stCondLst>
                    <p:cond delay="900"/>
                  </p:stCondLst>
                  <p:childTnLst>
                    <p:set>
                      <p:cBhvr>
                        <p:cTn dur="1" fill="hold">
                          <p:stCondLst>
                            <p:cond delay="0"/>
                          </p:stCondLst>
                        </p:cTn>
                        <p:tgtEl>
                          <p:spTgt spid="84"/>
                        </p:tgtEl>
                        <p:attrNameLst>
                          <p:attrName>style.visibility</p:attrName>
                        </p:attrNameLst>
                      </p:cBhvr>
                      <p:to>
                        <p:strVal val="visible"/>
                      </p:to>
                    </p:set>
                    <p:anim calcmode="lin" valueType="num">
                      <p:cBhvr>
                        <p:cTn dur="500" fill="hold"/>
                        <p:tgtEl>
                          <p:spTgt spid="84"/>
                        </p:tgtEl>
                        <p:attrNameLst>
                          <p:attrName>ppt_w</p:attrName>
                        </p:attrNameLst>
                      </p:cBhvr>
                      <p:tavLst>
                        <p:tav tm="0">
                          <p:val>
                            <p:strVal val="2/3*#ppt_w"/>
                          </p:val>
                        </p:tav>
                        <p:tav tm="100000">
                          <p:val>
                            <p:strVal val="#ppt_w"/>
                          </p:val>
                        </p:tav>
                      </p:tavLst>
                    </p:anim>
                    <p:anim calcmode="lin" valueType="num">
                      <p:cBhvr>
                        <p:cTn dur="500" fill="hold"/>
                        <p:tgtEl>
                          <p:spTgt spid="84"/>
                        </p:tgtEl>
                        <p:attrNameLst>
                          <p:attrName>ppt_h</p:attrName>
                        </p:attrNameLst>
                      </p:cBhvr>
                      <p:tavLst>
                        <p:tav tm="0">
                          <p:val>
                            <p:strVal val="2/3*#ppt_h"/>
                          </p:val>
                        </p:tav>
                        <p:tav tm="100000">
                          <p:val>
                            <p:strVal val="#ppt_h"/>
                          </p:val>
                        </p:tav>
                      </p:tavLst>
                    </p:anim>
                  </p:childTnLst>
                </p:cTn>
              </p:par>
            </p:tnLst>
          </p:tmpl>
        </p:tmplLst>
      </p:bldP>
      <p:bldP spid="84" grpId="1" build="p">
        <p:tmplLst>
          <p:tmpl lvl="1">
            <p:tnLst>
              <p:par>
                <p:cTn presetID="10" presetClass="entr" presetSubtype="0" fill="hold" nodeType="withEffect">
                  <p:stCondLst>
                    <p:cond delay="90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77C179-9568-141A-87CA-F0B239DBA5DE}"/>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540CB919-3DF3-5A89-3B90-B1A54CB3A82D}"/>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4" name="Espaço Reservado para Rodapé 3">
            <a:extLst>
              <a:ext uri="{FF2B5EF4-FFF2-40B4-BE49-F238E27FC236}">
                <a16:creationId xmlns:a16="http://schemas.microsoft.com/office/drawing/2014/main" id="{E821208A-D08A-11DD-D32F-811C79C2C9E9}"/>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48563AB8-7EBE-4EB6-6303-1E75C9A4D9A2}"/>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8798575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onteúdo_5">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AD7699-FFA0-13C8-F529-5691FE14A45E}"/>
              </a:ext>
            </a:extLst>
          </p:cNvPr>
          <p:cNvPicPr>
            <a:picLocks noChangeAspect="1"/>
          </p:cNvPicPr>
          <p:nvPr userDrawn="1"/>
        </p:nvPicPr>
        <p:blipFill>
          <a:blip r:embed="rId2"/>
          <a:srcRect/>
          <a:stretch/>
        </p:blipFill>
        <p:spPr>
          <a:xfrm>
            <a:off x="1" y="223"/>
            <a:ext cx="12192397" cy="6857777"/>
          </a:xfrm>
          <a:prstGeom prst="rect">
            <a:avLst/>
          </a:prstGeom>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a:t>
            </a:r>
            <a:br>
              <a:rPr lang="pt-BR"/>
            </a:br>
            <a:r>
              <a:rPr lang="pt-BR"/>
              <a:t>am adipisc elit, seimt nonum nibh morq euismod tincidunt ut lore laoreet sit dolore magna aliquam erat agt volutpat dolor. </a:t>
            </a:r>
          </a:p>
        </p:txBody>
      </p:sp>
      <p:sp>
        <p:nvSpPr>
          <p:cNvPr id="19" name="Picture Placeholder 8">
            <a:extLst>
              <a:ext uri="{FF2B5EF4-FFF2-40B4-BE49-F238E27FC236}">
                <a16:creationId xmlns:a16="http://schemas.microsoft.com/office/drawing/2014/main" id="{3F26ABC1-45C8-3BB0-BF1E-039FBC7935B8}"/>
              </a:ext>
            </a:extLst>
          </p:cNvPr>
          <p:cNvSpPr>
            <a:spLocks noGrp="1"/>
          </p:cNvSpPr>
          <p:nvPr>
            <p:ph type="pic" sz="quarter" idx="71" hasCustomPrompt="1"/>
          </p:nvPr>
        </p:nvSpPr>
        <p:spPr>
          <a:xfrm>
            <a:off x="4591724" y="1143293"/>
            <a:ext cx="7119463" cy="4252486"/>
          </a:xfrm>
          <a:custGeom>
            <a:avLst/>
            <a:gdLst>
              <a:gd name="connsiteX0" fmla="*/ 0 w 13863917"/>
              <a:gd name="connsiteY0" fmla="*/ 0 h 8162364"/>
              <a:gd name="connsiteX1" fmla="*/ 13863917 w 13863917"/>
              <a:gd name="connsiteY1" fmla="*/ 0 h 8162364"/>
              <a:gd name="connsiteX2" fmla="*/ 13863917 w 13863917"/>
              <a:gd name="connsiteY2" fmla="*/ 8162364 h 8162364"/>
              <a:gd name="connsiteX3" fmla="*/ 0 w 13863917"/>
              <a:gd name="connsiteY3" fmla="*/ 8162364 h 8162364"/>
              <a:gd name="connsiteX4" fmla="*/ 0 w 13863917"/>
              <a:gd name="connsiteY4" fmla="*/ 0 h 8162364"/>
              <a:gd name="connsiteX0" fmla="*/ 17481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174812 w 14038729"/>
              <a:gd name="connsiteY4" fmla="*/ 0 h 8162364"/>
              <a:gd name="connsiteX0" fmla="*/ 30928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309282 w 14038729"/>
              <a:gd name="connsiteY4" fmla="*/ 0 h 8162364"/>
              <a:gd name="connsiteX0" fmla="*/ 309282 w 14240434"/>
              <a:gd name="connsiteY0" fmla="*/ 0 h 8162364"/>
              <a:gd name="connsiteX1" fmla="*/ 14240434 w 14240434"/>
              <a:gd name="connsiteY1" fmla="*/ 0 h 8162364"/>
              <a:gd name="connsiteX2" fmla="*/ 14038729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823577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917706 w 14240434"/>
              <a:gd name="connsiteY2" fmla="*/ 8162364 h 8162364"/>
              <a:gd name="connsiteX3" fmla="*/ 0 w 14240434"/>
              <a:gd name="connsiteY3" fmla="*/ 8162364 h 8162364"/>
              <a:gd name="connsiteX4" fmla="*/ 309282 w 14240434"/>
              <a:gd name="connsiteY4" fmla="*/ 0 h 8162364"/>
              <a:gd name="connsiteX0" fmla="*/ 309282 w 14159752"/>
              <a:gd name="connsiteY0" fmla="*/ 0 h 8162364"/>
              <a:gd name="connsiteX1" fmla="*/ 14159752 w 14159752"/>
              <a:gd name="connsiteY1" fmla="*/ 0 h 8162364"/>
              <a:gd name="connsiteX2" fmla="*/ 13917706 w 14159752"/>
              <a:gd name="connsiteY2" fmla="*/ 8162364 h 8162364"/>
              <a:gd name="connsiteX3" fmla="*/ 0 w 14159752"/>
              <a:gd name="connsiteY3" fmla="*/ 8162364 h 8162364"/>
              <a:gd name="connsiteX4" fmla="*/ 309282 w 14159752"/>
              <a:gd name="connsiteY4" fmla="*/ 0 h 8162364"/>
              <a:gd name="connsiteX0" fmla="*/ 309282 w 14213540"/>
              <a:gd name="connsiteY0" fmla="*/ 0 h 8162364"/>
              <a:gd name="connsiteX1" fmla="*/ 14213540 w 14213540"/>
              <a:gd name="connsiteY1" fmla="*/ 0 h 8162364"/>
              <a:gd name="connsiteX2" fmla="*/ 13917706 w 14213540"/>
              <a:gd name="connsiteY2" fmla="*/ 8162364 h 8162364"/>
              <a:gd name="connsiteX3" fmla="*/ 0 w 14213540"/>
              <a:gd name="connsiteY3" fmla="*/ 8162364 h 8162364"/>
              <a:gd name="connsiteX4" fmla="*/ 309282 w 14213540"/>
              <a:gd name="connsiteY4" fmla="*/ 0 h 8162364"/>
              <a:gd name="connsiteX0" fmla="*/ 309282 w 14213540"/>
              <a:gd name="connsiteY0" fmla="*/ 0 h 8269941"/>
              <a:gd name="connsiteX1" fmla="*/ 14213540 w 14213540"/>
              <a:gd name="connsiteY1" fmla="*/ 0 h 8269941"/>
              <a:gd name="connsiteX2" fmla="*/ 13917706 w 14213540"/>
              <a:gd name="connsiteY2" fmla="*/ 8162364 h 8269941"/>
              <a:gd name="connsiteX3" fmla="*/ 0 w 14213540"/>
              <a:gd name="connsiteY3" fmla="*/ 8269941 h 8269941"/>
              <a:gd name="connsiteX4" fmla="*/ 309282 w 14213540"/>
              <a:gd name="connsiteY4" fmla="*/ 0 h 8269941"/>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0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147918 h 8404411"/>
              <a:gd name="connsiteX0" fmla="*/ 336177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36177 w 14213540"/>
              <a:gd name="connsiteY4" fmla="*/ 147918 h 8404411"/>
              <a:gd name="connsiteX0" fmla="*/ 336177 w 14186646"/>
              <a:gd name="connsiteY0" fmla="*/ 161365 h 8417858"/>
              <a:gd name="connsiteX1" fmla="*/ 14186646 w 14186646"/>
              <a:gd name="connsiteY1" fmla="*/ 0 h 8417858"/>
              <a:gd name="connsiteX2" fmla="*/ 13917706 w 14186646"/>
              <a:gd name="connsiteY2" fmla="*/ 8175811 h 8417858"/>
              <a:gd name="connsiteX3" fmla="*/ 0 w 14186646"/>
              <a:gd name="connsiteY3" fmla="*/ 8417858 h 8417858"/>
              <a:gd name="connsiteX4" fmla="*/ 336177 w 14186646"/>
              <a:gd name="connsiteY4" fmla="*/ 161365 h 8417858"/>
              <a:gd name="connsiteX0" fmla="*/ 336177 w 14213540"/>
              <a:gd name="connsiteY0" fmla="*/ 161365 h 8417858"/>
              <a:gd name="connsiteX1" fmla="*/ 14213540 w 14213540"/>
              <a:gd name="connsiteY1" fmla="*/ 0 h 8417858"/>
              <a:gd name="connsiteX2" fmla="*/ 13917706 w 14213540"/>
              <a:gd name="connsiteY2" fmla="*/ 8175811 h 8417858"/>
              <a:gd name="connsiteX3" fmla="*/ 0 w 14213540"/>
              <a:gd name="connsiteY3" fmla="*/ 8417858 h 8417858"/>
              <a:gd name="connsiteX4" fmla="*/ 336177 w 14213540"/>
              <a:gd name="connsiteY4" fmla="*/ 161365 h 8417858"/>
              <a:gd name="connsiteX0" fmla="*/ 336177 w 14240434"/>
              <a:gd name="connsiteY0" fmla="*/ 188259 h 8444752"/>
              <a:gd name="connsiteX1" fmla="*/ 14240434 w 14240434"/>
              <a:gd name="connsiteY1" fmla="*/ 0 h 8444752"/>
              <a:gd name="connsiteX2" fmla="*/ 13917706 w 14240434"/>
              <a:gd name="connsiteY2" fmla="*/ 8202705 h 8444752"/>
              <a:gd name="connsiteX3" fmla="*/ 0 w 14240434"/>
              <a:gd name="connsiteY3" fmla="*/ 8444752 h 8444752"/>
              <a:gd name="connsiteX4" fmla="*/ 336177 w 14240434"/>
              <a:gd name="connsiteY4" fmla="*/ 188259 h 8444752"/>
              <a:gd name="connsiteX0" fmla="*/ 336177 w 14213540"/>
              <a:gd name="connsiteY0" fmla="*/ 228600 h 8485093"/>
              <a:gd name="connsiteX1" fmla="*/ 14213540 w 14213540"/>
              <a:gd name="connsiteY1" fmla="*/ 0 h 8485093"/>
              <a:gd name="connsiteX2" fmla="*/ 13917706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36649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36177 w 14213540"/>
              <a:gd name="connsiteY4" fmla="*/ 228600 h 8485093"/>
              <a:gd name="connsiteX0" fmla="*/ 376706 w 14213540"/>
              <a:gd name="connsiteY0" fmla="*/ 242047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76706 w 14213540"/>
              <a:gd name="connsiteY4" fmla="*/ 242047 h 8485093"/>
              <a:gd name="connsiteX0" fmla="*/ 376706 w 14213540"/>
              <a:gd name="connsiteY0" fmla="*/ 242047 h 8485093"/>
              <a:gd name="connsiteX1" fmla="*/ 14213540 w 14213540"/>
              <a:gd name="connsiteY1" fmla="*/ 0 h 8485093"/>
              <a:gd name="connsiteX2" fmla="*/ 13890687 w 14213540"/>
              <a:gd name="connsiteY2" fmla="*/ 8229599 h 8485093"/>
              <a:gd name="connsiteX3" fmla="*/ 0 w 14213540"/>
              <a:gd name="connsiteY3" fmla="*/ 8485093 h 8485093"/>
              <a:gd name="connsiteX4" fmla="*/ 376706 w 1421354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93421"/>
              <a:gd name="connsiteY0" fmla="*/ 261925 h 8504971"/>
              <a:gd name="connsiteX1" fmla="*/ 14293421 w 14293421"/>
              <a:gd name="connsiteY1" fmla="*/ 0 h 8504971"/>
              <a:gd name="connsiteX2" fmla="*/ 13890687 w 14293421"/>
              <a:gd name="connsiteY2" fmla="*/ 8249477 h 8504971"/>
              <a:gd name="connsiteX3" fmla="*/ 0 w 14293421"/>
              <a:gd name="connsiteY3" fmla="*/ 8504971 h 8504971"/>
              <a:gd name="connsiteX4" fmla="*/ 376706 w 14293421"/>
              <a:gd name="connsiteY4" fmla="*/ 261925 h 8504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3421" h="8504971">
                <a:moveTo>
                  <a:pt x="376706" y="261925"/>
                </a:moveTo>
                <a:cubicBezTo>
                  <a:pt x="385670" y="288819"/>
                  <a:pt x="14257562" y="-1"/>
                  <a:pt x="14293421" y="0"/>
                </a:cubicBezTo>
                <a:cubicBezTo>
                  <a:pt x="14252372" y="19878"/>
                  <a:pt x="13911766" y="8309112"/>
                  <a:pt x="13890687" y="8249477"/>
                </a:cubicBezTo>
                <a:cubicBezTo>
                  <a:pt x="13877240" y="8280854"/>
                  <a:pt x="4639235" y="8446700"/>
                  <a:pt x="0" y="8504971"/>
                </a:cubicBezTo>
                <a:lnTo>
                  <a:pt x="376706" y="261925"/>
                </a:lnTo>
                <a:close/>
              </a:path>
            </a:pathLst>
          </a:custGeom>
          <a:solidFill>
            <a:schemeClr val="bg1">
              <a:alpha val="15370"/>
            </a:schemeClr>
          </a:solidFill>
          <a:ln>
            <a:noFill/>
          </a:ln>
          <a:effectLst>
            <a:softEdge rad="0"/>
          </a:effectLst>
          <a:scene3d>
            <a:camera prst="perspectiveFront" fov="1080000">
              <a:rot lat="20730000" lon="2100000" rev="21060000"/>
            </a:camera>
            <a:lightRig rig="threePt" dir="t"/>
          </a:scene3d>
          <a:sp3d/>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2" name="Text Placeholder 12">
            <a:extLst>
              <a:ext uri="{FF2B5EF4-FFF2-40B4-BE49-F238E27FC236}">
                <a16:creationId xmlns:a16="http://schemas.microsoft.com/office/drawing/2014/main" id="{F34CBC25-C53D-600B-7290-304B940EB426}"/>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3" name="Text Placeholder 12">
            <a:extLst>
              <a:ext uri="{FF2B5EF4-FFF2-40B4-BE49-F238E27FC236}">
                <a16:creationId xmlns:a16="http://schemas.microsoft.com/office/drawing/2014/main" id="{B2B2A4E6-4744-F623-5D8D-4C975F66B0E8}"/>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4" name="Slide Number Placeholder 5">
            <a:extLst>
              <a:ext uri="{FF2B5EF4-FFF2-40B4-BE49-F238E27FC236}">
                <a16:creationId xmlns:a16="http://schemas.microsoft.com/office/drawing/2014/main" id="{6BDAAA76-8092-8E46-36EF-B1E543117AB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3203124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500"/>
                                        <p:tgtEl>
                                          <p:spTgt spid="12">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2">
                                            <p:bg/>
                                          </p:spTgt>
                                        </p:tgtEl>
                                        <p:attrNameLst>
                                          <p:attrName>style.visibility</p:attrName>
                                        </p:attrNameLst>
                                      </p:cBhvr>
                                      <p:to>
                                        <p:strVal val="visible"/>
                                      </p:to>
                                    </p:set>
                                    <p:animEffect transition="in" filter="fade">
                                      <p:cBhvr>
                                        <p:cTn id="20" dur="500"/>
                                        <p:tgtEl>
                                          <p:spTgt spid="2">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500"/>
                                        <p:tgtEl>
                                          <p:spTgt spid="2">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2">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2">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3">
                                            <p:bg/>
                                          </p:spTgt>
                                        </p:tgtEl>
                                        <p:attrNameLst>
                                          <p:attrName>style.visibility</p:attrName>
                                        </p:attrNameLst>
                                      </p:cBhvr>
                                      <p:to>
                                        <p:strVal val="visible"/>
                                      </p:to>
                                    </p:set>
                                    <p:animEffect transition="in" filter="fade">
                                      <p:cBhvr>
                                        <p:cTn id="30" dur="500"/>
                                        <p:tgtEl>
                                          <p:spTgt spid="3">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3">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3">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2"/>
                        </p:tgtEl>
                        <p:attrNameLst>
                          <p:attrName>ppt_x</p:attrName>
                          <p:attrName>ppt_y</p:attrName>
                        </p:attrNameLst>
                      </p:cBhvr>
                      <p:rCtr x="4909" y="0"/>
                    </p:animMotion>
                  </p:childTnLst>
                </p:cTn>
              </p:par>
            </p:tnLst>
          </p:tmpl>
        </p:tmplLst>
      </p:bldP>
      <p:bldP spid="2" grpId="1" build="p" animBg="1">
        <p:tmplLst>
          <p:tmpl>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3"/>
                        </p:tgtEl>
                        <p:attrNameLst>
                          <p:attrName>ppt_x</p:attrName>
                          <p:attrName>ppt_y</p:attrName>
                        </p:attrNameLst>
                      </p:cBhvr>
                      <p:rCtr x="4909" y="0"/>
                    </p:animMotion>
                  </p:childTnLst>
                </p:cTn>
              </p:par>
            </p:tnLst>
          </p:tmpl>
        </p:tmplLst>
      </p:bldP>
      <p:bldP spid="3" grpId="1" build="p" animBg="1">
        <p:tmplLst>
          <p:tmpl>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údo_1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a:t>
            </a:r>
            <a:r>
              <a:rPr lang="pt-BR" err="1"/>
              <a:t>consectetuer</a:t>
            </a:r>
            <a:r>
              <a:rPr lang="pt-BR"/>
              <a:t> </a:t>
            </a:r>
            <a:r>
              <a:rPr lang="pt-BR" err="1"/>
              <a:t>am</a:t>
            </a:r>
            <a:r>
              <a:rPr lang="pt-BR"/>
              <a:t> </a:t>
            </a:r>
            <a:r>
              <a:rPr lang="pt-BR" err="1"/>
              <a:t>adipisc</a:t>
            </a:r>
            <a:r>
              <a:rPr lang="pt-BR"/>
              <a:t> </a:t>
            </a:r>
            <a:r>
              <a:rPr lang="pt-BR" err="1"/>
              <a:t>elit</a:t>
            </a:r>
            <a:r>
              <a:rPr lang="pt-BR"/>
              <a:t>, </a:t>
            </a:r>
            <a:r>
              <a:rPr lang="pt-BR" err="1"/>
              <a:t>seimt</a:t>
            </a:r>
            <a:r>
              <a:rPr lang="pt-BR"/>
              <a:t> </a:t>
            </a:r>
            <a:r>
              <a:rPr lang="pt-BR" err="1"/>
              <a:t>nonum</a:t>
            </a:r>
            <a:r>
              <a:rPr lang="pt-BR"/>
              <a:t> </a:t>
            </a:r>
            <a:r>
              <a:rPr lang="pt-BR" err="1"/>
              <a:t>nibh</a:t>
            </a:r>
            <a:r>
              <a:rPr lang="pt-BR"/>
              <a:t> </a:t>
            </a:r>
            <a:r>
              <a:rPr lang="pt-BR" err="1"/>
              <a:t>morq</a:t>
            </a:r>
            <a:r>
              <a:rPr lang="pt-BR"/>
              <a:t> </a:t>
            </a:r>
            <a:r>
              <a:rPr lang="pt-BR" err="1"/>
              <a:t>euismod</a:t>
            </a:r>
            <a:r>
              <a:rPr lang="pt-BR"/>
              <a:t> </a:t>
            </a:r>
            <a:r>
              <a:rPr lang="pt-BR" err="1"/>
              <a:t>tincidunt</a:t>
            </a:r>
            <a:r>
              <a:rPr lang="pt-BR"/>
              <a:t> ut </a:t>
            </a:r>
            <a:r>
              <a:rPr lang="pt-BR" err="1"/>
              <a:t>lore</a:t>
            </a:r>
            <a:r>
              <a:rPr lang="pt-BR"/>
              <a:t> </a:t>
            </a:r>
            <a:r>
              <a:rPr lang="pt-BR" err="1"/>
              <a:t>laoreet</a:t>
            </a:r>
            <a:r>
              <a:rPr lang="pt-BR"/>
              <a:t> </a:t>
            </a:r>
            <a:r>
              <a:rPr lang="pt-BR" err="1"/>
              <a:t>sit</a:t>
            </a:r>
            <a:r>
              <a:rPr lang="pt-BR"/>
              <a:t> </a:t>
            </a:r>
            <a:r>
              <a:rPr lang="pt-BR" err="1"/>
              <a:t>dolore</a:t>
            </a:r>
            <a:r>
              <a:rPr lang="pt-BR"/>
              <a:t> magna </a:t>
            </a:r>
            <a:r>
              <a:rPr lang="pt-BR" err="1"/>
              <a:t>aliquam</a:t>
            </a:r>
            <a:r>
              <a:rPr lang="pt-BR"/>
              <a:t> erat </a:t>
            </a:r>
            <a:r>
              <a:rPr lang="pt-BR" err="1"/>
              <a:t>agt</a:t>
            </a:r>
            <a:r>
              <a:rPr lang="pt-BR"/>
              <a:t> </a:t>
            </a:r>
            <a:r>
              <a:rPr lang="pt-BR" err="1"/>
              <a:t>volutpat</a:t>
            </a:r>
            <a:r>
              <a:rPr lang="pt-BR"/>
              <a:t> </a:t>
            </a:r>
            <a:r>
              <a:rPr lang="pt-BR" err="1"/>
              <a:t>dolor</a:t>
            </a:r>
            <a:r>
              <a:rPr lang="pt-BR"/>
              <a:t>. </a:t>
            </a:r>
          </a:p>
        </p:txBody>
      </p:sp>
      <p:sp>
        <p:nvSpPr>
          <p:cNvPr id="3" name="Picture Placeholder 8">
            <a:extLst>
              <a:ext uri="{FF2B5EF4-FFF2-40B4-BE49-F238E27FC236}">
                <a16:creationId xmlns:a16="http://schemas.microsoft.com/office/drawing/2014/main" id="{FB550F5F-A472-221F-C5FB-5AB7E7507110}"/>
              </a:ext>
            </a:extLst>
          </p:cNvPr>
          <p:cNvSpPr>
            <a:spLocks noGrp="1"/>
          </p:cNvSpPr>
          <p:nvPr>
            <p:ph type="pic" sz="quarter" idx="70" hasCustomPrompt="1"/>
          </p:nvPr>
        </p:nvSpPr>
        <p:spPr>
          <a:xfrm>
            <a:off x="3820379" y="1607401"/>
            <a:ext cx="6035463" cy="4526151"/>
          </a:xfrm>
          <a:prstGeom prst="roundRect">
            <a:avLst>
              <a:gd name="adj" fmla="val 3364"/>
            </a:avLst>
          </a:prstGeom>
          <a:solidFill>
            <a:schemeClr val="tx1">
              <a:alpha val="1500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5" y="1727524"/>
            <a:ext cx="2529018" cy="2331656"/>
          </a:xfrm>
          <a:prstGeom prst="roundRect">
            <a:avLst>
              <a:gd name="adj" fmla="val 5421"/>
            </a:avLst>
          </a:prstGeom>
          <a:solidFill>
            <a:schemeClr val="accent2">
              <a:alpha val="99763"/>
            </a:schemeClr>
          </a:solidFill>
          <a:ln w="19050">
            <a:noFill/>
          </a:ln>
          <a:effectLst>
            <a:outerShdw blurRad="704027" dist="640989" dir="5684189" sx="90000" sy="90000" algn="t" rotWithShape="0">
              <a:schemeClr val="accent2">
                <a:alpha val="15000"/>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 tation ullam corper suscip eborp lobortis nislut utea commod. Use a versão bold para destaque</a:t>
            </a:r>
          </a:p>
        </p:txBody>
      </p:sp>
      <p:sp>
        <p:nvSpPr>
          <p:cNvPr id="4" name="Slide Number Placeholder 5">
            <a:extLst>
              <a:ext uri="{FF2B5EF4-FFF2-40B4-BE49-F238E27FC236}">
                <a16:creationId xmlns:a16="http://schemas.microsoft.com/office/drawing/2014/main" id="{1E26DE93-5EF7-DD7D-B047-62257F22D03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130394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4 -7.40741E-7 L 4.67283E-6 -7.40741E-7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66667E-6 L 3.0334E-6 1.66667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0" nodeType="withEffect">
                                  <p:stCondLst>
                                    <p:cond delay="11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3" grpId="0" animBg="1"/>
      <p:bldP spid="12" grpId="0" build="p" animBg="1">
        <p:tmplLst>
          <p:tmpl>
            <p:tnLst>
              <p:par>
                <p:cTn presetID="63" presetClass="path" presetSubtype="0" accel="50000" decel="50000" fill="hold" nodeType="withEffect">
                  <p:stCondLst>
                    <p:cond delay="0"/>
                  </p:stCondLst>
                  <p:childTnLst>
                    <p:animMotion origin="layout" path="M -0.09884 -7.40741E-7 L 4.67283E-6 -7.40741E-7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0334E-6 1.66667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onteúdo_39">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6243371"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Modelos de gráficos para uso</a:t>
            </a:r>
          </a:p>
        </p:txBody>
      </p:sp>
      <p:sp>
        <p:nvSpPr>
          <p:cNvPr id="2" name="Slide Number Placeholder 5">
            <a:extLst>
              <a:ext uri="{FF2B5EF4-FFF2-40B4-BE49-F238E27FC236}">
                <a16:creationId xmlns:a16="http://schemas.microsoft.com/office/drawing/2014/main" id="{B9AF4CCD-0857-5D6C-D59A-60C179F74243}"/>
              </a:ext>
            </a:extLst>
          </p:cNvPr>
          <p:cNvSpPr>
            <a:spLocks noGrp="1"/>
          </p:cNvSpPr>
          <p:nvPr>
            <p:ph type="sldNum" sz="quarter" idx="4"/>
          </p:nvPr>
        </p:nvSpPr>
        <p:spPr>
          <a:xfrm>
            <a:off x="11358405" y="394007"/>
            <a:ext cx="201190" cy="246221"/>
          </a:xfrm>
          <a:prstGeom prst="rect">
            <a:avLst/>
          </a:prstGeom>
        </p:spPr>
        <p:txBody>
          <a:bodyPr vert="horz" wrap="squar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838564463"/>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údo_11">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05394D4-129B-406E-3E62-D336678E3882}"/>
              </a:ext>
            </a:extLst>
          </p:cNvPr>
          <p:cNvPicPr>
            <a:picLocks noChangeAspect="1"/>
          </p:cNvPicPr>
          <p:nvPr userDrawn="1"/>
        </p:nvPicPr>
        <p:blipFill>
          <a:blip r:embed="rId2"/>
          <a:srcRect/>
          <a:stretch/>
        </p:blipFill>
        <p:spPr>
          <a:xfrm>
            <a:off x="1" y="223"/>
            <a:ext cx="12192397" cy="6857777"/>
          </a:xfrm>
          <a:prstGeom prst="rect">
            <a:avLst/>
          </a:prstGeom>
        </p:spPr>
      </p:pic>
      <p:sp>
        <p:nvSpPr>
          <p:cNvPr id="9" name="Text Placeholder 12">
            <a:extLst>
              <a:ext uri="{FF2B5EF4-FFF2-40B4-BE49-F238E27FC236}">
                <a16:creationId xmlns:a16="http://schemas.microsoft.com/office/drawing/2014/main" id="{89494AA9-7719-AC17-178D-E2056991B980}"/>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1" name="Text Placeholder 12">
            <a:extLst>
              <a:ext uri="{FF2B5EF4-FFF2-40B4-BE49-F238E27FC236}">
                <a16:creationId xmlns:a16="http://schemas.microsoft.com/office/drawing/2014/main" id="{83E18F10-7EF6-4A17-1789-DB1DFA8A6DC9}"/>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13" name="Text Placeholder 12">
            <a:extLst>
              <a:ext uri="{FF2B5EF4-FFF2-40B4-BE49-F238E27FC236}">
                <a16:creationId xmlns:a16="http://schemas.microsoft.com/office/drawing/2014/main" id="{812F18E3-0A46-98EA-C749-BF9C41D7847D}"/>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14" name="Text Placeholder 12">
            <a:extLst>
              <a:ext uri="{FF2B5EF4-FFF2-40B4-BE49-F238E27FC236}">
                <a16:creationId xmlns:a16="http://schemas.microsoft.com/office/drawing/2014/main" id="{2331A267-941A-815E-F7D1-9204D089B451}"/>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5" name="Picture Placeholder 14">
            <a:extLst>
              <a:ext uri="{FF2B5EF4-FFF2-40B4-BE49-F238E27FC236}">
                <a16:creationId xmlns:a16="http://schemas.microsoft.com/office/drawing/2014/main" id="{08089E4B-7DAB-18C9-D419-DA7B4F20E8A5}"/>
              </a:ext>
            </a:extLst>
          </p:cNvPr>
          <p:cNvSpPr>
            <a:spLocks noGrp="1"/>
          </p:cNvSpPr>
          <p:nvPr>
            <p:ph type="pic" sz="quarter" idx="71" hasCustomPrompt="1"/>
          </p:nvPr>
        </p:nvSpPr>
        <p:spPr>
          <a:xfrm>
            <a:off x="6160843" y="1171849"/>
            <a:ext cx="4933950" cy="4781946"/>
          </a:xfrm>
          <a:custGeom>
            <a:avLst/>
            <a:gdLst>
              <a:gd name="connsiteX0" fmla="*/ 0 w 9957199"/>
              <a:gd name="connsiteY0" fmla="*/ 0 h 9294068"/>
              <a:gd name="connsiteX1" fmla="*/ 9957199 w 9957199"/>
              <a:gd name="connsiteY1" fmla="*/ 0 h 9294068"/>
              <a:gd name="connsiteX2" fmla="*/ 9957199 w 9957199"/>
              <a:gd name="connsiteY2" fmla="*/ 9294068 h 9294068"/>
              <a:gd name="connsiteX3" fmla="*/ 0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59961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11992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462523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8952858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05778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47730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77710 w 9957199"/>
              <a:gd name="connsiteY2" fmla="*/ 9294068 h 9294068"/>
              <a:gd name="connsiteX3" fmla="*/ 89942 w 9957199"/>
              <a:gd name="connsiteY3" fmla="*/ 9294068 h 9294068"/>
              <a:gd name="connsiteX4" fmla="*/ 0 w 9957199"/>
              <a:gd name="connsiteY4" fmla="*/ 0 h 9294068"/>
              <a:gd name="connsiteX0" fmla="*/ 0 w 9852267"/>
              <a:gd name="connsiteY0" fmla="*/ 0 h 9294068"/>
              <a:gd name="connsiteX1" fmla="*/ 9852267 w 9852267"/>
              <a:gd name="connsiteY1" fmla="*/ 0 h 9294068"/>
              <a:gd name="connsiteX2" fmla="*/ 9177710 w 9852267"/>
              <a:gd name="connsiteY2" fmla="*/ 9294068 h 9294068"/>
              <a:gd name="connsiteX3" fmla="*/ 89942 w 9852267"/>
              <a:gd name="connsiteY3" fmla="*/ 9294068 h 9294068"/>
              <a:gd name="connsiteX4" fmla="*/ 0 w 9852267"/>
              <a:gd name="connsiteY4" fmla="*/ 0 h 9294068"/>
              <a:gd name="connsiteX0" fmla="*/ 0 w 9852267"/>
              <a:gd name="connsiteY0" fmla="*/ 0 h 9398999"/>
              <a:gd name="connsiteX1" fmla="*/ 9852267 w 9852267"/>
              <a:gd name="connsiteY1" fmla="*/ 0 h 9398999"/>
              <a:gd name="connsiteX2" fmla="*/ 9162720 w 9852267"/>
              <a:gd name="connsiteY2" fmla="*/ 9398999 h 9398999"/>
              <a:gd name="connsiteX3" fmla="*/ 89942 w 9852267"/>
              <a:gd name="connsiteY3" fmla="*/ 9294068 h 9398999"/>
              <a:gd name="connsiteX4" fmla="*/ 0 w 9852267"/>
              <a:gd name="connsiteY4" fmla="*/ 0 h 9398999"/>
              <a:gd name="connsiteX0" fmla="*/ 0 w 9852267"/>
              <a:gd name="connsiteY0" fmla="*/ 0 h 9488940"/>
              <a:gd name="connsiteX1" fmla="*/ 9852267 w 9852267"/>
              <a:gd name="connsiteY1" fmla="*/ 0 h 9488940"/>
              <a:gd name="connsiteX2" fmla="*/ 9147730 w 9852267"/>
              <a:gd name="connsiteY2" fmla="*/ 9488940 h 9488940"/>
              <a:gd name="connsiteX3" fmla="*/ 89942 w 9852267"/>
              <a:gd name="connsiteY3" fmla="*/ 9294068 h 9488940"/>
              <a:gd name="connsiteX4" fmla="*/ 0 w 9852267"/>
              <a:gd name="connsiteY4" fmla="*/ 0 h 9488940"/>
              <a:gd name="connsiteX0" fmla="*/ 0 w 9852267"/>
              <a:gd name="connsiteY0" fmla="*/ 0 h 9548901"/>
              <a:gd name="connsiteX1" fmla="*/ 9852267 w 9852267"/>
              <a:gd name="connsiteY1" fmla="*/ 0 h 9548901"/>
              <a:gd name="connsiteX2" fmla="*/ 9132740 w 9852267"/>
              <a:gd name="connsiteY2" fmla="*/ 9548901 h 9548901"/>
              <a:gd name="connsiteX3" fmla="*/ 89942 w 9852267"/>
              <a:gd name="connsiteY3" fmla="*/ 9294068 h 9548901"/>
              <a:gd name="connsiteX4" fmla="*/ 0 w 9852267"/>
              <a:gd name="connsiteY4" fmla="*/ 0 h 9548901"/>
              <a:gd name="connsiteX0" fmla="*/ 0 w 9852267"/>
              <a:gd name="connsiteY0" fmla="*/ 0 h 9533911"/>
              <a:gd name="connsiteX1" fmla="*/ 9852267 w 9852267"/>
              <a:gd name="connsiteY1" fmla="*/ 0 h 9533911"/>
              <a:gd name="connsiteX2" fmla="*/ 9117750 w 9852267"/>
              <a:gd name="connsiteY2" fmla="*/ 9533911 h 9533911"/>
              <a:gd name="connsiteX3" fmla="*/ 89942 w 9852267"/>
              <a:gd name="connsiteY3" fmla="*/ 9294068 h 9533911"/>
              <a:gd name="connsiteX4" fmla="*/ 0 w 9852267"/>
              <a:gd name="connsiteY4" fmla="*/ 0 h 9533911"/>
              <a:gd name="connsiteX0" fmla="*/ 0 w 9867257"/>
              <a:gd name="connsiteY0" fmla="*/ 44970 h 9578881"/>
              <a:gd name="connsiteX1" fmla="*/ 9867257 w 9867257"/>
              <a:gd name="connsiteY1" fmla="*/ 0 h 9578881"/>
              <a:gd name="connsiteX2" fmla="*/ 9117750 w 9867257"/>
              <a:gd name="connsiteY2" fmla="*/ 9578881 h 9578881"/>
              <a:gd name="connsiteX3" fmla="*/ 89942 w 9867257"/>
              <a:gd name="connsiteY3" fmla="*/ 9339038 h 9578881"/>
              <a:gd name="connsiteX4" fmla="*/ 0 w 9867257"/>
              <a:gd name="connsiteY4" fmla="*/ 44970 h 9578881"/>
              <a:gd name="connsiteX0" fmla="*/ 0 w 9822286"/>
              <a:gd name="connsiteY0" fmla="*/ 44970 h 9578881"/>
              <a:gd name="connsiteX1" fmla="*/ 9822286 w 9822286"/>
              <a:gd name="connsiteY1" fmla="*/ 0 h 9578881"/>
              <a:gd name="connsiteX2" fmla="*/ 9117750 w 9822286"/>
              <a:gd name="connsiteY2" fmla="*/ 9578881 h 9578881"/>
              <a:gd name="connsiteX3" fmla="*/ 89942 w 9822286"/>
              <a:gd name="connsiteY3" fmla="*/ 9339038 h 9578881"/>
              <a:gd name="connsiteX4" fmla="*/ 0 w 9822286"/>
              <a:gd name="connsiteY4" fmla="*/ 44970 h 9578881"/>
              <a:gd name="connsiteX0" fmla="*/ 0 w 9837276"/>
              <a:gd name="connsiteY0" fmla="*/ 44970 h 9578881"/>
              <a:gd name="connsiteX1" fmla="*/ 9837276 w 9837276"/>
              <a:gd name="connsiteY1" fmla="*/ 0 h 9578881"/>
              <a:gd name="connsiteX2" fmla="*/ 9132740 w 9837276"/>
              <a:gd name="connsiteY2" fmla="*/ 9578881 h 9578881"/>
              <a:gd name="connsiteX3" fmla="*/ 104932 w 9837276"/>
              <a:gd name="connsiteY3" fmla="*/ 9339038 h 9578881"/>
              <a:gd name="connsiteX4" fmla="*/ 0 w 9837276"/>
              <a:gd name="connsiteY4" fmla="*/ 44970 h 9578881"/>
              <a:gd name="connsiteX0" fmla="*/ 0 w 9867257"/>
              <a:gd name="connsiteY0" fmla="*/ 29980 h 9563891"/>
              <a:gd name="connsiteX1" fmla="*/ 9867257 w 9867257"/>
              <a:gd name="connsiteY1" fmla="*/ 0 h 9563891"/>
              <a:gd name="connsiteX2" fmla="*/ 9132740 w 9867257"/>
              <a:gd name="connsiteY2" fmla="*/ 9563891 h 9563891"/>
              <a:gd name="connsiteX3" fmla="*/ 104932 w 9867257"/>
              <a:gd name="connsiteY3" fmla="*/ 9324048 h 9563891"/>
              <a:gd name="connsiteX4" fmla="*/ 0 w 9867257"/>
              <a:gd name="connsiteY4" fmla="*/ 29980 h 9563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7257" h="9563891">
                <a:moveTo>
                  <a:pt x="0" y="29980"/>
                </a:moveTo>
                <a:lnTo>
                  <a:pt x="9867257" y="0"/>
                </a:lnTo>
                <a:lnTo>
                  <a:pt x="9132740" y="9563891"/>
                </a:lnTo>
                <a:lnTo>
                  <a:pt x="104932" y="9324048"/>
                </a:lnTo>
                <a:lnTo>
                  <a:pt x="0" y="29980"/>
                </a:lnTo>
                <a:close/>
              </a:path>
            </a:pathLst>
          </a:custGeom>
          <a:solidFill>
            <a:schemeClr val="bg1">
              <a:alpha val="15000"/>
            </a:schemeClr>
          </a:solidFill>
          <a:scene3d>
            <a:camera prst="perspectiveLeft" fov="1080000">
              <a:rot lat="19799999" lon="1800000" rev="20688000"/>
            </a:camera>
            <a:lightRig rig="threePt" dir="t"/>
          </a:scene3d>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AFEE1056-DF97-8837-5E2A-6B71C8A6E19D}"/>
              </a:ext>
            </a:extLst>
          </p:cNvPr>
          <p:cNvSpPr>
            <a:spLocks noGrp="1"/>
          </p:cNvSpPr>
          <p:nvPr>
            <p:ph type="sldNum" sz="quarter" idx="4"/>
          </p:nvPr>
        </p:nvSpPr>
        <p:spPr>
          <a:xfrm>
            <a:off x="11358405" y="394007"/>
            <a:ext cx="201190" cy="246221"/>
          </a:xfrm>
          <a:prstGeom prst="rect">
            <a:avLst/>
          </a:prstGeom>
        </p:spPr>
        <p:txBody>
          <a:bodyPr vert="horz" wrap="squar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7276824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1">
                                            <p:bg/>
                                          </p:spTgt>
                                        </p:tgtEl>
                                        <p:attrNameLst>
                                          <p:attrName>style.visibility</p:attrName>
                                        </p:attrNameLst>
                                      </p:cBhvr>
                                      <p:to>
                                        <p:strVal val="visible"/>
                                      </p:to>
                                    </p:set>
                                    <p:animEffect transition="in" filter="fade">
                                      <p:cBhvr>
                                        <p:cTn id="10" dur="500"/>
                                        <p:tgtEl>
                                          <p:spTgt spid="11">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1">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1">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13">
                                            <p:bg/>
                                          </p:spTgt>
                                        </p:tgtEl>
                                        <p:attrNameLst>
                                          <p:attrName>style.visibility</p:attrName>
                                        </p:attrNameLst>
                                      </p:cBhvr>
                                      <p:to>
                                        <p:strVal val="visible"/>
                                      </p:to>
                                    </p:set>
                                    <p:animEffect transition="in" filter="fade">
                                      <p:cBhvr>
                                        <p:cTn id="20" dur="500"/>
                                        <p:tgtEl>
                                          <p:spTgt spid="13">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13">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13">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14">
                                            <p:bg/>
                                          </p:spTgt>
                                        </p:tgtEl>
                                        <p:attrNameLst>
                                          <p:attrName>style.visibility</p:attrName>
                                        </p:attrNameLst>
                                      </p:cBhvr>
                                      <p:to>
                                        <p:strVal val="visible"/>
                                      </p:to>
                                    </p:set>
                                    <p:animEffect transition="in" filter="fade">
                                      <p:cBhvr>
                                        <p:cTn id="30" dur="500"/>
                                        <p:tgtEl>
                                          <p:spTgt spid="14">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14">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14">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11"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1"/>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1"/>
                        </p:tgtEl>
                        <p:attrNameLst>
                          <p:attrName>ppt_x</p:attrName>
                          <p:attrName>ppt_y</p:attrName>
                        </p:attrNameLst>
                      </p:cBhvr>
                      <p:rCtr x="4909" y="0"/>
                    </p:animMotion>
                  </p:childTnLst>
                </p:cTn>
              </p:par>
            </p:tnLst>
          </p:tmpl>
        </p:tmplLst>
      </p:bldP>
      <p:bldP spid="11" grpId="1" build="p"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3"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1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13"/>
                        </p:tgtEl>
                        <p:attrNameLst>
                          <p:attrName>ppt_x</p:attrName>
                          <p:attrName>ppt_y</p:attrName>
                        </p:attrNameLst>
                      </p:cBhvr>
                      <p:rCtr x="4909" y="0"/>
                    </p:animMotion>
                  </p:childTnLst>
                </p:cTn>
              </p:par>
            </p:tnLst>
          </p:tmpl>
        </p:tmplLst>
      </p:bldP>
      <p:bldP spid="13" grpId="1" build="p" animBg="1">
        <p:tmplLst>
          <p:tmpl>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14"/>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14"/>
                        </p:tgtEl>
                        <p:attrNameLst>
                          <p:attrName>ppt_x</p:attrName>
                          <p:attrName>ppt_y</p:attrName>
                        </p:attrNameLst>
                      </p:cBhvr>
                      <p:rCtr x="4909" y="0"/>
                    </p:animMotion>
                  </p:childTnLst>
                </p:cTn>
              </p:par>
            </p:tnLst>
          </p:tmpl>
        </p:tmplLst>
      </p:bldP>
      <p:bldP spid="14" grpId="1" build="p" animBg="1">
        <p:tmplLst>
          <p:tmpl>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údo_1">
    <p:bg>
      <p:bgPr>
        <a:solidFill>
          <a:schemeClr val="bg1"/>
        </a:solidFill>
        <a:effectLst/>
      </p:bgPr>
    </p:bg>
    <p:spTree>
      <p:nvGrpSpPr>
        <p:cNvPr id="1" name=""/>
        <p:cNvGrpSpPr/>
        <p:nvPr/>
      </p:nvGrpSpPr>
      <p:grpSpPr>
        <a:xfrm>
          <a:off x="0" y="0"/>
          <a:ext cx="0" cy="0"/>
          <a:chOff x="0" y="0"/>
          <a:chExt cx="0" cy="0"/>
        </a:xfrm>
      </p:grpSpPr>
      <p:pic>
        <p:nvPicPr>
          <p:cNvPr id="6" name="icon_d3_animation">
            <a:extLst>
              <a:ext uri="{FF2B5EF4-FFF2-40B4-BE49-F238E27FC236}">
                <a16:creationId xmlns:a16="http://schemas.microsoft.com/office/drawing/2014/main" id="{6A1A01E0-D2D6-FDE7-10D6-FADE11B654F1}"/>
              </a:ext>
            </a:extLst>
          </p:cNvPr>
          <p:cNvPicPr>
            <a:picLocks noGrp="1" noRot="1" noChangeAspect="1" noMove="1" noResize="1" noEditPoints="1" noAdjustHandles="1" noChangeArrowheads="1" noChangeShapeType="1" noCrop="1"/>
          </p:cNvPicPr>
          <p:nvPr userDrawn="1"/>
        </p:nvPicPr>
        <p:blipFill>
          <a:blip r:embed="rId2">
            <a:lum bright="70000" contrast="-70000"/>
            <a:alphaModFix amt="30000"/>
            <a:extLst>
              <a:ext uri="{BEBA8EAE-BF5A-486C-A8C5-ECC9F3942E4B}">
                <a14:imgProps xmlns:a14="http://schemas.microsoft.com/office/drawing/2010/main">
                  <a14:imgLayer r:embed="rId3">
                    <a14:imgEffect>
                      <a14:saturation sat="0"/>
                    </a14:imgEffect>
                  </a14:imgLayer>
                </a14:imgProps>
              </a:ext>
            </a:extLst>
          </a:blip>
          <a:stretch>
            <a:fillRect/>
          </a:stretch>
        </p:blipFill>
        <p:spPr>
          <a:xfrm rot="17332808">
            <a:off x="6509636" y="-1377718"/>
            <a:ext cx="7256612" cy="7257084"/>
          </a:xfrm>
          <a:prstGeom prst="rect">
            <a:avLst/>
          </a:prstGeom>
        </p:spPr>
      </p:pic>
      <p:sp>
        <p:nvSpPr>
          <p:cNvPr id="7" name="Text Placeholder 12">
            <a:extLst>
              <a:ext uri="{FF2B5EF4-FFF2-40B4-BE49-F238E27FC236}">
                <a16:creationId xmlns:a16="http://schemas.microsoft.com/office/drawing/2014/main" id="{5C6EF996-70D7-C88C-2F14-367400308784}"/>
              </a:ext>
            </a:extLst>
          </p:cNvPr>
          <p:cNvSpPr>
            <a:spLocks noGrp="1"/>
          </p:cNvSpPr>
          <p:nvPr>
            <p:ph type="body" sz="quarter" idx="45" hasCustomPrompt="1"/>
          </p:nvPr>
        </p:nvSpPr>
        <p:spPr>
          <a:xfrm>
            <a:off x="681513" y="1586638"/>
            <a:ext cx="9456429"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adipiscing elit, sed diam nonummy nibh euismod tincidunt ut laoreet dolore magna aliquam erat volutpat. Ut wisi enim ad minim veniam, quis nostrud exerci tation ullamcorper suscipit lobortis nisl ut aliquip ex ea commodo vehicula enim eros. Use a versão bold para títulos do texto</a:t>
            </a:r>
          </a:p>
        </p:txBody>
      </p:sp>
      <p:sp>
        <p:nvSpPr>
          <p:cNvPr id="15" name="Text Placeholder 12">
            <a:extLst>
              <a:ext uri="{FF2B5EF4-FFF2-40B4-BE49-F238E27FC236}">
                <a16:creationId xmlns:a16="http://schemas.microsoft.com/office/drawing/2014/main" id="{A6237663-9326-5C35-80E3-ACD68F785E0E}"/>
              </a:ext>
            </a:extLst>
          </p:cNvPr>
          <p:cNvSpPr>
            <a:spLocks noGrp="1"/>
          </p:cNvSpPr>
          <p:nvPr>
            <p:ph type="body" sz="quarter" idx="48" hasCustomPrompt="1"/>
          </p:nvPr>
        </p:nvSpPr>
        <p:spPr>
          <a:xfrm>
            <a:off x="348359" y="261741"/>
            <a:ext cx="8494347" cy="579646"/>
          </a:xfrm>
          <a:prstGeom prst="rect">
            <a:avLst/>
          </a:prstGeom>
        </p:spPr>
        <p:txBody>
          <a:bodyPr wrap="square" lIns="0" rIns="90000">
            <a:spAutoFit/>
          </a:bodyPr>
          <a:lstStyle>
            <a:lvl1pPr marL="0" indent="0">
              <a:lnSpc>
                <a:spcPts val="3750"/>
              </a:lnSpc>
              <a:spcBef>
                <a:spcPts val="1000"/>
              </a:spcBef>
              <a:buNone/>
              <a:defRPr sz="3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conteúdos curtos</a:t>
            </a:r>
          </a:p>
        </p:txBody>
      </p:sp>
      <p:sp>
        <p:nvSpPr>
          <p:cNvPr id="16" name="Text Placeholder 12">
            <a:extLst>
              <a:ext uri="{FF2B5EF4-FFF2-40B4-BE49-F238E27FC236}">
                <a16:creationId xmlns:a16="http://schemas.microsoft.com/office/drawing/2014/main" id="{DD93B681-5C7E-8F6A-C928-27E516785001}"/>
              </a:ext>
            </a:extLst>
          </p:cNvPr>
          <p:cNvSpPr>
            <a:spLocks noGrp="1"/>
          </p:cNvSpPr>
          <p:nvPr>
            <p:ph type="body" sz="quarter" idx="59" hasCustomPrompt="1"/>
          </p:nvPr>
        </p:nvSpPr>
        <p:spPr>
          <a:xfrm>
            <a:off x="348359" y="818820"/>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7" name="Text Placeholder 12">
            <a:extLst>
              <a:ext uri="{FF2B5EF4-FFF2-40B4-BE49-F238E27FC236}">
                <a16:creationId xmlns:a16="http://schemas.microsoft.com/office/drawing/2014/main" id="{62CD2023-0A3B-E2E2-5454-2B756E69BF49}"/>
              </a:ext>
            </a:extLst>
          </p:cNvPr>
          <p:cNvSpPr>
            <a:spLocks noGrp="1"/>
          </p:cNvSpPr>
          <p:nvPr>
            <p:ph type="body" sz="quarter" idx="60" hasCustomPrompt="1"/>
          </p:nvPr>
        </p:nvSpPr>
        <p:spPr>
          <a:xfrm>
            <a:off x="681513" y="4002874"/>
            <a:ext cx="9456429" cy="335989"/>
          </a:xfrm>
          <a:prstGeom prst="rect">
            <a:avLst/>
          </a:prstGeom>
        </p:spPr>
        <p:txBody>
          <a:bodyPr wrap="square" lIns="0" rIns="90000">
            <a:spAutoFit/>
          </a:bodyPr>
          <a:lstStyle>
            <a:lvl1pPr marL="0" indent="0">
              <a:lnSpc>
                <a:spcPts val="1900"/>
              </a:lnSpc>
              <a:spcBef>
                <a:spcPts val="750"/>
              </a:spcBef>
              <a:buNone/>
              <a:defRPr sz="1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Listas e </a:t>
            </a:r>
            <a:r>
              <a:rPr lang="pt-BR" err="1"/>
              <a:t>bullet</a:t>
            </a:r>
            <a:r>
              <a:rPr lang="pt-BR"/>
              <a:t> points:</a:t>
            </a:r>
          </a:p>
        </p:txBody>
      </p:sp>
      <p:sp>
        <p:nvSpPr>
          <p:cNvPr id="3" name="Text Placeholder 2">
            <a:extLst>
              <a:ext uri="{FF2B5EF4-FFF2-40B4-BE49-F238E27FC236}">
                <a16:creationId xmlns:a16="http://schemas.microsoft.com/office/drawing/2014/main" id="{8BCB1E6A-218F-2CC2-DB80-F6871B1B6489}"/>
              </a:ext>
            </a:extLst>
          </p:cNvPr>
          <p:cNvSpPr>
            <a:spLocks noGrp="1"/>
          </p:cNvSpPr>
          <p:nvPr>
            <p:ph type="body" sz="quarter" idx="61"/>
          </p:nvPr>
        </p:nvSpPr>
        <p:spPr>
          <a:xfrm>
            <a:off x="681876" y="4382846"/>
            <a:ext cx="9455765" cy="1276551"/>
          </a:xfrm>
          <a:prstGeom prst="rect">
            <a:avLst/>
          </a:prstGeom>
        </p:spPr>
        <p:txBody>
          <a:bodyPr lIns="0"/>
          <a:lstStyle>
            <a:lvl1pPr marL="0" indent="0">
              <a:buNone/>
              <a:tabLst/>
              <a:defRPr sz="150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21444" indent="-1095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2pPr>
            <a:lvl3pPr marL="207169" indent="-1095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3pPr>
            <a:lvl4pPr marL="378619" indent="-81757">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4pPr>
            <a:lvl5pPr marL="450057" indent="-71438">
              <a:tabLst/>
              <a:defRPr sz="1250">
                <a:solidFill>
                  <a:srgbClr val="74838F"/>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p:txBody>
      </p:sp>
      <p:sp>
        <p:nvSpPr>
          <p:cNvPr id="2" name="Slide Number Placeholder 5">
            <a:extLst>
              <a:ext uri="{FF2B5EF4-FFF2-40B4-BE49-F238E27FC236}">
                <a16:creationId xmlns:a16="http://schemas.microsoft.com/office/drawing/2014/main" id="{F8F1DD64-0026-8AB8-C8E6-D0B176E55A6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6812880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800" fill="hold"/>
                                        <p:tgtEl>
                                          <p:spTgt spid="6"/>
                                        </p:tgtEl>
                                        <p:attrNameLst>
                                          <p:attrName>ppt_w</p:attrName>
                                        </p:attrNameLst>
                                      </p:cBhvr>
                                      <p:tavLst>
                                        <p:tav tm="0">
                                          <p:val>
                                            <p:strVal val="(6*min(max(#ppt_w*#ppt_h,.3),1)-7.4)/-.7*#ppt_w"/>
                                          </p:val>
                                        </p:tav>
                                        <p:tav tm="100000">
                                          <p:val>
                                            <p:strVal val="#ppt_w"/>
                                          </p:val>
                                        </p:tav>
                                      </p:tavLst>
                                    </p:anim>
                                    <p:anim calcmode="lin" valueType="num">
                                      <p:cBhvr>
                                        <p:cTn id="8" dur="800" fill="hold"/>
                                        <p:tgtEl>
                                          <p:spTgt spid="6"/>
                                        </p:tgtEl>
                                        <p:attrNameLst>
                                          <p:attrName>ppt_h</p:attrName>
                                        </p:attrNameLst>
                                      </p:cBhvr>
                                      <p:tavLst>
                                        <p:tav tm="0">
                                          <p:val>
                                            <p:strVal val="(6*min(max(#ppt_w*#ppt_h,.3),1)-7.4)/-.7*#ppt_h"/>
                                          </p:val>
                                        </p:tav>
                                        <p:tav tm="100000">
                                          <p:val>
                                            <p:strVal val="#ppt_h"/>
                                          </p:val>
                                        </p:tav>
                                      </p:tavLst>
                                    </p:anim>
                                    <p:anim calcmode="lin" valueType="num">
                                      <p:cBhvr>
                                        <p:cTn id="9" dur="800" fill="hold"/>
                                        <p:tgtEl>
                                          <p:spTgt spid="6"/>
                                        </p:tgtEl>
                                        <p:attrNameLst>
                                          <p:attrName>ppt_x</p:attrName>
                                        </p:attrNameLst>
                                      </p:cBhvr>
                                      <p:tavLst>
                                        <p:tav tm="0">
                                          <p:val>
                                            <p:fltVal val="0.5"/>
                                          </p:val>
                                        </p:tav>
                                        <p:tav tm="100000">
                                          <p:val>
                                            <p:strVal val="#ppt_x"/>
                                          </p:val>
                                        </p:tav>
                                      </p:tavLst>
                                    </p:anim>
                                    <p:anim calcmode="lin" valueType="num">
                                      <p:cBhvr>
                                        <p:cTn id="10" dur="800" fill="hold"/>
                                        <p:tgtEl>
                                          <p:spTgt spid="6"/>
                                        </p:tgtEl>
                                        <p:attrNameLst>
                                          <p:attrName>ppt_y</p:attrName>
                                        </p:attrNameLst>
                                      </p:cBhvr>
                                      <p:tavLst>
                                        <p:tav tm="0">
                                          <p:val>
                                            <p:strVal val="1+(6*min(max(#ppt_w*#ppt_h,.3),1)-7.4)/-.7*#ppt_h/2"/>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8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2" pos="15118">
          <p15:clr>
            <a:srgbClr val="FBAE40"/>
          </p15:clr>
        </p15:guide>
        <p15:guide id="3" pos="14642">
          <p15:clr>
            <a:srgbClr val="FBAE40"/>
          </p15:clr>
        </p15:guide>
        <p15:guide id="4" orient="horz" pos="442">
          <p15:clr>
            <a:srgbClr val="FBAE40"/>
          </p15:clr>
        </p15:guide>
        <p15:guide id="5" orient="horz" pos="432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údo_2">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conteúdos densos</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9864E5BA-DBD8-BCEF-0133-1EC5F1D7EEE7}"/>
              </a:ext>
            </a:extLst>
          </p:cNvPr>
          <p:cNvSpPr>
            <a:spLocks noGrp="1"/>
          </p:cNvSpPr>
          <p:nvPr>
            <p:ph type="body" sz="quarter" idx="45" hasCustomPrompt="1"/>
          </p:nvPr>
        </p:nvSpPr>
        <p:spPr>
          <a:xfrm>
            <a:off x="681513" y="1347446"/>
            <a:ext cx="9456429" cy="2145331"/>
          </a:xfrm>
          <a:prstGeom prst="rect">
            <a:avLst/>
          </a:prstGeom>
        </p:spPr>
        <p:txBody>
          <a:bodyPr wrap="square" lIns="0" rIns="90000">
            <a:spAutoFit/>
          </a:bodyPr>
          <a:lstStyle>
            <a:lvl1pPr marL="0" indent="0">
              <a:lnSpc>
                <a:spcPts val="1750"/>
              </a:lnSpc>
              <a:spcBef>
                <a:spcPts val="50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Pellentesque</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a:t>
            </a:r>
            <a:r>
              <a:rPr lang="pt-BR" err="1"/>
              <a:t>malesuada</a:t>
            </a:r>
            <a:r>
              <a:rPr lang="pt-BR"/>
              <a:t> fames ac </a:t>
            </a:r>
            <a:r>
              <a:rPr lang="pt-BR" err="1"/>
              <a:t>turpis</a:t>
            </a:r>
            <a:r>
              <a:rPr lang="pt-BR"/>
              <a:t> </a:t>
            </a:r>
            <a:r>
              <a:rPr lang="pt-BR" err="1"/>
              <a:t>egestas</a:t>
            </a:r>
            <a:r>
              <a:rPr lang="pt-BR"/>
              <a:t>. Nam </a:t>
            </a:r>
            <a:r>
              <a:rPr lang="pt-BR" err="1"/>
              <a:t>pharetra</a:t>
            </a:r>
            <a:r>
              <a:rPr lang="pt-BR"/>
              <a:t> </a:t>
            </a:r>
            <a:r>
              <a:rPr lang="pt-BR" err="1"/>
              <a:t>sollicitudin</a:t>
            </a:r>
            <a:r>
              <a:rPr lang="pt-BR"/>
              <a:t> </a:t>
            </a:r>
            <a:r>
              <a:rPr lang="pt-BR" err="1"/>
              <a:t>tincidunt</a:t>
            </a:r>
            <a:r>
              <a:rPr lang="pt-BR"/>
              <a:t>. </a:t>
            </a:r>
            <a:r>
              <a:rPr lang="pt-BR" err="1"/>
              <a:t>Aenean</a:t>
            </a:r>
            <a:r>
              <a:rPr lang="pt-BR"/>
              <a:t> tempus </a:t>
            </a:r>
            <a:r>
              <a:rPr lang="pt-BR" err="1"/>
              <a:t>consequat</a:t>
            </a:r>
            <a:r>
              <a:rPr lang="pt-BR"/>
              <a:t> </a:t>
            </a:r>
            <a:r>
              <a:rPr lang="pt-BR" err="1"/>
              <a:t>nisl</a:t>
            </a:r>
            <a:r>
              <a:rPr lang="pt-BR"/>
              <a:t>, </a:t>
            </a:r>
            <a:r>
              <a:rPr lang="pt-BR" err="1"/>
              <a:t>vel</a:t>
            </a:r>
            <a:r>
              <a:rPr lang="pt-BR"/>
              <a:t> </a:t>
            </a:r>
            <a:r>
              <a:rPr lang="pt-BR" err="1"/>
              <a:t>imperdiet</a:t>
            </a:r>
            <a:r>
              <a:rPr lang="pt-BR"/>
              <a:t> </a:t>
            </a:r>
            <a:r>
              <a:rPr lang="pt-BR" err="1"/>
              <a:t>tortor</a:t>
            </a:r>
            <a:r>
              <a:rPr lang="pt-BR"/>
              <a:t> </a:t>
            </a:r>
            <a:r>
              <a:rPr lang="pt-BR" err="1"/>
              <a:t>blandit</a:t>
            </a:r>
            <a:r>
              <a:rPr lang="pt-BR"/>
              <a:t> ut. </a:t>
            </a:r>
            <a:r>
              <a:rPr lang="pt-BR" err="1"/>
              <a:t>Mauris</a:t>
            </a:r>
            <a:r>
              <a:rPr lang="pt-BR"/>
              <a:t> </a:t>
            </a:r>
            <a:r>
              <a:rPr lang="pt-BR" err="1"/>
              <a:t>rutrum</a:t>
            </a:r>
            <a:r>
              <a:rPr lang="pt-BR"/>
              <a:t> ante et ante </a:t>
            </a:r>
            <a:r>
              <a:rPr lang="pt-BR" err="1"/>
              <a:t>consequat</a:t>
            </a:r>
            <a:r>
              <a:rPr lang="pt-BR"/>
              <a:t>, eu </a:t>
            </a:r>
            <a:r>
              <a:rPr lang="pt-BR" err="1"/>
              <a:t>maximus</a:t>
            </a:r>
            <a:r>
              <a:rPr lang="pt-BR"/>
              <a:t> sem </a:t>
            </a:r>
            <a:r>
              <a:rPr lang="pt-BR" err="1"/>
              <a:t>ornare</a:t>
            </a:r>
            <a:r>
              <a:rPr lang="pt-BR"/>
              <a:t>. </a:t>
            </a:r>
            <a:r>
              <a:rPr lang="pt-BR" err="1"/>
              <a:t>Morbi</a:t>
            </a:r>
            <a:r>
              <a:rPr lang="pt-BR"/>
              <a:t> </a:t>
            </a:r>
            <a:r>
              <a:rPr lang="pt-BR" err="1"/>
              <a:t>eget</a:t>
            </a:r>
            <a:r>
              <a:rPr lang="pt-BR"/>
              <a:t> </a:t>
            </a:r>
            <a:r>
              <a:rPr lang="pt-BR" err="1"/>
              <a:t>orci</a:t>
            </a:r>
            <a:r>
              <a:rPr lang="pt-BR"/>
              <a:t> massa. Nunc </a:t>
            </a:r>
            <a:r>
              <a:rPr lang="pt-BR" err="1"/>
              <a:t>dictum</a:t>
            </a:r>
            <a:r>
              <a:rPr lang="pt-BR"/>
              <a:t> </a:t>
            </a:r>
            <a:r>
              <a:rPr lang="pt-BR" err="1"/>
              <a:t>vulputate</a:t>
            </a:r>
            <a:r>
              <a:rPr lang="pt-BR"/>
              <a:t> </a:t>
            </a:r>
            <a:r>
              <a:rPr lang="pt-BR" err="1"/>
              <a:t>iaculis</a:t>
            </a:r>
            <a:r>
              <a:rPr lang="pt-BR"/>
              <a:t>. </a:t>
            </a:r>
            <a:r>
              <a:rPr lang="pt-BR" err="1"/>
              <a:t>Morbi</a:t>
            </a:r>
            <a:r>
              <a:rPr lang="pt-BR"/>
              <a:t> </a:t>
            </a:r>
            <a:r>
              <a:rPr lang="pt-BR" err="1"/>
              <a:t>vel</a:t>
            </a:r>
            <a:r>
              <a:rPr lang="pt-BR"/>
              <a:t> </a:t>
            </a:r>
            <a:r>
              <a:rPr lang="pt-BR" err="1"/>
              <a:t>ultrices</a:t>
            </a:r>
            <a:r>
              <a:rPr lang="pt-BR"/>
              <a:t> </a:t>
            </a:r>
            <a:r>
              <a:rPr lang="pt-BR" err="1"/>
              <a:t>lacus</a:t>
            </a:r>
            <a:r>
              <a:rPr lang="pt-BR"/>
              <a:t>. </a:t>
            </a:r>
            <a:r>
              <a:rPr lang="pt-BR" err="1"/>
              <a:t>Aliquam</a:t>
            </a:r>
            <a:r>
              <a:rPr lang="pt-BR"/>
              <a:t> eu </a:t>
            </a:r>
            <a:r>
              <a:rPr lang="pt-BR" err="1"/>
              <a:t>feugiat</a:t>
            </a:r>
            <a:r>
              <a:rPr lang="pt-BR"/>
              <a:t> ex. </a:t>
            </a:r>
            <a:r>
              <a:rPr lang="pt-BR" err="1"/>
              <a:t>Cras</a:t>
            </a:r>
            <a:r>
              <a:rPr lang="pt-BR"/>
              <a:t> eu </a:t>
            </a:r>
            <a:r>
              <a:rPr lang="pt-BR" err="1"/>
              <a:t>quam</a:t>
            </a:r>
            <a:r>
              <a:rPr lang="pt-BR"/>
              <a:t> </a:t>
            </a:r>
            <a:r>
              <a:rPr lang="pt-BR" err="1"/>
              <a:t>ultrices</a:t>
            </a:r>
            <a:r>
              <a:rPr lang="pt-BR"/>
              <a:t>, </a:t>
            </a:r>
            <a:r>
              <a:rPr lang="pt-BR" err="1"/>
              <a:t>efficitur</a:t>
            </a:r>
            <a:r>
              <a:rPr lang="pt-BR"/>
              <a:t> </a:t>
            </a:r>
            <a:r>
              <a:rPr lang="pt-BR" err="1"/>
              <a:t>elit</a:t>
            </a:r>
            <a:r>
              <a:rPr lang="pt-BR"/>
              <a:t> </a:t>
            </a:r>
            <a:r>
              <a:rPr lang="pt-BR" err="1"/>
              <a:t>nec</a:t>
            </a:r>
            <a:r>
              <a:rPr lang="pt-BR"/>
              <a:t>, </a:t>
            </a:r>
            <a:r>
              <a:rPr lang="pt-BR" err="1"/>
              <a:t>sollicitudin</a:t>
            </a:r>
            <a:r>
              <a:rPr lang="pt-BR"/>
              <a:t> </a:t>
            </a:r>
            <a:r>
              <a:rPr lang="pt-BR" err="1"/>
              <a:t>purus</a:t>
            </a:r>
            <a:r>
              <a:rPr lang="pt-BR"/>
              <a:t>. </a:t>
            </a:r>
            <a:r>
              <a:rPr lang="pt-BR" err="1"/>
              <a:t>Integer</a:t>
            </a:r>
            <a:r>
              <a:rPr lang="pt-BR"/>
              <a:t> </a:t>
            </a:r>
            <a:r>
              <a:rPr lang="pt-BR" err="1"/>
              <a:t>nec</a:t>
            </a:r>
            <a:r>
              <a:rPr lang="pt-BR"/>
              <a:t> </a:t>
            </a:r>
            <a:r>
              <a:rPr lang="pt-BR" err="1"/>
              <a:t>lectus</a:t>
            </a:r>
            <a:r>
              <a:rPr lang="pt-BR"/>
              <a:t> </a:t>
            </a:r>
            <a:r>
              <a:rPr lang="pt-BR" err="1"/>
              <a:t>tortor</a:t>
            </a:r>
            <a:r>
              <a:rPr lang="pt-BR"/>
              <a:t>. </a:t>
            </a:r>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a:t>
            </a:r>
          </a:p>
        </p:txBody>
      </p:sp>
      <p:sp>
        <p:nvSpPr>
          <p:cNvPr id="11" name="Text Placeholder 12">
            <a:extLst>
              <a:ext uri="{FF2B5EF4-FFF2-40B4-BE49-F238E27FC236}">
                <a16:creationId xmlns:a16="http://schemas.microsoft.com/office/drawing/2014/main" id="{20C19F3F-15C0-E72C-4007-8D1F2270B538}"/>
              </a:ext>
            </a:extLst>
          </p:cNvPr>
          <p:cNvSpPr>
            <a:spLocks noGrp="1"/>
          </p:cNvSpPr>
          <p:nvPr>
            <p:ph type="body" sz="quarter" idx="60" hasCustomPrompt="1"/>
          </p:nvPr>
        </p:nvSpPr>
        <p:spPr>
          <a:xfrm>
            <a:off x="681513" y="4080394"/>
            <a:ext cx="9456429" cy="284693"/>
          </a:xfrm>
          <a:prstGeom prst="rect">
            <a:avLst/>
          </a:prstGeom>
        </p:spPr>
        <p:txBody>
          <a:bodyPr wrap="square" lIns="0" rIns="90000">
            <a:spAutoFit/>
          </a:bodyPr>
          <a:lstStyle>
            <a:lvl1pPr marL="0" indent="0">
              <a:lnSpc>
                <a:spcPts val="1500"/>
              </a:lnSpc>
              <a:spcBef>
                <a:spcPts val="500"/>
              </a:spcBef>
              <a:buNone/>
              <a:defRPr sz="12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Listas e </a:t>
            </a:r>
            <a:r>
              <a:rPr lang="pt-BR" err="1"/>
              <a:t>bullet</a:t>
            </a:r>
            <a:r>
              <a:rPr lang="pt-BR"/>
              <a:t> points:</a:t>
            </a:r>
          </a:p>
        </p:txBody>
      </p:sp>
      <p:sp>
        <p:nvSpPr>
          <p:cNvPr id="2" name="Slide Number Placeholder 5">
            <a:extLst>
              <a:ext uri="{FF2B5EF4-FFF2-40B4-BE49-F238E27FC236}">
                <a16:creationId xmlns:a16="http://schemas.microsoft.com/office/drawing/2014/main" id="{EACF7C4B-D93B-55B0-4DBB-4A5F119CC3F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875238562"/>
      </p:ext>
    </p:extLst>
  </p:cSld>
  <p:clrMapOvr>
    <a:masterClrMapping/>
  </p:clrMapOvr>
  <p:transition spd="med">
    <p:fade/>
  </p:transition>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údo_3">
    <p:bg>
      <p:bgPr>
        <a:solidFill>
          <a:schemeClr val="bg1"/>
        </a:solidFill>
        <a:effectLst/>
      </p:bgPr>
    </p:bg>
    <p:spTree>
      <p:nvGrpSpPr>
        <p:cNvPr id="1" name=""/>
        <p:cNvGrpSpPr/>
        <p:nvPr/>
      </p:nvGrpSpPr>
      <p:grpSpPr>
        <a:xfrm>
          <a:off x="0" y="0"/>
          <a:ext cx="0" cy="0"/>
          <a:chOff x="0" y="0"/>
          <a:chExt cx="0" cy="0"/>
        </a:xfrm>
      </p:grpSpPr>
      <p:pic>
        <p:nvPicPr>
          <p:cNvPr id="20" name="Animacao_Laptop_2_bx">
            <a:hlinkClick r:id="" action="ppaction://media"/>
            <a:extLst>
              <a:ext uri="{FF2B5EF4-FFF2-40B4-BE49-F238E27FC236}">
                <a16:creationId xmlns:a16="http://schemas.microsoft.com/office/drawing/2014/main" id="{7AED8266-4495-D45D-E5C8-32CF5C8AE7E5}"/>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lum bright="2000"/>
          </a:blip>
          <a:stretch>
            <a:fillRect/>
          </a:stretch>
        </p:blipFill>
        <p:spPr>
          <a:xfrm>
            <a:off x="9526" y="794"/>
            <a:ext cx="12192000" cy="6857206"/>
          </a:xfrm>
          <a:prstGeom prst="rect">
            <a:avLst/>
          </a:prstGeom>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em movimento 1</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627975"/>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739402" y="2913304"/>
            <a:ext cx="3998007"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a:t>
            </a:r>
            <a:r>
              <a:rPr lang="pt-BR" err="1"/>
              <a:t>wisi</a:t>
            </a:r>
            <a:r>
              <a:rPr lang="pt-BR"/>
              <a:t> </a:t>
            </a:r>
            <a:r>
              <a:rPr lang="pt-BR" err="1"/>
              <a:t>enim</a:t>
            </a:r>
            <a:r>
              <a:rPr lang="pt-BR"/>
              <a:t> ad </a:t>
            </a:r>
            <a:r>
              <a:rPr lang="pt-BR" err="1"/>
              <a:t>minim</a:t>
            </a:r>
            <a:r>
              <a:rPr lang="pt-BR"/>
              <a:t> </a:t>
            </a:r>
            <a:r>
              <a:rPr lang="pt-BR" err="1"/>
              <a:t>veniam</a:t>
            </a:r>
            <a:r>
              <a:rPr lang="pt-BR"/>
              <a:t>, </a:t>
            </a:r>
            <a:r>
              <a:rPr lang="pt-BR" err="1"/>
              <a:t>quisnos</a:t>
            </a:r>
            <a:r>
              <a:rPr lang="pt-BR"/>
              <a:t> exerci </a:t>
            </a:r>
            <a:r>
              <a:rPr lang="pt-BR" err="1"/>
              <a:t>tation</a:t>
            </a:r>
            <a:r>
              <a:rPr lang="pt-BR"/>
              <a:t> </a:t>
            </a:r>
            <a:r>
              <a:rPr lang="pt-BR" err="1"/>
              <a:t>ullamcorper</a:t>
            </a:r>
            <a:r>
              <a:rPr lang="pt-BR"/>
              <a:t> </a:t>
            </a:r>
            <a:r>
              <a:rPr lang="pt-BR" err="1"/>
              <a:t>suscipit</a:t>
            </a:r>
            <a:r>
              <a:rPr lang="pt-BR"/>
              <a:t> </a:t>
            </a:r>
            <a:r>
              <a:rPr lang="pt-BR" err="1"/>
              <a:t>eborp</a:t>
            </a:r>
            <a:r>
              <a:rPr lang="pt-BR"/>
              <a:t> </a:t>
            </a:r>
            <a:r>
              <a:rPr lang="pt-BR" err="1"/>
              <a:t>lobortis</a:t>
            </a:r>
            <a:r>
              <a:rPr lang="pt-BR"/>
              <a:t> </a:t>
            </a:r>
            <a:r>
              <a:rPr lang="pt-BR" err="1"/>
              <a:t>nisl</a:t>
            </a:r>
            <a:r>
              <a:rPr lang="pt-BR"/>
              <a:t> ut </a:t>
            </a:r>
            <a:r>
              <a:rPr lang="pt-BR" err="1"/>
              <a:t>aliquip</a:t>
            </a:r>
            <a:r>
              <a:rPr lang="pt-BR"/>
              <a:t> </a:t>
            </a:r>
            <a:r>
              <a:rPr lang="pt-BR" err="1"/>
              <a:t>ex</a:t>
            </a:r>
            <a:r>
              <a:rPr lang="pt-BR"/>
              <a:t> </a:t>
            </a:r>
            <a:r>
              <a:rPr lang="pt-BR" err="1"/>
              <a:t>ea</a:t>
            </a:r>
            <a:r>
              <a:rPr lang="pt-BR"/>
              <a:t> </a:t>
            </a:r>
            <a:r>
              <a:rPr lang="pt-BR" err="1"/>
              <a:t>commodo</a:t>
            </a:r>
            <a:r>
              <a:rPr lang="pt-BR"/>
              <a:t>. Use a versão </a:t>
            </a:r>
            <a:r>
              <a:rPr lang="pt-BR" err="1"/>
              <a:t>bold</a:t>
            </a:r>
            <a:r>
              <a:rPr lang="pt-BR"/>
              <a:t> para destaques:</a:t>
            </a:r>
          </a:p>
        </p:txBody>
      </p:sp>
      <p:sp>
        <p:nvSpPr>
          <p:cNvPr id="13" name="Text Placeholder 12">
            <a:extLst>
              <a:ext uri="{FF2B5EF4-FFF2-40B4-BE49-F238E27FC236}">
                <a16:creationId xmlns:a16="http://schemas.microsoft.com/office/drawing/2014/main" id="{915E5425-D690-EEC7-42E5-3F599B9160BA}"/>
              </a:ext>
            </a:extLst>
          </p:cNvPr>
          <p:cNvSpPr>
            <a:spLocks noGrp="1"/>
          </p:cNvSpPr>
          <p:nvPr>
            <p:ph type="body" sz="quarter" idx="69" hasCustomPrompt="1"/>
          </p:nvPr>
        </p:nvSpPr>
        <p:spPr>
          <a:xfrm>
            <a:off x="739402" y="4038681"/>
            <a:ext cx="3998007" cy="861774"/>
          </a:xfrm>
          <a:prstGeom prst="rect">
            <a:avLst/>
          </a:prstGeom>
        </p:spPr>
        <p:txBody>
          <a:bodyPr wrap="square" lIns="0" rIns="90000">
            <a:spAutoFit/>
          </a:bodyPr>
          <a:lstStyle>
            <a:lvl1pPr marL="127800" indent="-117000">
              <a:lnSpc>
                <a:spcPts val="1500"/>
              </a:lnSpc>
              <a:spcBef>
                <a:spcPts val="500"/>
              </a:spcBef>
              <a:buFont typeface="Arial" panose="020B0604020202020204" pitchFamily="34" charset="0"/>
              <a:buChar char="•"/>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 minim veniam, quisnos exerci tation ullamcorper suscipit eborp lobortis nisl ut aliquip ex ea commodo. Use a versão bold para destaques.</a:t>
            </a:r>
          </a:p>
        </p:txBody>
      </p:sp>
      <p:sp>
        <p:nvSpPr>
          <p:cNvPr id="9" name="Picture Placeholder 8">
            <a:extLst>
              <a:ext uri="{FF2B5EF4-FFF2-40B4-BE49-F238E27FC236}">
                <a16:creationId xmlns:a16="http://schemas.microsoft.com/office/drawing/2014/main" id="{AC397103-0E4B-EA94-E277-425C2759807C}"/>
              </a:ext>
            </a:extLst>
          </p:cNvPr>
          <p:cNvSpPr>
            <a:spLocks noGrp="1"/>
          </p:cNvSpPr>
          <p:nvPr>
            <p:ph type="pic" sz="quarter" idx="70" hasCustomPrompt="1"/>
          </p:nvPr>
        </p:nvSpPr>
        <p:spPr>
          <a:xfrm>
            <a:off x="5142934" y="1162879"/>
            <a:ext cx="6660433" cy="4178838"/>
          </a:xfrm>
          <a:prstGeom prst="round2SameRect">
            <a:avLst>
              <a:gd name="adj1" fmla="val 3845"/>
              <a:gd name="adj2" fmla="val 0"/>
            </a:avLst>
          </a:prstGeom>
          <a:solidFill>
            <a:schemeClr val="bg1"/>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432EF849-285F-BC88-C2DC-4C2194D0EA5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8556908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 presetClass="mediacall" presetSubtype="0" fill="hold" nodeType="withEffect">
                                  <p:stCondLst>
                                    <p:cond delay="0"/>
                                  </p:stCondLst>
                                  <p:childTnLst>
                                    <p:cmd type="call" cmd="playFrom(0.0)">
                                      <p:cBhvr>
                                        <p:cTn id="9" dur="3025"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0" fill="hold" display="0">
                  <p:stCondLst>
                    <p:cond delay="indefinite"/>
                  </p:stCondLst>
                </p:cTn>
                <p:tgtEl>
                  <p:spTgt spid="20"/>
                </p:tgtEl>
              </p:cMediaNode>
            </p:video>
          </p:childTnLst>
        </p:cTn>
      </p:par>
    </p:tnLst>
    <p:bldLst>
      <p:bldP spid="9" grpId="0" animBg="1"/>
    </p:bldLst>
  </p:timing>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údo_4">
    <p:bg>
      <p:bgPr>
        <a:solidFill>
          <a:srgbClr val="00C9EB"/>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6" name="Picture Placeholder 8">
            <a:extLst>
              <a:ext uri="{FF2B5EF4-FFF2-40B4-BE49-F238E27FC236}">
                <a16:creationId xmlns:a16="http://schemas.microsoft.com/office/drawing/2014/main" id="{7B3B91E7-DE81-A890-632B-A239A006CFB4}"/>
              </a:ext>
            </a:extLst>
          </p:cNvPr>
          <p:cNvSpPr>
            <a:spLocks noGrp="1"/>
          </p:cNvSpPr>
          <p:nvPr>
            <p:ph type="pic" sz="quarter" idx="70" hasCustomPrompt="1"/>
          </p:nvPr>
        </p:nvSpPr>
        <p:spPr>
          <a:xfrm>
            <a:off x="3700147" y="1577546"/>
            <a:ext cx="5818977" cy="3622879"/>
          </a:xfrm>
          <a:prstGeom prst="round2SameRect">
            <a:avLst>
              <a:gd name="adj1" fmla="val 2481"/>
              <a:gd name="adj2" fmla="val 0"/>
            </a:avLst>
          </a:prstGeom>
          <a:solidFill>
            <a:schemeClr val="tx1">
              <a:alpha val="1500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6" y="1938668"/>
            <a:ext cx="2438544" cy="2897985"/>
          </a:xfrm>
          <a:prstGeom prst="roundRect">
            <a:avLst>
              <a:gd name="adj" fmla="val 5421"/>
            </a:avLst>
          </a:prstGeom>
          <a:solidFill>
            <a:schemeClr val="bg2">
              <a:alpha val="99763"/>
            </a:schemeClr>
          </a:solidFill>
          <a:ln w="19050">
            <a:solidFill>
              <a:srgbClr val="06EEFF"/>
            </a:solidFill>
          </a:ln>
          <a:effectLst>
            <a:outerShdw blurRad="704027" dist="640989" dir="5684189" sx="90000" sy="90000" algn="t" rotWithShape="0">
              <a:schemeClr val="accent1">
                <a:lumMod val="75000"/>
                <a:lumOff val="25000"/>
                <a:alpha val="59754"/>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a:t>
            </a:r>
            <a:br>
              <a:rPr lang="pt-BR"/>
            </a:br>
            <a:r>
              <a:rPr lang="pt-BR"/>
              <a:t>veniam, quisnos exerci</a:t>
            </a:r>
            <a:br>
              <a:rPr lang="pt-BR"/>
            </a:br>
            <a:r>
              <a:rPr lang="pt-BR"/>
              <a:t>tation ullamcorper suscip</a:t>
            </a:r>
            <a:br>
              <a:rPr lang="pt-BR"/>
            </a:br>
            <a:r>
              <a:rPr lang="pt-BR"/>
              <a:t>eborp lobortis nislut utea</a:t>
            </a:r>
            <a:br>
              <a:rPr lang="pt-BR"/>
            </a:br>
            <a:r>
              <a:rPr lang="pt-BR"/>
              <a:t>commod. Use a versão bold para destaque</a:t>
            </a:r>
          </a:p>
        </p:txBody>
      </p:sp>
      <p:sp>
        <p:nvSpPr>
          <p:cNvPr id="2" name="Slide Number Placeholder 5">
            <a:extLst>
              <a:ext uri="{FF2B5EF4-FFF2-40B4-BE49-F238E27FC236}">
                <a16:creationId xmlns:a16="http://schemas.microsoft.com/office/drawing/2014/main" id="{16483EA9-521B-B8E3-92D0-19ABC53CFAF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3607826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0" nodeType="withEffect">
                                  <p:stCondLst>
                                    <p:cond delay="110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6" grpId="0" animBg="1"/>
      <p:bldP spid="12"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Lst>
  </p:timing>
  <p:extLst>
    <p:ext uri="{DCECCB84-F9BA-43D5-87BE-67443E8EF086}">
      <p15:sldGuideLst xmlns:p15="http://schemas.microsoft.com/office/powerpoint/2012/main">
        <p15:guide id="1" orient="horz" pos="44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údo_5">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AD7699-FFA0-13C8-F529-5691FE14A45E}"/>
              </a:ext>
            </a:extLst>
          </p:cNvPr>
          <p:cNvPicPr>
            <a:picLocks noChangeAspect="1"/>
          </p:cNvPicPr>
          <p:nvPr userDrawn="1"/>
        </p:nvPicPr>
        <p:blipFill>
          <a:blip r:embed="rId2"/>
          <a:srcRect/>
          <a:stretch/>
        </p:blipFill>
        <p:spPr>
          <a:xfrm>
            <a:off x="1" y="223"/>
            <a:ext cx="12192397" cy="6857777"/>
          </a:xfrm>
          <a:prstGeom prst="rect">
            <a:avLst/>
          </a:prstGeom>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laptop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a:t>
            </a:r>
            <a:br>
              <a:rPr lang="pt-BR"/>
            </a:br>
            <a:r>
              <a:rPr lang="pt-BR"/>
              <a:t>am adipisc elit, seimt nonum nibh morq euismod tincidunt ut lore laoreet sit dolore magna aliquam erat agt volutpat dolor. </a:t>
            </a:r>
          </a:p>
        </p:txBody>
      </p:sp>
      <p:sp>
        <p:nvSpPr>
          <p:cNvPr id="19" name="Picture Placeholder 8">
            <a:extLst>
              <a:ext uri="{FF2B5EF4-FFF2-40B4-BE49-F238E27FC236}">
                <a16:creationId xmlns:a16="http://schemas.microsoft.com/office/drawing/2014/main" id="{3F26ABC1-45C8-3BB0-BF1E-039FBC7935B8}"/>
              </a:ext>
            </a:extLst>
          </p:cNvPr>
          <p:cNvSpPr>
            <a:spLocks noGrp="1"/>
          </p:cNvSpPr>
          <p:nvPr>
            <p:ph type="pic" sz="quarter" idx="71" hasCustomPrompt="1"/>
          </p:nvPr>
        </p:nvSpPr>
        <p:spPr>
          <a:xfrm>
            <a:off x="4591724" y="1143293"/>
            <a:ext cx="7119463" cy="4252486"/>
          </a:xfrm>
          <a:custGeom>
            <a:avLst/>
            <a:gdLst>
              <a:gd name="connsiteX0" fmla="*/ 0 w 13863917"/>
              <a:gd name="connsiteY0" fmla="*/ 0 h 8162364"/>
              <a:gd name="connsiteX1" fmla="*/ 13863917 w 13863917"/>
              <a:gd name="connsiteY1" fmla="*/ 0 h 8162364"/>
              <a:gd name="connsiteX2" fmla="*/ 13863917 w 13863917"/>
              <a:gd name="connsiteY2" fmla="*/ 8162364 h 8162364"/>
              <a:gd name="connsiteX3" fmla="*/ 0 w 13863917"/>
              <a:gd name="connsiteY3" fmla="*/ 8162364 h 8162364"/>
              <a:gd name="connsiteX4" fmla="*/ 0 w 13863917"/>
              <a:gd name="connsiteY4" fmla="*/ 0 h 8162364"/>
              <a:gd name="connsiteX0" fmla="*/ 17481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174812 w 14038729"/>
              <a:gd name="connsiteY4" fmla="*/ 0 h 8162364"/>
              <a:gd name="connsiteX0" fmla="*/ 309282 w 14038729"/>
              <a:gd name="connsiteY0" fmla="*/ 0 h 8162364"/>
              <a:gd name="connsiteX1" fmla="*/ 14038729 w 14038729"/>
              <a:gd name="connsiteY1" fmla="*/ 0 h 8162364"/>
              <a:gd name="connsiteX2" fmla="*/ 14038729 w 14038729"/>
              <a:gd name="connsiteY2" fmla="*/ 8162364 h 8162364"/>
              <a:gd name="connsiteX3" fmla="*/ 0 w 14038729"/>
              <a:gd name="connsiteY3" fmla="*/ 8162364 h 8162364"/>
              <a:gd name="connsiteX4" fmla="*/ 309282 w 14038729"/>
              <a:gd name="connsiteY4" fmla="*/ 0 h 8162364"/>
              <a:gd name="connsiteX0" fmla="*/ 309282 w 14240434"/>
              <a:gd name="connsiteY0" fmla="*/ 0 h 8162364"/>
              <a:gd name="connsiteX1" fmla="*/ 14240434 w 14240434"/>
              <a:gd name="connsiteY1" fmla="*/ 0 h 8162364"/>
              <a:gd name="connsiteX2" fmla="*/ 14038729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823577 w 14240434"/>
              <a:gd name="connsiteY2" fmla="*/ 8162364 h 8162364"/>
              <a:gd name="connsiteX3" fmla="*/ 0 w 14240434"/>
              <a:gd name="connsiteY3" fmla="*/ 8162364 h 8162364"/>
              <a:gd name="connsiteX4" fmla="*/ 309282 w 14240434"/>
              <a:gd name="connsiteY4" fmla="*/ 0 h 8162364"/>
              <a:gd name="connsiteX0" fmla="*/ 309282 w 14240434"/>
              <a:gd name="connsiteY0" fmla="*/ 0 h 8162364"/>
              <a:gd name="connsiteX1" fmla="*/ 14240434 w 14240434"/>
              <a:gd name="connsiteY1" fmla="*/ 0 h 8162364"/>
              <a:gd name="connsiteX2" fmla="*/ 13917706 w 14240434"/>
              <a:gd name="connsiteY2" fmla="*/ 8162364 h 8162364"/>
              <a:gd name="connsiteX3" fmla="*/ 0 w 14240434"/>
              <a:gd name="connsiteY3" fmla="*/ 8162364 h 8162364"/>
              <a:gd name="connsiteX4" fmla="*/ 309282 w 14240434"/>
              <a:gd name="connsiteY4" fmla="*/ 0 h 8162364"/>
              <a:gd name="connsiteX0" fmla="*/ 309282 w 14159752"/>
              <a:gd name="connsiteY0" fmla="*/ 0 h 8162364"/>
              <a:gd name="connsiteX1" fmla="*/ 14159752 w 14159752"/>
              <a:gd name="connsiteY1" fmla="*/ 0 h 8162364"/>
              <a:gd name="connsiteX2" fmla="*/ 13917706 w 14159752"/>
              <a:gd name="connsiteY2" fmla="*/ 8162364 h 8162364"/>
              <a:gd name="connsiteX3" fmla="*/ 0 w 14159752"/>
              <a:gd name="connsiteY3" fmla="*/ 8162364 h 8162364"/>
              <a:gd name="connsiteX4" fmla="*/ 309282 w 14159752"/>
              <a:gd name="connsiteY4" fmla="*/ 0 h 8162364"/>
              <a:gd name="connsiteX0" fmla="*/ 309282 w 14213540"/>
              <a:gd name="connsiteY0" fmla="*/ 0 h 8162364"/>
              <a:gd name="connsiteX1" fmla="*/ 14213540 w 14213540"/>
              <a:gd name="connsiteY1" fmla="*/ 0 h 8162364"/>
              <a:gd name="connsiteX2" fmla="*/ 13917706 w 14213540"/>
              <a:gd name="connsiteY2" fmla="*/ 8162364 h 8162364"/>
              <a:gd name="connsiteX3" fmla="*/ 0 w 14213540"/>
              <a:gd name="connsiteY3" fmla="*/ 8162364 h 8162364"/>
              <a:gd name="connsiteX4" fmla="*/ 309282 w 14213540"/>
              <a:gd name="connsiteY4" fmla="*/ 0 h 8162364"/>
              <a:gd name="connsiteX0" fmla="*/ 309282 w 14213540"/>
              <a:gd name="connsiteY0" fmla="*/ 0 h 8269941"/>
              <a:gd name="connsiteX1" fmla="*/ 14213540 w 14213540"/>
              <a:gd name="connsiteY1" fmla="*/ 0 h 8269941"/>
              <a:gd name="connsiteX2" fmla="*/ 13917706 w 14213540"/>
              <a:gd name="connsiteY2" fmla="*/ 8162364 h 8269941"/>
              <a:gd name="connsiteX3" fmla="*/ 0 w 14213540"/>
              <a:gd name="connsiteY3" fmla="*/ 8269941 h 8269941"/>
              <a:gd name="connsiteX4" fmla="*/ 309282 w 14213540"/>
              <a:gd name="connsiteY4" fmla="*/ 0 h 8269941"/>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337176"/>
              <a:gd name="connsiteX1" fmla="*/ 14213540 w 14213540"/>
              <a:gd name="connsiteY1" fmla="*/ 0 h 8337176"/>
              <a:gd name="connsiteX2" fmla="*/ 13917706 w 14213540"/>
              <a:gd name="connsiteY2" fmla="*/ 8162364 h 8337176"/>
              <a:gd name="connsiteX3" fmla="*/ 0 w 14213540"/>
              <a:gd name="connsiteY3" fmla="*/ 8337176 h 8337176"/>
              <a:gd name="connsiteX4" fmla="*/ 309282 w 14213540"/>
              <a:gd name="connsiteY4" fmla="*/ 0 h 8337176"/>
              <a:gd name="connsiteX0" fmla="*/ 309282 w 14213540"/>
              <a:gd name="connsiteY0" fmla="*/ 0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0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80683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80683 h 8404411"/>
              <a:gd name="connsiteX0" fmla="*/ 309282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09282 w 14213540"/>
              <a:gd name="connsiteY4" fmla="*/ 147918 h 8404411"/>
              <a:gd name="connsiteX0" fmla="*/ 336177 w 14213540"/>
              <a:gd name="connsiteY0" fmla="*/ 147918 h 8404411"/>
              <a:gd name="connsiteX1" fmla="*/ 14213540 w 14213540"/>
              <a:gd name="connsiteY1" fmla="*/ 0 h 8404411"/>
              <a:gd name="connsiteX2" fmla="*/ 13917706 w 14213540"/>
              <a:gd name="connsiteY2" fmla="*/ 8162364 h 8404411"/>
              <a:gd name="connsiteX3" fmla="*/ 0 w 14213540"/>
              <a:gd name="connsiteY3" fmla="*/ 8404411 h 8404411"/>
              <a:gd name="connsiteX4" fmla="*/ 336177 w 14213540"/>
              <a:gd name="connsiteY4" fmla="*/ 147918 h 8404411"/>
              <a:gd name="connsiteX0" fmla="*/ 336177 w 14186646"/>
              <a:gd name="connsiteY0" fmla="*/ 161365 h 8417858"/>
              <a:gd name="connsiteX1" fmla="*/ 14186646 w 14186646"/>
              <a:gd name="connsiteY1" fmla="*/ 0 h 8417858"/>
              <a:gd name="connsiteX2" fmla="*/ 13917706 w 14186646"/>
              <a:gd name="connsiteY2" fmla="*/ 8175811 h 8417858"/>
              <a:gd name="connsiteX3" fmla="*/ 0 w 14186646"/>
              <a:gd name="connsiteY3" fmla="*/ 8417858 h 8417858"/>
              <a:gd name="connsiteX4" fmla="*/ 336177 w 14186646"/>
              <a:gd name="connsiteY4" fmla="*/ 161365 h 8417858"/>
              <a:gd name="connsiteX0" fmla="*/ 336177 w 14213540"/>
              <a:gd name="connsiteY0" fmla="*/ 161365 h 8417858"/>
              <a:gd name="connsiteX1" fmla="*/ 14213540 w 14213540"/>
              <a:gd name="connsiteY1" fmla="*/ 0 h 8417858"/>
              <a:gd name="connsiteX2" fmla="*/ 13917706 w 14213540"/>
              <a:gd name="connsiteY2" fmla="*/ 8175811 h 8417858"/>
              <a:gd name="connsiteX3" fmla="*/ 0 w 14213540"/>
              <a:gd name="connsiteY3" fmla="*/ 8417858 h 8417858"/>
              <a:gd name="connsiteX4" fmla="*/ 336177 w 14213540"/>
              <a:gd name="connsiteY4" fmla="*/ 161365 h 8417858"/>
              <a:gd name="connsiteX0" fmla="*/ 336177 w 14240434"/>
              <a:gd name="connsiteY0" fmla="*/ 188259 h 8444752"/>
              <a:gd name="connsiteX1" fmla="*/ 14240434 w 14240434"/>
              <a:gd name="connsiteY1" fmla="*/ 0 h 8444752"/>
              <a:gd name="connsiteX2" fmla="*/ 13917706 w 14240434"/>
              <a:gd name="connsiteY2" fmla="*/ 8202705 h 8444752"/>
              <a:gd name="connsiteX3" fmla="*/ 0 w 14240434"/>
              <a:gd name="connsiteY3" fmla="*/ 8444752 h 8444752"/>
              <a:gd name="connsiteX4" fmla="*/ 336177 w 14240434"/>
              <a:gd name="connsiteY4" fmla="*/ 188259 h 8444752"/>
              <a:gd name="connsiteX0" fmla="*/ 336177 w 14213540"/>
              <a:gd name="connsiteY0" fmla="*/ 228600 h 8485093"/>
              <a:gd name="connsiteX1" fmla="*/ 14213540 w 14213540"/>
              <a:gd name="connsiteY1" fmla="*/ 0 h 8485093"/>
              <a:gd name="connsiteX2" fmla="*/ 13917706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36649 w 14213540"/>
              <a:gd name="connsiteY2" fmla="*/ 8243046 h 8485093"/>
              <a:gd name="connsiteX3" fmla="*/ 0 w 14213540"/>
              <a:gd name="connsiteY3" fmla="*/ 8485093 h 8485093"/>
              <a:gd name="connsiteX4" fmla="*/ 336177 w 14213540"/>
              <a:gd name="connsiteY4" fmla="*/ 228600 h 8485093"/>
              <a:gd name="connsiteX0" fmla="*/ 336177 w 14213540"/>
              <a:gd name="connsiteY0" fmla="*/ 228600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36177 w 14213540"/>
              <a:gd name="connsiteY4" fmla="*/ 228600 h 8485093"/>
              <a:gd name="connsiteX0" fmla="*/ 376706 w 14213540"/>
              <a:gd name="connsiteY0" fmla="*/ 242047 h 8485093"/>
              <a:gd name="connsiteX1" fmla="*/ 14213540 w 14213540"/>
              <a:gd name="connsiteY1" fmla="*/ 0 h 8485093"/>
              <a:gd name="connsiteX2" fmla="*/ 13877177 w 14213540"/>
              <a:gd name="connsiteY2" fmla="*/ 8243046 h 8485093"/>
              <a:gd name="connsiteX3" fmla="*/ 0 w 14213540"/>
              <a:gd name="connsiteY3" fmla="*/ 8485093 h 8485093"/>
              <a:gd name="connsiteX4" fmla="*/ 376706 w 14213540"/>
              <a:gd name="connsiteY4" fmla="*/ 242047 h 8485093"/>
              <a:gd name="connsiteX0" fmla="*/ 376706 w 14213540"/>
              <a:gd name="connsiteY0" fmla="*/ 242047 h 8485093"/>
              <a:gd name="connsiteX1" fmla="*/ 14213540 w 14213540"/>
              <a:gd name="connsiteY1" fmla="*/ 0 h 8485093"/>
              <a:gd name="connsiteX2" fmla="*/ 13890687 w 14213540"/>
              <a:gd name="connsiteY2" fmla="*/ 8229599 h 8485093"/>
              <a:gd name="connsiteX3" fmla="*/ 0 w 14213540"/>
              <a:gd name="connsiteY3" fmla="*/ 8485093 h 8485093"/>
              <a:gd name="connsiteX4" fmla="*/ 376706 w 1421354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53480"/>
              <a:gd name="connsiteY0" fmla="*/ 242047 h 8485093"/>
              <a:gd name="connsiteX1" fmla="*/ 14253480 w 14253480"/>
              <a:gd name="connsiteY1" fmla="*/ 0 h 8485093"/>
              <a:gd name="connsiteX2" fmla="*/ 13890687 w 14253480"/>
              <a:gd name="connsiteY2" fmla="*/ 8229599 h 8485093"/>
              <a:gd name="connsiteX3" fmla="*/ 0 w 14253480"/>
              <a:gd name="connsiteY3" fmla="*/ 8485093 h 8485093"/>
              <a:gd name="connsiteX4" fmla="*/ 376706 w 14253480"/>
              <a:gd name="connsiteY4" fmla="*/ 242047 h 8485093"/>
              <a:gd name="connsiteX0" fmla="*/ 376706 w 14293421"/>
              <a:gd name="connsiteY0" fmla="*/ 261925 h 8504971"/>
              <a:gd name="connsiteX1" fmla="*/ 14293421 w 14293421"/>
              <a:gd name="connsiteY1" fmla="*/ 0 h 8504971"/>
              <a:gd name="connsiteX2" fmla="*/ 13890687 w 14293421"/>
              <a:gd name="connsiteY2" fmla="*/ 8249477 h 8504971"/>
              <a:gd name="connsiteX3" fmla="*/ 0 w 14293421"/>
              <a:gd name="connsiteY3" fmla="*/ 8504971 h 8504971"/>
              <a:gd name="connsiteX4" fmla="*/ 376706 w 14293421"/>
              <a:gd name="connsiteY4" fmla="*/ 261925 h 8504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3421" h="8504971">
                <a:moveTo>
                  <a:pt x="376706" y="261925"/>
                </a:moveTo>
                <a:cubicBezTo>
                  <a:pt x="385670" y="288819"/>
                  <a:pt x="14257562" y="-1"/>
                  <a:pt x="14293421" y="0"/>
                </a:cubicBezTo>
                <a:cubicBezTo>
                  <a:pt x="14252372" y="19878"/>
                  <a:pt x="13911766" y="8309112"/>
                  <a:pt x="13890687" y="8249477"/>
                </a:cubicBezTo>
                <a:cubicBezTo>
                  <a:pt x="13877240" y="8280854"/>
                  <a:pt x="4639235" y="8446700"/>
                  <a:pt x="0" y="8504971"/>
                </a:cubicBezTo>
                <a:lnTo>
                  <a:pt x="376706" y="261925"/>
                </a:lnTo>
                <a:close/>
              </a:path>
            </a:pathLst>
          </a:custGeom>
          <a:solidFill>
            <a:schemeClr val="bg1">
              <a:alpha val="15370"/>
            </a:schemeClr>
          </a:solidFill>
          <a:ln>
            <a:noFill/>
          </a:ln>
          <a:effectLst>
            <a:softEdge rad="0"/>
          </a:effectLst>
          <a:scene3d>
            <a:camera prst="perspectiveFront" fov="1080000">
              <a:rot lat="20730000" lon="2100000" rev="21060000"/>
            </a:camera>
            <a:lightRig rig="threePt" dir="t"/>
          </a:scene3d>
          <a:sp3d/>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2" name="Text Placeholder 12">
            <a:extLst>
              <a:ext uri="{FF2B5EF4-FFF2-40B4-BE49-F238E27FC236}">
                <a16:creationId xmlns:a16="http://schemas.microsoft.com/office/drawing/2014/main" id="{F34CBC25-C53D-600B-7290-304B940EB426}"/>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3" name="Text Placeholder 12">
            <a:extLst>
              <a:ext uri="{FF2B5EF4-FFF2-40B4-BE49-F238E27FC236}">
                <a16:creationId xmlns:a16="http://schemas.microsoft.com/office/drawing/2014/main" id="{B2B2A4E6-4744-F623-5D8D-4C975F66B0E8}"/>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3"/>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4" name="Slide Number Placeholder 5">
            <a:extLst>
              <a:ext uri="{FF2B5EF4-FFF2-40B4-BE49-F238E27FC236}">
                <a16:creationId xmlns:a16="http://schemas.microsoft.com/office/drawing/2014/main" id="{6BDAAA76-8092-8E46-36EF-B1E543117ABA}"/>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3206807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500"/>
                                        <p:tgtEl>
                                          <p:spTgt spid="12">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2">
                                            <p:bg/>
                                          </p:spTgt>
                                        </p:tgtEl>
                                        <p:attrNameLst>
                                          <p:attrName>style.visibility</p:attrName>
                                        </p:attrNameLst>
                                      </p:cBhvr>
                                      <p:to>
                                        <p:strVal val="visible"/>
                                      </p:to>
                                    </p:set>
                                    <p:animEffect transition="in" filter="fade">
                                      <p:cBhvr>
                                        <p:cTn id="20" dur="500"/>
                                        <p:tgtEl>
                                          <p:spTgt spid="2">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500"/>
                                        <p:tgtEl>
                                          <p:spTgt spid="2">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2">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2">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3">
                                            <p:bg/>
                                          </p:spTgt>
                                        </p:tgtEl>
                                        <p:attrNameLst>
                                          <p:attrName>style.visibility</p:attrName>
                                        </p:attrNameLst>
                                      </p:cBhvr>
                                      <p:to>
                                        <p:strVal val="visible"/>
                                      </p:to>
                                    </p:set>
                                    <p:animEffect transition="in" filter="fade">
                                      <p:cBhvr>
                                        <p:cTn id="30" dur="500"/>
                                        <p:tgtEl>
                                          <p:spTgt spid="3">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3">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3">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2"/>
                        </p:tgtEl>
                        <p:attrNameLst>
                          <p:attrName>ppt_x</p:attrName>
                          <p:attrName>ppt_y</p:attrName>
                        </p:attrNameLst>
                      </p:cBhvr>
                      <p:rCtr x="4909" y="0"/>
                    </p:animMotion>
                  </p:childTnLst>
                </p:cTn>
              </p:par>
            </p:tnLst>
          </p:tmpl>
        </p:tmplLst>
      </p:bldP>
      <p:bldP spid="2" grpId="1" build="p" animBg="1">
        <p:tmplLst>
          <p:tmpl>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3"/>
                        </p:tgtEl>
                        <p:attrNameLst>
                          <p:attrName>ppt_x</p:attrName>
                          <p:attrName>ppt_y</p:attrName>
                        </p:attrNameLst>
                      </p:cBhvr>
                      <p:rCtr x="4909" y="0"/>
                    </p:animMotion>
                  </p:childTnLst>
                </p:cTn>
              </p:par>
            </p:tnLst>
          </p:tmpl>
        </p:tmplLst>
      </p:bldP>
      <p:bldP spid="3" grpId="1" build="p" animBg="1">
        <p:tmplLst>
          <p:tmpl>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údo_6">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celular em movimento 1</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627975"/>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739402" y="2913304"/>
            <a:ext cx="3998007"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 minim veniam, quisnos exerci tation ullamcorper suscipit eborp lobortis nisl ut aliquip ex ea commodo. Use a versão bold para destaques:</a:t>
            </a:r>
          </a:p>
        </p:txBody>
      </p:sp>
      <p:sp>
        <p:nvSpPr>
          <p:cNvPr id="13" name="Text Placeholder 12">
            <a:extLst>
              <a:ext uri="{FF2B5EF4-FFF2-40B4-BE49-F238E27FC236}">
                <a16:creationId xmlns:a16="http://schemas.microsoft.com/office/drawing/2014/main" id="{915E5425-D690-EEC7-42E5-3F599B9160BA}"/>
              </a:ext>
            </a:extLst>
          </p:cNvPr>
          <p:cNvSpPr>
            <a:spLocks noGrp="1"/>
          </p:cNvSpPr>
          <p:nvPr>
            <p:ph type="body" sz="quarter" idx="69" hasCustomPrompt="1"/>
          </p:nvPr>
        </p:nvSpPr>
        <p:spPr>
          <a:xfrm>
            <a:off x="739402" y="4038681"/>
            <a:ext cx="3998007" cy="861774"/>
          </a:xfrm>
          <a:prstGeom prst="rect">
            <a:avLst/>
          </a:prstGeom>
        </p:spPr>
        <p:txBody>
          <a:bodyPr wrap="square" lIns="0" rIns="90000">
            <a:spAutoFit/>
          </a:bodyPr>
          <a:lstStyle>
            <a:lvl1pPr marL="127800" indent="-117000">
              <a:lnSpc>
                <a:spcPts val="1500"/>
              </a:lnSpc>
              <a:spcBef>
                <a:spcPts val="500"/>
              </a:spcBef>
              <a:buFont typeface="Arial" panose="020B0604020202020204" pitchFamily="34" charset="0"/>
              <a:buChar char="•"/>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a:t>
            </a:r>
            <a:r>
              <a:rPr lang="pt-BR" err="1"/>
              <a:t>wisi</a:t>
            </a:r>
            <a:r>
              <a:rPr lang="pt-BR"/>
              <a:t> </a:t>
            </a:r>
            <a:r>
              <a:rPr lang="pt-BR" err="1"/>
              <a:t>enim</a:t>
            </a:r>
            <a:r>
              <a:rPr lang="pt-BR"/>
              <a:t> ad </a:t>
            </a:r>
            <a:r>
              <a:rPr lang="pt-BR" err="1"/>
              <a:t>minim</a:t>
            </a:r>
            <a:r>
              <a:rPr lang="pt-BR"/>
              <a:t> </a:t>
            </a:r>
            <a:r>
              <a:rPr lang="pt-BR" err="1"/>
              <a:t>veniam</a:t>
            </a:r>
            <a:r>
              <a:rPr lang="pt-BR"/>
              <a:t>, </a:t>
            </a:r>
            <a:r>
              <a:rPr lang="pt-BR" err="1"/>
              <a:t>quisnos</a:t>
            </a:r>
            <a:r>
              <a:rPr lang="pt-BR"/>
              <a:t> exerci </a:t>
            </a:r>
            <a:r>
              <a:rPr lang="pt-BR" err="1"/>
              <a:t>tation</a:t>
            </a:r>
            <a:r>
              <a:rPr lang="pt-BR"/>
              <a:t> </a:t>
            </a:r>
            <a:r>
              <a:rPr lang="pt-BR" err="1"/>
              <a:t>ullamcorper</a:t>
            </a:r>
            <a:r>
              <a:rPr lang="pt-BR"/>
              <a:t> </a:t>
            </a:r>
            <a:r>
              <a:rPr lang="pt-BR" err="1"/>
              <a:t>suscipit</a:t>
            </a:r>
            <a:r>
              <a:rPr lang="pt-BR"/>
              <a:t> </a:t>
            </a:r>
            <a:r>
              <a:rPr lang="pt-BR" err="1"/>
              <a:t>eborp</a:t>
            </a:r>
            <a:r>
              <a:rPr lang="pt-BR"/>
              <a:t> </a:t>
            </a:r>
            <a:r>
              <a:rPr lang="pt-BR" err="1"/>
              <a:t>lobortis</a:t>
            </a:r>
            <a:r>
              <a:rPr lang="pt-BR"/>
              <a:t> </a:t>
            </a:r>
            <a:r>
              <a:rPr lang="pt-BR" err="1"/>
              <a:t>nisl</a:t>
            </a:r>
            <a:r>
              <a:rPr lang="pt-BR"/>
              <a:t> ut </a:t>
            </a:r>
            <a:r>
              <a:rPr lang="pt-BR" err="1"/>
              <a:t>aliquip</a:t>
            </a:r>
            <a:r>
              <a:rPr lang="pt-BR"/>
              <a:t> </a:t>
            </a:r>
            <a:r>
              <a:rPr lang="pt-BR" err="1"/>
              <a:t>ex</a:t>
            </a:r>
            <a:r>
              <a:rPr lang="pt-BR"/>
              <a:t> </a:t>
            </a:r>
            <a:r>
              <a:rPr lang="pt-BR" err="1"/>
              <a:t>ea</a:t>
            </a:r>
            <a:r>
              <a:rPr lang="pt-BR"/>
              <a:t> </a:t>
            </a:r>
            <a:r>
              <a:rPr lang="pt-BR" err="1"/>
              <a:t>commodo</a:t>
            </a:r>
            <a:r>
              <a:rPr lang="pt-BR"/>
              <a:t>. Use a versão </a:t>
            </a:r>
            <a:r>
              <a:rPr lang="pt-BR" err="1"/>
              <a:t>bold</a:t>
            </a:r>
            <a:r>
              <a:rPr lang="pt-BR"/>
              <a:t> para destaques.</a:t>
            </a:r>
          </a:p>
        </p:txBody>
      </p:sp>
      <p:sp>
        <p:nvSpPr>
          <p:cNvPr id="3" name="Picture Placeholder 8">
            <a:extLst>
              <a:ext uri="{FF2B5EF4-FFF2-40B4-BE49-F238E27FC236}">
                <a16:creationId xmlns:a16="http://schemas.microsoft.com/office/drawing/2014/main" id="{DF1CB840-0670-CA06-239E-AED5FB6E3D2F}"/>
              </a:ext>
            </a:extLst>
          </p:cNvPr>
          <p:cNvSpPr>
            <a:spLocks noGrp="1"/>
          </p:cNvSpPr>
          <p:nvPr>
            <p:ph type="pic" sz="quarter" idx="70" hasCustomPrompt="1"/>
          </p:nvPr>
        </p:nvSpPr>
        <p:spPr>
          <a:xfrm>
            <a:off x="7116881" y="1149724"/>
            <a:ext cx="2713559" cy="5284694"/>
          </a:xfrm>
          <a:prstGeom prst="roundRect">
            <a:avLst>
              <a:gd name="adj" fmla="val 11172"/>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9227F18A-07BE-0666-2934-9A5F1C3DC76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345267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1DF25AAE-E491-43DF-C8F0-6EFBE8FCC93C}"/>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3" name="Espaço Reservado para Rodapé 2">
            <a:extLst>
              <a:ext uri="{FF2B5EF4-FFF2-40B4-BE49-F238E27FC236}">
                <a16:creationId xmlns:a16="http://schemas.microsoft.com/office/drawing/2014/main" id="{CC2B6B90-7C4B-EF73-D8D2-E8266AF3270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8A81A457-98A2-A344-2412-A1BA4E00167B}"/>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4215912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údo_7">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DC282E-213F-70E2-DEF0-F26E1356D5DE}"/>
              </a:ext>
            </a:extLst>
          </p:cNvPr>
          <p:cNvPicPr>
            <a:picLocks noChangeAspect="1"/>
          </p:cNvPicPr>
          <p:nvPr userDrawn="1"/>
        </p:nvPicPr>
        <p:blipFill>
          <a:blip r:embed="rId2">
            <a:alphaModFix amt="80000"/>
            <a:extLst>
              <a:ext uri="{BEBA8EAE-BF5A-486C-A8C5-ECC9F3942E4B}">
                <a14:imgProps xmlns:a14="http://schemas.microsoft.com/office/drawing/2010/main">
                  <a14:imgLayer r:embed="rId3">
                    <a14:imgEffect>
                      <a14:brightnessContrast bright="-19000" contrast="15000"/>
                    </a14:imgEffect>
                  </a14:imgLayer>
                </a14:imgProps>
              </a:ext>
            </a:extLst>
          </a:blip>
          <a:srcRect l="11359" r="20543"/>
          <a:stretch>
            <a:fillRect/>
          </a:stretch>
        </p:blipFill>
        <p:spPr>
          <a:xfrm flipH="1">
            <a:off x="3889180" y="223"/>
            <a:ext cx="8302820" cy="6857777"/>
          </a:xfrm>
          <a:prstGeom prst="rect">
            <a:avLst/>
          </a:prstGeom>
        </p:spPr>
      </p:pic>
      <p:pic>
        <p:nvPicPr>
          <p:cNvPr id="3" name="Picture 2" descr="A black cell phone with a black screen&#10;&#10;AI-generated content may be incorrect.">
            <a:extLst>
              <a:ext uri="{FF2B5EF4-FFF2-40B4-BE49-F238E27FC236}">
                <a16:creationId xmlns:a16="http://schemas.microsoft.com/office/drawing/2014/main" id="{97C2A127-EE68-673A-D838-513226CC3FE8}"/>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bright="8000"/>
                    </a14:imgEffect>
                  </a14:imgLayer>
                </a14:imgProps>
              </a:ext>
            </a:extLst>
          </a:blip>
          <a:stretch>
            <a:fillRect/>
          </a:stretch>
        </p:blipFill>
        <p:spPr>
          <a:xfrm>
            <a:off x="3750997" y="1251936"/>
            <a:ext cx="2529018" cy="5068421"/>
          </a:xfrm>
          <a:prstGeom prst="rect">
            <a:avLst/>
          </a:prstGeom>
          <a:effectLst>
            <a:outerShdw blurRad="254000" dist="317500" dir="16200000" algn="tl" rotWithShape="0">
              <a:schemeClr val="accent1">
                <a:lumMod val="75000"/>
                <a:lumOff val="25000"/>
                <a:alpha val="25176"/>
              </a:schemeClr>
            </a:outerShdw>
          </a:effectLst>
        </p:spPr>
      </p:pic>
      <p:pic>
        <p:nvPicPr>
          <p:cNvPr id="6" name="Picture 5" descr="A black cell phone with a black screen&#10;&#10;AI-generated content may be incorrect.">
            <a:extLst>
              <a:ext uri="{FF2B5EF4-FFF2-40B4-BE49-F238E27FC236}">
                <a16:creationId xmlns:a16="http://schemas.microsoft.com/office/drawing/2014/main" id="{975862C4-7110-B803-94AF-5FF14947E204}"/>
              </a:ext>
            </a:extLst>
          </p:cNvPr>
          <p:cNvPicPr>
            <a:picLocks noChangeAspect="1"/>
          </p:cNvPicPr>
          <p:nvPr userDrawn="1"/>
        </p:nvPicPr>
        <p:blipFill>
          <a:blip r:embed="rId4">
            <a:extLst>
              <a:ext uri="{BEBA8EAE-BF5A-486C-A8C5-ECC9F3942E4B}">
                <a14:imgProps xmlns:a14="http://schemas.microsoft.com/office/drawing/2010/main">
                  <a14:imgLayer r:embed="rId6">
                    <a14:imgEffect>
                      <a14:brightnessContrast bright="8000"/>
                    </a14:imgEffect>
                  </a14:imgLayer>
                </a14:imgProps>
              </a:ext>
            </a:extLst>
          </a:blip>
          <a:stretch>
            <a:fillRect/>
          </a:stretch>
        </p:blipFill>
        <p:spPr>
          <a:xfrm>
            <a:off x="6186242" y="1592683"/>
            <a:ext cx="2529018" cy="5068421"/>
          </a:xfrm>
          <a:prstGeom prst="rect">
            <a:avLst/>
          </a:prstGeom>
          <a:effectLst>
            <a:outerShdw blurRad="254000" dist="317500" dir="5400000" algn="tl" rotWithShape="0">
              <a:schemeClr val="accent1">
                <a:lumMod val="75000"/>
                <a:lumOff val="25000"/>
                <a:alpha val="25176"/>
              </a:schemeClr>
            </a:outerShdw>
          </a:effectLst>
        </p:spPr>
      </p:pic>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celular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rgbClr val="00C9EB"/>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5" y="1727524"/>
            <a:ext cx="2529018" cy="2331656"/>
          </a:xfrm>
          <a:prstGeom prst="roundRect">
            <a:avLst>
              <a:gd name="adj" fmla="val 5421"/>
            </a:avLst>
          </a:prstGeom>
          <a:solidFill>
            <a:schemeClr val="accent1">
              <a:alpha val="99763"/>
            </a:schemeClr>
          </a:solidFill>
          <a:ln w="19050">
            <a:solidFill>
              <a:schemeClr val="accent1">
                <a:lumMod val="75000"/>
                <a:lumOff val="25000"/>
              </a:schemeClr>
            </a:solidFill>
          </a:ln>
          <a:effectLst>
            <a:outerShdw blurRad="704027" dist="640989" dir="5684189" sx="90000" sy="90000" algn="t" rotWithShape="0">
              <a:schemeClr val="accent1">
                <a:lumMod val="75000"/>
                <a:lumOff val="25000"/>
                <a:alpha val="59754"/>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 tation ullam corper suscip eborp lobortis nislut utea commod. Use a versão bold para destaque</a:t>
            </a:r>
          </a:p>
        </p:txBody>
      </p:sp>
      <p:sp>
        <p:nvSpPr>
          <p:cNvPr id="22" name="Picture Placeholder 21">
            <a:extLst>
              <a:ext uri="{FF2B5EF4-FFF2-40B4-BE49-F238E27FC236}">
                <a16:creationId xmlns:a16="http://schemas.microsoft.com/office/drawing/2014/main" id="{F9A7C948-249C-AAE9-6E62-CFD60832DE2E}"/>
              </a:ext>
            </a:extLst>
          </p:cNvPr>
          <p:cNvSpPr>
            <a:spLocks noGrp="1"/>
          </p:cNvSpPr>
          <p:nvPr>
            <p:ph type="pic" sz="quarter" idx="69" hasCustomPrompt="1"/>
          </p:nvPr>
        </p:nvSpPr>
        <p:spPr>
          <a:xfrm>
            <a:off x="3976847" y="1537241"/>
            <a:ext cx="2081516" cy="4499221"/>
          </a:xfrm>
          <a:custGeom>
            <a:avLst/>
            <a:gdLst>
              <a:gd name="connsiteX0" fmla="*/ 1211184 w 4162761"/>
              <a:gd name="connsiteY0" fmla="*/ 82 h 8998442"/>
              <a:gd name="connsiteX1" fmla="*/ 1298185 w 4162761"/>
              <a:gd name="connsiteY1" fmla="*/ 23805 h 8998442"/>
              <a:gd name="connsiteX2" fmla="*/ 1308487 w 4162761"/>
              <a:gd name="connsiteY2" fmla="*/ 171515 h 8998442"/>
              <a:gd name="connsiteX3" fmla="*/ 1397768 w 4162761"/>
              <a:gd name="connsiteY3" fmla="*/ 295178 h 8998442"/>
              <a:gd name="connsiteX4" fmla="*/ 1730857 w 4162761"/>
              <a:gd name="connsiteY4" fmla="*/ 312354 h 8998442"/>
              <a:gd name="connsiteX5" fmla="*/ 2438240 w 4162761"/>
              <a:gd name="connsiteY5" fmla="*/ 312354 h 8998442"/>
              <a:gd name="connsiteX6" fmla="*/ 2747290 w 4162761"/>
              <a:gd name="connsiteY6" fmla="*/ 302048 h 8998442"/>
              <a:gd name="connsiteX7" fmla="*/ 2850307 w 4162761"/>
              <a:gd name="connsiteY7" fmla="*/ 161209 h 8998442"/>
              <a:gd name="connsiteX8" fmla="*/ 2874345 w 4162761"/>
              <a:gd name="connsiteY8" fmla="*/ 10065 h 8998442"/>
              <a:gd name="connsiteX9" fmla="*/ 2984229 w 4162761"/>
              <a:gd name="connsiteY9" fmla="*/ 3195 h 8998442"/>
              <a:gd name="connsiteX10" fmla="*/ 3523351 w 4162761"/>
              <a:gd name="connsiteY10" fmla="*/ 3195 h 8998442"/>
              <a:gd name="connsiteX11" fmla="*/ 3657273 w 4162761"/>
              <a:gd name="connsiteY11" fmla="*/ 6630 h 8998442"/>
              <a:gd name="connsiteX12" fmla="*/ 3719083 w 4162761"/>
              <a:gd name="connsiteY12" fmla="*/ 6630 h 8998442"/>
              <a:gd name="connsiteX13" fmla="*/ 3794629 w 4162761"/>
              <a:gd name="connsiteY13" fmla="*/ 20370 h 8998442"/>
              <a:gd name="connsiteX14" fmla="*/ 4113982 w 4162761"/>
              <a:gd name="connsiteY14" fmla="*/ 291743 h 8998442"/>
              <a:gd name="connsiteX15" fmla="*/ 4158622 w 4162761"/>
              <a:gd name="connsiteY15" fmla="*/ 927237 h 8998442"/>
              <a:gd name="connsiteX16" fmla="*/ 4158622 w 4162761"/>
              <a:gd name="connsiteY16" fmla="*/ 8264613 h 8998442"/>
              <a:gd name="connsiteX17" fmla="*/ 4155188 w 4162761"/>
              <a:gd name="connsiteY17" fmla="*/ 8412322 h 8998442"/>
              <a:gd name="connsiteX18" fmla="*/ 4155188 w 4162761"/>
              <a:gd name="connsiteY18" fmla="*/ 8491330 h 8998442"/>
              <a:gd name="connsiteX19" fmla="*/ 4138019 w 4162761"/>
              <a:gd name="connsiteY19" fmla="*/ 8639039 h 8998442"/>
              <a:gd name="connsiteX20" fmla="*/ 3801497 w 4162761"/>
              <a:gd name="connsiteY20" fmla="*/ 8975678 h 8998442"/>
              <a:gd name="connsiteX21" fmla="*/ 3585161 w 4162761"/>
              <a:gd name="connsiteY21" fmla="*/ 8992854 h 8998442"/>
              <a:gd name="connsiteX22" fmla="*/ 3502748 w 4162761"/>
              <a:gd name="connsiteY22" fmla="*/ 8992854 h 8998442"/>
              <a:gd name="connsiteX23" fmla="*/ 3238338 w 4162761"/>
              <a:gd name="connsiteY23" fmla="*/ 8996289 h 8998442"/>
              <a:gd name="connsiteX24" fmla="*/ 776233 w 4162761"/>
              <a:gd name="connsiteY24" fmla="*/ 8996289 h 8998442"/>
              <a:gd name="connsiteX25" fmla="*/ 632009 w 4162761"/>
              <a:gd name="connsiteY25" fmla="*/ 8992854 h 8998442"/>
              <a:gd name="connsiteX26" fmla="*/ 549596 w 4162761"/>
              <a:gd name="connsiteY26" fmla="*/ 8992854 h 8998442"/>
              <a:gd name="connsiteX27" fmla="*/ 357297 w 4162761"/>
              <a:gd name="connsiteY27" fmla="*/ 8975678 h 8998442"/>
              <a:gd name="connsiteX28" fmla="*/ 58548 w 4162761"/>
              <a:gd name="connsiteY28" fmla="*/ 8735222 h 8998442"/>
              <a:gd name="connsiteX29" fmla="*/ 172 w 4162761"/>
              <a:gd name="connsiteY29" fmla="*/ 8278354 h 8998442"/>
              <a:gd name="connsiteX30" fmla="*/ 172 w 4162761"/>
              <a:gd name="connsiteY30" fmla="*/ 697085 h 8998442"/>
              <a:gd name="connsiteX31" fmla="*/ 65416 w 4162761"/>
              <a:gd name="connsiteY31" fmla="*/ 250522 h 8998442"/>
              <a:gd name="connsiteX32" fmla="*/ 364165 w 4162761"/>
              <a:gd name="connsiteY32" fmla="*/ 20370 h 8998442"/>
              <a:gd name="connsiteX33" fmla="*/ 443145 w 4162761"/>
              <a:gd name="connsiteY33" fmla="*/ 6630 h 8998442"/>
              <a:gd name="connsiteX34" fmla="*/ 508389 w 4162761"/>
              <a:gd name="connsiteY34" fmla="*/ 3195 h 8998442"/>
              <a:gd name="connsiteX35" fmla="*/ 1099019 w 4162761"/>
              <a:gd name="connsiteY35" fmla="*/ 3195 h 8998442"/>
              <a:gd name="connsiteX36" fmla="*/ 1211184 w 4162761"/>
              <a:gd name="connsiteY36" fmla="*/ 82 h 899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62761" h="8998442">
                <a:moveTo>
                  <a:pt x="1211184" y="82"/>
                </a:moveTo>
                <a:cubicBezTo>
                  <a:pt x="1250611" y="762"/>
                  <a:pt x="1285845" y="5914"/>
                  <a:pt x="1298185" y="23805"/>
                </a:cubicBezTo>
                <a:cubicBezTo>
                  <a:pt x="1319504" y="52789"/>
                  <a:pt x="1298686" y="128719"/>
                  <a:pt x="1308487" y="171515"/>
                </a:cubicBezTo>
                <a:cubicBezTo>
                  <a:pt x="1321293" y="227621"/>
                  <a:pt x="1355345" y="269129"/>
                  <a:pt x="1397768" y="295178"/>
                </a:cubicBezTo>
                <a:cubicBezTo>
                  <a:pt x="1454428" y="329959"/>
                  <a:pt x="1640788" y="312354"/>
                  <a:pt x="1730857" y="312354"/>
                </a:cubicBezTo>
                <a:lnTo>
                  <a:pt x="2438240" y="312354"/>
                </a:lnTo>
                <a:cubicBezTo>
                  <a:pt x="2517434" y="312354"/>
                  <a:pt x="2691561" y="325665"/>
                  <a:pt x="2747290" y="302048"/>
                </a:cubicBezTo>
                <a:cubicBezTo>
                  <a:pt x="2802447" y="278647"/>
                  <a:pt x="2835928" y="226906"/>
                  <a:pt x="2850307" y="161209"/>
                </a:cubicBezTo>
                <a:cubicBezTo>
                  <a:pt x="2861110" y="111830"/>
                  <a:pt x="2832208" y="26596"/>
                  <a:pt x="2874345" y="10065"/>
                </a:cubicBezTo>
                <a:cubicBezTo>
                  <a:pt x="2891156" y="-384"/>
                  <a:pt x="2956687" y="3195"/>
                  <a:pt x="2984229" y="3195"/>
                </a:cubicBezTo>
                <a:lnTo>
                  <a:pt x="3523351" y="3195"/>
                </a:lnTo>
                <a:cubicBezTo>
                  <a:pt x="3566132" y="3195"/>
                  <a:pt x="3620430" y="-1529"/>
                  <a:pt x="3657273" y="6630"/>
                </a:cubicBezTo>
                <a:lnTo>
                  <a:pt x="3719083" y="6630"/>
                </a:lnTo>
                <a:cubicBezTo>
                  <a:pt x="3743335" y="12069"/>
                  <a:pt x="3769590" y="12713"/>
                  <a:pt x="3794629" y="20370"/>
                </a:cubicBezTo>
                <a:cubicBezTo>
                  <a:pt x="3940713" y="64812"/>
                  <a:pt x="4054675" y="160780"/>
                  <a:pt x="4113982" y="291743"/>
                </a:cubicBezTo>
                <a:cubicBezTo>
                  <a:pt x="4182874" y="444033"/>
                  <a:pt x="4158622" y="712543"/>
                  <a:pt x="4158622" y="927237"/>
                </a:cubicBezTo>
                <a:lnTo>
                  <a:pt x="4158622" y="8264613"/>
                </a:lnTo>
                <a:cubicBezTo>
                  <a:pt x="4158622" y="8311631"/>
                  <a:pt x="4164274" y="8371316"/>
                  <a:pt x="4155188" y="8412322"/>
                </a:cubicBezTo>
                <a:lnTo>
                  <a:pt x="4155188" y="8491330"/>
                </a:lnTo>
                <a:cubicBezTo>
                  <a:pt x="4155188" y="8546291"/>
                  <a:pt x="4152184" y="8595384"/>
                  <a:pt x="4138019" y="8639039"/>
                </a:cubicBezTo>
                <a:cubicBezTo>
                  <a:pt x="4083434" y="8806786"/>
                  <a:pt x="3969472" y="8921361"/>
                  <a:pt x="3801497" y="8975678"/>
                </a:cubicBezTo>
                <a:cubicBezTo>
                  <a:pt x="3740617" y="8995359"/>
                  <a:pt x="3663998" y="8992854"/>
                  <a:pt x="3585161" y="8992854"/>
                </a:cubicBezTo>
                <a:lnTo>
                  <a:pt x="3502748" y="8992854"/>
                </a:lnTo>
                <a:cubicBezTo>
                  <a:pt x="3441009" y="9002945"/>
                  <a:pt x="3325902" y="8996289"/>
                  <a:pt x="3238338" y="8996289"/>
                </a:cubicBezTo>
                <a:lnTo>
                  <a:pt x="776233" y="8996289"/>
                </a:lnTo>
                <a:cubicBezTo>
                  <a:pt x="729446" y="8996289"/>
                  <a:pt x="662485" y="8999223"/>
                  <a:pt x="632009" y="8992854"/>
                </a:cubicBezTo>
                <a:lnTo>
                  <a:pt x="549596" y="8992854"/>
                </a:lnTo>
                <a:cubicBezTo>
                  <a:pt x="478485" y="8992854"/>
                  <a:pt x="412311" y="8993570"/>
                  <a:pt x="357297" y="8975678"/>
                </a:cubicBezTo>
                <a:cubicBezTo>
                  <a:pt x="220299" y="8931094"/>
                  <a:pt x="126654" y="8848580"/>
                  <a:pt x="58548" y="8735222"/>
                </a:cubicBezTo>
                <a:cubicBezTo>
                  <a:pt x="-6195" y="8627302"/>
                  <a:pt x="172" y="8450895"/>
                  <a:pt x="172" y="8278354"/>
                </a:cubicBezTo>
                <a:lnTo>
                  <a:pt x="172" y="697085"/>
                </a:lnTo>
                <a:cubicBezTo>
                  <a:pt x="172" y="520535"/>
                  <a:pt x="-543" y="358871"/>
                  <a:pt x="65416" y="250522"/>
                </a:cubicBezTo>
                <a:cubicBezTo>
                  <a:pt x="131733" y="141744"/>
                  <a:pt x="230100" y="61162"/>
                  <a:pt x="364165" y="20370"/>
                </a:cubicBezTo>
                <a:cubicBezTo>
                  <a:pt x="390134" y="12498"/>
                  <a:pt x="417462" y="12355"/>
                  <a:pt x="443145" y="6630"/>
                </a:cubicBezTo>
                <a:cubicBezTo>
                  <a:pt x="463534" y="2121"/>
                  <a:pt x="493366" y="12498"/>
                  <a:pt x="508389" y="3195"/>
                </a:cubicBezTo>
                <a:lnTo>
                  <a:pt x="1099019" y="3195"/>
                </a:lnTo>
                <a:cubicBezTo>
                  <a:pt x="1128136" y="3195"/>
                  <a:pt x="1171757" y="-598"/>
                  <a:pt x="1211184" y="82"/>
                </a:cubicBezTo>
                <a:close/>
              </a:path>
            </a:pathLst>
          </a:custGeom>
          <a:solidFill>
            <a:schemeClr val="bg1">
              <a:alpha val="15000"/>
            </a:schemeClr>
          </a:solidFill>
        </p:spPr>
        <p:txBody>
          <a:bodyPr wrap="square" anchor="ctr">
            <a:noAutofit/>
          </a:bodyP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3" name="Picture Placeholder 22">
            <a:extLst>
              <a:ext uri="{FF2B5EF4-FFF2-40B4-BE49-F238E27FC236}">
                <a16:creationId xmlns:a16="http://schemas.microsoft.com/office/drawing/2014/main" id="{AA42B472-3D63-CF51-F440-55EDA17DA3E5}"/>
              </a:ext>
            </a:extLst>
          </p:cNvPr>
          <p:cNvSpPr>
            <a:spLocks noGrp="1"/>
          </p:cNvSpPr>
          <p:nvPr>
            <p:ph type="pic" sz="quarter" idx="70" hasCustomPrompt="1"/>
          </p:nvPr>
        </p:nvSpPr>
        <p:spPr>
          <a:xfrm>
            <a:off x="6407384" y="1877283"/>
            <a:ext cx="2081516" cy="4499221"/>
          </a:xfrm>
          <a:custGeom>
            <a:avLst/>
            <a:gdLst>
              <a:gd name="connsiteX0" fmla="*/ 1211184 w 4162761"/>
              <a:gd name="connsiteY0" fmla="*/ 82 h 8998442"/>
              <a:gd name="connsiteX1" fmla="*/ 1298185 w 4162761"/>
              <a:gd name="connsiteY1" fmla="*/ 23805 h 8998442"/>
              <a:gd name="connsiteX2" fmla="*/ 1308487 w 4162761"/>
              <a:gd name="connsiteY2" fmla="*/ 171515 h 8998442"/>
              <a:gd name="connsiteX3" fmla="*/ 1397768 w 4162761"/>
              <a:gd name="connsiteY3" fmla="*/ 295178 h 8998442"/>
              <a:gd name="connsiteX4" fmla="*/ 1730857 w 4162761"/>
              <a:gd name="connsiteY4" fmla="*/ 312354 h 8998442"/>
              <a:gd name="connsiteX5" fmla="*/ 2438240 w 4162761"/>
              <a:gd name="connsiteY5" fmla="*/ 312354 h 8998442"/>
              <a:gd name="connsiteX6" fmla="*/ 2747290 w 4162761"/>
              <a:gd name="connsiteY6" fmla="*/ 302048 h 8998442"/>
              <a:gd name="connsiteX7" fmla="*/ 2850307 w 4162761"/>
              <a:gd name="connsiteY7" fmla="*/ 161209 h 8998442"/>
              <a:gd name="connsiteX8" fmla="*/ 2874345 w 4162761"/>
              <a:gd name="connsiteY8" fmla="*/ 10065 h 8998442"/>
              <a:gd name="connsiteX9" fmla="*/ 2984229 w 4162761"/>
              <a:gd name="connsiteY9" fmla="*/ 3195 h 8998442"/>
              <a:gd name="connsiteX10" fmla="*/ 3523351 w 4162761"/>
              <a:gd name="connsiteY10" fmla="*/ 3195 h 8998442"/>
              <a:gd name="connsiteX11" fmla="*/ 3657273 w 4162761"/>
              <a:gd name="connsiteY11" fmla="*/ 6630 h 8998442"/>
              <a:gd name="connsiteX12" fmla="*/ 3719083 w 4162761"/>
              <a:gd name="connsiteY12" fmla="*/ 6630 h 8998442"/>
              <a:gd name="connsiteX13" fmla="*/ 3794629 w 4162761"/>
              <a:gd name="connsiteY13" fmla="*/ 20370 h 8998442"/>
              <a:gd name="connsiteX14" fmla="*/ 4113982 w 4162761"/>
              <a:gd name="connsiteY14" fmla="*/ 291743 h 8998442"/>
              <a:gd name="connsiteX15" fmla="*/ 4158622 w 4162761"/>
              <a:gd name="connsiteY15" fmla="*/ 927237 h 8998442"/>
              <a:gd name="connsiteX16" fmla="*/ 4158622 w 4162761"/>
              <a:gd name="connsiteY16" fmla="*/ 8264613 h 8998442"/>
              <a:gd name="connsiteX17" fmla="*/ 4155188 w 4162761"/>
              <a:gd name="connsiteY17" fmla="*/ 8412322 h 8998442"/>
              <a:gd name="connsiteX18" fmla="*/ 4155188 w 4162761"/>
              <a:gd name="connsiteY18" fmla="*/ 8491330 h 8998442"/>
              <a:gd name="connsiteX19" fmla="*/ 4138019 w 4162761"/>
              <a:gd name="connsiteY19" fmla="*/ 8639039 h 8998442"/>
              <a:gd name="connsiteX20" fmla="*/ 3801497 w 4162761"/>
              <a:gd name="connsiteY20" fmla="*/ 8975678 h 8998442"/>
              <a:gd name="connsiteX21" fmla="*/ 3585161 w 4162761"/>
              <a:gd name="connsiteY21" fmla="*/ 8992854 h 8998442"/>
              <a:gd name="connsiteX22" fmla="*/ 3502748 w 4162761"/>
              <a:gd name="connsiteY22" fmla="*/ 8992854 h 8998442"/>
              <a:gd name="connsiteX23" fmla="*/ 3238338 w 4162761"/>
              <a:gd name="connsiteY23" fmla="*/ 8996289 h 8998442"/>
              <a:gd name="connsiteX24" fmla="*/ 776233 w 4162761"/>
              <a:gd name="connsiteY24" fmla="*/ 8996289 h 8998442"/>
              <a:gd name="connsiteX25" fmla="*/ 632009 w 4162761"/>
              <a:gd name="connsiteY25" fmla="*/ 8992854 h 8998442"/>
              <a:gd name="connsiteX26" fmla="*/ 549596 w 4162761"/>
              <a:gd name="connsiteY26" fmla="*/ 8992854 h 8998442"/>
              <a:gd name="connsiteX27" fmla="*/ 357297 w 4162761"/>
              <a:gd name="connsiteY27" fmla="*/ 8975678 h 8998442"/>
              <a:gd name="connsiteX28" fmla="*/ 58548 w 4162761"/>
              <a:gd name="connsiteY28" fmla="*/ 8735222 h 8998442"/>
              <a:gd name="connsiteX29" fmla="*/ 172 w 4162761"/>
              <a:gd name="connsiteY29" fmla="*/ 8278354 h 8998442"/>
              <a:gd name="connsiteX30" fmla="*/ 172 w 4162761"/>
              <a:gd name="connsiteY30" fmla="*/ 697085 h 8998442"/>
              <a:gd name="connsiteX31" fmla="*/ 65416 w 4162761"/>
              <a:gd name="connsiteY31" fmla="*/ 250522 h 8998442"/>
              <a:gd name="connsiteX32" fmla="*/ 364165 w 4162761"/>
              <a:gd name="connsiteY32" fmla="*/ 20370 h 8998442"/>
              <a:gd name="connsiteX33" fmla="*/ 443145 w 4162761"/>
              <a:gd name="connsiteY33" fmla="*/ 6630 h 8998442"/>
              <a:gd name="connsiteX34" fmla="*/ 508389 w 4162761"/>
              <a:gd name="connsiteY34" fmla="*/ 3195 h 8998442"/>
              <a:gd name="connsiteX35" fmla="*/ 1099019 w 4162761"/>
              <a:gd name="connsiteY35" fmla="*/ 3195 h 8998442"/>
              <a:gd name="connsiteX36" fmla="*/ 1211184 w 4162761"/>
              <a:gd name="connsiteY36" fmla="*/ 82 h 899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62761" h="8998442">
                <a:moveTo>
                  <a:pt x="1211184" y="82"/>
                </a:moveTo>
                <a:cubicBezTo>
                  <a:pt x="1250611" y="762"/>
                  <a:pt x="1285845" y="5914"/>
                  <a:pt x="1298185" y="23805"/>
                </a:cubicBezTo>
                <a:cubicBezTo>
                  <a:pt x="1319504" y="52789"/>
                  <a:pt x="1298686" y="128719"/>
                  <a:pt x="1308487" y="171515"/>
                </a:cubicBezTo>
                <a:cubicBezTo>
                  <a:pt x="1321293" y="227621"/>
                  <a:pt x="1355345" y="269129"/>
                  <a:pt x="1397768" y="295178"/>
                </a:cubicBezTo>
                <a:cubicBezTo>
                  <a:pt x="1454428" y="329959"/>
                  <a:pt x="1640788" y="312354"/>
                  <a:pt x="1730857" y="312354"/>
                </a:cubicBezTo>
                <a:lnTo>
                  <a:pt x="2438240" y="312354"/>
                </a:lnTo>
                <a:cubicBezTo>
                  <a:pt x="2517434" y="312354"/>
                  <a:pt x="2691561" y="325665"/>
                  <a:pt x="2747290" y="302048"/>
                </a:cubicBezTo>
                <a:cubicBezTo>
                  <a:pt x="2802447" y="278647"/>
                  <a:pt x="2835928" y="226906"/>
                  <a:pt x="2850307" y="161209"/>
                </a:cubicBezTo>
                <a:cubicBezTo>
                  <a:pt x="2861110" y="111830"/>
                  <a:pt x="2832208" y="26596"/>
                  <a:pt x="2874345" y="10065"/>
                </a:cubicBezTo>
                <a:cubicBezTo>
                  <a:pt x="2891156" y="-384"/>
                  <a:pt x="2956687" y="3195"/>
                  <a:pt x="2984229" y="3195"/>
                </a:cubicBezTo>
                <a:lnTo>
                  <a:pt x="3523351" y="3195"/>
                </a:lnTo>
                <a:cubicBezTo>
                  <a:pt x="3566132" y="3195"/>
                  <a:pt x="3620430" y="-1529"/>
                  <a:pt x="3657273" y="6630"/>
                </a:cubicBezTo>
                <a:lnTo>
                  <a:pt x="3719083" y="6630"/>
                </a:lnTo>
                <a:cubicBezTo>
                  <a:pt x="3743335" y="12069"/>
                  <a:pt x="3769590" y="12713"/>
                  <a:pt x="3794629" y="20370"/>
                </a:cubicBezTo>
                <a:cubicBezTo>
                  <a:pt x="3940713" y="64812"/>
                  <a:pt x="4054675" y="160780"/>
                  <a:pt x="4113982" y="291743"/>
                </a:cubicBezTo>
                <a:cubicBezTo>
                  <a:pt x="4182874" y="444033"/>
                  <a:pt x="4158622" y="712543"/>
                  <a:pt x="4158622" y="927237"/>
                </a:cubicBezTo>
                <a:lnTo>
                  <a:pt x="4158622" y="8264613"/>
                </a:lnTo>
                <a:cubicBezTo>
                  <a:pt x="4158622" y="8311631"/>
                  <a:pt x="4164274" y="8371316"/>
                  <a:pt x="4155188" y="8412322"/>
                </a:cubicBezTo>
                <a:lnTo>
                  <a:pt x="4155188" y="8491330"/>
                </a:lnTo>
                <a:cubicBezTo>
                  <a:pt x="4155188" y="8546291"/>
                  <a:pt x="4152184" y="8595384"/>
                  <a:pt x="4138019" y="8639039"/>
                </a:cubicBezTo>
                <a:cubicBezTo>
                  <a:pt x="4083434" y="8806786"/>
                  <a:pt x="3969472" y="8921361"/>
                  <a:pt x="3801497" y="8975678"/>
                </a:cubicBezTo>
                <a:cubicBezTo>
                  <a:pt x="3740617" y="8995359"/>
                  <a:pt x="3663998" y="8992854"/>
                  <a:pt x="3585161" y="8992854"/>
                </a:cubicBezTo>
                <a:lnTo>
                  <a:pt x="3502748" y="8992854"/>
                </a:lnTo>
                <a:cubicBezTo>
                  <a:pt x="3441009" y="9002945"/>
                  <a:pt x="3325902" y="8996289"/>
                  <a:pt x="3238338" y="8996289"/>
                </a:cubicBezTo>
                <a:lnTo>
                  <a:pt x="776233" y="8996289"/>
                </a:lnTo>
                <a:cubicBezTo>
                  <a:pt x="729446" y="8996289"/>
                  <a:pt x="662485" y="8999223"/>
                  <a:pt x="632009" y="8992854"/>
                </a:cubicBezTo>
                <a:lnTo>
                  <a:pt x="549596" y="8992854"/>
                </a:lnTo>
                <a:cubicBezTo>
                  <a:pt x="478485" y="8992854"/>
                  <a:pt x="412311" y="8993570"/>
                  <a:pt x="357297" y="8975678"/>
                </a:cubicBezTo>
                <a:cubicBezTo>
                  <a:pt x="220299" y="8931094"/>
                  <a:pt x="126654" y="8848580"/>
                  <a:pt x="58548" y="8735222"/>
                </a:cubicBezTo>
                <a:cubicBezTo>
                  <a:pt x="-6195" y="8627302"/>
                  <a:pt x="172" y="8450895"/>
                  <a:pt x="172" y="8278354"/>
                </a:cubicBezTo>
                <a:lnTo>
                  <a:pt x="172" y="697085"/>
                </a:lnTo>
                <a:cubicBezTo>
                  <a:pt x="172" y="520535"/>
                  <a:pt x="-543" y="358871"/>
                  <a:pt x="65416" y="250522"/>
                </a:cubicBezTo>
                <a:cubicBezTo>
                  <a:pt x="131733" y="141744"/>
                  <a:pt x="230100" y="61162"/>
                  <a:pt x="364165" y="20370"/>
                </a:cubicBezTo>
                <a:cubicBezTo>
                  <a:pt x="390134" y="12498"/>
                  <a:pt x="417462" y="12355"/>
                  <a:pt x="443145" y="6630"/>
                </a:cubicBezTo>
                <a:cubicBezTo>
                  <a:pt x="463534" y="2121"/>
                  <a:pt x="493366" y="12498"/>
                  <a:pt x="508389" y="3195"/>
                </a:cubicBezTo>
                <a:lnTo>
                  <a:pt x="1099019" y="3195"/>
                </a:lnTo>
                <a:cubicBezTo>
                  <a:pt x="1128136" y="3195"/>
                  <a:pt x="1171757" y="-598"/>
                  <a:pt x="1211184" y="82"/>
                </a:cubicBezTo>
                <a:close/>
              </a:path>
            </a:pathLst>
          </a:custGeom>
          <a:solidFill>
            <a:schemeClr val="bg1">
              <a:alpha val="15000"/>
            </a:schemeClr>
          </a:solidFill>
        </p:spPr>
        <p:txBody>
          <a:bodyPr wrap="square" anchor="ctr">
            <a:noAutofit/>
          </a:bodyPr>
          <a:lstStyle>
            <a:lvl1pPr marL="228589" marR="0" indent="-228589" algn="ctr" defTabSz="914355" rtl="0" eaLnBrk="1" fontAlgn="auto" latinLnBrk="0" hangingPunct="1">
              <a:lnSpc>
                <a:spcPct val="90000"/>
              </a:lnSpc>
              <a:spcBef>
                <a:spcPts val="1000"/>
              </a:spcBef>
              <a:spcAft>
                <a:spcPts val="0"/>
              </a:spcAft>
              <a:buClrTx/>
              <a:buSzTx/>
              <a:buFont typeface="Arial" panose="020B0604020202020204" pitchFamily="34" charset="0"/>
              <a:buNone/>
              <a:tabLst/>
              <a:defRPr lang="pt-B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marL="228589" marR="0" lvl="0" indent="-228589" algn="ctr"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Insira uma imagem aqui</a:t>
            </a:r>
          </a:p>
        </p:txBody>
      </p:sp>
      <p:sp>
        <p:nvSpPr>
          <p:cNvPr id="4" name="Slide Number Placeholder 5">
            <a:extLst>
              <a:ext uri="{FF2B5EF4-FFF2-40B4-BE49-F238E27FC236}">
                <a16:creationId xmlns:a16="http://schemas.microsoft.com/office/drawing/2014/main" id="{14D0BC10-76B8-FF16-D17B-2F437952AB3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9655382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4 -7.40741E-7 L 4.67283E-6 -7.40741E-7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66667E-6 L 3.0334E-6 1.66667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2" presetClass="entr" presetSubtype="1" accel="50000" decel="5000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1000" fill="hold"/>
                                        <p:tgtEl>
                                          <p:spTgt spid="3"/>
                                        </p:tgtEl>
                                        <p:attrNameLst>
                                          <p:attrName>ppt_x</p:attrName>
                                        </p:attrNameLst>
                                      </p:cBhvr>
                                      <p:tavLst>
                                        <p:tav tm="0">
                                          <p:val>
                                            <p:strVal val="#ppt_x"/>
                                          </p:val>
                                        </p:tav>
                                        <p:tav tm="100000">
                                          <p:val>
                                            <p:strVal val="#ppt_x"/>
                                          </p:val>
                                        </p:tav>
                                      </p:tavLst>
                                    </p:anim>
                                    <p:anim calcmode="lin" valueType="num">
                                      <p:cBhvr additive="base">
                                        <p:cTn id="21" dur="1000" fill="hold"/>
                                        <p:tgtEl>
                                          <p:spTgt spid="3"/>
                                        </p:tgtEl>
                                        <p:attrNameLst>
                                          <p:attrName>ppt_y</p:attrName>
                                        </p:attrNameLst>
                                      </p:cBhvr>
                                      <p:tavLst>
                                        <p:tav tm="0">
                                          <p:val>
                                            <p:strVal val="0-#ppt_h/2"/>
                                          </p:val>
                                        </p:tav>
                                        <p:tav tm="100000">
                                          <p:val>
                                            <p:strVal val="#ppt_y"/>
                                          </p:val>
                                        </p:tav>
                                      </p:tavLst>
                                    </p:anim>
                                  </p:childTnLst>
                                </p:cTn>
                              </p:par>
                              <p:par>
                                <p:cTn id="22" presetID="2" presetClass="entr" presetSubtype="4" accel="50000" decel="5000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000" fill="hold"/>
                                        <p:tgtEl>
                                          <p:spTgt spid="6"/>
                                        </p:tgtEl>
                                        <p:attrNameLst>
                                          <p:attrName>ppt_x</p:attrName>
                                        </p:attrNameLst>
                                      </p:cBhvr>
                                      <p:tavLst>
                                        <p:tav tm="0">
                                          <p:val>
                                            <p:strVal val="#ppt_x"/>
                                          </p:val>
                                        </p:tav>
                                        <p:tav tm="100000">
                                          <p:val>
                                            <p:strVal val="#ppt_x"/>
                                          </p:val>
                                        </p:tav>
                                      </p:tavLst>
                                    </p:anim>
                                    <p:anim calcmode="lin" valueType="num">
                                      <p:cBhvr additive="base">
                                        <p:cTn id="25" dur="1000" fill="hold"/>
                                        <p:tgtEl>
                                          <p:spTgt spid="6"/>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4.90592E-6 -3.33333E-6 L -4.90592E-6 0.05232 " pathEditMode="relative" rAng="0" ptsTypes="AA">
                                      <p:cBhvr>
                                        <p:cTn id="32" dur="1000" fill="hold"/>
                                        <p:tgtEl>
                                          <p:spTgt spid="3"/>
                                        </p:tgtEl>
                                        <p:attrNameLst>
                                          <p:attrName>ppt_x</p:attrName>
                                          <p:attrName>ppt_y</p:attrName>
                                        </p:attrNameLst>
                                      </p:cBhvr>
                                      <p:rCtr x="0" y="2616"/>
                                    </p:animMotion>
                                  </p:childTnLst>
                                </p:cTn>
                              </p:par>
                              <p:par>
                                <p:cTn id="33" presetID="42" presetClass="path" presetSubtype="0" accel="50000" decel="50000" fill="hold" nodeType="withEffect">
                                  <p:stCondLst>
                                    <p:cond delay="0"/>
                                  </p:stCondLst>
                                  <p:childTnLst>
                                    <p:animMotion origin="layout" path="M 2.50602E-6 3.88889E-6 L 2.50602E-6 -0.04815 " pathEditMode="relative" rAng="0" ptsTypes="AA">
                                      <p:cBhvr>
                                        <p:cTn id="34" dur="1000" fill="hold"/>
                                        <p:tgtEl>
                                          <p:spTgt spid="6"/>
                                        </p:tgtEl>
                                        <p:attrNameLst>
                                          <p:attrName>ppt_x</p:attrName>
                                          <p:attrName>ppt_y</p:attrName>
                                        </p:attrNameLst>
                                      </p:cBhvr>
                                      <p:rCtr x="0" y="-2407"/>
                                    </p:animMotion>
                                  </p:childTnLst>
                                </p:cTn>
                              </p:par>
                              <p:par>
                                <p:cTn id="35" presetID="42" presetClass="path" presetSubtype="0" accel="50000" decel="50000" fill="hold" grpId="1" nodeType="withEffect">
                                  <p:stCondLst>
                                    <p:cond delay="0"/>
                                  </p:stCondLst>
                                  <p:childTnLst>
                                    <p:animMotion origin="layout" path="M -2.31135E-7 9.25926E-7 L -2.31135E-7 0.05174 " pathEditMode="relative" rAng="0" ptsTypes="AA">
                                      <p:cBhvr>
                                        <p:cTn id="36" dur="1000" fill="hold"/>
                                        <p:tgtEl>
                                          <p:spTgt spid="22"/>
                                        </p:tgtEl>
                                        <p:attrNameLst>
                                          <p:attrName>ppt_x</p:attrName>
                                          <p:attrName>ppt_y</p:attrName>
                                        </p:attrNameLst>
                                      </p:cBhvr>
                                      <p:rCtr x="0" y="2581"/>
                                    </p:animMotion>
                                  </p:childTnLst>
                                </p:cTn>
                              </p:par>
                              <p:par>
                                <p:cTn id="37" presetID="10" presetClass="entr" presetSubtype="0" fill="hold" grpId="0" nodeType="withEffect">
                                  <p:stCondLst>
                                    <p:cond delay="50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42" presetClass="path" presetSubtype="0" accel="50000" decel="50000" fill="hold" grpId="1" nodeType="withEffect">
                                  <p:stCondLst>
                                    <p:cond delay="0"/>
                                  </p:stCondLst>
                                  <p:childTnLst>
                                    <p:animMotion origin="layout" path="M -2.16876E-6 3.88889E-6 L -2.16876E-6 -0.04746 " pathEditMode="relative" rAng="0" ptsTypes="AA">
                                      <p:cBhvr>
                                        <p:cTn id="41" dur="1000" fill="hold"/>
                                        <p:tgtEl>
                                          <p:spTgt spid="23"/>
                                        </p:tgtEl>
                                        <p:attrNameLst>
                                          <p:attrName>ppt_x</p:attrName>
                                          <p:attrName>ppt_y</p:attrName>
                                        </p:attrNameLst>
                                      </p:cBhvr>
                                      <p:rCtr x="0" y="-23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12" grpId="0" build="p" animBg="1">
        <p:tmplLst>
          <p:tmpl>
            <p:tnLst>
              <p:par>
                <p:cTn presetID="63" presetClass="path" presetSubtype="0" accel="50000" decel="50000" fill="hold" nodeType="withEffect">
                  <p:stCondLst>
                    <p:cond delay="0"/>
                  </p:stCondLst>
                  <p:childTnLst>
                    <p:animMotion origin="layout" path="M -0.09884 -7.40741E-7 L 4.67283E-6 -7.40741E-7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0334E-6 1.66667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P spid="22" grpId="0" animBg="1"/>
      <p:bldP spid="22" grpId="1" animBg="1"/>
      <p:bldP spid="23" grpId="0" animBg="1"/>
      <p:bldP spid="23" grpId="1"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údo_8">
    <p:bg>
      <p:bgPr>
        <a:solidFill>
          <a:schemeClr val="tx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9B5592B-1081-D4D3-9815-F9C9AFE348D3}"/>
              </a:ext>
            </a:extLst>
          </p:cNvPr>
          <p:cNvPicPr>
            <a:picLocks noChangeAspect="1"/>
          </p:cNvPicPr>
          <p:nvPr userDrawn="1"/>
        </p:nvPicPr>
        <p:blipFill>
          <a:blip r:embed="rId2"/>
          <a:srcRect/>
          <a:stretch/>
        </p:blipFill>
        <p:spPr>
          <a:xfrm>
            <a:off x="1" y="223"/>
            <a:ext cx="12191997" cy="6857552"/>
          </a:xfrm>
          <a:prstGeom prst="rect">
            <a:avLst/>
          </a:prstGeom>
        </p:spPr>
      </p:pic>
      <p:sp>
        <p:nvSpPr>
          <p:cNvPr id="9" name="Text Placeholder 12">
            <a:extLst>
              <a:ext uri="{FF2B5EF4-FFF2-40B4-BE49-F238E27FC236}">
                <a16:creationId xmlns:a16="http://schemas.microsoft.com/office/drawing/2014/main" id="{89494AA9-7719-AC17-178D-E2056991B980}"/>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1" name="Text Placeholder 12">
            <a:extLst>
              <a:ext uri="{FF2B5EF4-FFF2-40B4-BE49-F238E27FC236}">
                <a16:creationId xmlns:a16="http://schemas.microsoft.com/office/drawing/2014/main" id="{83E18F10-7EF6-4A17-1789-DB1DFA8A6DC9}"/>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6"/>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13" name="Text Placeholder 12">
            <a:extLst>
              <a:ext uri="{FF2B5EF4-FFF2-40B4-BE49-F238E27FC236}">
                <a16:creationId xmlns:a16="http://schemas.microsoft.com/office/drawing/2014/main" id="{812F18E3-0A46-98EA-C749-BF9C41D7847D}"/>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6"/>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14" name="Text Placeholder 12">
            <a:extLst>
              <a:ext uri="{FF2B5EF4-FFF2-40B4-BE49-F238E27FC236}">
                <a16:creationId xmlns:a16="http://schemas.microsoft.com/office/drawing/2014/main" id="{2331A267-941A-815E-F7D1-9204D089B451}"/>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6"/>
          </a:solidFill>
        </p:spPr>
        <p:txBody>
          <a:bodyPr wrap="square" lIns="251999" tIns="216000" rIns="251999" bIns="251999">
            <a:spAutoFit/>
          </a:bodyPr>
          <a:lstStyle>
            <a:lvl1pPr marL="0" indent="0">
              <a:lnSpc>
                <a:spcPts val="1500"/>
              </a:lnSpc>
              <a:spcBef>
                <a:spcPts val="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6" name="Picture Placeholder 5">
            <a:extLst>
              <a:ext uri="{FF2B5EF4-FFF2-40B4-BE49-F238E27FC236}">
                <a16:creationId xmlns:a16="http://schemas.microsoft.com/office/drawing/2014/main" id="{84D60D5E-CB98-F687-CBF2-01B1F788B817}"/>
              </a:ext>
            </a:extLst>
          </p:cNvPr>
          <p:cNvSpPr>
            <a:spLocks noGrp="1"/>
          </p:cNvSpPr>
          <p:nvPr>
            <p:ph type="pic" sz="quarter" idx="71" hasCustomPrompt="1"/>
          </p:nvPr>
        </p:nvSpPr>
        <p:spPr>
          <a:xfrm>
            <a:off x="7937040" y="191017"/>
            <a:ext cx="2465455" cy="5477436"/>
          </a:xfrm>
          <a:custGeom>
            <a:avLst/>
            <a:gdLst>
              <a:gd name="connsiteX0" fmla="*/ 0 w 4836588"/>
              <a:gd name="connsiteY0" fmla="*/ 788364 h 10843766"/>
              <a:gd name="connsiteX1" fmla="*/ 788364 w 4836588"/>
              <a:gd name="connsiteY1" fmla="*/ 0 h 10843766"/>
              <a:gd name="connsiteX2" fmla="*/ 4048224 w 4836588"/>
              <a:gd name="connsiteY2" fmla="*/ 0 h 10843766"/>
              <a:gd name="connsiteX3" fmla="*/ 4836588 w 4836588"/>
              <a:gd name="connsiteY3" fmla="*/ 788364 h 10843766"/>
              <a:gd name="connsiteX4" fmla="*/ 4836588 w 4836588"/>
              <a:gd name="connsiteY4" fmla="*/ 10055402 h 10843766"/>
              <a:gd name="connsiteX5" fmla="*/ 4048224 w 4836588"/>
              <a:gd name="connsiteY5" fmla="*/ 10843766 h 10843766"/>
              <a:gd name="connsiteX6" fmla="*/ 788364 w 4836588"/>
              <a:gd name="connsiteY6" fmla="*/ 10843766 h 10843766"/>
              <a:gd name="connsiteX7" fmla="*/ 0 w 4836588"/>
              <a:gd name="connsiteY7" fmla="*/ 10055402 h 10843766"/>
              <a:gd name="connsiteX8" fmla="*/ 0 w 4836588"/>
              <a:gd name="connsiteY8" fmla="*/ 788364 h 10843766"/>
              <a:gd name="connsiteX0" fmla="*/ 0 w 4836588"/>
              <a:gd name="connsiteY0" fmla="*/ 788364 h 10843766"/>
              <a:gd name="connsiteX1" fmla="*/ 788364 w 4836588"/>
              <a:gd name="connsiteY1" fmla="*/ 0 h 10843766"/>
              <a:gd name="connsiteX2" fmla="*/ 4137871 w 4836588"/>
              <a:gd name="connsiteY2" fmla="*/ 0 h 10843766"/>
              <a:gd name="connsiteX3" fmla="*/ 4836588 w 4836588"/>
              <a:gd name="connsiteY3" fmla="*/ 788364 h 10843766"/>
              <a:gd name="connsiteX4" fmla="*/ 4836588 w 4836588"/>
              <a:gd name="connsiteY4" fmla="*/ 10055402 h 10843766"/>
              <a:gd name="connsiteX5" fmla="*/ 4048224 w 4836588"/>
              <a:gd name="connsiteY5" fmla="*/ 10843766 h 10843766"/>
              <a:gd name="connsiteX6" fmla="*/ 788364 w 4836588"/>
              <a:gd name="connsiteY6" fmla="*/ 10843766 h 10843766"/>
              <a:gd name="connsiteX7" fmla="*/ 0 w 4836588"/>
              <a:gd name="connsiteY7" fmla="*/ 10055402 h 10843766"/>
              <a:gd name="connsiteX8" fmla="*/ 0 w 4836588"/>
              <a:gd name="connsiteY8" fmla="*/ 788364 h 10843766"/>
              <a:gd name="connsiteX0" fmla="*/ 0 w 4836588"/>
              <a:gd name="connsiteY0" fmla="*/ 788364 h 10843766"/>
              <a:gd name="connsiteX1" fmla="*/ 788364 w 4836588"/>
              <a:gd name="connsiteY1" fmla="*/ 0 h 10843766"/>
              <a:gd name="connsiteX2" fmla="*/ 4173730 w 4836588"/>
              <a:gd name="connsiteY2" fmla="*/ 0 h 10843766"/>
              <a:gd name="connsiteX3" fmla="*/ 4836588 w 4836588"/>
              <a:gd name="connsiteY3" fmla="*/ 788364 h 10843766"/>
              <a:gd name="connsiteX4" fmla="*/ 4836588 w 4836588"/>
              <a:gd name="connsiteY4" fmla="*/ 10055402 h 10843766"/>
              <a:gd name="connsiteX5" fmla="*/ 4048224 w 4836588"/>
              <a:gd name="connsiteY5" fmla="*/ 10843766 h 10843766"/>
              <a:gd name="connsiteX6" fmla="*/ 788364 w 4836588"/>
              <a:gd name="connsiteY6" fmla="*/ 10843766 h 10843766"/>
              <a:gd name="connsiteX7" fmla="*/ 0 w 4836588"/>
              <a:gd name="connsiteY7" fmla="*/ 10055402 h 10843766"/>
              <a:gd name="connsiteX8" fmla="*/ 0 w 4836588"/>
              <a:gd name="connsiteY8" fmla="*/ 788364 h 10843766"/>
              <a:gd name="connsiteX0" fmla="*/ 0 w 4836588"/>
              <a:gd name="connsiteY0" fmla="*/ 788364 h 10843766"/>
              <a:gd name="connsiteX1" fmla="*/ 788364 w 4836588"/>
              <a:gd name="connsiteY1" fmla="*/ 0 h 10843766"/>
              <a:gd name="connsiteX2" fmla="*/ 4173730 w 4836588"/>
              <a:gd name="connsiteY2" fmla="*/ 0 h 10843766"/>
              <a:gd name="connsiteX3" fmla="*/ 4836588 w 4836588"/>
              <a:gd name="connsiteY3" fmla="*/ 913870 h 10843766"/>
              <a:gd name="connsiteX4" fmla="*/ 4836588 w 4836588"/>
              <a:gd name="connsiteY4" fmla="*/ 10055402 h 10843766"/>
              <a:gd name="connsiteX5" fmla="*/ 4048224 w 4836588"/>
              <a:gd name="connsiteY5" fmla="*/ 10843766 h 10843766"/>
              <a:gd name="connsiteX6" fmla="*/ 788364 w 4836588"/>
              <a:gd name="connsiteY6" fmla="*/ 10843766 h 10843766"/>
              <a:gd name="connsiteX7" fmla="*/ 0 w 4836588"/>
              <a:gd name="connsiteY7" fmla="*/ 10055402 h 10843766"/>
              <a:gd name="connsiteX8" fmla="*/ 0 w 4836588"/>
              <a:gd name="connsiteY8" fmla="*/ 788364 h 10843766"/>
              <a:gd name="connsiteX0" fmla="*/ 0 w 4854518"/>
              <a:gd name="connsiteY0" fmla="*/ 788364 h 10843766"/>
              <a:gd name="connsiteX1" fmla="*/ 788364 w 4854518"/>
              <a:gd name="connsiteY1" fmla="*/ 0 h 10843766"/>
              <a:gd name="connsiteX2" fmla="*/ 4173730 w 4854518"/>
              <a:gd name="connsiteY2" fmla="*/ 0 h 10843766"/>
              <a:gd name="connsiteX3" fmla="*/ 4854518 w 4854518"/>
              <a:gd name="connsiteY3" fmla="*/ 878011 h 10843766"/>
              <a:gd name="connsiteX4" fmla="*/ 4836588 w 4854518"/>
              <a:gd name="connsiteY4" fmla="*/ 10055402 h 10843766"/>
              <a:gd name="connsiteX5" fmla="*/ 4048224 w 4854518"/>
              <a:gd name="connsiteY5" fmla="*/ 10843766 h 10843766"/>
              <a:gd name="connsiteX6" fmla="*/ 788364 w 4854518"/>
              <a:gd name="connsiteY6" fmla="*/ 10843766 h 10843766"/>
              <a:gd name="connsiteX7" fmla="*/ 0 w 4854518"/>
              <a:gd name="connsiteY7" fmla="*/ 10055402 h 10843766"/>
              <a:gd name="connsiteX8" fmla="*/ 0 w 4854518"/>
              <a:gd name="connsiteY8" fmla="*/ 788364 h 10843766"/>
              <a:gd name="connsiteX0" fmla="*/ 0 w 4854518"/>
              <a:gd name="connsiteY0" fmla="*/ 788364 h 10843766"/>
              <a:gd name="connsiteX1" fmla="*/ 788364 w 4854518"/>
              <a:gd name="connsiteY1" fmla="*/ 0 h 10843766"/>
              <a:gd name="connsiteX2" fmla="*/ 4173730 w 4854518"/>
              <a:gd name="connsiteY2" fmla="*/ 0 h 10843766"/>
              <a:gd name="connsiteX3" fmla="*/ 4854518 w 4854518"/>
              <a:gd name="connsiteY3" fmla="*/ 806293 h 10843766"/>
              <a:gd name="connsiteX4" fmla="*/ 4836588 w 4854518"/>
              <a:gd name="connsiteY4" fmla="*/ 10055402 h 10843766"/>
              <a:gd name="connsiteX5" fmla="*/ 4048224 w 4854518"/>
              <a:gd name="connsiteY5" fmla="*/ 10843766 h 10843766"/>
              <a:gd name="connsiteX6" fmla="*/ 788364 w 4854518"/>
              <a:gd name="connsiteY6" fmla="*/ 10843766 h 10843766"/>
              <a:gd name="connsiteX7" fmla="*/ 0 w 4854518"/>
              <a:gd name="connsiteY7" fmla="*/ 10055402 h 10843766"/>
              <a:gd name="connsiteX8" fmla="*/ 0 w 4854518"/>
              <a:gd name="connsiteY8" fmla="*/ 788364 h 10843766"/>
              <a:gd name="connsiteX0" fmla="*/ 0 w 4854518"/>
              <a:gd name="connsiteY0" fmla="*/ 788364 h 10843766"/>
              <a:gd name="connsiteX1" fmla="*/ 788364 w 4854518"/>
              <a:gd name="connsiteY1" fmla="*/ 0 h 10843766"/>
              <a:gd name="connsiteX2" fmla="*/ 4173730 w 4854518"/>
              <a:gd name="connsiteY2" fmla="*/ 0 h 10843766"/>
              <a:gd name="connsiteX3" fmla="*/ 4854518 w 4854518"/>
              <a:gd name="connsiteY3" fmla="*/ 788364 h 10843766"/>
              <a:gd name="connsiteX4" fmla="*/ 4836588 w 4854518"/>
              <a:gd name="connsiteY4" fmla="*/ 10055402 h 10843766"/>
              <a:gd name="connsiteX5" fmla="*/ 4048224 w 4854518"/>
              <a:gd name="connsiteY5" fmla="*/ 10843766 h 10843766"/>
              <a:gd name="connsiteX6" fmla="*/ 788364 w 4854518"/>
              <a:gd name="connsiteY6" fmla="*/ 10843766 h 10843766"/>
              <a:gd name="connsiteX7" fmla="*/ 0 w 4854518"/>
              <a:gd name="connsiteY7" fmla="*/ 10055402 h 10843766"/>
              <a:gd name="connsiteX8" fmla="*/ 0 w 4854518"/>
              <a:gd name="connsiteY8" fmla="*/ 788364 h 10843766"/>
              <a:gd name="connsiteX0" fmla="*/ 0 w 4854518"/>
              <a:gd name="connsiteY0" fmla="*/ 824223 h 10879625"/>
              <a:gd name="connsiteX1" fmla="*/ 788364 w 4854518"/>
              <a:gd name="connsiteY1" fmla="*/ 35859 h 10879625"/>
              <a:gd name="connsiteX2" fmla="*/ 4155801 w 4854518"/>
              <a:gd name="connsiteY2" fmla="*/ 0 h 10879625"/>
              <a:gd name="connsiteX3" fmla="*/ 4854518 w 4854518"/>
              <a:gd name="connsiteY3" fmla="*/ 824223 h 10879625"/>
              <a:gd name="connsiteX4" fmla="*/ 4836588 w 4854518"/>
              <a:gd name="connsiteY4" fmla="*/ 10091261 h 10879625"/>
              <a:gd name="connsiteX5" fmla="*/ 4048224 w 4854518"/>
              <a:gd name="connsiteY5" fmla="*/ 10879625 h 10879625"/>
              <a:gd name="connsiteX6" fmla="*/ 788364 w 4854518"/>
              <a:gd name="connsiteY6" fmla="*/ 10879625 h 10879625"/>
              <a:gd name="connsiteX7" fmla="*/ 0 w 4854518"/>
              <a:gd name="connsiteY7" fmla="*/ 10091261 h 10879625"/>
              <a:gd name="connsiteX8" fmla="*/ 0 w 4854518"/>
              <a:gd name="connsiteY8" fmla="*/ 824223 h 10879625"/>
              <a:gd name="connsiteX0" fmla="*/ 0 w 4854518"/>
              <a:gd name="connsiteY0" fmla="*/ 824223 h 10879625"/>
              <a:gd name="connsiteX1" fmla="*/ 698717 w 4854518"/>
              <a:gd name="connsiteY1" fmla="*/ 35859 h 10879625"/>
              <a:gd name="connsiteX2" fmla="*/ 4155801 w 4854518"/>
              <a:gd name="connsiteY2" fmla="*/ 0 h 10879625"/>
              <a:gd name="connsiteX3" fmla="*/ 4854518 w 4854518"/>
              <a:gd name="connsiteY3" fmla="*/ 824223 h 10879625"/>
              <a:gd name="connsiteX4" fmla="*/ 4836588 w 4854518"/>
              <a:gd name="connsiteY4" fmla="*/ 10091261 h 10879625"/>
              <a:gd name="connsiteX5" fmla="*/ 4048224 w 4854518"/>
              <a:gd name="connsiteY5" fmla="*/ 10879625 h 10879625"/>
              <a:gd name="connsiteX6" fmla="*/ 788364 w 4854518"/>
              <a:gd name="connsiteY6" fmla="*/ 10879625 h 10879625"/>
              <a:gd name="connsiteX7" fmla="*/ 0 w 4854518"/>
              <a:gd name="connsiteY7" fmla="*/ 10091261 h 10879625"/>
              <a:gd name="connsiteX8" fmla="*/ 0 w 4854518"/>
              <a:gd name="connsiteY8" fmla="*/ 82422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54517 w 4872447"/>
              <a:gd name="connsiteY4" fmla="*/ 10091261 h 10879625"/>
              <a:gd name="connsiteX5" fmla="*/ 4066153 w 4872447"/>
              <a:gd name="connsiteY5" fmla="*/ 10879625 h 10879625"/>
              <a:gd name="connsiteX6" fmla="*/ 806293 w 4872447"/>
              <a:gd name="connsiteY6" fmla="*/ 10879625 h 10879625"/>
              <a:gd name="connsiteX7" fmla="*/ 17929 w 4872447"/>
              <a:gd name="connsiteY7" fmla="*/ 10091261 h 10879625"/>
              <a:gd name="connsiteX8" fmla="*/ 0 w 4872447"/>
              <a:gd name="connsiteY8" fmla="*/ 84215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54517 w 4872447"/>
              <a:gd name="connsiteY4" fmla="*/ 10091261 h 10879625"/>
              <a:gd name="connsiteX5" fmla="*/ 3922718 w 4872447"/>
              <a:gd name="connsiteY5" fmla="*/ 10879625 h 10879625"/>
              <a:gd name="connsiteX6" fmla="*/ 806293 w 4872447"/>
              <a:gd name="connsiteY6" fmla="*/ 10879625 h 10879625"/>
              <a:gd name="connsiteX7" fmla="*/ 17929 w 4872447"/>
              <a:gd name="connsiteY7" fmla="*/ 10091261 h 10879625"/>
              <a:gd name="connsiteX8" fmla="*/ 0 w 4872447"/>
              <a:gd name="connsiteY8" fmla="*/ 84215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18659 w 4872447"/>
              <a:gd name="connsiteY4" fmla="*/ 10091261 h 10879625"/>
              <a:gd name="connsiteX5" fmla="*/ 3922718 w 4872447"/>
              <a:gd name="connsiteY5" fmla="*/ 10879625 h 10879625"/>
              <a:gd name="connsiteX6" fmla="*/ 806293 w 4872447"/>
              <a:gd name="connsiteY6" fmla="*/ 10879625 h 10879625"/>
              <a:gd name="connsiteX7" fmla="*/ 17929 w 4872447"/>
              <a:gd name="connsiteY7" fmla="*/ 10091261 h 10879625"/>
              <a:gd name="connsiteX8" fmla="*/ 0 w 4872447"/>
              <a:gd name="connsiteY8" fmla="*/ 84215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00729 w 4872447"/>
              <a:gd name="connsiteY4" fmla="*/ 10091261 h 10879625"/>
              <a:gd name="connsiteX5" fmla="*/ 3922718 w 4872447"/>
              <a:gd name="connsiteY5" fmla="*/ 10879625 h 10879625"/>
              <a:gd name="connsiteX6" fmla="*/ 806293 w 4872447"/>
              <a:gd name="connsiteY6" fmla="*/ 10879625 h 10879625"/>
              <a:gd name="connsiteX7" fmla="*/ 17929 w 4872447"/>
              <a:gd name="connsiteY7" fmla="*/ 10091261 h 10879625"/>
              <a:gd name="connsiteX8" fmla="*/ 0 w 4872447"/>
              <a:gd name="connsiteY8" fmla="*/ 84215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00729 w 4872447"/>
              <a:gd name="connsiteY4" fmla="*/ 10091261 h 10879625"/>
              <a:gd name="connsiteX5" fmla="*/ 3922718 w 4872447"/>
              <a:gd name="connsiteY5" fmla="*/ 10879625 h 10879625"/>
              <a:gd name="connsiteX6" fmla="*/ 806293 w 4872447"/>
              <a:gd name="connsiteY6" fmla="*/ 10879625 h 10879625"/>
              <a:gd name="connsiteX7" fmla="*/ 35858 w 4872447"/>
              <a:gd name="connsiteY7" fmla="*/ 10073332 h 10879625"/>
              <a:gd name="connsiteX8" fmla="*/ 0 w 4872447"/>
              <a:gd name="connsiteY8" fmla="*/ 842153 h 10879625"/>
              <a:gd name="connsiteX0" fmla="*/ 0 w 4872447"/>
              <a:gd name="connsiteY0" fmla="*/ 842153 h 10879625"/>
              <a:gd name="connsiteX1" fmla="*/ 716646 w 4872447"/>
              <a:gd name="connsiteY1" fmla="*/ 35859 h 10879625"/>
              <a:gd name="connsiteX2" fmla="*/ 4173730 w 4872447"/>
              <a:gd name="connsiteY2" fmla="*/ 0 h 10879625"/>
              <a:gd name="connsiteX3" fmla="*/ 4872447 w 4872447"/>
              <a:gd name="connsiteY3" fmla="*/ 824223 h 10879625"/>
              <a:gd name="connsiteX4" fmla="*/ 4800729 w 4872447"/>
              <a:gd name="connsiteY4" fmla="*/ 10091261 h 10879625"/>
              <a:gd name="connsiteX5" fmla="*/ 3922718 w 4872447"/>
              <a:gd name="connsiteY5" fmla="*/ 10879625 h 10879625"/>
              <a:gd name="connsiteX6" fmla="*/ 806293 w 4872447"/>
              <a:gd name="connsiteY6" fmla="*/ 10879625 h 10879625"/>
              <a:gd name="connsiteX7" fmla="*/ 17928 w 4872447"/>
              <a:gd name="connsiteY7" fmla="*/ 10073332 h 10879625"/>
              <a:gd name="connsiteX8" fmla="*/ 0 w 4872447"/>
              <a:gd name="connsiteY8" fmla="*/ 842153 h 10879625"/>
              <a:gd name="connsiteX0" fmla="*/ 0 w 4872447"/>
              <a:gd name="connsiteY0" fmla="*/ 842153 h 10933413"/>
              <a:gd name="connsiteX1" fmla="*/ 716646 w 4872447"/>
              <a:gd name="connsiteY1" fmla="*/ 35859 h 10933413"/>
              <a:gd name="connsiteX2" fmla="*/ 4173730 w 4872447"/>
              <a:gd name="connsiteY2" fmla="*/ 0 h 10933413"/>
              <a:gd name="connsiteX3" fmla="*/ 4872447 w 4872447"/>
              <a:gd name="connsiteY3" fmla="*/ 824223 h 10933413"/>
              <a:gd name="connsiteX4" fmla="*/ 4800729 w 4872447"/>
              <a:gd name="connsiteY4" fmla="*/ 10091261 h 10933413"/>
              <a:gd name="connsiteX5" fmla="*/ 3922718 w 4872447"/>
              <a:gd name="connsiteY5" fmla="*/ 10879625 h 10933413"/>
              <a:gd name="connsiteX6" fmla="*/ 788364 w 4872447"/>
              <a:gd name="connsiteY6" fmla="*/ 10933413 h 10933413"/>
              <a:gd name="connsiteX7" fmla="*/ 17928 w 4872447"/>
              <a:gd name="connsiteY7" fmla="*/ 10073332 h 10933413"/>
              <a:gd name="connsiteX8" fmla="*/ 0 w 4872447"/>
              <a:gd name="connsiteY8" fmla="*/ 842153 h 10933413"/>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800729 w 4872447"/>
              <a:gd name="connsiteY4" fmla="*/ 10091261 h 10915484"/>
              <a:gd name="connsiteX5" fmla="*/ 3922718 w 4872447"/>
              <a:gd name="connsiteY5" fmla="*/ 10879625 h 10915484"/>
              <a:gd name="connsiteX6" fmla="*/ 788364 w 4872447"/>
              <a:gd name="connsiteY6" fmla="*/ 10915484 h 10915484"/>
              <a:gd name="connsiteX7" fmla="*/ 17928 w 4872447"/>
              <a:gd name="connsiteY7" fmla="*/ 10073332 h 10915484"/>
              <a:gd name="connsiteX8" fmla="*/ 0 w 4872447"/>
              <a:gd name="connsiteY8" fmla="*/ 842153 h 10915484"/>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800729 w 4872447"/>
              <a:gd name="connsiteY4" fmla="*/ 10091261 h 10915484"/>
              <a:gd name="connsiteX5" fmla="*/ 3940647 w 4872447"/>
              <a:gd name="connsiteY5" fmla="*/ 10897555 h 10915484"/>
              <a:gd name="connsiteX6" fmla="*/ 788364 w 4872447"/>
              <a:gd name="connsiteY6" fmla="*/ 10915484 h 10915484"/>
              <a:gd name="connsiteX7" fmla="*/ 17928 w 4872447"/>
              <a:gd name="connsiteY7" fmla="*/ 10073332 h 10915484"/>
              <a:gd name="connsiteX8" fmla="*/ 0 w 4872447"/>
              <a:gd name="connsiteY8" fmla="*/ 842153 h 10915484"/>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764871 w 4872447"/>
              <a:gd name="connsiteY4" fmla="*/ 10091261 h 10915484"/>
              <a:gd name="connsiteX5" fmla="*/ 3940647 w 4872447"/>
              <a:gd name="connsiteY5" fmla="*/ 10897555 h 10915484"/>
              <a:gd name="connsiteX6" fmla="*/ 788364 w 4872447"/>
              <a:gd name="connsiteY6" fmla="*/ 10915484 h 10915484"/>
              <a:gd name="connsiteX7" fmla="*/ 17928 w 4872447"/>
              <a:gd name="connsiteY7" fmla="*/ 10073332 h 10915484"/>
              <a:gd name="connsiteX8" fmla="*/ 0 w 4872447"/>
              <a:gd name="connsiteY8" fmla="*/ 842153 h 10915484"/>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729012 w 4872447"/>
              <a:gd name="connsiteY4" fmla="*/ 10127120 h 10915484"/>
              <a:gd name="connsiteX5" fmla="*/ 3940647 w 4872447"/>
              <a:gd name="connsiteY5" fmla="*/ 10897555 h 10915484"/>
              <a:gd name="connsiteX6" fmla="*/ 788364 w 4872447"/>
              <a:gd name="connsiteY6" fmla="*/ 10915484 h 10915484"/>
              <a:gd name="connsiteX7" fmla="*/ 17928 w 4872447"/>
              <a:gd name="connsiteY7" fmla="*/ 10073332 h 10915484"/>
              <a:gd name="connsiteX8" fmla="*/ 0 w 4872447"/>
              <a:gd name="connsiteY8" fmla="*/ 842153 h 10915484"/>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729012 w 4872447"/>
              <a:gd name="connsiteY4" fmla="*/ 10127120 h 10915484"/>
              <a:gd name="connsiteX5" fmla="*/ 3833071 w 4872447"/>
              <a:gd name="connsiteY5" fmla="*/ 10897555 h 10915484"/>
              <a:gd name="connsiteX6" fmla="*/ 788364 w 4872447"/>
              <a:gd name="connsiteY6" fmla="*/ 10915484 h 10915484"/>
              <a:gd name="connsiteX7" fmla="*/ 17928 w 4872447"/>
              <a:gd name="connsiteY7" fmla="*/ 10073332 h 10915484"/>
              <a:gd name="connsiteX8" fmla="*/ 0 w 4872447"/>
              <a:gd name="connsiteY8" fmla="*/ 842153 h 10915484"/>
              <a:gd name="connsiteX0" fmla="*/ 0 w 4872447"/>
              <a:gd name="connsiteY0" fmla="*/ 842153 h 10915484"/>
              <a:gd name="connsiteX1" fmla="*/ 716646 w 4872447"/>
              <a:gd name="connsiteY1" fmla="*/ 35859 h 10915484"/>
              <a:gd name="connsiteX2" fmla="*/ 4173730 w 4872447"/>
              <a:gd name="connsiteY2" fmla="*/ 0 h 10915484"/>
              <a:gd name="connsiteX3" fmla="*/ 4872447 w 4872447"/>
              <a:gd name="connsiteY3" fmla="*/ 824223 h 10915484"/>
              <a:gd name="connsiteX4" fmla="*/ 4729012 w 4872447"/>
              <a:gd name="connsiteY4" fmla="*/ 10127120 h 10915484"/>
              <a:gd name="connsiteX5" fmla="*/ 3940647 w 4872447"/>
              <a:gd name="connsiteY5" fmla="*/ 10915484 h 10915484"/>
              <a:gd name="connsiteX6" fmla="*/ 788364 w 4872447"/>
              <a:gd name="connsiteY6" fmla="*/ 10915484 h 10915484"/>
              <a:gd name="connsiteX7" fmla="*/ 17928 w 4872447"/>
              <a:gd name="connsiteY7" fmla="*/ 10073332 h 10915484"/>
              <a:gd name="connsiteX8" fmla="*/ 0 w 4872447"/>
              <a:gd name="connsiteY8" fmla="*/ 842153 h 1091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2447" h="10915484">
                <a:moveTo>
                  <a:pt x="0" y="842153"/>
                </a:moveTo>
                <a:cubicBezTo>
                  <a:pt x="0" y="406752"/>
                  <a:pt x="281245" y="35859"/>
                  <a:pt x="716646" y="35859"/>
                </a:cubicBezTo>
                <a:lnTo>
                  <a:pt x="4173730" y="0"/>
                </a:lnTo>
                <a:cubicBezTo>
                  <a:pt x="4609131" y="0"/>
                  <a:pt x="4872447" y="388822"/>
                  <a:pt x="4872447" y="824223"/>
                </a:cubicBezTo>
                <a:cubicBezTo>
                  <a:pt x="4866470" y="3883353"/>
                  <a:pt x="4734989" y="7067990"/>
                  <a:pt x="4729012" y="10127120"/>
                </a:cubicBezTo>
                <a:cubicBezTo>
                  <a:pt x="4729012" y="10562521"/>
                  <a:pt x="4376048" y="10915484"/>
                  <a:pt x="3940647" y="10915484"/>
                </a:cubicBezTo>
                <a:lnTo>
                  <a:pt x="788364" y="10915484"/>
                </a:lnTo>
                <a:cubicBezTo>
                  <a:pt x="352963" y="10915484"/>
                  <a:pt x="17928" y="10508733"/>
                  <a:pt x="17928" y="10073332"/>
                </a:cubicBezTo>
                <a:cubicBezTo>
                  <a:pt x="11952" y="6990296"/>
                  <a:pt x="5976" y="3925189"/>
                  <a:pt x="0" y="842153"/>
                </a:cubicBezTo>
                <a:close/>
              </a:path>
            </a:pathLst>
          </a:custGeom>
          <a:solidFill>
            <a:schemeClr val="bg1">
              <a:alpha val="15000"/>
            </a:schemeClr>
          </a:solidFill>
          <a:scene3d>
            <a:camera prst="perspectiveFront" fov="1200000">
              <a:rot lat="21030000" lon="1200000" rev="20520000"/>
            </a:camera>
            <a:lightRig rig="threePt" dir="t"/>
          </a:scene3d>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celular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Slide Number Placeholder 5">
            <a:extLst>
              <a:ext uri="{FF2B5EF4-FFF2-40B4-BE49-F238E27FC236}">
                <a16:creationId xmlns:a16="http://schemas.microsoft.com/office/drawing/2014/main" id="{18DD9099-FDB0-7784-28C8-96C75DADC26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6447504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1">
                                            <p:bg/>
                                          </p:spTgt>
                                        </p:tgtEl>
                                        <p:attrNameLst>
                                          <p:attrName>style.visibility</p:attrName>
                                        </p:attrNameLst>
                                      </p:cBhvr>
                                      <p:to>
                                        <p:strVal val="visible"/>
                                      </p:to>
                                    </p:set>
                                    <p:animEffect transition="in" filter="fade">
                                      <p:cBhvr>
                                        <p:cTn id="10" dur="500"/>
                                        <p:tgtEl>
                                          <p:spTgt spid="11">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1">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1">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13">
                                            <p:bg/>
                                          </p:spTgt>
                                        </p:tgtEl>
                                        <p:attrNameLst>
                                          <p:attrName>style.visibility</p:attrName>
                                        </p:attrNameLst>
                                      </p:cBhvr>
                                      <p:to>
                                        <p:strVal val="visible"/>
                                      </p:to>
                                    </p:set>
                                    <p:animEffect transition="in" filter="fade">
                                      <p:cBhvr>
                                        <p:cTn id="20" dur="500"/>
                                        <p:tgtEl>
                                          <p:spTgt spid="13">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13">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13">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14">
                                            <p:bg/>
                                          </p:spTgt>
                                        </p:tgtEl>
                                        <p:attrNameLst>
                                          <p:attrName>style.visibility</p:attrName>
                                        </p:attrNameLst>
                                      </p:cBhvr>
                                      <p:to>
                                        <p:strVal val="visible"/>
                                      </p:to>
                                    </p:set>
                                    <p:animEffect transition="in" filter="fade">
                                      <p:cBhvr>
                                        <p:cTn id="30" dur="500"/>
                                        <p:tgtEl>
                                          <p:spTgt spid="14">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14">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14">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11"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1"/>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1"/>
                        </p:tgtEl>
                        <p:attrNameLst>
                          <p:attrName>ppt_x</p:attrName>
                          <p:attrName>ppt_y</p:attrName>
                        </p:attrNameLst>
                      </p:cBhvr>
                      <p:rCtr x="4909" y="0"/>
                    </p:animMotion>
                  </p:childTnLst>
                </p:cTn>
              </p:par>
            </p:tnLst>
          </p:tmpl>
        </p:tmplLst>
      </p:bldP>
      <p:bldP spid="11" grpId="1" build="p"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3"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1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13"/>
                        </p:tgtEl>
                        <p:attrNameLst>
                          <p:attrName>ppt_x</p:attrName>
                          <p:attrName>ppt_y</p:attrName>
                        </p:attrNameLst>
                      </p:cBhvr>
                      <p:rCtr x="4909" y="0"/>
                    </p:animMotion>
                  </p:childTnLst>
                </p:cTn>
              </p:par>
            </p:tnLst>
          </p:tmpl>
        </p:tmplLst>
      </p:bldP>
      <p:bldP spid="13" grpId="1" build="p" animBg="1">
        <p:tmplLst>
          <p:tmpl>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14"/>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14"/>
                        </p:tgtEl>
                        <p:attrNameLst>
                          <p:attrName>ppt_x</p:attrName>
                          <p:attrName>ppt_y</p:attrName>
                        </p:attrNameLst>
                      </p:cBhvr>
                      <p:rCtr x="4909" y="0"/>
                    </p:animMotion>
                  </p:childTnLst>
                </p:cTn>
              </p:par>
            </p:tnLst>
          </p:tmpl>
        </p:tmplLst>
      </p:bldP>
      <p:bldP spid="14" grpId="1" build="p" animBg="1">
        <p:tmplLst>
          <p:tmpl>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údo_9">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em movimento 1</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627975"/>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739402" y="2913304"/>
            <a:ext cx="3998007" cy="1045927"/>
          </a:xfrm>
          <a:prstGeom prst="rect">
            <a:avLst/>
          </a:prstGeom>
        </p:spPr>
        <p:txBody>
          <a:bodyPr wrap="square" lIns="0" rIns="90000">
            <a:spAutoFit/>
          </a:bodyPr>
          <a:lstStyle>
            <a:lvl1pPr marL="0" indent="0">
              <a:lnSpc>
                <a:spcPts val="1900"/>
              </a:lnSpc>
              <a:spcBef>
                <a:spcPts val="75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a:t>
            </a:r>
            <a:r>
              <a:rPr lang="pt-BR" err="1"/>
              <a:t>wisi</a:t>
            </a:r>
            <a:r>
              <a:rPr lang="pt-BR"/>
              <a:t> </a:t>
            </a:r>
            <a:r>
              <a:rPr lang="pt-BR" err="1"/>
              <a:t>enim</a:t>
            </a:r>
            <a:r>
              <a:rPr lang="pt-BR"/>
              <a:t> ad </a:t>
            </a:r>
            <a:r>
              <a:rPr lang="pt-BR" err="1"/>
              <a:t>minim</a:t>
            </a:r>
            <a:r>
              <a:rPr lang="pt-BR"/>
              <a:t> </a:t>
            </a:r>
            <a:r>
              <a:rPr lang="pt-BR" err="1"/>
              <a:t>veniam</a:t>
            </a:r>
            <a:r>
              <a:rPr lang="pt-BR"/>
              <a:t>, </a:t>
            </a:r>
            <a:r>
              <a:rPr lang="pt-BR" err="1"/>
              <a:t>quisnos</a:t>
            </a:r>
            <a:r>
              <a:rPr lang="pt-BR"/>
              <a:t> exerci </a:t>
            </a:r>
            <a:r>
              <a:rPr lang="pt-BR" err="1"/>
              <a:t>tation</a:t>
            </a:r>
            <a:r>
              <a:rPr lang="pt-BR"/>
              <a:t> </a:t>
            </a:r>
            <a:r>
              <a:rPr lang="pt-BR" err="1"/>
              <a:t>ullamcorper</a:t>
            </a:r>
            <a:r>
              <a:rPr lang="pt-BR"/>
              <a:t> </a:t>
            </a:r>
            <a:r>
              <a:rPr lang="pt-BR" err="1"/>
              <a:t>suscipit</a:t>
            </a:r>
            <a:r>
              <a:rPr lang="pt-BR"/>
              <a:t> </a:t>
            </a:r>
            <a:r>
              <a:rPr lang="pt-BR" err="1"/>
              <a:t>eborp</a:t>
            </a:r>
            <a:r>
              <a:rPr lang="pt-BR"/>
              <a:t> </a:t>
            </a:r>
            <a:r>
              <a:rPr lang="pt-BR" err="1"/>
              <a:t>lobortis</a:t>
            </a:r>
            <a:r>
              <a:rPr lang="pt-BR"/>
              <a:t> </a:t>
            </a:r>
            <a:r>
              <a:rPr lang="pt-BR" err="1"/>
              <a:t>nisl</a:t>
            </a:r>
            <a:r>
              <a:rPr lang="pt-BR"/>
              <a:t> ut </a:t>
            </a:r>
            <a:r>
              <a:rPr lang="pt-BR" err="1"/>
              <a:t>aliquip</a:t>
            </a:r>
            <a:r>
              <a:rPr lang="pt-BR"/>
              <a:t> </a:t>
            </a:r>
            <a:r>
              <a:rPr lang="pt-BR" err="1"/>
              <a:t>ex</a:t>
            </a:r>
            <a:r>
              <a:rPr lang="pt-BR"/>
              <a:t> </a:t>
            </a:r>
            <a:r>
              <a:rPr lang="pt-BR" err="1"/>
              <a:t>ea</a:t>
            </a:r>
            <a:r>
              <a:rPr lang="pt-BR"/>
              <a:t> </a:t>
            </a:r>
            <a:r>
              <a:rPr lang="pt-BR" err="1"/>
              <a:t>commodo</a:t>
            </a:r>
            <a:r>
              <a:rPr lang="pt-BR"/>
              <a:t>. Use a versão </a:t>
            </a:r>
            <a:r>
              <a:rPr lang="pt-BR" err="1"/>
              <a:t>bold</a:t>
            </a:r>
            <a:r>
              <a:rPr lang="pt-BR"/>
              <a:t> para destaques:</a:t>
            </a:r>
          </a:p>
        </p:txBody>
      </p:sp>
      <p:sp>
        <p:nvSpPr>
          <p:cNvPr id="13" name="Text Placeholder 12">
            <a:extLst>
              <a:ext uri="{FF2B5EF4-FFF2-40B4-BE49-F238E27FC236}">
                <a16:creationId xmlns:a16="http://schemas.microsoft.com/office/drawing/2014/main" id="{915E5425-D690-EEC7-42E5-3F599B9160BA}"/>
              </a:ext>
            </a:extLst>
          </p:cNvPr>
          <p:cNvSpPr>
            <a:spLocks noGrp="1"/>
          </p:cNvSpPr>
          <p:nvPr>
            <p:ph type="body" sz="quarter" idx="69" hasCustomPrompt="1"/>
          </p:nvPr>
        </p:nvSpPr>
        <p:spPr>
          <a:xfrm>
            <a:off x="739402" y="4038681"/>
            <a:ext cx="3998007" cy="861774"/>
          </a:xfrm>
          <a:prstGeom prst="rect">
            <a:avLst/>
          </a:prstGeom>
        </p:spPr>
        <p:txBody>
          <a:bodyPr wrap="square" lIns="0" rIns="90000">
            <a:spAutoFit/>
          </a:bodyPr>
          <a:lstStyle>
            <a:lvl1pPr marL="127800" indent="-117000">
              <a:lnSpc>
                <a:spcPts val="1500"/>
              </a:lnSpc>
              <a:spcBef>
                <a:spcPts val="500"/>
              </a:spcBef>
              <a:buFont typeface="Arial" panose="020B0604020202020204" pitchFamily="34" charset="0"/>
              <a:buChar char="•"/>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 minim veniam, quisnos exerci tation ullamcorper suscipit eborp lobortis nisl ut aliquip ex ea commodo. Use a versão bold para destaques.</a:t>
            </a:r>
          </a:p>
        </p:txBody>
      </p:sp>
      <p:sp>
        <p:nvSpPr>
          <p:cNvPr id="3" name="Picture Placeholder 8">
            <a:extLst>
              <a:ext uri="{FF2B5EF4-FFF2-40B4-BE49-F238E27FC236}">
                <a16:creationId xmlns:a16="http://schemas.microsoft.com/office/drawing/2014/main" id="{DF1CB840-0670-CA06-239E-AED5FB6E3D2F}"/>
              </a:ext>
            </a:extLst>
          </p:cNvPr>
          <p:cNvSpPr>
            <a:spLocks noGrp="1"/>
          </p:cNvSpPr>
          <p:nvPr>
            <p:ph type="pic" sz="quarter" idx="70" hasCustomPrompt="1"/>
          </p:nvPr>
        </p:nvSpPr>
        <p:spPr>
          <a:xfrm>
            <a:off x="6907435" y="1536971"/>
            <a:ext cx="2879041" cy="4138200"/>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45DDFA95-1D71-2FFF-DE7D-52912B4DBED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336849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údo_1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em movimento 2</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B9247E9A-9750-9CF9-A7A1-6579FC8A5877}"/>
              </a:ext>
            </a:extLst>
          </p:cNvPr>
          <p:cNvSpPr>
            <a:spLocks noGrp="1"/>
          </p:cNvSpPr>
          <p:nvPr>
            <p:ph type="body" sz="quarter" idx="45" hasCustomPrompt="1"/>
          </p:nvPr>
        </p:nvSpPr>
        <p:spPr>
          <a:xfrm>
            <a:off x="739402" y="1727524"/>
            <a:ext cx="2719641" cy="2950744"/>
          </a:xfrm>
          <a:prstGeom prst="rect">
            <a:avLst/>
          </a:prstGeom>
        </p:spPr>
        <p:txBody>
          <a:bodyPr wrap="square" lIns="0" rIns="90000">
            <a:spAutoFit/>
          </a:bodyPr>
          <a:lstStyle>
            <a:lvl1pPr marL="0" indent="0">
              <a:lnSpc>
                <a:spcPts val="2500"/>
              </a:lnSpc>
              <a:spcBef>
                <a:spcPts val="5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a:t>
            </a:r>
            <a:r>
              <a:rPr lang="pt-BR" err="1"/>
              <a:t>consectetuer</a:t>
            </a:r>
            <a:r>
              <a:rPr lang="pt-BR"/>
              <a:t> </a:t>
            </a:r>
            <a:r>
              <a:rPr lang="pt-BR" err="1"/>
              <a:t>am</a:t>
            </a:r>
            <a:r>
              <a:rPr lang="pt-BR"/>
              <a:t> </a:t>
            </a:r>
            <a:r>
              <a:rPr lang="pt-BR" err="1"/>
              <a:t>adipisc</a:t>
            </a:r>
            <a:r>
              <a:rPr lang="pt-BR"/>
              <a:t> </a:t>
            </a:r>
            <a:r>
              <a:rPr lang="pt-BR" err="1"/>
              <a:t>elit</a:t>
            </a:r>
            <a:r>
              <a:rPr lang="pt-BR"/>
              <a:t>, </a:t>
            </a:r>
            <a:r>
              <a:rPr lang="pt-BR" err="1"/>
              <a:t>seimt</a:t>
            </a:r>
            <a:r>
              <a:rPr lang="pt-BR"/>
              <a:t> </a:t>
            </a:r>
            <a:r>
              <a:rPr lang="pt-BR" err="1"/>
              <a:t>nonum</a:t>
            </a:r>
            <a:r>
              <a:rPr lang="pt-BR"/>
              <a:t> </a:t>
            </a:r>
            <a:r>
              <a:rPr lang="pt-BR" err="1"/>
              <a:t>nibh</a:t>
            </a:r>
            <a:r>
              <a:rPr lang="pt-BR"/>
              <a:t> </a:t>
            </a:r>
            <a:r>
              <a:rPr lang="pt-BR" err="1"/>
              <a:t>morq</a:t>
            </a:r>
            <a:r>
              <a:rPr lang="pt-BR"/>
              <a:t> </a:t>
            </a:r>
            <a:r>
              <a:rPr lang="pt-BR" err="1"/>
              <a:t>euismod</a:t>
            </a:r>
            <a:r>
              <a:rPr lang="pt-BR"/>
              <a:t> </a:t>
            </a:r>
            <a:r>
              <a:rPr lang="pt-BR" err="1"/>
              <a:t>tincidunt</a:t>
            </a:r>
            <a:r>
              <a:rPr lang="pt-BR"/>
              <a:t> ut </a:t>
            </a:r>
            <a:r>
              <a:rPr lang="pt-BR" err="1"/>
              <a:t>lore</a:t>
            </a:r>
            <a:r>
              <a:rPr lang="pt-BR"/>
              <a:t> </a:t>
            </a:r>
            <a:r>
              <a:rPr lang="pt-BR" err="1"/>
              <a:t>laoreet</a:t>
            </a:r>
            <a:r>
              <a:rPr lang="pt-BR"/>
              <a:t> </a:t>
            </a:r>
            <a:r>
              <a:rPr lang="pt-BR" err="1"/>
              <a:t>sit</a:t>
            </a:r>
            <a:r>
              <a:rPr lang="pt-BR"/>
              <a:t> </a:t>
            </a:r>
            <a:r>
              <a:rPr lang="pt-BR" err="1"/>
              <a:t>dolore</a:t>
            </a:r>
            <a:r>
              <a:rPr lang="pt-BR"/>
              <a:t> magna </a:t>
            </a:r>
            <a:r>
              <a:rPr lang="pt-BR" err="1"/>
              <a:t>aliquam</a:t>
            </a:r>
            <a:r>
              <a:rPr lang="pt-BR"/>
              <a:t> erat </a:t>
            </a:r>
            <a:r>
              <a:rPr lang="pt-BR" err="1"/>
              <a:t>agt</a:t>
            </a:r>
            <a:r>
              <a:rPr lang="pt-BR"/>
              <a:t> </a:t>
            </a:r>
            <a:r>
              <a:rPr lang="pt-BR" err="1"/>
              <a:t>volutpat</a:t>
            </a:r>
            <a:r>
              <a:rPr lang="pt-BR"/>
              <a:t> </a:t>
            </a:r>
            <a:r>
              <a:rPr lang="pt-BR" err="1"/>
              <a:t>dolor</a:t>
            </a:r>
            <a:r>
              <a:rPr lang="pt-BR"/>
              <a:t>. </a:t>
            </a:r>
          </a:p>
        </p:txBody>
      </p:sp>
      <p:sp>
        <p:nvSpPr>
          <p:cNvPr id="3" name="Picture Placeholder 8">
            <a:extLst>
              <a:ext uri="{FF2B5EF4-FFF2-40B4-BE49-F238E27FC236}">
                <a16:creationId xmlns:a16="http://schemas.microsoft.com/office/drawing/2014/main" id="{FB550F5F-A472-221F-C5FB-5AB7E7507110}"/>
              </a:ext>
            </a:extLst>
          </p:cNvPr>
          <p:cNvSpPr>
            <a:spLocks noGrp="1"/>
          </p:cNvSpPr>
          <p:nvPr>
            <p:ph type="pic" sz="quarter" idx="70" hasCustomPrompt="1"/>
          </p:nvPr>
        </p:nvSpPr>
        <p:spPr>
          <a:xfrm>
            <a:off x="3820379" y="1607401"/>
            <a:ext cx="6035463" cy="4526151"/>
          </a:xfrm>
          <a:prstGeom prst="roundRect">
            <a:avLst>
              <a:gd name="adj" fmla="val 3364"/>
            </a:avLst>
          </a:prstGeom>
          <a:solidFill>
            <a:schemeClr val="tx1">
              <a:alpha val="1500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2" name="Text Placeholder 12">
            <a:extLst>
              <a:ext uri="{FF2B5EF4-FFF2-40B4-BE49-F238E27FC236}">
                <a16:creationId xmlns:a16="http://schemas.microsoft.com/office/drawing/2014/main" id="{FBDAD3EC-BECE-B7C4-4833-48D051260AEF}"/>
              </a:ext>
            </a:extLst>
          </p:cNvPr>
          <p:cNvSpPr>
            <a:spLocks noGrp="1"/>
          </p:cNvSpPr>
          <p:nvPr>
            <p:ph type="body" sz="quarter" idx="68" hasCustomPrompt="1"/>
          </p:nvPr>
        </p:nvSpPr>
        <p:spPr>
          <a:xfrm>
            <a:off x="8842705" y="1727524"/>
            <a:ext cx="2529018" cy="2331656"/>
          </a:xfrm>
          <a:prstGeom prst="roundRect">
            <a:avLst>
              <a:gd name="adj" fmla="val 5421"/>
            </a:avLst>
          </a:prstGeom>
          <a:solidFill>
            <a:schemeClr val="accent2">
              <a:alpha val="99763"/>
            </a:schemeClr>
          </a:solidFill>
          <a:ln w="19050">
            <a:noFill/>
          </a:ln>
          <a:effectLst>
            <a:outerShdw blurRad="704027" dist="640989" dir="5684189" sx="90000" sy="90000" algn="t" rotWithShape="0">
              <a:schemeClr val="accent2">
                <a:alpha val="15000"/>
              </a:schemeClr>
            </a:outerShdw>
          </a:effectLst>
        </p:spPr>
        <p:txBody>
          <a:bodyPr wrap="square" lIns="360000" tIns="360000" rIns="360000" bIns="360000">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 tation ullam corper suscip eborp lobortis nislut utea commod. Use a versão bold para destaque</a:t>
            </a:r>
          </a:p>
        </p:txBody>
      </p:sp>
      <p:sp>
        <p:nvSpPr>
          <p:cNvPr id="4" name="Slide Number Placeholder 5">
            <a:extLst>
              <a:ext uri="{FF2B5EF4-FFF2-40B4-BE49-F238E27FC236}">
                <a16:creationId xmlns:a16="http://schemas.microsoft.com/office/drawing/2014/main" id="{1E26DE93-5EF7-DD7D-B047-62257F22D03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7285825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par>
                                <p:cTn id="8" presetID="10" presetClass="entr" presetSubtype="0" fill="hold" grpId="1" nodeType="withEffect">
                                  <p:stCondLst>
                                    <p:cond delay="300"/>
                                  </p:stCondLst>
                                  <p:childTnLst>
                                    <p:set>
                                      <p:cBhvr>
                                        <p:cTn id="9" dur="1" fill="hold">
                                          <p:stCondLst>
                                            <p:cond delay="0"/>
                                          </p:stCondLst>
                                        </p:cTn>
                                        <p:tgtEl>
                                          <p:spTgt spid="12">
                                            <p:bg/>
                                          </p:spTgt>
                                        </p:tgtEl>
                                        <p:attrNameLst>
                                          <p:attrName>style.visibility</p:attrName>
                                        </p:attrNameLst>
                                      </p:cBhvr>
                                      <p:to>
                                        <p:strVal val="visible"/>
                                      </p:to>
                                    </p:set>
                                    <p:animEffect transition="in" filter="fade">
                                      <p:cBhvr>
                                        <p:cTn id="10" dur="700"/>
                                        <p:tgtEl>
                                          <p:spTgt spid="12">
                                            <p:bg/>
                                          </p:spTgt>
                                        </p:tgtEl>
                                      </p:cBhvr>
                                    </p:animEffect>
                                  </p:childTnLst>
                                </p:cTn>
                              </p:par>
                              <p:par>
                                <p:cTn id="11" presetID="10" presetClass="entr" presetSubtype="0" fill="hold" grpId="1" nodeType="withEffect">
                                  <p:stCondLst>
                                    <p:cond delay="3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700"/>
                                        <p:tgtEl>
                                          <p:spTgt spid="12">
                                            <p:txEl>
                                              <p:pRg st="0" end="0"/>
                                            </p:txEl>
                                          </p:spTgt>
                                        </p:tgtEl>
                                      </p:cBhvr>
                                    </p:animEffect>
                                  </p:childTnLst>
                                </p:cTn>
                              </p:par>
                              <p:par>
                                <p:cTn id="14" presetID="63" presetClass="path" presetSubtype="0" accel="50000" decel="50000" fill="hold" grpId="0" nodeType="withEffect">
                                  <p:stCondLst>
                                    <p:cond delay="0"/>
                                  </p:stCondLst>
                                  <p:childTnLst>
                                    <p:animMotion origin="layout" path="M -0.09884 -7.40741E-7 L 4.67283E-6 -7.40741E-7 " pathEditMode="relative" rAng="0" ptsTypes="AA">
                                      <p:cBhvr>
                                        <p:cTn id="15" dur="1000" fill="hold"/>
                                        <p:tgtEl>
                                          <p:spTgt spid="12">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66667E-6 L 3.0334E-6 1.66667E-6 " pathEditMode="relative" rAng="0" ptsTypes="AA">
                                      <p:cBhvr>
                                        <p:cTn id="17" dur="1000" fill="hold"/>
                                        <p:tgtEl>
                                          <p:spTgt spid="12">
                                            <p:txEl>
                                              <p:pRg st="0" end="0"/>
                                            </p:txEl>
                                          </p:spTgt>
                                        </p:tgtEl>
                                        <p:attrNameLst>
                                          <p:attrName>ppt_x</p:attrName>
                                          <p:attrName>ppt_y</p:attrName>
                                        </p:attrNameLst>
                                      </p:cBhvr>
                                      <p:rCtr x="4909" y="0"/>
                                    </p:animMotion>
                                  </p:childTnLst>
                                </p:cTn>
                              </p:par>
                              <p:par>
                                <p:cTn id="18" presetID="10" presetClass="entr" presetSubtype="0" fill="hold" grpId="0" nodeType="withEffect">
                                  <p:stCondLst>
                                    <p:cond delay="11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childTnLst>
                </p:cTn>
              </p:par>
            </p:tnLst>
          </p:tmpl>
        </p:tmplLst>
      </p:bldP>
      <p:bldP spid="3" grpId="0" animBg="1"/>
      <p:bldP spid="12" grpId="0" build="p" animBg="1">
        <p:tmplLst>
          <p:tmpl>
            <p:tnLst>
              <p:par>
                <p:cTn presetID="63" presetClass="path" presetSubtype="0" accel="50000" decel="50000" fill="hold" nodeType="withEffect">
                  <p:stCondLst>
                    <p:cond delay="0"/>
                  </p:stCondLst>
                  <p:childTnLst>
                    <p:animMotion origin="layout" path="M -0.09884 -7.40741E-7 L 4.67283E-6 -7.40741E-7 " pathEditMode="relative" rAng="0" ptsTypes="AA">
                      <p:cBhvr>
                        <p:cTn dur="1000" fill="hold"/>
                        <p:tgtEl>
                          <p:spTgt spid="12"/>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0334E-6 1.66667E-6 " pathEditMode="relative" rAng="0" ptsTypes="AA">
                      <p:cBhvr>
                        <p:cTn dur="1000" fill="hold"/>
                        <p:tgtEl>
                          <p:spTgt spid="12"/>
                        </p:tgtEl>
                        <p:attrNameLst>
                          <p:attrName>ppt_x</p:attrName>
                          <p:attrName>ppt_y</p:attrName>
                        </p:attrNameLst>
                      </p:cBhvr>
                      <p:rCtr x="4909" y="0"/>
                    </p:animMotion>
                  </p:childTnLst>
                </p:cTn>
              </p:par>
            </p:tnLst>
          </p:tmpl>
        </p:tmplLst>
      </p:bldP>
      <p:bldP spid="12" grpId="1" build="p" animBg="1">
        <p:tmplLst>
          <p:tmpl>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 lvl="1">
            <p:tnLst>
              <p:par>
                <p:cTn presetID="10" presetClass="entr" presetSubtype="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Effect transition="in" filter="fade">
                      <p:cBhvr>
                        <p:cTn dur="700"/>
                        <p:tgtEl>
                          <p:spTgt spid="12"/>
                        </p:tgtEl>
                      </p:cBhvr>
                    </p:animEffect>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údo_11">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05394D4-129B-406E-3E62-D336678E3882}"/>
              </a:ext>
            </a:extLst>
          </p:cNvPr>
          <p:cNvPicPr>
            <a:picLocks noChangeAspect="1"/>
          </p:cNvPicPr>
          <p:nvPr userDrawn="1"/>
        </p:nvPicPr>
        <p:blipFill>
          <a:blip r:embed="rId2"/>
          <a:srcRect/>
          <a:stretch/>
        </p:blipFill>
        <p:spPr>
          <a:xfrm>
            <a:off x="1" y="223"/>
            <a:ext cx="12192397" cy="6857777"/>
          </a:xfrm>
          <a:prstGeom prst="rect">
            <a:avLst/>
          </a:prstGeom>
        </p:spPr>
      </p:pic>
      <p:sp>
        <p:nvSpPr>
          <p:cNvPr id="9" name="Text Placeholder 12">
            <a:extLst>
              <a:ext uri="{FF2B5EF4-FFF2-40B4-BE49-F238E27FC236}">
                <a16:creationId xmlns:a16="http://schemas.microsoft.com/office/drawing/2014/main" id="{89494AA9-7719-AC17-178D-E2056991B980}"/>
              </a:ext>
            </a:extLst>
          </p:cNvPr>
          <p:cNvSpPr>
            <a:spLocks noGrp="1"/>
          </p:cNvSpPr>
          <p:nvPr>
            <p:ph type="body" sz="quarter" idx="45" hasCustomPrompt="1"/>
          </p:nvPr>
        </p:nvSpPr>
        <p:spPr>
          <a:xfrm>
            <a:off x="739401" y="1485171"/>
            <a:ext cx="4218404" cy="1539909"/>
          </a:xfrm>
          <a:prstGeom prst="rect">
            <a:avLst/>
          </a:prstGeom>
        </p:spPr>
        <p:txBody>
          <a:bodyPr wrap="square" lIns="0" rIns="90000">
            <a:spAutoFit/>
          </a:bodyPr>
          <a:lstStyle>
            <a:lvl1pPr marL="0" indent="0">
              <a:lnSpc>
                <a:spcPts val="2250"/>
              </a:lnSpc>
              <a:spcBef>
                <a:spcPts val="500"/>
              </a:spcBef>
              <a:buNone/>
              <a:defRPr sz="1750" b="1"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magna aliquam erat agt volutpat dolor. </a:t>
            </a:r>
          </a:p>
        </p:txBody>
      </p:sp>
      <p:sp>
        <p:nvSpPr>
          <p:cNvPr id="11" name="Text Placeholder 12">
            <a:extLst>
              <a:ext uri="{FF2B5EF4-FFF2-40B4-BE49-F238E27FC236}">
                <a16:creationId xmlns:a16="http://schemas.microsoft.com/office/drawing/2014/main" id="{83E18F10-7EF6-4A17-1789-DB1DFA8A6DC9}"/>
              </a:ext>
            </a:extLst>
          </p:cNvPr>
          <p:cNvSpPr>
            <a:spLocks noGrp="1"/>
          </p:cNvSpPr>
          <p:nvPr>
            <p:ph type="body" sz="quarter" idx="68" hasCustomPrompt="1"/>
          </p:nvPr>
        </p:nvSpPr>
        <p:spPr>
          <a:xfrm>
            <a:off x="1071934" y="3221779"/>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13" name="Text Placeholder 12">
            <a:extLst>
              <a:ext uri="{FF2B5EF4-FFF2-40B4-BE49-F238E27FC236}">
                <a16:creationId xmlns:a16="http://schemas.microsoft.com/office/drawing/2014/main" id="{812F18E3-0A46-98EA-C749-BF9C41D7847D}"/>
              </a:ext>
            </a:extLst>
          </p:cNvPr>
          <p:cNvSpPr>
            <a:spLocks noGrp="1"/>
          </p:cNvSpPr>
          <p:nvPr>
            <p:ph type="body" sz="quarter" idx="69" hasCustomPrompt="1"/>
          </p:nvPr>
        </p:nvSpPr>
        <p:spPr>
          <a:xfrm>
            <a:off x="1071934" y="3783108"/>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14" name="Text Placeholder 12">
            <a:extLst>
              <a:ext uri="{FF2B5EF4-FFF2-40B4-BE49-F238E27FC236}">
                <a16:creationId xmlns:a16="http://schemas.microsoft.com/office/drawing/2014/main" id="{2331A267-941A-815E-F7D1-9204D089B451}"/>
              </a:ext>
            </a:extLst>
          </p:cNvPr>
          <p:cNvSpPr>
            <a:spLocks noGrp="1"/>
          </p:cNvSpPr>
          <p:nvPr>
            <p:ph type="body" sz="quarter" idx="70" hasCustomPrompt="1"/>
          </p:nvPr>
        </p:nvSpPr>
        <p:spPr>
          <a:xfrm>
            <a:off x="1071934" y="4344437"/>
            <a:ext cx="4427509" cy="742098"/>
          </a:xfrm>
          <a:prstGeom prst="roundRect">
            <a:avLst>
              <a:gd name="adj" fmla="val 17959"/>
            </a:avLst>
          </a:prstGeom>
          <a:solidFill>
            <a:schemeClr val="accent4"/>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tablet estático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5" name="Picture Placeholder 14">
            <a:extLst>
              <a:ext uri="{FF2B5EF4-FFF2-40B4-BE49-F238E27FC236}">
                <a16:creationId xmlns:a16="http://schemas.microsoft.com/office/drawing/2014/main" id="{08089E4B-7DAB-18C9-D419-DA7B4F20E8A5}"/>
              </a:ext>
            </a:extLst>
          </p:cNvPr>
          <p:cNvSpPr>
            <a:spLocks noGrp="1"/>
          </p:cNvSpPr>
          <p:nvPr>
            <p:ph type="pic" sz="quarter" idx="71" hasCustomPrompt="1"/>
          </p:nvPr>
        </p:nvSpPr>
        <p:spPr>
          <a:xfrm>
            <a:off x="6160843" y="1171849"/>
            <a:ext cx="4933950" cy="4781946"/>
          </a:xfrm>
          <a:custGeom>
            <a:avLst/>
            <a:gdLst>
              <a:gd name="connsiteX0" fmla="*/ 0 w 9957199"/>
              <a:gd name="connsiteY0" fmla="*/ 0 h 9294068"/>
              <a:gd name="connsiteX1" fmla="*/ 9957199 w 9957199"/>
              <a:gd name="connsiteY1" fmla="*/ 0 h 9294068"/>
              <a:gd name="connsiteX2" fmla="*/ 9957199 w 9957199"/>
              <a:gd name="connsiteY2" fmla="*/ 9294068 h 9294068"/>
              <a:gd name="connsiteX3" fmla="*/ 0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59961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11992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462523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8952858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05778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47730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77710 w 9957199"/>
              <a:gd name="connsiteY2" fmla="*/ 9294068 h 9294068"/>
              <a:gd name="connsiteX3" fmla="*/ 89942 w 9957199"/>
              <a:gd name="connsiteY3" fmla="*/ 9294068 h 9294068"/>
              <a:gd name="connsiteX4" fmla="*/ 0 w 9957199"/>
              <a:gd name="connsiteY4" fmla="*/ 0 h 9294068"/>
              <a:gd name="connsiteX0" fmla="*/ 0 w 9852267"/>
              <a:gd name="connsiteY0" fmla="*/ 0 h 9294068"/>
              <a:gd name="connsiteX1" fmla="*/ 9852267 w 9852267"/>
              <a:gd name="connsiteY1" fmla="*/ 0 h 9294068"/>
              <a:gd name="connsiteX2" fmla="*/ 9177710 w 9852267"/>
              <a:gd name="connsiteY2" fmla="*/ 9294068 h 9294068"/>
              <a:gd name="connsiteX3" fmla="*/ 89942 w 9852267"/>
              <a:gd name="connsiteY3" fmla="*/ 9294068 h 9294068"/>
              <a:gd name="connsiteX4" fmla="*/ 0 w 9852267"/>
              <a:gd name="connsiteY4" fmla="*/ 0 h 9294068"/>
              <a:gd name="connsiteX0" fmla="*/ 0 w 9852267"/>
              <a:gd name="connsiteY0" fmla="*/ 0 h 9398999"/>
              <a:gd name="connsiteX1" fmla="*/ 9852267 w 9852267"/>
              <a:gd name="connsiteY1" fmla="*/ 0 h 9398999"/>
              <a:gd name="connsiteX2" fmla="*/ 9162720 w 9852267"/>
              <a:gd name="connsiteY2" fmla="*/ 9398999 h 9398999"/>
              <a:gd name="connsiteX3" fmla="*/ 89942 w 9852267"/>
              <a:gd name="connsiteY3" fmla="*/ 9294068 h 9398999"/>
              <a:gd name="connsiteX4" fmla="*/ 0 w 9852267"/>
              <a:gd name="connsiteY4" fmla="*/ 0 h 9398999"/>
              <a:gd name="connsiteX0" fmla="*/ 0 w 9852267"/>
              <a:gd name="connsiteY0" fmla="*/ 0 h 9488940"/>
              <a:gd name="connsiteX1" fmla="*/ 9852267 w 9852267"/>
              <a:gd name="connsiteY1" fmla="*/ 0 h 9488940"/>
              <a:gd name="connsiteX2" fmla="*/ 9147730 w 9852267"/>
              <a:gd name="connsiteY2" fmla="*/ 9488940 h 9488940"/>
              <a:gd name="connsiteX3" fmla="*/ 89942 w 9852267"/>
              <a:gd name="connsiteY3" fmla="*/ 9294068 h 9488940"/>
              <a:gd name="connsiteX4" fmla="*/ 0 w 9852267"/>
              <a:gd name="connsiteY4" fmla="*/ 0 h 9488940"/>
              <a:gd name="connsiteX0" fmla="*/ 0 w 9852267"/>
              <a:gd name="connsiteY0" fmla="*/ 0 h 9548901"/>
              <a:gd name="connsiteX1" fmla="*/ 9852267 w 9852267"/>
              <a:gd name="connsiteY1" fmla="*/ 0 h 9548901"/>
              <a:gd name="connsiteX2" fmla="*/ 9132740 w 9852267"/>
              <a:gd name="connsiteY2" fmla="*/ 9548901 h 9548901"/>
              <a:gd name="connsiteX3" fmla="*/ 89942 w 9852267"/>
              <a:gd name="connsiteY3" fmla="*/ 9294068 h 9548901"/>
              <a:gd name="connsiteX4" fmla="*/ 0 w 9852267"/>
              <a:gd name="connsiteY4" fmla="*/ 0 h 9548901"/>
              <a:gd name="connsiteX0" fmla="*/ 0 w 9852267"/>
              <a:gd name="connsiteY0" fmla="*/ 0 h 9533911"/>
              <a:gd name="connsiteX1" fmla="*/ 9852267 w 9852267"/>
              <a:gd name="connsiteY1" fmla="*/ 0 h 9533911"/>
              <a:gd name="connsiteX2" fmla="*/ 9117750 w 9852267"/>
              <a:gd name="connsiteY2" fmla="*/ 9533911 h 9533911"/>
              <a:gd name="connsiteX3" fmla="*/ 89942 w 9852267"/>
              <a:gd name="connsiteY3" fmla="*/ 9294068 h 9533911"/>
              <a:gd name="connsiteX4" fmla="*/ 0 w 9852267"/>
              <a:gd name="connsiteY4" fmla="*/ 0 h 9533911"/>
              <a:gd name="connsiteX0" fmla="*/ 0 w 9867257"/>
              <a:gd name="connsiteY0" fmla="*/ 44970 h 9578881"/>
              <a:gd name="connsiteX1" fmla="*/ 9867257 w 9867257"/>
              <a:gd name="connsiteY1" fmla="*/ 0 h 9578881"/>
              <a:gd name="connsiteX2" fmla="*/ 9117750 w 9867257"/>
              <a:gd name="connsiteY2" fmla="*/ 9578881 h 9578881"/>
              <a:gd name="connsiteX3" fmla="*/ 89942 w 9867257"/>
              <a:gd name="connsiteY3" fmla="*/ 9339038 h 9578881"/>
              <a:gd name="connsiteX4" fmla="*/ 0 w 9867257"/>
              <a:gd name="connsiteY4" fmla="*/ 44970 h 9578881"/>
              <a:gd name="connsiteX0" fmla="*/ 0 w 9822286"/>
              <a:gd name="connsiteY0" fmla="*/ 44970 h 9578881"/>
              <a:gd name="connsiteX1" fmla="*/ 9822286 w 9822286"/>
              <a:gd name="connsiteY1" fmla="*/ 0 h 9578881"/>
              <a:gd name="connsiteX2" fmla="*/ 9117750 w 9822286"/>
              <a:gd name="connsiteY2" fmla="*/ 9578881 h 9578881"/>
              <a:gd name="connsiteX3" fmla="*/ 89942 w 9822286"/>
              <a:gd name="connsiteY3" fmla="*/ 9339038 h 9578881"/>
              <a:gd name="connsiteX4" fmla="*/ 0 w 9822286"/>
              <a:gd name="connsiteY4" fmla="*/ 44970 h 9578881"/>
              <a:gd name="connsiteX0" fmla="*/ 0 w 9837276"/>
              <a:gd name="connsiteY0" fmla="*/ 44970 h 9578881"/>
              <a:gd name="connsiteX1" fmla="*/ 9837276 w 9837276"/>
              <a:gd name="connsiteY1" fmla="*/ 0 h 9578881"/>
              <a:gd name="connsiteX2" fmla="*/ 9132740 w 9837276"/>
              <a:gd name="connsiteY2" fmla="*/ 9578881 h 9578881"/>
              <a:gd name="connsiteX3" fmla="*/ 104932 w 9837276"/>
              <a:gd name="connsiteY3" fmla="*/ 9339038 h 9578881"/>
              <a:gd name="connsiteX4" fmla="*/ 0 w 9837276"/>
              <a:gd name="connsiteY4" fmla="*/ 44970 h 9578881"/>
              <a:gd name="connsiteX0" fmla="*/ 0 w 9867257"/>
              <a:gd name="connsiteY0" fmla="*/ 29980 h 9563891"/>
              <a:gd name="connsiteX1" fmla="*/ 9867257 w 9867257"/>
              <a:gd name="connsiteY1" fmla="*/ 0 h 9563891"/>
              <a:gd name="connsiteX2" fmla="*/ 9132740 w 9867257"/>
              <a:gd name="connsiteY2" fmla="*/ 9563891 h 9563891"/>
              <a:gd name="connsiteX3" fmla="*/ 104932 w 9867257"/>
              <a:gd name="connsiteY3" fmla="*/ 9324048 h 9563891"/>
              <a:gd name="connsiteX4" fmla="*/ 0 w 9867257"/>
              <a:gd name="connsiteY4" fmla="*/ 29980 h 9563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7257" h="9563891">
                <a:moveTo>
                  <a:pt x="0" y="29980"/>
                </a:moveTo>
                <a:lnTo>
                  <a:pt x="9867257" y="0"/>
                </a:lnTo>
                <a:lnTo>
                  <a:pt x="9132740" y="9563891"/>
                </a:lnTo>
                <a:lnTo>
                  <a:pt x="104932" y="9324048"/>
                </a:lnTo>
                <a:lnTo>
                  <a:pt x="0" y="29980"/>
                </a:lnTo>
                <a:close/>
              </a:path>
            </a:pathLst>
          </a:custGeom>
          <a:solidFill>
            <a:schemeClr val="bg1">
              <a:alpha val="15000"/>
            </a:schemeClr>
          </a:solidFill>
          <a:scene3d>
            <a:camera prst="perspectiveLeft" fov="1080000">
              <a:rot lat="19799999" lon="1800000" rev="20688000"/>
            </a:camera>
            <a:lightRig rig="threePt" dir="t"/>
          </a:scene3d>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AFEE1056-DF97-8837-5E2A-6B71C8A6E19D}"/>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42848320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1">
                                            <p:bg/>
                                          </p:spTgt>
                                        </p:tgtEl>
                                        <p:attrNameLst>
                                          <p:attrName>style.visibility</p:attrName>
                                        </p:attrNameLst>
                                      </p:cBhvr>
                                      <p:to>
                                        <p:strVal val="visible"/>
                                      </p:to>
                                    </p:set>
                                    <p:animEffect transition="in" filter="fade">
                                      <p:cBhvr>
                                        <p:cTn id="10" dur="500"/>
                                        <p:tgtEl>
                                          <p:spTgt spid="11">
                                            <p:bg/>
                                          </p:spTgt>
                                        </p:tgtEl>
                                      </p:cBhvr>
                                    </p:animEffect>
                                  </p:childTnLst>
                                </p:cTn>
                              </p:par>
                              <p:par>
                                <p:cTn id="11" presetID="10" presetClass="entr" presetSubtype="0" fill="hold" grpId="1"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63" presetClass="path" presetSubtype="0" accel="50000" decel="50000" fill="hold" grpId="0" nodeType="withEffect">
                                  <p:stCondLst>
                                    <p:cond delay="0"/>
                                  </p:stCondLst>
                                  <p:childTnLst>
                                    <p:animMotion origin="layout" path="M -0.09883 -3.88889E-6 L 4.31669E-7 -3.88889E-6 " pathEditMode="relative" rAng="0" ptsTypes="AA">
                                      <p:cBhvr>
                                        <p:cTn id="15" dur="1000" fill="hold"/>
                                        <p:tgtEl>
                                          <p:spTgt spid="11">
                                            <p:bg/>
                                          </p:spTgt>
                                        </p:tgtEl>
                                        <p:attrNameLst>
                                          <p:attrName>ppt_x</p:attrName>
                                          <p:attrName>ppt_y</p:attrName>
                                        </p:attrNameLst>
                                      </p:cBhvr>
                                      <p:rCtr x="4942" y="0"/>
                                    </p:animMotion>
                                  </p:childTnLst>
                                </p:cTn>
                              </p:par>
                              <p:par>
                                <p:cTn id="16" presetID="63" presetClass="path" presetSubtype="0" accel="50000" decel="50000" fill="hold" grpId="0" nodeType="withEffect">
                                  <p:stCondLst>
                                    <p:cond delay="0"/>
                                  </p:stCondLst>
                                  <p:childTnLst>
                                    <p:animMotion origin="layout" path="M -0.09825 -1.48148E-6 L 1.82759E-6 -1.48148E-6 " pathEditMode="relative" rAng="0" ptsTypes="AA">
                                      <p:cBhvr>
                                        <p:cTn id="17" dur="1000" fill="hold"/>
                                        <p:tgtEl>
                                          <p:spTgt spid="11">
                                            <p:txEl>
                                              <p:pRg st="0" end="0"/>
                                            </p:txEl>
                                          </p:spTgt>
                                        </p:tgtEl>
                                        <p:attrNameLst>
                                          <p:attrName>ppt_x</p:attrName>
                                          <p:attrName>ppt_y</p:attrName>
                                        </p:attrNameLst>
                                      </p:cBhvr>
                                      <p:rCtr x="4909" y="0"/>
                                    </p:animMotion>
                                  </p:childTnLst>
                                </p:cTn>
                              </p:par>
                              <p:par>
                                <p:cTn id="18" presetID="10" presetClass="entr" presetSubtype="0" fill="hold" grpId="1" nodeType="withEffect">
                                  <p:stCondLst>
                                    <p:cond delay="700"/>
                                  </p:stCondLst>
                                  <p:childTnLst>
                                    <p:set>
                                      <p:cBhvr>
                                        <p:cTn id="19" dur="1" fill="hold">
                                          <p:stCondLst>
                                            <p:cond delay="0"/>
                                          </p:stCondLst>
                                        </p:cTn>
                                        <p:tgtEl>
                                          <p:spTgt spid="13">
                                            <p:bg/>
                                          </p:spTgt>
                                        </p:tgtEl>
                                        <p:attrNameLst>
                                          <p:attrName>style.visibility</p:attrName>
                                        </p:attrNameLst>
                                      </p:cBhvr>
                                      <p:to>
                                        <p:strVal val="visible"/>
                                      </p:to>
                                    </p:set>
                                    <p:animEffect transition="in" filter="fade">
                                      <p:cBhvr>
                                        <p:cTn id="20" dur="500"/>
                                        <p:tgtEl>
                                          <p:spTgt spid="13">
                                            <p:bg/>
                                          </p:spTgt>
                                        </p:tgtEl>
                                      </p:cBhvr>
                                    </p:animEffect>
                                  </p:childTnLst>
                                </p:cTn>
                              </p:par>
                              <p:par>
                                <p:cTn id="21" presetID="10" presetClass="entr" presetSubtype="0" fill="hold" grpId="1" nodeType="withEffect">
                                  <p:stCondLst>
                                    <p:cond delay="7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63" presetClass="path" presetSubtype="0" accel="50000" decel="50000" fill="hold" grpId="0" nodeType="withEffect">
                                  <p:stCondLst>
                                    <p:cond delay="200"/>
                                  </p:stCondLst>
                                  <p:childTnLst>
                                    <p:animMotion origin="layout" path="M -0.09883 -3.88889E-6 L 4.31669E-7 -3.88889E-6 " pathEditMode="relative" rAng="0" ptsTypes="AA">
                                      <p:cBhvr>
                                        <p:cTn id="25" dur="1000" fill="hold"/>
                                        <p:tgtEl>
                                          <p:spTgt spid="13">
                                            <p:bg/>
                                          </p:spTgt>
                                        </p:tgtEl>
                                        <p:attrNameLst>
                                          <p:attrName>ppt_x</p:attrName>
                                          <p:attrName>ppt_y</p:attrName>
                                        </p:attrNameLst>
                                      </p:cBhvr>
                                      <p:rCtr x="4942" y="0"/>
                                    </p:animMotion>
                                  </p:childTnLst>
                                </p:cTn>
                              </p:par>
                              <p:par>
                                <p:cTn id="26" presetID="63" presetClass="path" presetSubtype="0" accel="50000" decel="50000" fill="hold" grpId="0" nodeType="withEffect">
                                  <p:stCondLst>
                                    <p:cond delay="200"/>
                                  </p:stCondLst>
                                  <p:childTnLst>
                                    <p:animMotion origin="layout" path="M -0.09825 -1.48148E-6 L 1.82759E-6 -1.48148E-6 " pathEditMode="relative" rAng="0" ptsTypes="AA">
                                      <p:cBhvr>
                                        <p:cTn id="27" dur="1000" fill="hold"/>
                                        <p:tgtEl>
                                          <p:spTgt spid="13">
                                            <p:txEl>
                                              <p:pRg st="0" end="0"/>
                                            </p:txEl>
                                          </p:spTgt>
                                        </p:tgtEl>
                                        <p:attrNameLst>
                                          <p:attrName>ppt_x</p:attrName>
                                          <p:attrName>ppt_y</p:attrName>
                                        </p:attrNameLst>
                                      </p:cBhvr>
                                      <p:rCtr x="4909" y="0"/>
                                    </p:animMotion>
                                  </p:childTnLst>
                                </p:cTn>
                              </p:par>
                              <p:par>
                                <p:cTn id="28" presetID="10" presetClass="entr" presetSubtype="0" fill="hold" grpId="1" nodeType="withEffect">
                                  <p:stCondLst>
                                    <p:cond delay="900"/>
                                  </p:stCondLst>
                                  <p:childTnLst>
                                    <p:set>
                                      <p:cBhvr>
                                        <p:cTn id="29" dur="1" fill="hold">
                                          <p:stCondLst>
                                            <p:cond delay="0"/>
                                          </p:stCondLst>
                                        </p:cTn>
                                        <p:tgtEl>
                                          <p:spTgt spid="14">
                                            <p:bg/>
                                          </p:spTgt>
                                        </p:tgtEl>
                                        <p:attrNameLst>
                                          <p:attrName>style.visibility</p:attrName>
                                        </p:attrNameLst>
                                      </p:cBhvr>
                                      <p:to>
                                        <p:strVal val="visible"/>
                                      </p:to>
                                    </p:set>
                                    <p:animEffect transition="in" filter="fade">
                                      <p:cBhvr>
                                        <p:cTn id="30" dur="500"/>
                                        <p:tgtEl>
                                          <p:spTgt spid="14">
                                            <p:bg/>
                                          </p:spTgt>
                                        </p:tgtEl>
                                      </p:cBhvr>
                                    </p:animEffect>
                                  </p:childTnLst>
                                </p:cTn>
                              </p:par>
                              <p:par>
                                <p:cTn id="31" presetID="10" presetClass="entr" presetSubtype="0" fill="hold" grpId="1" nodeType="withEffect">
                                  <p:stCondLst>
                                    <p:cond delay="90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par>
                                <p:cTn id="34" presetID="63" presetClass="path" presetSubtype="0" accel="50000" decel="50000" fill="hold" grpId="0" nodeType="withEffect">
                                  <p:stCondLst>
                                    <p:cond delay="400"/>
                                  </p:stCondLst>
                                  <p:childTnLst>
                                    <p:animMotion origin="layout" path="M -0.09883 -3.88889E-6 L 4.31669E-7 -3.88889E-6 " pathEditMode="relative" rAng="0" ptsTypes="AA">
                                      <p:cBhvr>
                                        <p:cTn id="35" dur="1000" fill="hold"/>
                                        <p:tgtEl>
                                          <p:spTgt spid="14">
                                            <p:bg/>
                                          </p:spTgt>
                                        </p:tgtEl>
                                        <p:attrNameLst>
                                          <p:attrName>ppt_x</p:attrName>
                                          <p:attrName>ppt_y</p:attrName>
                                        </p:attrNameLst>
                                      </p:cBhvr>
                                      <p:rCtr x="4942" y="0"/>
                                    </p:animMotion>
                                  </p:childTnLst>
                                </p:cTn>
                              </p:par>
                              <p:par>
                                <p:cTn id="36" presetID="63" presetClass="path" presetSubtype="0" accel="50000" decel="50000" fill="hold" grpId="0" nodeType="withEffect">
                                  <p:stCondLst>
                                    <p:cond delay="400"/>
                                  </p:stCondLst>
                                  <p:childTnLst>
                                    <p:animMotion origin="layout" path="M -0.09825 -1.48148E-6 L 1.82759E-6 -1.48148E-6 " pathEditMode="relative" rAng="0" ptsTypes="AA">
                                      <p:cBhvr>
                                        <p:cTn id="37" dur="1000" fill="hold"/>
                                        <p:tgtEl>
                                          <p:spTgt spid="14">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11" grpId="0" build="p" animBg="1">
        <p:tmplLst>
          <p:tmpl>
            <p:tnLst>
              <p:par>
                <p:cTn presetID="63" presetClass="path" presetSubtype="0" accel="50000" decel="50000" fill="hold" nodeType="withEffect">
                  <p:stCondLst>
                    <p:cond delay="0"/>
                  </p:stCondLst>
                  <p:childTnLst>
                    <p:animMotion origin="layout" path="M -0.09883 -3.88889E-6 L 4.31669E-7 -3.88889E-6 " pathEditMode="relative" rAng="0" ptsTypes="AA">
                      <p:cBhvr>
                        <p:cTn dur="1000" fill="hold"/>
                        <p:tgtEl>
                          <p:spTgt spid="11"/>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48148E-6 L 1.82759E-6 -1.48148E-6 " pathEditMode="relative" rAng="0" ptsTypes="AA">
                      <p:cBhvr>
                        <p:cTn dur="1000" fill="hold"/>
                        <p:tgtEl>
                          <p:spTgt spid="11"/>
                        </p:tgtEl>
                        <p:attrNameLst>
                          <p:attrName>ppt_x</p:attrName>
                          <p:attrName>ppt_y</p:attrName>
                        </p:attrNameLst>
                      </p:cBhvr>
                      <p:rCtr x="4909" y="0"/>
                    </p:animMotion>
                  </p:childTnLst>
                </p:cTn>
              </p:par>
            </p:tnLst>
          </p:tmpl>
        </p:tmplLst>
      </p:bldP>
      <p:bldP spid="11" grpId="1" build="p" animBg="1">
        <p:tmplLst>
          <p:tmpl>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3" grpId="0" build="p" animBg="1">
        <p:tmplLst>
          <p:tmpl>
            <p:tnLst>
              <p:par>
                <p:cTn presetID="63" presetClass="path" presetSubtype="0" accel="50000" decel="50000" fill="hold" nodeType="withEffect">
                  <p:stCondLst>
                    <p:cond delay="200"/>
                  </p:stCondLst>
                  <p:childTnLst>
                    <p:animMotion origin="layout" path="M -0.09883 -3.88889E-6 L 4.31669E-7 -3.88889E-6 " pathEditMode="relative" rAng="0" ptsTypes="AA">
                      <p:cBhvr>
                        <p:cTn dur="1000" fill="hold"/>
                        <p:tgtEl>
                          <p:spTgt spid="1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48148E-6 L 1.82759E-6 -1.48148E-6 " pathEditMode="relative" rAng="0" ptsTypes="AA">
                      <p:cBhvr>
                        <p:cTn dur="1000" fill="hold"/>
                        <p:tgtEl>
                          <p:spTgt spid="13"/>
                        </p:tgtEl>
                        <p:attrNameLst>
                          <p:attrName>ppt_x</p:attrName>
                          <p:attrName>ppt_y</p:attrName>
                        </p:attrNameLst>
                      </p:cBhvr>
                      <p:rCtr x="4909" y="0"/>
                    </p:animMotion>
                  </p:childTnLst>
                </p:cTn>
              </p:par>
            </p:tnLst>
          </p:tmpl>
        </p:tmplLst>
      </p:bldP>
      <p:bldP spid="13" grpId="1" build="p" animBg="1">
        <p:tmplLst>
          <p:tmpl>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animBg="1">
        <p:tmplLst>
          <p:tmpl>
            <p:tnLst>
              <p:par>
                <p:cTn presetID="63" presetClass="path" presetSubtype="0" accel="50000" decel="50000" fill="hold" nodeType="withEffect">
                  <p:stCondLst>
                    <p:cond delay="400"/>
                  </p:stCondLst>
                  <p:childTnLst>
                    <p:animMotion origin="layout" path="M -0.09883 -3.88889E-6 L 4.31669E-7 -3.88889E-6 " pathEditMode="relative" rAng="0" ptsTypes="AA">
                      <p:cBhvr>
                        <p:cTn dur="1000" fill="hold"/>
                        <p:tgtEl>
                          <p:spTgt spid="14"/>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1.48148E-6 L 1.82759E-6 -1.48148E-6 " pathEditMode="relative" rAng="0" ptsTypes="AA">
                      <p:cBhvr>
                        <p:cTn dur="1000" fill="hold"/>
                        <p:tgtEl>
                          <p:spTgt spid="14"/>
                        </p:tgtEl>
                        <p:attrNameLst>
                          <p:attrName>ppt_x</p:attrName>
                          <p:attrName>ppt_y</p:attrName>
                        </p:attrNameLst>
                      </p:cBhvr>
                      <p:rCtr x="4909" y="0"/>
                    </p:animMotion>
                  </p:childTnLst>
                </p:cTn>
              </p:par>
            </p:tnLst>
          </p:tmpl>
        </p:tmplLst>
      </p:bldP>
      <p:bldP spid="14" grpId="1" build="p" animBg="1">
        <p:tmplLst>
          <p:tmpl>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údo_12">
    <p:bg>
      <p:bgPr>
        <a:solidFill>
          <a:schemeClr val="bg1"/>
        </a:solidFill>
        <a:effectLst/>
      </p:bgPr>
    </p:bg>
    <p:spTree>
      <p:nvGrpSpPr>
        <p:cNvPr id="1" name=""/>
        <p:cNvGrpSpPr/>
        <p:nvPr/>
      </p:nvGrpSpPr>
      <p:grpSpPr>
        <a:xfrm>
          <a:off x="0" y="0"/>
          <a:ext cx="0" cy="0"/>
          <a:chOff x="0" y="0"/>
          <a:chExt cx="0" cy="0"/>
        </a:xfrm>
      </p:grpSpPr>
      <p:sp>
        <p:nvSpPr>
          <p:cNvPr id="15" name="Picture Placeholder 52">
            <a:extLst>
              <a:ext uri="{FF2B5EF4-FFF2-40B4-BE49-F238E27FC236}">
                <a16:creationId xmlns:a16="http://schemas.microsoft.com/office/drawing/2014/main" id="{21AD2522-813F-4959-7A82-0034F7AC18EB}"/>
              </a:ext>
            </a:extLst>
          </p:cNvPr>
          <p:cNvSpPr>
            <a:spLocks noGrp="1"/>
          </p:cNvSpPr>
          <p:nvPr>
            <p:ph type="pic" sz="quarter" idx="48" hasCustomPrompt="1"/>
          </p:nvPr>
        </p:nvSpPr>
        <p:spPr>
          <a:xfrm>
            <a:off x="2186787" y="2385391"/>
            <a:ext cx="1868678" cy="2792896"/>
          </a:xfrm>
          <a:prstGeom prst="roundRect">
            <a:avLst>
              <a:gd name="adj" fmla="val 5385"/>
            </a:avLst>
          </a:prstGeom>
          <a:solidFill>
            <a:schemeClr val="bg1">
              <a:lumMod val="95000"/>
            </a:schemeClr>
          </a:solidFill>
        </p:spPr>
        <p:txBody>
          <a:bodyPr anchor="ctr">
            <a:noAutofit/>
          </a:bodyPr>
          <a:lstStyle>
            <a:lvl1pPr marL="0" indent="0" algn="ctr">
              <a:lnSpc>
                <a:spcPct val="100000"/>
              </a:lnSpc>
              <a:buNone/>
              <a:defRPr sz="7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Inserir imagem</a:t>
            </a:r>
          </a:p>
        </p:txBody>
      </p:sp>
      <p:sp>
        <p:nvSpPr>
          <p:cNvPr id="22" name="Text Placeholder 12">
            <a:extLst>
              <a:ext uri="{FF2B5EF4-FFF2-40B4-BE49-F238E27FC236}">
                <a16:creationId xmlns:a16="http://schemas.microsoft.com/office/drawing/2014/main" id="{2982B16D-1619-4627-FADC-AACEA9EEBD68}"/>
              </a:ext>
            </a:extLst>
          </p:cNvPr>
          <p:cNvSpPr>
            <a:spLocks noGrp="1"/>
          </p:cNvSpPr>
          <p:nvPr>
            <p:ph type="body" sz="quarter" idx="56" hasCustomPrompt="1"/>
          </p:nvPr>
        </p:nvSpPr>
        <p:spPr>
          <a:xfrm>
            <a:off x="2349182" y="5279726"/>
            <a:ext cx="1548888" cy="410690"/>
          </a:xfrm>
          <a:prstGeom prst="rect">
            <a:avLst/>
          </a:prstGeom>
        </p:spPr>
        <p:txBody>
          <a:bodyPr wrap="square" lIns="0" rIns="90000">
            <a:spAutoFit/>
          </a:bodyPr>
          <a:lstStyle>
            <a:lvl1pPr marL="0" indent="0" algn="l">
              <a:lnSpc>
                <a:spcPts val="1250"/>
              </a:lnSpc>
              <a:spcBef>
                <a:spcPts val="5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Legenda imagem em 2 linhas no máximo</a:t>
            </a:r>
          </a:p>
        </p:txBody>
      </p:sp>
      <p:sp>
        <p:nvSpPr>
          <p:cNvPr id="23" name="Text Placeholder 12">
            <a:extLst>
              <a:ext uri="{FF2B5EF4-FFF2-40B4-BE49-F238E27FC236}">
                <a16:creationId xmlns:a16="http://schemas.microsoft.com/office/drawing/2014/main" id="{3087342F-842A-87CF-D64D-658584F83D26}"/>
              </a:ext>
            </a:extLst>
          </p:cNvPr>
          <p:cNvSpPr>
            <a:spLocks noGrp="1"/>
          </p:cNvSpPr>
          <p:nvPr>
            <p:ph type="body" sz="quarter" idx="55" hasCustomPrompt="1"/>
          </p:nvPr>
        </p:nvSpPr>
        <p:spPr>
          <a:xfrm>
            <a:off x="566603" y="2716223"/>
            <a:ext cx="1548888" cy="1715726"/>
          </a:xfrm>
          <a:prstGeom prst="rect">
            <a:avLst/>
          </a:prstGeom>
        </p:spPr>
        <p:txBody>
          <a:bodyPr wrap="square" lIns="0" rIns="90000">
            <a:spAutoFit/>
          </a:bodyPr>
          <a:lstStyle>
            <a:lvl1pPr marL="0" indent="0" algn="r">
              <a:lnSpc>
                <a:spcPts val="1600"/>
              </a:lnSpc>
              <a:spcBef>
                <a:spcPts val="75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a:t>
            </a:r>
            <a:br>
              <a:rPr lang="pt-BR"/>
            </a:br>
            <a:r>
              <a:rPr lang="pt-BR"/>
              <a:t>dolor sit amet, consectetuer adipiscing elit, sed diam nonummy nibh euismod tincidunt ut laoreet dolore.</a:t>
            </a:r>
          </a:p>
        </p:txBody>
      </p:sp>
      <p:sp>
        <p:nvSpPr>
          <p:cNvPr id="26" name="Text Placeholder 12">
            <a:extLst>
              <a:ext uri="{FF2B5EF4-FFF2-40B4-BE49-F238E27FC236}">
                <a16:creationId xmlns:a16="http://schemas.microsoft.com/office/drawing/2014/main" id="{79C95E41-1865-7732-5811-4EFA0A08A024}"/>
              </a:ext>
            </a:extLst>
          </p:cNvPr>
          <p:cNvSpPr>
            <a:spLocks noGrp="1"/>
          </p:cNvSpPr>
          <p:nvPr>
            <p:ph type="body" sz="quarter" idx="59" hasCustomPrompt="1"/>
          </p:nvPr>
        </p:nvSpPr>
        <p:spPr>
          <a:xfrm>
            <a:off x="6064553" y="5279726"/>
            <a:ext cx="1548888" cy="410690"/>
          </a:xfrm>
          <a:prstGeom prst="rect">
            <a:avLst/>
          </a:prstGeom>
        </p:spPr>
        <p:txBody>
          <a:bodyPr wrap="square" lIns="0" rIns="90000">
            <a:spAutoFit/>
          </a:bodyPr>
          <a:lstStyle>
            <a:lvl1pPr marL="0" indent="0" algn="l">
              <a:lnSpc>
                <a:spcPts val="1250"/>
              </a:lnSpc>
              <a:spcBef>
                <a:spcPts val="5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Legenda imagem em 2 linhas no máximo</a:t>
            </a:r>
          </a:p>
        </p:txBody>
      </p:sp>
      <p:sp>
        <p:nvSpPr>
          <p:cNvPr id="27" name="Text Placeholder 12">
            <a:extLst>
              <a:ext uri="{FF2B5EF4-FFF2-40B4-BE49-F238E27FC236}">
                <a16:creationId xmlns:a16="http://schemas.microsoft.com/office/drawing/2014/main" id="{C30584D4-58A3-9E4F-EA79-940E9F9E04F0}"/>
              </a:ext>
            </a:extLst>
          </p:cNvPr>
          <p:cNvSpPr>
            <a:spLocks noGrp="1"/>
          </p:cNvSpPr>
          <p:nvPr>
            <p:ph type="body" sz="quarter" idx="60" hasCustomPrompt="1"/>
          </p:nvPr>
        </p:nvSpPr>
        <p:spPr>
          <a:xfrm>
            <a:off x="4269273" y="2716223"/>
            <a:ext cx="1548888" cy="1715726"/>
          </a:xfrm>
          <a:prstGeom prst="rect">
            <a:avLst/>
          </a:prstGeom>
        </p:spPr>
        <p:txBody>
          <a:bodyPr wrap="square" lIns="0" rIns="90000">
            <a:spAutoFit/>
          </a:bodyPr>
          <a:lstStyle>
            <a:lvl1pPr marL="0" indent="0" algn="r">
              <a:lnSpc>
                <a:spcPts val="1600"/>
              </a:lnSpc>
              <a:spcBef>
                <a:spcPts val="75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a:t>
            </a:r>
            <a:br>
              <a:rPr lang="pt-BR"/>
            </a:br>
            <a:r>
              <a:rPr lang="pt-BR"/>
              <a:t>dolor sit amet, consectetuer adipiscing elit, sed diam nonummy nibh euismod tincidunt ut laoreet dolore.</a:t>
            </a:r>
          </a:p>
        </p:txBody>
      </p:sp>
      <p:sp>
        <p:nvSpPr>
          <p:cNvPr id="30" name="Text Placeholder 12">
            <a:extLst>
              <a:ext uri="{FF2B5EF4-FFF2-40B4-BE49-F238E27FC236}">
                <a16:creationId xmlns:a16="http://schemas.microsoft.com/office/drawing/2014/main" id="{8A12C9B3-7B00-AF62-74FD-8ED88ACBC896}"/>
              </a:ext>
            </a:extLst>
          </p:cNvPr>
          <p:cNvSpPr>
            <a:spLocks noGrp="1"/>
          </p:cNvSpPr>
          <p:nvPr>
            <p:ph type="body" sz="quarter" idx="63" hasCustomPrompt="1"/>
          </p:nvPr>
        </p:nvSpPr>
        <p:spPr>
          <a:xfrm>
            <a:off x="9754521" y="5279726"/>
            <a:ext cx="1548888" cy="410690"/>
          </a:xfrm>
          <a:prstGeom prst="rect">
            <a:avLst/>
          </a:prstGeom>
        </p:spPr>
        <p:txBody>
          <a:bodyPr wrap="square" lIns="0" rIns="90000">
            <a:spAutoFit/>
          </a:bodyPr>
          <a:lstStyle>
            <a:lvl1pPr marL="0" indent="0" algn="l">
              <a:lnSpc>
                <a:spcPts val="1250"/>
              </a:lnSpc>
              <a:spcBef>
                <a:spcPts val="5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Legenda imagem em 2 linhas no máximo</a:t>
            </a:r>
          </a:p>
        </p:txBody>
      </p:sp>
      <p:sp>
        <p:nvSpPr>
          <p:cNvPr id="31" name="Text Placeholder 12">
            <a:extLst>
              <a:ext uri="{FF2B5EF4-FFF2-40B4-BE49-F238E27FC236}">
                <a16:creationId xmlns:a16="http://schemas.microsoft.com/office/drawing/2014/main" id="{222C75AA-AB86-9E5E-5141-DAAC10D3B3BA}"/>
              </a:ext>
            </a:extLst>
          </p:cNvPr>
          <p:cNvSpPr>
            <a:spLocks noGrp="1"/>
          </p:cNvSpPr>
          <p:nvPr>
            <p:ph type="body" sz="quarter" idx="64" hasCustomPrompt="1"/>
          </p:nvPr>
        </p:nvSpPr>
        <p:spPr>
          <a:xfrm>
            <a:off x="7971942" y="2716223"/>
            <a:ext cx="1548888" cy="1715726"/>
          </a:xfrm>
          <a:prstGeom prst="rect">
            <a:avLst/>
          </a:prstGeom>
        </p:spPr>
        <p:txBody>
          <a:bodyPr wrap="square" lIns="0" rIns="90000">
            <a:spAutoFit/>
          </a:bodyPr>
          <a:lstStyle>
            <a:lvl1pPr marL="0" indent="0" algn="r">
              <a:lnSpc>
                <a:spcPts val="1600"/>
              </a:lnSpc>
              <a:spcBef>
                <a:spcPts val="75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a:t>
            </a:r>
            <a:br>
              <a:rPr lang="pt-BR"/>
            </a:br>
            <a:r>
              <a:rPr lang="pt-BR"/>
              <a:t>dolor sit amet, consectetuer adipiscing elit, sed diam nonummy nibh euismod tincidunt ut laoreet dolore.</a:t>
            </a:r>
          </a:p>
        </p:txBody>
      </p:sp>
      <p:sp>
        <p:nvSpPr>
          <p:cNvPr id="7" name="Text Placeholder 12">
            <a:extLst>
              <a:ext uri="{FF2B5EF4-FFF2-40B4-BE49-F238E27FC236}">
                <a16:creationId xmlns:a16="http://schemas.microsoft.com/office/drawing/2014/main" id="{02B009F1-84A3-C546-E40A-E0CCCF5A54DB}"/>
              </a:ext>
            </a:extLst>
          </p:cNvPr>
          <p:cNvSpPr>
            <a:spLocks noGrp="1"/>
          </p:cNvSpPr>
          <p:nvPr>
            <p:ph type="body" sz="quarter" idx="66"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imgs passo a passo</a:t>
            </a:r>
          </a:p>
        </p:txBody>
      </p:sp>
      <p:sp>
        <p:nvSpPr>
          <p:cNvPr id="8" name="Text Placeholder 12">
            <a:extLst>
              <a:ext uri="{FF2B5EF4-FFF2-40B4-BE49-F238E27FC236}">
                <a16:creationId xmlns:a16="http://schemas.microsoft.com/office/drawing/2014/main" id="{E5F952BD-7FA6-8B4F-43A5-65C521ED4BC8}"/>
              </a:ext>
            </a:extLst>
          </p:cNvPr>
          <p:cNvSpPr>
            <a:spLocks noGrp="1"/>
          </p:cNvSpPr>
          <p:nvPr>
            <p:ph type="body" sz="quarter" idx="67"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Picture Placeholder 52">
            <a:extLst>
              <a:ext uri="{FF2B5EF4-FFF2-40B4-BE49-F238E27FC236}">
                <a16:creationId xmlns:a16="http://schemas.microsoft.com/office/drawing/2014/main" id="{6530C709-1CC3-0A7F-C13C-9FE7D0BD0281}"/>
              </a:ext>
            </a:extLst>
          </p:cNvPr>
          <p:cNvSpPr>
            <a:spLocks noGrp="1"/>
          </p:cNvSpPr>
          <p:nvPr>
            <p:ph type="pic" sz="quarter" idx="68" hasCustomPrompt="1"/>
          </p:nvPr>
        </p:nvSpPr>
        <p:spPr>
          <a:xfrm>
            <a:off x="5902157" y="2385391"/>
            <a:ext cx="1868678" cy="2792896"/>
          </a:xfrm>
          <a:prstGeom prst="roundRect">
            <a:avLst>
              <a:gd name="adj" fmla="val 5385"/>
            </a:avLst>
          </a:prstGeom>
          <a:solidFill>
            <a:schemeClr val="bg1">
              <a:lumMod val="95000"/>
            </a:schemeClr>
          </a:solidFill>
        </p:spPr>
        <p:txBody>
          <a:bodyPr anchor="ctr">
            <a:noAutofit/>
          </a:bodyPr>
          <a:lstStyle>
            <a:lvl1pPr marL="0" indent="0" algn="ctr">
              <a:lnSpc>
                <a:spcPct val="100000"/>
              </a:lnSpc>
              <a:buNone/>
              <a:defRPr sz="7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Inserir imagem</a:t>
            </a:r>
          </a:p>
        </p:txBody>
      </p:sp>
      <p:sp>
        <p:nvSpPr>
          <p:cNvPr id="3" name="Picture Placeholder 52">
            <a:extLst>
              <a:ext uri="{FF2B5EF4-FFF2-40B4-BE49-F238E27FC236}">
                <a16:creationId xmlns:a16="http://schemas.microsoft.com/office/drawing/2014/main" id="{874E7A02-04FE-DE3E-7D16-6C767CBEB5F8}"/>
              </a:ext>
            </a:extLst>
          </p:cNvPr>
          <p:cNvSpPr>
            <a:spLocks noGrp="1"/>
          </p:cNvSpPr>
          <p:nvPr>
            <p:ph type="pic" sz="quarter" idx="69" hasCustomPrompt="1"/>
          </p:nvPr>
        </p:nvSpPr>
        <p:spPr>
          <a:xfrm>
            <a:off x="9592126" y="2385391"/>
            <a:ext cx="1868678" cy="2792896"/>
          </a:xfrm>
          <a:prstGeom prst="roundRect">
            <a:avLst>
              <a:gd name="adj" fmla="val 5385"/>
            </a:avLst>
          </a:prstGeom>
          <a:solidFill>
            <a:schemeClr val="bg1">
              <a:lumMod val="95000"/>
            </a:schemeClr>
          </a:solidFill>
        </p:spPr>
        <p:txBody>
          <a:bodyPr anchor="ctr">
            <a:noAutofit/>
          </a:bodyPr>
          <a:lstStyle>
            <a:lvl1pPr marL="0" indent="0" algn="ctr">
              <a:lnSpc>
                <a:spcPct val="100000"/>
              </a:lnSpc>
              <a:buNone/>
              <a:defRPr sz="70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Inserir imagem</a:t>
            </a:r>
          </a:p>
        </p:txBody>
      </p:sp>
      <p:sp>
        <p:nvSpPr>
          <p:cNvPr id="14" name="Text Placeholder 12">
            <a:extLst>
              <a:ext uri="{FF2B5EF4-FFF2-40B4-BE49-F238E27FC236}">
                <a16:creationId xmlns:a16="http://schemas.microsoft.com/office/drawing/2014/main" id="{9495831D-581B-CDD5-9541-FD50CD771DF4}"/>
              </a:ext>
            </a:extLst>
          </p:cNvPr>
          <p:cNvSpPr>
            <a:spLocks noGrp="1"/>
          </p:cNvSpPr>
          <p:nvPr>
            <p:ph type="body" sz="quarter" idx="41" hasCustomPrompt="1"/>
          </p:nvPr>
        </p:nvSpPr>
        <p:spPr>
          <a:xfrm>
            <a:off x="1747020" y="1884427"/>
            <a:ext cx="1655410" cy="323165"/>
          </a:xfrm>
          <a:prstGeom prst="rect">
            <a:avLst/>
          </a:prstGeom>
        </p:spPr>
        <p:txBody>
          <a:bodyPr wrap="non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Título do tema</a:t>
            </a:r>
          </a:p>
        </p:txBody>
      </p:sp>
      <p:sp>
        <p:nvSpPr>
          <p:cNvPr id="24" name="Text Placeholder 12">
            <a:extLst>
              <a:ext uri="{FF2B5EF4-FFF2-40B4-BE49-F238E27FC236}">
                <a16:creationId xmlns:a16="http://schemas.microsoft.com/office/drawing/2014/main" id="{956ABE66-BBC1-1171-6169-20C03DCA2730}"/>
              </a:ext>
            </a:extLst>
          </p:cNvPr>
          <p:cNvSpPr>
            <a:spLocks noGrp="1"/>
          </p:cNvSpPr>
          <p:nvPr>
            <p:ph type="body" sz="quarter" idx="57" hasCustomPrompt="1"/>
          </p:nvPr>
        </p:nvSpPr>
        <p:spPr>
          <a:xfrm>
            <a:off x="5462390" y="1884427"/>
            <a:ext cx="1655410" cy="323165"/>
          </a:xfrm>
          <a:prstGeom prst="rect">
            <a:avLst/>
          </a:prstGeom>
        </p:spPr>
        <p:txBody>
          <a:bodyPr wrap="non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Título do tema</a:t>
            </a:r>
          </a:p>
        </p:txBody>
      </p:sp>
      <p:sp>
        <p:nvSpPr>
          <p:cNvPr id="28" name="Text Placeholder 12">
            <a:extLst>
              <a:ext uri="{FF2B5EF4-FFF2-40B4-BE49-F238E27FC236}">
                <a16:creationId xmlns:a16="http://schemas.microsoft.com/office/drawing/2014/main" id="{A02528A9-5AB4-B8D9-71BF-F67CD5670F83}"/>
              </a:ext>
            </a:extLst>
          </p:cNvPr>
          <p:cNvSpPr>
            <a:spLocks noGrp="1"/>
          </p:cNvSpPr>
          <p:nvPr>
            <p:ph type="body" sz="quarter" idx="61" hasCustomPrompt="1"/>
          </p:nvPr>
        </p:nvSpPr>
        <p:spPr>
          <a:xfrm>
            <a:off x="9152359" y="1884427"/>
            <a:ext cx="1655410" cy="323165"/>
          </a:xfrm>
          <a:prstGeom prst="rect">
            <a:avLst/>
          </a:prstGeom>
        </p:spPr>
        <p:txBody>
          <a:bodyPr wrap="non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Título do tema</a:t>
            </a:r>
          </a:p>
        </p:txBody>
      </p:sp>
      <p:sp>
        <p:nvSpPr>
          <p:cNvPr id="4" name="Slide Number Placeholder 5">
            <a:extLst>
              <a:ext uri="{FF2B5EF4-FFF2-40B4-BE49-F238E27FC236}">
                <a16:creationId xmlns:a16="http://schemas.microsoft.com/office/drawing/2014/main" id="{1C1A29EF-AFE0-0355-F62F-0133B641A088}"/>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3552794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4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path" presetSubtype="0" accel="50000" decel="50000" fill="hold" grpId="0" nodeType="withEffect">
                                  <p:stCondLst>
                                    <p:cond delay="200"/>
                                  </p:stCondLst>
                                  <p:childTnLst>
                                    <p:animMotion origin="layout" path="M 3.74959E-6 -0.15324 L 3.74959E-6 -1.85185E-6 " pathEditMode="relative" rAng="0" ptsTypes="AA">
                                      <p:cBhvr>
                                        <p:cTn id="9" dur="1000" fill="hold"/>
                                        <p:tgtEl>
                                          <p:spTgt spid="15"/>
                                        </p:tgtEl>
                                        <p:attrNameLst>
                                          <p:attrName>ppt_x</p:attrName>
                                          <p:attrName>ppt_y</p:attrName>
                                        </p:attrNameLst>
                                      </p:cBhvr>
                                      <p:rCtr x="0" y="7685"/>
                                    </p:animMotion>
                                  </p:childTnLst>
                                </p:cTn>
                              </p:par>
                              <p:par>
                                <p:cTn id="10" presetID="10" presetClass="entr" presetSubtype="0" fill="hold" grpId="1" nodeType="withEffect">
                                  <p:stCondLst>
                                    <p:cond delay="4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42" presetClass="path" presetSubtype="0" accel="50000" decel="50000" fill="hold" grpId="0" nodeType="withEffect">
                                  <p:stCondLst>
                                    <p:cond delay="200"/>
                                  </p:stCondLst>
                                  <p:childTnLst>
                                    <p:animMotion origin="layout" path="M -3.58812E-6 -0.15324 L -3.58812E-6 1.11111E-6 " pathEditMode="relative" rAng="0" ptsTypes="AA">
                                      <p:cBhvr>
                                        <p:cTn id="14" dur="1000" fill="hold"/>
                                        <p:tgtEl>
                                          <p:spTgt spid="2"/>
                                        </p:tgtEl>
                                        <p:attrNameLst>
                                          <p:attrName>ppt_x</p:attrName>
                                          <p:attrName>ppt_y</p:attrName>
                                        </p:attrNameLst>
                                      </p:cBhvr>
                                      <p:rCtr x="0" y="7662"/>
                                    </p:animMotion>
                                  </p:childTnLst>
                                </p:cTn>
                              </p:par>
                              <p:par>
                                <p:cTn id="15" presetID="10" presetClass="entr" presetSubtype="0" fill="hold" grpId="1" nodeType="withEffect">
                                  <p:stCondLst>
                                    <p:cond delay="4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accel="50000" decel="50000" fill="hold" grpId="0" nodeType="withEffect">
                                  <p:stCondLst>
                                    <p:cond delay="200"/>
                                  </p:stCondLst>
                                  <p:childTnLst>
                                    <p:animMotion origin="layout" path="M -2.56527E-6 -0.15324 L -2.56527E-6 1.11111E-6 " pathEditMode="relative" rAng="0" ptsTypes="AA">
                                      <p:cBhvr>
                                        <p:cTn id="19" dur="1000" fill="hold"/>
                                        <p:tgtEl>
                                          <p:spTgt spid="3"/>
                                        </p:tgtEl>
                                        <p:attrNameLst>
                                          <p:attrName>ppt_x</p:attrName>
                                          <p:attrName>ppt_y</p:attrName>
                                        </p:attrNameLst>
                                      </p:cBhvr>
                                      <p:rCtr x="0" y="7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 grpId="0" animBg="1"/>
      <p:bldP spid="2" grpId="1" animBg="1"/>
      <p:bldP spid="3" grpId="0" animBg="1"/>
      <p:bldP spid="3" grpId="1"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údo_13">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tópicos</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9864E5BA-DBD8-BCEF-0133-1EC5F1D7EEE7}"/>
              </a:ext>
            </a:extLst>
          </p:cNvPr>
          <p:cNvSpPr>
            <a:spLocks noGrp="1"/>
          </p:cNvSpPr>
          <p:nvPr>
            <p:ph type="body" sz="quarter" idx="45" hasCustomPrompt="1"/>
          </p:nvPr>
        </p:nvSpPr>
        <p:spPr>
          <a:xfrm>
            <a:off x="739402" y="2059394"/>
            <a:ext cx="4160433" cy="2862322"/>
          </a:xfrm>
          <a:prstGeom prst="rect">
            <a:avLst/>
          </a:prstGeom>
        </p:spPr>
        <p:txBody>
          <a:bodyPr wrap="square" lIns="0" rIns="90000">
            <a:spAutoFit/>
          </a:bodyPr>
          <a:lstStyle>
            <a:lvl1pPr marL="0" indent="0">
              <a:lnSpc>
                <a:spcPts val="1750"/>
              </a:lnSpc>
              <a:spcBef>
                <a:spcPts val="50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Pellentesque</a:t>
            </a:r>
            <a:r>
              <a:rPr lang="pt-BR"/>
              <a:t> </a:t>
            </a:r>
            <a:r>
              <a:rPr lang="pt-BR" err="1"/>
              <a:t>habitant</a:t>
            </a:r>
            <a:r>
              <a:rPr lang="pt-BR"/>
              <a:t> </a:t>
            </a:r>
            <a:r>
              <a:rPr lang="pt-BR" err="1"/>
              <a:t>morbi</a:t>
            </a:r>
            <a:r>
              <a:rPr lang="pt-BR"/>
              <a:t> </a:t>
            </a:r>
            <a:r>
              <a:rPr lang="pt-BR" err="1"/>
              <a:t>tristique</a:t>
            </a:r>
            <a:r>
              <a:rPr lang="pt-BR"/>
              <a:t> </a:t>
            </a:r>
            <a:r>
              <a:rPr lang="pt-BR" err="1"/>
              <a:t>senecti</a:t>
            </a:r>
            <a:r>
              <a:rPr lang="pt-BR"/>
              <a:t>.</a:t>
            </a:r>
          </a:p>
        </p:txBody>
      </p:sp>
      <p:sp>
        <p:nvSpPr>
          <p:cNvPr id="10" name="Text Placeholder 12">
            <a:extLst>
              <a:ext uri="{FF2B5EF4-FFF2-40B4-BE49-F238E27FC236}">
                <a16:creationId xmlns:a16="http://schemas.microsoft.com/office/drawing/2014/main" id="{EF119FFE-4DA2-0025-7F29-FBB2A6BAF58E}"/>
              </a:ext>
            </a:extLst>
          </p:cNvPr>
          <p:cNvSpPr>
            <a:spLocks noGrp="1"/>
          </p:cNvSpPr>
          <p:nvPr>
            <p:ph type="body" sz="quarter" idx="60" hasCustomPrompt="1"/>
          </p:nvPr>
        </p:nvSpPr>
        <p:spPr>
          <a:xfrm>
            <a:off x="7066499" y="3538255"/>
            <a:ext cx="3144127" cy="615297"/>
          </a:xfrm>
          <a:prstGeom prst="rect">
            <a:avLst/>
          </a:prstGeom>
        </p:spPr>
        <p:txBody>
          <a:bodyPr wrap="square" lIns="0" rIns="90000">
            <a:spAutoFit/>
          </a:bodyPr>
          <a:lstStyle>
            <a:lvl1pPr marL="0" indent="0" algn="l">
              <a:lnSpc>
                <a:spcPts val="1400"/>
              </a:lnSpc>
              <a:spcBef>
                <a:spcPts val="600"/>
              </a:spcBef>
              <a:buNone/>
              <a:defRPr sz="11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12" name="Text Placeholder 12">
            <a:extLst>
              <a:ext uri="{FF2B5EF4-FFF2-40B4-BE49-F238E27FC236}">
                <a16:creationId xmlns:a16="http://schemas.microsoft.com/office/drawing/2014/main" id="{99B8F7C5-8F6A-10AA-D3D2-C1AC6DE4F4A1}"/>
              </a:ext>
            </a:extLst>
          </p:cNvPr>
          <p:cNvSpPr>
            <a:spLocks noGrp="1"/>
          </p:cNvSpPr>
          <p:nvPr>
            <p:ph type="body" sz="quarter" idx="61" hasCustomPrompt="1"/>
          </p:nvPr>
        </p:nvSpPr>
        <p:spPr>
          <a:xfrm>
            <a:off x="6895889" y="3190656"/>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13" name="Text Placeholder 12">
            <a:extLst>
              <a:ext uri="{FF2B5EF4-FFF2-40B4-BE49-F238E27FC236}">
                <a16:creationId xmlns:a16="http://schemas.microsoft.com/office/drawing/2014/main" id="{5782F3B7-E5A8-D2B9-DD31-C59BC55902EC}"/>
              </a:ext>
            </a:extLst>
          </p:cNvPr>
          <p:cNvSpPr>
            <a:spLocks noGrp="1"/>
          </p:cNvSpPr>
          <p:nvPr>
            <p:ph type="body" sz="quarter" idx="62" hasCustomPrompt="1"/>
          </p:nvPr>
        </p:nvSpPr>
        <p:spPr>
          <a:xfrm>
            <a:off x="7066499" y="4793445"/>
            <a:ext cx="3144127" cy="615297"/>
          </a:xfrm>
          <a:prstGeom prst="rect">
            <a:avLst/>
          </a:prstGeom>
        </p:spPr>
        <p:txBody>
          <a:bodyPr wrap="square" lIns="0" rIns="90000">
            <a:spAutoFit/>
          </a:bodyPr>
          <a:lstStyle>
            <a:lvl1pPr marL="0" indent="0" algn="l">
              <a:lnSpc>
                <a:spcPts val="1400"/>
              </a:lnSpc>
              <a:spcBef>
                <a:spcPts val="600"/>
              </a:spcBef>
              <a:buNone/>
              <a:defRPr sz="11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14" name="Text Placeholder 12">
            <a:extLst>
              <a:ext uri="{FF2B5EF4-FFF2-40B4-BE49-F238E27FC236}">
                <a16:creationId xmlns:a16="http://schemas.microsoft.com/office/drawing/2014/main" id="{171B5D6D-8AF0-F877-F2C4-6419F3383E9B}"/>
              </a:ext>
            </a:extLst>
          </p:cNvPr>
          <p:cNvSpPr>
            <a:spLocks noGrp="1"/>
          </p:cNvSpPr>
          <p:nvPr>
            <p:ph type="body" sz="quarter" idx="63" hasCustomPrompt="1"/>
          </p:nvPr>
        </p:nvSpPr>
        <p:spPr>
          <a:xfrm>
            <a:off x="6895889" y="4445846"/>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2" name="Text Placeholder 12">
            <a:extLst>
              <a:ext uri="{FF2B5EF4-FFF2-40B4-BE49-F238E27FC236}">
                <a16:creationId xmlns:a16="http://schemas.microsoft.com/office/drawing/2014/main" id="{E84C9B74-1A7D-EE3A-A89F-6805CBA787F7}"/>
              </a:ext>
            </a:extLst>
          </p:cNvPr>
          <p:cNvSpPr>
            <a:spLocks noGrp="1"/>
          </p:cNvSpPr>
          <p:nvPr>
            <p:ph type="body" sz="quarter" idx="55" hasCustomPrompt="1"/>
          </p:nvPr>
        </p:nvSpPr>
        <p:spPr>
          <a:xfrm>
            <a:off x="7066499" y="2283886"/>
            <a:ext cx="3144127" cy="615297"/>
          </a:xfrm>
          <a:prstGeom prst="rect">
            <a:avLst/>
          </a:prstGeom>
        </p:spPr>
        <p:txBody>
          <a:bodyPr wrap="square" lIns="0" rIns="90000">
            <a:spAutoFit/>
          </a:bodyPr>
          <a:lstStyle>
            <a:lvl1pPr marL="0" indent="0" algn="l">
              <a:lnSpc>
                <a:spcPts val="1400"/>
              </a:lnSpc>
              <a:spcBef>
                <a:spcPts val="600"/>
              </a:spcBef>
              <a:buNone/>
              <a:defRPr sz="11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3" name="Text Placeholder 12">
            <a:extLst>
              <a:ext uri="{FF2B5EF4-FFF2-40B4-BE49-F238E27FC236}">
                <a16:creationId xmlns:a16="http://schemas.microsoft.com/office/drawing/2014/main" id="{B4591A0E-17E2-7A2E-9B5D-4EF7B4EF9D46}"/>
              </a:ext>
            </a:extLst>
          </p:cNvPr>
          <p:cNvSpPr>
            <a:spLocks noGrp="1"/>
          </p:cNvSpPr>
          <p:nvPr>
            <p:ph type="body" sz="quarter" idx="41" hasCustomPrompt="1"/>
          </p:nvPr>
        </p:nvSpPr>
        <p:spPr>
          <a:xfrm>
            <a:off x="6895889" y="1936286"/>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4" name="Slide Number Placeholder 5">
            <a:extLst>
              <a:ext uri="{FF2B5EF4-FFF2-40B4-BE49-F238E27FC236}">
                <a16:creationId xmlns:a16="http://schemas.microsoft.com/office/drawing/2014/main" id="{F8B77630-926A-D6F4-FD5D-B3AF346E80A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696594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30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63" presetClass="path" presetSubtype="0" accel="50000" decel="50000" fill="hold" grpId="0" nodeType="withEffect">
                                  <p:stCondLst>
                                    <p:cond delay="0"/>
                                  </p:stCondLst>
                                  <p:childTnLst>
                                    <p:animMotion origin="layout" path="M -0.04362 1.85185E-6 L 5.20867E-8 1.85185E-6 " pathEditMode="relative" rAng="0" ptsTypes="AA">
                                      <p:cBhvr>
                                        <p:cTn id="9" dur="1000" fill="hold"/>
                                        <p:tgtEl>
                                          <p:spTgt spid="9">
                                            <p:txEl>
                                              <p:pRg st="0" end="0"/>
                                            </p:txEl>
                                          </p:spTgt>
                                        </p:tgtEl>
                                        <p:attrNameLst>
                                          <p:attrName>ppt_x</p:attrName>
                                          <p:attrName>ppt_y</p:attrName>
                                        </p:attrNameLst>
                                      </p:cBhvr>
                                      <p:rCtr x="2181" y="0"/>
                                    </p:animMotion>
                                  </p:childTnLst>
                                </p:cTn>
                              </p:par>
                              <p:par>
                                <p:cTn id="10" presetID="10" presetClass="entr" presetSubtype="0" fill="hold" grpId="0" nodeType="withEffect">
                                  <p:stCondLst>
                                    <p:cond delay="50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50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par>
                                <p:cTn id="16" presetID="10" presetClass="entr" presetSubtype="0" fill="hold" grpId="0" nodeType="withEffect">
                                  <p:stCondLst>
                                    <p:cond delay="70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par>
                                <p:cTn id="19" presetID="10" presetClass="entr" presetSubtype="0" fill="hold" grpId="0" nodeType="withEffect">
                                  <p:stCondLst>
                                    <p:cond delay="7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par>
                                <p:cTn id="22" presetID="10" presetClass="entr" presetSubtype="0" fill="hold" grpId="0" nodeType="withEffect">
                                  <p:stCondLst>
                                    <p:cond delay="90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500"/>
                                        <p:tgtEl>
                                          <p:spTgt spid="14">
                                            <p:txEl>
                                              <p:pRg st="0" end="0"/>
                                            </p:txEl>
                                          </p:spTgt>
                                        </p:tgtEl>
                                      </p:cBhvr>
                                    </p:animEffect>
                                  </p:childTnLst>
                                </p:cTn>
                              </p:par>
                              <p:par>
                                <p:cTn id="25" presetID="10" presetClass="entr" presetSubtype="0" fill="hold" grpId="0" nodeType="withEffect">
                                  <p:stCondLst>
                                    <p:cond delay="90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63" presetClass="path" presetSubtype="0" accel="50000" decel="50000" fill="hold" nodeType="withEffect">
                  <p:stCondLst>
                    <p:cond delay="0"/>
                  </p:stCondLst>
                  <p:childTnLst>
                    <p:animMotion origin="layout" path="M -0.04362 1.85185E-6 L 5.20867E-8 1.85185E-6 " pathEditMode="relative" rAng="0" ptsTypes="AA">
                      <p:cBhvr>
                        <p:cTn dur="1000" fill="hold"/>
                        <p:tgtEl>
                          <p:spTgt spid="9"/>
                        </p:tgtEl>
                        <p:attrNameLst>
                          <p:attrName>ppt_x</p:attrName>
                          <p:attrName>ppt_y</p:attrName>
                        </p:attrNameLst>
                      </p:cBhvr>
                      <p:rCtr x="2181" y="0"/>
                    </p:animMotion>
                  </p:childTnLst>
                </p:cTn>
              </p:par>
            </p:tnLst>
          </p:tmpl>
        </p:tmplLst>
      </p:bldP>
      <p:bldP spid="9" grpId="1" build="p">
        <p:tmplLst>
          <p:tmpl lvl="1">
            <p:tnLst>
              <p:par>
                <p:cTn presetID="10" presetClass="entr" presetSubtype="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7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7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9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2" grpId="0" build="p">
        <p:tmplLst>
          <p:tmpl lvl="1">
            <p:tnLst>
              <p:par>
                <p:cTn presetID="10" presetClass="entr" presetSubtype="0" fill="hold" nodeType="withEffect">
                  <p:stCondLst>
                    <p:cond delay="5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údo_14">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tópicos</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0" name="Text Placeholder 12">
            <a:extLst>
              <a:ext uri="{FF2B5EF4-FFF2-40B4-BE49-F238E27FC236}">
                <a16:creationId xmlns:a16="http://schemas.microsoft.com/office/drawing/2014/main" id="{EF119FFE-4DA2-0025-7F29-FBB2A6BAF58E}"/>
              </a:ext>
            </a:extLst>
          </p:cNvPr>
          <p:cNvSpPr>
            <a:spLocks noGrp="1"/>
          </p:cNvSpPr>
          <p:nvPr>
            <p:ph type="body" sz="quarter" idx="60" hasCustomPrompt="1"/>
          </p:nvPr>
        </p:nvSpPr>
        <p:spPr>
          <a:xfrm>
            <a:off x="1531375" y="3001385"/>
            <a:ext cx="2126463" cy="910827"/>
          </a:xfrm>
          <a:prstGeom prst="rect">
            <a:avLst/>
          </a:prstGeom>
        </p:spPr>
        <p:txBody>
          <a:bodyPr wrap="square" lIns="0" rIns="90000">
            <a:spAutoFit/>
          </a:bodyPr>
          <a:lstStyle>
            <a:lvl1pPr marL="0" indent="0" algn="l">
              <a:lnSpc>
                <a:spcPts val="1250"/>
              </a:lnSpc>
              <a:spcBef>
                <a:spcPts val="6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12" name="Text Placeholder 12">
            <a:extLst>
              <a:ext uri="{FF2B5EF4-FFF2-40B4-BE49-F238E27FC236}">
                <a16:creationId xmlns:a16="http://schemas.microsoft.com/office/drawing/2014/main" id="{99B8F7C5-8F6A-10AA-D3D2-C1AC6DE4F4A1}"/>
              </a:ext>
            </a:extLst>
          </p:cNvPr>
          <p:cNvSpPr>
            <a:spLocks noGrp="1"/>
          </p:cNvSpPr>
          <p:nvPr>
            <p:ph type="body" sz="quarter" idx="61" hasCustomPrompt="1"/>
          </p:nvPr>
        </p:nvSpPr>
        <p:spPr>
          <a:xfrm>
            <a:off x="1360765" y="2700678"/>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13" name="Text Placeholder 12">
            <a:extLst>
              <a:ext uri="{FF2B5EF4-FFF2-40B4-BE49-F238E27FC236}">
                <a16:creationId xmlns:a16="http://schemas.microsoft.com/office/drawing/2014/main" id="{5782F3B7-E5A8-D2B9-DD31-C59BC55902EC}"/>
              </a:ext>
            </a:extLst>
          </p:cNvPr>
          <p:cNvSpPr>
            <a:spLocks noGrp="1"/>
          </p:cNvSpPr>
          <p:nvPr>
            <p:ph type="body" sz="quarter" idx="62" hasCustomPrompt="1"/>
          </p:nvPr>
        </p:nvSpPr>
        <p:spPr>
          <a:xfrm>
            <a:off x="1531375" y="4197961"/>
            <a:ext cx="2126463" cy="910827"/>
          </a:xfrm>
          <a:prstGeom prst="rect">
            <a:avLst/>
          </a:prstGeom>
        </p:spPr>
        <p:txBody>
          <a:bodyPr wrap="square" lIns="0" rIns="90000">
            <a:spAutoFit/>
          </a:bodyPr>
          <a:lstStyle>
            <a:lvl1pPr marL="0" indent="0" algn="l">
              <a:lnSpc>
                <a:spcPts val="1250"/>
              </a:lnSpc>
              <a:spcBef>
                <a:spcPts val="6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14" name="Text Placeholder 12">
            <a:extLst>
              <a:ext uri="{FF2B5EF4-FFF2-40B4-BE49-F238E27FC236}">
                <a16:creationId xmlns:a16="http://schemas.microsoft.com/office/drawing/2014/main" id="{171B5D6D-8AF0-F877-F2C4-6419F3383E9B}"/>
              </a:ext>
            </a:extLst>
          </p:cNvPr>
          <p:cNvSpPr>
            <a:spLocks noGrp="1"/>
          </p:cNvSpPr>
          <p:nvPr>
            <p:ph type="body" sz="quarter" idx="63" hasCustomPrompt="1"/>
          </p:nvPr>
        </p:nvSpPr>
        <p:spPr>
          <a:xfrm>
            <a:off x="1360765" y="3897254"/>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2" name="Text Placeholder 12">
            <a:extLst>
              <a:ext uri="{FF2B5EF4-FFF2-40B4-BE49-F238E27FC236}">
                <a16:creationId xmlns:a16="http://schemas.microsoft.com/office/drawing/2014/main" id="{E84C9B74-1A7D-EE3A-A89F-6805CBA787F7}"/>
              </a:ext>
            </a:extLst>
          </p:cNvPr>
          <p:cNvSpPr>
            <a:spLocks noGrp="1"/>
          </p:cNvSpPr>
          <p:nvPr>
            <p:ph type="body" sz="quarter" idx="55" hasCustomPrompt="1"/>
          </p:nvPr>
        </p:nvSpPr>
        <p:spPr>
          <a:xfrm>
            <a:off x="1531375" y="1805631"/>
            <a:ext cx="2126463" cy="910827"/>
          </a:xfrm>
          <a:prstGeom prst="rect">
            <a:avLst/>
          </a:prstGeom>
        </p:spPr>
        <p:txBody>
          <a:bodyPr wrap="square" lIns="0" rIns="90000">
            <a:spAutoFit/>
          </a:bodyPr>
          <a:lstStyle>
            <a:lvl1pPr marL="0" indent="0" algn="l">
              <a:lnSpc>
                <a:spcPts val="1250"/>
              </a:lnSpc>
              <a:spcBef>
                <a:spcPts val="6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3" name="Text Placeholder 12">
            <a:extLst>
              <a:ext uri="{FF2B5EF4-FFF2-40B4-BE49-F238E27FC236}">
                <a16:creationId xmlns:a16="http://schemas.microsoft.com/office/drawing/2014/main" id="{B4591A0E-17E2-7A2E-9B5D-4EF7B4EF9D46}"/>
              </a:ext>
            </a:extLst>
          </p:cNvPr>
          <p:cNvSpPr>
            <a:spLocks noGrp="1"/>
          </p:cNvSpPr>
          <p:nvPr>
            <p:ph type="body" sz="quarter" idx="41" hasCustomPrompt="1"/>
          </p:nvPr>
        </p:nvSpPr>
        <p:spPr>
          <a:xfrm>
            <a:off x="1360765" y="1504924"/>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11" name="Text Placeholder 12">
            <a:extLst>
              <a:ext uri="{FF2B5EF4-FFF2-40B4-BE49-F238E27FC236}">
                <a16:creationId xmlns:a16="http://schemas.microsoft.com/office/drawing/2014/main" id="{9E67922D-7871-A9D8-43B3-23AD010C9AB3}"/>
              </a:ext>
            </a:extLst>
          </p:cNvPr>
          <p:cNvSpPr>
            <a:spLocks noGrp="1"/>
          </p:cNvSpPr>
          <p:nvPr>
            <p:ph type="body" sz="quarter" idx="64" hasCustomPrompt="1"/>
          </p:nvPr>
        </p:nvSpPr>
        <p:spPr>
          <a:xfrm>
            <a:off x="1531375" y="5394536"/>
            <a:ext cx="2126463" cy="910827"/>
          </a:xfrm>
          <a:prstGeom prst="rect">
            <a:avLst/>
          </a:prstGeom>
        </p:spPr>
        <p:txBody>
          <a:bodyPr wrap="square" lIns="0" rIns="90000">
            <a:spAutoFit/>
          </a:bodyPr>
          <a:lstStyle>
            <a:lvl1pPr marL="0" indent="0" algn="l">
              <a:lnSpc>
                <a:spcPts val="1250"/>
              </a:lnSpc>
              <a:spcBef>
                <a:spcPts val="600"/>
              </a:spcBef>
              <a:buNone/>
              <a:defRPr sz="10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Lorem ipsum dolor sit amet, consectetuer adipiscing elit, sed diam nonummy nibh euismod tincidunt ut laoreet dolore.</a:t>
            </a:r>
          </a:p>
        </p:txBody>
      </p:sp>
      <p:sp>
        <p:nvSpPr>
          <p:cNvPr id="15" name="Text Placeholder 12">
            <a:extLst>
              <a:ext uri="{FF2B5EF4-FFF2-40B4-BE49-F238E27FC236}">
                <a16:creationId xmlns:a16="http://schemas.microsoft.com/office/drawing/2014/main" id="{F0FC5B03-610E-C55B-98F3-BE82850E28DD}"/>
              </a:ext>
            </a:extLst>
          </p:cNvPr>
          <p:cNvSpPr>
            <a:spLocks noGrp="1"/>
          </p:cNvSpPr>
          <p:nvPr>
            <p:ph type="body" sz="quarter" idx="65" hasCustomPrompt="1"/>
          </p:nvPr>
        </p:nvSpPr>
        <p:spPr>
          <a:xfrm>
            <a:off x="1360765" y="5093829"/>
            <a:ext cx="799406" cy="323165"/>
          </a:xfrm>
          <a:prstGeom prst="rect">
            <a:avLst/>
          </a:prstGeom>
        </p:spPr>
        <p:txBody>
          <a:bodyPr wrap="none" lIns="0" rIns="90000">
            <a:spAutoFit/>
          </a:bodyPr>
          <a:lstStyle>
            <a:lvl1pPr marL="0" indent="0" algn="l">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buNone/>
              <a:tabLst/>
              <a:defRPr sz="2500" b="1" i="0">
                <a:solidFill>
                  <a:schemeClr val="accent1"/>
                </a:solidFill>
                <a:latin typeface="Blinker" panose="02000000000000000000" pitchFamily="2" charset="0"/>
              </a:defRPr>
            </a:lvl2pPr>
            <a:lvl3pPr marL="10319" indent="0">
              <a:buNone/>
              <a:tabLst/>
              <a:defRPr>
                <a:solidFill>
                  <a:schemeClr val="accent1"/>
                </a:solidFill>
                <a:latin typeface="Blinker" panose="02000000000000000000" pitchFamily="2" charset="0"/>
              </a:defRPr>
            </a:lvl3pPr>
            <a:lvl4pPr marL="10319" indent="0">
              <a:buNone/>
              <a:tabLst/>
              <a:defRPr sz="1750">
                <a:solidFill>
                  <a:srgbClr val="898989"/>
                </a:solidFill>
                <a:latin typeface="Blinker" panose="02000000000000000000" pitchFamily="2" charset="0"/>
              </a:defRPr>
            </a:lvl4pPr>
            <a:lvl5pPr marL="0" indent="0">
              <a:lnSpc>
                <a:spcPts val="2000"/>
              </a:lnSpc>
              <a:spcBef>
                <a:spcPts val="1000"/>
              </a:spcBef>
              <a:buNone/>
              <a:tabLst/>
              <a:defRPr sz="1600" b="1" i="0">
                <a:solidFill>
                  <a:schemeClr val="accent1"/>
                </a:solidFill>
                <a:latin typeface="Blinker" panose="02000000000000000000" pitchFamily="2" charset="0"/>
              </a:defRPr>
            </a:lvl5pPr>
            <a:lvl6pPr marL="10319" indent="0">
              <a:buNone/>
              <a:tabLst/>
              <a:defRPr sz="1400">
                <a:solidFill>
                  <a:schemeClr val="accent1"/>
                </a:solidFill>
                <a:latin typeface="Blinker" panose="02000000000000000000" pitchFamily="2" charset="0"/>
              </a:defRPr>
            </a:lvl6pPr>
            <a:lvl7pPr marL="137319" indent="-127000">
              <a:buFont typeface="Arial" panose="020B0604020202020204" pitchFamily="34" charset="0"/>
              <a:buChar char="•"/>
              <a:tabLst/>
              <a:defRPr sz="1400">
                <a:solidFill>
                  <a:schemeClr val="accent1"/>
                </a:solidFill>
                <a:latin typeface="Blinker" panose="02000000000000000000" pitchFamily="2" charset="0"/>
              </a:defRPr>
            </a:lvl7pPr>
            <a:lvl8pPr marL="232569" indent="-95250">
              <a:buSzPct val="80000"/>
              <a:tabLst/>
              <a:defRPr sz="1250" b="0" i="0">
                <a:latin typeface="Blinker ExtraLight" panose="02000000000000000000" pitchFamily="2" charset="0"/>
              </a:defRPr>
            </a:lvl8pPr>
            <a:lvl9pPr marL="10319" indent="0">
              <a:buNone/>
              <a:tabLst/>
              <a:defRPr sz="900" b="0" i="0">
                <a:solidFill>
                  <a:schemeClr val="accent1"/>
                </a:solidFill>
                <a:latin typeface="Blinker ExtraLight" panose="02000000000000000000" pitchFamily="2" charset="0"/>
              </a:defRPr>
            </a:lvl9pPr>
          </a:lstStyle>
          <a:p>
            <a:pPr lvl="0"/>
            <a:r>
              <a:rPr lang="pt-BR"/>
              <a:t>Tópico</a:t>
            </a:r>
          </a:p>
        </p:txBody>
      </p:sp>
      <p:sp>
        <p:nvSpPr>
          <p:cNvPr id="16" name="Text Placeholder 12">
            <a:extLst>
              <a:ext uri="{FF2B5EF4-FFF2-40B4-BE49-F238E27FC236}">
                <a16:creationId xmlns:a16="http://schemas.microsoft.com/office/drawing/2014/main" id="{60A10E8A-D150-45F5-FBAE-547722509F42}"/>
              </a:ext>
            </a:extLst>
          </p:cNvPr>
          <p:cNvSpPr>
            <a:spLocks noGrp="1"/>
          </p:cNvSpPr>
          <p:nvPr>
            <p:ph type="body" sz="quarter" idx="68" hasCustomPrompt="1"/>
          </p:nvPr>
        </p:nvSpPr>
        <p:spPr>
          <a:xfrm>
            <a:off x="4755289" y="2816922"/>
            <a:ext cx="3779349" cy="956782"/>
          </a:xfrm>
          <a:prstGeom prst="roundRect">
            <a:avLst>
              <a:gd name="adj" fmla="val 17959"/>
            </a:avLst>
          </a:prstGeom>
          <a:solidFill>
            <a:schemeClr val="accent2"/>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17" name="Text Placeholder 12">
            <a:extLst>
              <a:ext uri="{FF2B5EF4-FFF2-40B4-BE49-F238E27FC236}">
                <a16:creationId xmlns:a16="http://schemas.microsoft.com/office/drawing/2014/main" id="{40648BB3-E296-AEA3-45D9-1221C6815DA9}"/>
              </a:ext>
            </a:extLst>
          </p:cNvPr>
          <p:cNvSpPr>
            <a:spLocks noGrp="1"/>
          </p:cNvSpPr>
          <p:nvPr>
            <p:ph type="body" sz="quarter" idx="69" hasCustomPrompt="1"/>
          </p:nvPr>
        </p:nvSpPr>
        <p:spPr>
          <a:xfrm>
            <a:off x="4755289" y="3631611"/>
            <a:ext cx="3778874" cy="742098"/>
          </a:xfrm>
          <a:prstGeom prst="roundRect">
            <a:avLst>
              <a:gd name="adj" fmla="val 17959"/>
            </a:avLst>
          </a:prstGeom>
          <a:solidFill>
            <a:schemeClr val="accent2"/>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18" name="Text Placeholder 12">
            <a:extLst>
              <a:ext uri="{FF2B5EF4-FFF2-40B4-BE49-F238E27FC236}">
                <a16:creationId xmlns:a16="http://schemas.microsoft.com/office/drawing/2014/main" id="{4B7F518D-78CA-E1A4-14B1-F88C8E2EC801}"/>
              </a:ext>
            </a:extLst>
          </p:cNvPr>
          <p:cNvSpPr>
            <a:spLocks noGrp="1"/>
          </p:cNvSpPr>
          <p:nvPr>
            <p:ph type="body" sz="quarter" idx="70" hasCustomPrompt="1"/>
          </p:nvPr>
        </p:nvSpPr>
        <p:spPr>
          <a:xfrm>
            <a:off x="4755289" y="4446300"/>
            <a:ext cx="3779349" cy="956782"/>
          </a:xfrm>
          <a:prstGeom prst="roundRect">
            <a:avLst>
              <a:gd name="adj" fmla="val 17959"/>
            </a:avLst>
          </a:prstGeom>
          <a:solidFill>
            <a:schemeClr val="accent2"/>
          </a:solidFill>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4" name="Slide Number Placeholder 5">
            <a:extLst>
              <a:ext uri="{FF2B5EF4-FFF2-40B4-BE49-F238E27FC236}">
                <a16:creationId xmlns:a16="http://schemas.microsoft.com/office/drawing/2014/main" id="{52759EE2-6F92-D8E9-3810-04189BEBEA3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1512216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0" presetClass="entr" presetSubtype="0" fill="hold" grpId="0" nodeType="withEffect">
                                  <p:stCondLst>
                                    <p:cond delay="7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10" presetClass="entr" presetSubtype="0" fill="hold" grpId="0" nodeType="withEffect">
                                  <p:stCondLst>
                                    <p:cond delay="70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par>
                                <p:cTn id="17" presetID="10" presetClass="entr" presetSubtype="0" fill="hold" grpId="0" nodeType="withEffect">
                                  <p:stCondLst>
                                    <p:cond delay="90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500"/>
                                        <p:tgtEl>
                                          <p:spTgt spid="14">
                                            <p:txEl>
                                              <p:pRg st="0" end="0"/>
                                            </p:txEl>
                                          </p:spTgt>
                                        </p:tgtEl>
                                      </p:cBhvr>
                                    </p:animEffect>
                                  </p:childTnLst>
                                </p:cTn>
                              </p:par>
                              <p:par>
                                <p:cTn id="20" presetID="10" presetClass="entr" presetSubtype="0" fill="hold" grpId="0" nodeType="withEffect">
                                  <p:stCondLst>
                                    <p:cond delay="90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par>
                                <p:cTn id="23" presetID="10" presetClass="entr" presetSubtype="0" fill="hold" grpId="0" nodeType="withEffect">
                                  <p:stCondLst>
                                    <p:cond delay="90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500"/>
                                        <p:tgtEl>
                                          <p:spTgt spid="15">
                                            <p:txEl>
                                              <p:pRg st="0" end="0"/>
                                            </p:txEl>
                                          </p:spTgt>
                                        </p:tgtEl>
                                      </p:cBhvr>
                                    </p:animEffect>
                                  </p:childTnLst>
                                </p:cTn>
                              </p:par>
                              <p:par>
                                <p:cTn id="26" presetID="10" presetClass="entr" presetSubtype="0" fill="hold" grpId="0" nodeType="withEffect">
                                  <p:stCondLst>
                                    <p:cond delay="90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par>
                                <p:cTn id="29" presetID="10" presetClass="entr" presetSubtype="0" fill="hold" grpId="1" nodeType="withEffect">
                                  <p:stCondLst>
                                    <p:cond delay="500"/>
                                  </p:stCondLst>
                                  <p:childTnLst>
                                    <p:set>
                                      <p:cBhvr>
                                        <p:cTn id="30" dur="1" fill="hold">
                                          <p:stCondLst>
                                            <p:cond delay="0"/>
                                          </p:stCondLst>
                                        </p:cTn>
                                        <p:tgtEl>
                                          <p:spTgt spid="16">
                                            <p:bg/>
                                          </p:spTgt>
                                        </p:tgtEl>
                                        <p:attrNameLst>
                                          <p:attrName>style.visibility</p:attrName>
                                        </p:attrNameLst>
                                      </p:cBhvr>
                                      <p:to>
                                        <p:strVal val="visible"/>
                                      </p:to>
                                    </p:set>
                                    <p:animEffect transition="in" filter="fade">
                                      <p:cBhvr>
                                        <p:cTn id="31" dur="500"/>
                                        <p:tgtEl>
                                          <p:spTgt spid="16">
                                            <p:bg/>
                                          </p:spTgt>
                                        </p:tgtEl>
                                      </p:cBhvr>
                                    </p:animEffect>
                                  </p:childTnLst>
                                </p:cTn>
                              </p:par>
                              <p:par>
                                <p:cTn id="32" presetID="10" presetClass="entr" presetSubtype="0" fill="hold" grpId="1" nodeType="withEffect">
                                  <p:stCondLst>
                                    <p:cond delay="500"/>
                                  </p:stCondLst>
                                  <p:childTnLst>
                                    <p:set>
                                      <p:cBhvr>
                                        <p:cTn id="33" dur="1" fill="hold">
                                          <p:stCondLst>
                                            <p:cond delay="0"/>
                                          </p:stCondLst>
                                        </p:cTn>
                                        <p:tgtEl>
                                          <p:spTgt spid="16">
                                            <p:txEl>
                                              <p:pRg st="0" end="0"/>
                                            </p:txEl>
                                          </p:spTgt>
                                        </p:tgtEl>
                                        <p:attrNameLst>
                                          <p:attrName>style.visibility</p:attrName>
                                        </p:attrNameLst>
                                      </p:cBhvr>
                                      <p:to>
                                        <p:strVal val="visible"/>
                                      </p:to>
                                    </p:set>
                                    <p:animEffect transition="in" filter="fade">
                                      <p:cBhvr>
                                        <p:cTn id="34" dur="500"/>
                                        <p:tgtEl>
                                          <p:spTgt spid="16">
                                            <p:txEl>
                                              <p:pRg st="0" end="0"/>
                                            </p:txEl>
                                          </p:spTgt>
                                        </p:tgtEl>
                                      </p:cBhvr>
                                    </p:animEffect>
                                  </p:childTnLst>
                                </p:cTn>
                              </p:par>
                              <p:par>
                                <p:cTn id="35" presetID="63" presetClass="path" presetSubtype="0" accel="50000" decel="50000" fill="hold" grpId="0" nodeType="withEffect">
                                  <p:stCondLst>
                                    <p:cond delay="0"/>
                                  </p:stCondLst>
                                  <p:childTnLst>
                                    <p:animMotion origin="layout" path="M -0.09883 -4.44444E-6 L -2.4624E-6 -4.44444E-6 " pathEditMode="relative" rAng="0" ptsTypes="AA">
                                      <p:cBhvr>
                                        <p:cTn id="36" dur="1000" fill="hold"/>
                                        <p:tgtEl>
                                          <p:spTgt spid="16">
                                            <p:bg/>
                                          </p:spTgt>
                                        </p:tgtEl>
                                        <p:attrNameLst>
                                          <p:attrName>ppt_x</p:attrName>
                                          <p:attrName>ppt_y</p:attrName>
                                        </p:attrNameLst>
                                      </p:cBhvr>
                                      <p:rCtr x="4942" y="0"/>
                                    </p:animMotion>
                                  </p:childTnLst>
                                </p:cTn>
                              </p:par>
                              <p:par>
                                <p:cTn id="37" presetID="63" presetClass="path" presetSubtype="0" accel="50000" decel="50000" fill="hold" grpId="0" nodeType="withEffect">
                                  <p:stCondLst>
                                    <p:cond delay="0"/>
                                  </p:stCondLst>
                                  <p:childTnLst>
                                    <p:animMotion origin="layout" path="M -0.09825 -2.40741E-6 L 3.77173E-6 -2.40741E-6 " pathEditMode="relative" rAng="0" ptsTypes="AA">
                                      <p:cBhvr>
                                        <p:cTn id="38" dur="1000" fill="hold"/>
                                        <p:tgtEl>
                                          <p:spTgt spid="16">
                                            <p:txEl>
                                              <p:pRg st="0" end="0"/>
                                            </p:txEl>
                                          </p:spTgt>
                                        </p:tgtEl>
                                        <p:attrNameLst>
                                          <p:attrName>ppt_x</p:attrName>
                                          <p:attrName>ppt_y</p:attrName>
                                        </p:attrNameLst>
                                      </p:cBhvr>
                                      <p:rCtr x="4909" y="0"/>
                                    </p:animMotion>
                                  </p:childTnLst>
                                </p:cTn>
                              </p:par>
                              <p:par>
                                <p:cTn id="39" presetID="10" presetClass="entr" presetSubtype="0" fill="hold" grpId="1" nodeType="withEffect">
                                  <p:stCondLst>
                                    <p:cond delay="700"/>
                                  </p:stCondLst>
                                  <p:childTnLst>
                                    <p:set>
                                      <p:cBhvr>
                                        <p:cTn id="40" dur="1" fill="hold">
                                          <p:stCondLst>
                                            <p:cond delay="0"/>
                                          </p:stCondLst>
                                        </p:cTn>
                                        <p:tgtEl>
                                          <p:spTgt spid="17">
                                            <p:bg/>
                                          </p:spTgt>
                                        </p:tgtEl>
                                        <p:attrNameLst>
                                          <p:attrName>style.visibility</p:attrName>
                                        </p:attrNameLst>
                                      </p:cBhvr>
                                      <p:to>
                                        <p:strVal val="visible"/>
                                      </p:to>
                                    </p:set>
                                    <p:animEffect transition="in" filter="fade">
                                      <p:cBhvr>
                                        <p:cTn id="41" dur="500"/>
                                        <p:tgtEl>
                                          <p:spTgt spid="17">
                                            <p:bg/>
                                          </p:spTgt>
                                        </p:tgtEl>
                                      </p:cBhvr>
                                    </p:animEffect>
                                  </p:childTnLst>
                                </p:cTn>
                              </p:par>
                              <p:par>
                                <p:cTn id="42" presetID="10" presetClass="entr" presetSubtype="0" fill="hold" grpId="1" nodeType="withEffect">
                                  <p:stCondLst>
                                    <p:cond delay="700"/>
                                  </p:stCondLst>
                                  <p:childTnLst>
                                    <p:set>
                                      <p:cBhvr>
                                        <p:cTn id="43" dur="1" fill="hold">
                                          <p:stCondLst>
                                            <p:cond delay="0"/>
                                          </p:stCondLst>
                                        </p:cTn>
                                        <p:tgtEl>
                                          <p:spTgt spid="17">
                                            <p:txEl>
                                              <p:pRg st="0" end="0"/>
                                            </p:txEl>
                                          </p:spTgt>
                                        </p:tgtEl>
                                        <p:attrNameLst>
                                          <p:attrName>style.visibility</p:attrName>
                                        </p:attrNameLst>
                                      </p:cBhvr>
                                      <p:to>
                                        <p:strVal val="visible"/>
                                      </p:to>
                                    </p:set>
                                    <p:animEffect transition="in" filter="fade">
                                      <p:cBhvr>
                                        <p:cTn id="44" dur="500"/>
                                        <p:tgtEl>
                                          <p:spTgt spid="17">
                                            <p:txEl>
                                              <p:pRg st="0" end="0"/>
                                            </p:txEl>
                                          </p:spTgt>
                                        </p:tgtEl>
                                      </p:cBhvr>
                                    </p:animEffect>
                                  </p:childTnLst>
                                </p:cTn>
                              </p:par>
                              <p:par>
                                <p:cTn id="45" presetID="63" presetClass="path" presetSubtype="0" accel="50000" decel="50000" fill="hold" grpId="0" nodeType="withEffect">
                                  <p:stCondLst>
                                    <p:cond delay="200"/>
                                  </p:stCondLst>
                                  <p:childTnLst>
                                    <p:animMotion origin="layout" path="M -0.09883 -4.44444E-6 L -2.4624E-6 -4.44444E-6 " pathEditMode="relative" rAng="0" ptsTypes="AA">
                                      <p:cBhvr>
                                        <p:cTn id="46" dur="1000" fill="hold"/>
                                        <p:tgtEl>
                                          <p:spTgt spid="17">
                                            <p:bg/>
                                          </p:spTgt>
                                        </p:tgtEl>
                                        <p:attrNameLst>
                                          <p:attrName>ppt_x</p:attrName>
                                          <p:attrName>ppt_y</p:attrName>
                                        </p:attrNameLst>
                                      </p:cBhvr>
                                      <p:rCtr x="4942" y="0"/>
                                    </p:animMotion>
                                  </p:childTnLst>
                                </p:cTn>
                              </p:par>
                              <p:par>
                                <p:cTn id="47" presetID="63" presetClass="path" presetSubtype="0" accel="50000" decel="50000" fill="hold" grpId="0" nodeType="withEffect">
                                  <p:stCondLst>
                                    <p:cond delay="200"/>
                                  </p:stCondLst>
                                  <p:childTnLst>
                                    <p:animMotion origin="layout" path="M -0.09824 -3.51852E-6 L -4.71059E-6 -3.51852E-6 " pathEditMode="relative" rAng="0" ptsTypes="AA">
                                      <p:cBhvr>
                                        <p:cTn id="48" dur="1000" fill="hold"/>
                                        <p:tgtEl>
                                          <p:spTgt spid="17">
                                            <p:txEl>
                                              <p:pRg st="0" end="0"/>
                                            </p:txEl>
                                          </p:spTgt>
                                        </p:tgtEl>
                                        <p:attrNameLst>
                                          <p:attrName>ppt_x</p:attrName>
                                          <p:attrName>ppt_y</p:attrName>
                                        </p:attrNameLst>
                                      </p:cBhvr>
                                      <p:rCtr x="4909" y="0"/>
                                    </p:animMotion>
                                  </p:childTnLst>
                                </p:cTn>
                              </p:par>
                              <p:par>
                                <p:cTn id="49" presetID="10" presetClass="entr" presetSubtype="0" fill="hold" grpId="1" nodeType="withEffect">
                                  <p:stCondLst>
                                    <p:cond delay="900"/>
                                  </p:stCondLst>
                                  <p:childTnLst>
                                    <p:set>
                                      <p:cBhvr>
                                        <p:cTn id="50" dur="1" fill="hold">
                                          <p:stCondLst>
                                            <p:cond delay="0"/>
                                          </p:stCondLst>
                                        </p:cTn>
                                        <p:tgtEl>
                                          <p:spTgt spid="18">
                                            <p:bg/>
                                          </p:spTgt>
                                        </p:tgtEl>
                                        <p:attrNameLst>
                                          <p:attrName>style.visibility</p:attrName>
                                        </p:attrNameLst>
                                      </p:cBhvr>
                                      <p:to>
                                        <p:strVal val="visible"/>
                                      </p:to>
                                    </p:set>
                                    <p:animEffect transition="in" filter="fade">
                                      <p:cBhvr>
                                        <p:cTn id="51" dur="500"/>
                                        <p:tgtEl>
                                          <p:spTgt spid="18">
                                            <p:bg/>
                                          </p:spTgt>
                                        </p:tgtEl>
                                      </p:cBhvr>
                                    </p:animEffect>
                                  </p:childTnLst>
                                </p:cTn>
                              </p:par>
                              <p:par>
                                <p:cTn id="52" presetID="10" presetClass="entr" presetSubtype="0" fill="hold" grpId="1" nodeType="withEffect">
                                  <p:stCondLst>
                                    <p:cond delay="900"/>
                                  </p:stCondLst>
                                  <p:childTnLst>
                                    <p:set>
                                      <p:cBhvr>
                                        <p:cTn id="53" dur="1" fill="hold">
                                          <p:stCondLst>
                                            <p:cond delay="0"/>
                                          </p:stCondLst>
                                        </p:cTn>
                                        <p:tgtEl>
                                          <p:spTgt spid="18">
                                            <p:txEl>
                                              <p:pRg st="0" end="0"/>
                                            </p:txEl>
                                          </p:spTgt>
                                        </p:tgtEl>
                                        <p:attrNameLst>
                                          <p:attrName>style.visibility</p:attrName>
                                        </p:attrNameLst>
                                      </p:cBhvr>
                                      <p:to>
                                        <p:strVal val="visible"/>
                                      </p:to>
                                    </p:set>
                                    <p:animEffect transition="in" filter="fade">
                                      <p:cBhvr>
                                        <p:cTn id="54" dur="500"/>
                                        <p:tgtEl>
                                          <p:spTgt spid="18">
                                            <p:txEl>
                                              <p:pRg st="0" end="0"/>
                                            </p:txEl>
                                          </p:spTgt>
                                        </p:tgtEl>
                                      </p:cBhvr>
                                    </p:animEffect>
                                  </p:childTnLst>
                                </p:cTn>
                              </p:par>
                              <p:par>
                                <p:cTn id="55" presetID="63" presetClass="path" presetSubtype="0" accel="50000" decel="50000" fill="hold" grpId="0" nodeType="withEffect">
                                  <p:stCondLst>
                                    <p:cond delay="400"/>
                                  </p:stCondLst>
                                  <p:childTnLst>
                                    <p:animMotion origin="layout" path="M -0.09883 -1.85185E-7 L -2.4624E-6 -1.85185E-7 " pathEditMode="relative" rAng="0" ptsTypes="AA">
                                      <p:cBhvr>
                                        <p:cTn id="56" dur="1000" fill="hold"/>
                                        <p:tgtEl>
                                          <p:spTgt spid="18">
                                            <p:bg/>
                                          </p:spTgt>
                                        </p:tgtEl>
                                        <p:attrNameLst>
                                          <p:attrName>ppt_x</p:attrName>
                                          <p:attrName>ppt_y</p:attrName>
                                        </p:attrNameLst>
                                      </p:cBhvr>
                                      <p:rCtr x="4942" y="0"/>
                                    </p:animMotion>
                                  </p:childTnLst>
                                </p:cTn>
                              </p:par>
                              <p:par>
                                <p:cTn id="57" presetID="63" presetClass="path" presetSubtype="0" accel="50000" decel="50000" fill="hold" grpId="0" nodeType="withEffect">
                                  <p:stCondLst>
                                    <p:cond delay="400"/>
                                  </p:stCondLst>
                                  <p:childTnLst>
                                    <p:animMotion origin="layout" path="M -0.09825 7.40741E-7 L 5.72954E-7 7.40741E-7 " pathEditMode="relative" rAng="0" ptsTypes="AA">
                                      <p:cBhvr>
                                        <p:cTn id="58" dur="1000" fill="hold"/>
                                        <p:tgtEl>
                                          <p:spTgt spid="18">
                                            <p:txEl>
                                              <p:pRg st="0" end="0"/>
                                            </p:txEl>
                                          </p:spTgt>
                                        </p:tgtEl>
                                        <p:attrNameLst>
                                          <p:attrName>ppt_x</p:attrName>
                                          <p:attrName>ppt_y</p:attrName>
                                        </p:attrNameLst>
                                      </p:cBhvr>
                                      <p:rCtr x="4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withEffect">
                  <p:stCondLst>
                    <p:cond delay="7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7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9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p:stCondLst>
                    <p:cond delay="9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2" grpId="0" build="p">
        <p:tmplLst>
          <p:tmpl lvl="1">
            <p:tnLst>
              <p:par>
                <p:cTn presetID="10" presetClass="entr" presetSubtype="0" fill="hold" nodeType="withEffect">
                  <p:stCondLst>
                    <p:cond delay="5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1" grpId="0" build="p">
        <p:tmplLst>
          <p:tmpl lvl="1">
            <p:tnLst>
              <p:par>
                <p:cTn presetID="10" presetClass="entr" presetSubtype="0" fill="hold" nodeType="withEffect">
                  <p:stCondLst>
                    <p:cond delay="9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10" presetClass="entr" presetSubtype="0" fill="hold" nodeType="withEffect">
                  <p:stCondLst>
                    <p:cond delay="9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animBg="1">
        <p:tmplLst>
          <p:tmpl>
            <p:tnLst>
              <p:par>
                <p:cTn presetID="63" presetClass="path" presetSubtype="0" accel="50000" decel="50000" fill="hold" nodeType="withEffect">
                  <p:stCondLst>
                    <p:cond delay="0"/>
                  </p:stCondLst>
                  <p:childTnLst>
                    <p:animMotion origin="layout" path="M -0.09883 -4.44444E-6 L -2.4624E-6 -4.44444E-6 " pathEditMode="relative" rAng="0" ptsTypes="AA">
                      <p:cBhvr>
                        <p:cTn dur="1000" fill="hold"/>
                        <p:tgtEl>
                          <p:spTgt spid="16"/>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2.40741E-6 L 3.77173E-6 -2.40741E-6 " pathEditMode="relative" rAng="0" ptsTypes="AA">
                      <p:cBhvr>
                        <p:cTn dur="1000" fill="hold"/>
                        <p:tgtEl>
                          <p:spTgt spid="16"/>
                        </p:tgtEl>
                        <p:attrNameLst>
                          <p:attrName>ppt_x</p:attrName>
                          <p:attrName>ppt_y</p:attrName>
                        </p:attrNameLst>
                      </p:cBhvr>
                      <p:rCtr x="4909" y="0"/>
                    </p:animMotion>
                  </p:childTnLst>
                </p:cTn>
              </p:par>
            </p:tnLst>
          </p:tmpl>
        </p:tmplLst>
      </p:bldP>
      <p:bldP spid="16" grpId="1" build="p" animBg="1">
        <p:tmplLst>
          <p:tmpl>
            <p:tnLst>
              <p:par>
                <p:cTn presetID="10" presetClass="entr" presetSubtype="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animBg="1">
        <p:tmplLst>
          <p:tmpl>
            <p:tnLst>
              <p:par>
                <p:cTn presetID="63" presetClass="path" presetSubtype="0" accel="50000" decel="50000" fill="hold" nodeType="withEffect">
                  <p:stCondLst>
                    <p:cond delay="200"/>
                  </p:stCondLst>
                  <p:childTnLst>
                    <p:animMotion origin="layout" path="M -0.09883 -4.44444E-6 L -2.4624E-6 -4.44444E-6 " pathEditMode="relative" rAng="0" ptsTypes="AA">
                      <p:cBhvr>
                        <p:cTn dur="1000" fill="hold"/>
                        <p:tgtEl>
                          <p:spTgt spid="17"/>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4 -3.51852E-6 L -4.71059E-6 -3.51852E-6 " pathEditMode="relative" rAng="0" ptsTypes="AA">
                      <p:cBhvr>
                        <p:cTn dur="1000" fill="hold"/>
                        <p:tgtEl>
                          <p:spTgt spid="17"/>
                        </p:tgtEl>
                        <p:attrNameLst>
                          <p:attrName>ppt_x</p:attrName>
                          <p:attrName>ppt_y</p:attrName>
                        </p:attrNameLst>
                      </p:cBhvr>
                      <p:rCtr x="4909" y="0"/>
                    </p:animMotion>
                  </p:childTnLst>
                </p:cTn>
              </p:par>
            </p:tnLst>
          </p:tmpl>
        </p:tmplLst>
      </p:bldP>
      <p:bldP spid="17" grpId="1" build="p" animBg="1">
        <p:tmplLst>
          <p:tmpl>
            <p:tnLst>
              <p:par>
                <p:cTn presetID="10" presetClass="entr" presetSubtype="0" fill="hold" nodeType="withEffect">
                  <p:stCondLst>
                    <p:cond delay="7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animBg="1">
        <p:tmplLst>
          <p:tmpl>
            <p:tnLst>
              <p:par>
                <p:cTn presetID="63" presetClass="path" presetSubtype="0" accel="50000" decel="50000" fill="hold" nodeType="withEffect">
                  <p:stCondLst>
                    <p:cond delay="400"/>
                  </p:stCondLst>
                  <p:childTnLst>
                    <p:animMotion origin="layout" path="M -0.09883 -1.85185E-7 L -2.4624E-6 -1.85185E-7 " pathEditMode="relative" rAng="0" ptsTypes="AA">
                      <p:cBhvr>
                        <p:cTn dur="1000" fill="hold"/>
                        <p:tgtEl>
                          <p:spTgt spid="18"/>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5 7.40741E-7 L 5.72954E-7 7.40741E-7 " pathEditMode="relative" rAng="0" ptsTypes="AA">
                      <p:cBhvr>
                        <p:cTn dur="1000" fill="hold"/>
                        <p:tgtEl>
                          <p:spTgt spid="18"/>
                        </p:tgtEl>
                        <p:attrNameLst>
                          <p:attrName>ppt_x</p:attrName>
                          <p:attrName>ppt_y</p:attrName>
                        </p:attrNameLst>
                      </p:cBhvr>
                      <p:rCtr x="4909" y="0"/>
                    </p:animMotion>
                  </p:childTnLst>
                </p:cTn>
              </p:par>
            </p:tnLst>
          </p:tmpl>
        </p:tmplLst>
      </p:bldP>
      <p:bldP spid="18" grpId="1" build="p" animBg="1">
        <p:tmplLst>
          <p:tmpl>
            <p:tnLst>
              <p:par>
                <p:cTn presetID="10" presetClass="entr" presetSubtype="0" fill="hold" nodeType="withEffect">
                  <p:stCondLst>
                    <p:cond delay="9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údo_15">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1</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5D312B87-2295-E536-6503-AFD595CF8ADB}"/>
              </a:ext>
            </a:extLst>
          </p:cNvPr>
          <p:cNvSpPr>
            <a:spLocks noGrp="1"/>
          </p:cNvSpPr>
          <p:nvPr>
            <p:ph type="body" sz="quarter" idx="45" hasCustomPrompt="1"/>
          </p:nvPr>
        </p:nvSpPr>
        <p:spPr>
          <a:xfrm>
            <a:off x="1042628" y="2847061"/>
            <a:ext cx="4160433" cy="1938992"/>
          </a:xfrm>
          <a:prstGeom prst="rect">
            <a:avLst/>
          </a:prstGeom>
        </p:spPr>
        <p:txBody>
          <a:bodyPr wrap="square" lIns="0" rIns="90000">
            <a:spAutoFit/>
          </a:bodyPr>
          <a:lstStyle>
            <a:lvl1pPr marL="0" indent="0">
              <a:lnSpc>
                <a:spcPts val="1750"/>
              </a:lnSpc>
              <a:spcBef>
                <a:spcPts val="50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olor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amet</a:t>
            </a:r>
            <a:r>
              <a:rPr lang="pt-BR"/>
              <a:t> </a:t>
            </a:r>
            <a:r>
              <a:rPr lang="pt-BR" err="1"/>
              <a:t>parturient</a:t>
            </a:r>
            <a:r>
              <a:rPr lang="pt-BR"/>
              <a:t> montes, </a:t>
            </a:r>
            <a:r>
              <a:rPr lang="pt-BR" err="1"/>
              <a:t>nascetur</a:t>
            </a:r>
            <a:r>
              <a:rPr lang="pt-BR"/>
              <a:t> </a:t>
            </a:r>
            <a:r>
              <a:rPr lang="pt-BR" err="1"/>
              <a:t>ridiculus</a:t>
            </a:r>
            <a:r>
              <a:rPr lang="pt-BR"/>
              <a:t> </a:t>
            </a:r>
            <a:r>
              <a:rPr lang="pt-BR" err="1"/>
              <a:t>mut</a:t>
            </a:r>
            <a:r>
              <a:rPr lang="pt-BR"/>
              <a:t>. </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39402" y="1689651"/>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22" name="Text Placeholder 12">
            <a:extLst>
              <a:ext uri="{FF2B5EF4-FFF2-40B4-BE49-F238E27FC236}">
                <a16:creationId xmlns:a16="http://schemas.microsoft.com/office/drawing/2014/main" id="{6C711EE6-F5AF-3D36-B16A-9D34AC71B3C0}"/>
              </a:ext>
            </a:extLst>
          </p:cNvPr>
          <p:cNvSpPr>
            <a:spLocks noGrp="1"/>
          </p:cNvSpPr>
          <p:nvPr>
            <p:ph type="body" sz="quarter" idx="61" hasCustomPrompt="1"/>
          </p:nvPr>
        </p:nvSpPr>
        <p:spPr>
          <a:xfrm>
            <a:off x="7516513" y="3208960"/>
            <a:ext cx="3949403" cy="1668342"/>
          </a:xfrm>
          <a:prstGeom prst="rect">
            <a:avLst/>
          </a:prstGeom>
        </p:spPr>
        <p:txBody>
          <a:bodyPr wrap="square" lIns="0" rIns="90000">
            <a:spAutoFit/>
          </a:bodyPr>
          <a:lstStyle>
            <a:lvl1pPr marL="0" indent="0">
              <a:lnSpc>
                <a:spcPts val="2500"/>
              </a:lnSpc>
              <a:spcBef>
                <a:spcPts val="10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lorem consectetuer amet adipisc elit, sed diam nonummy nibh morq euismod tincidunt ut.</a:t>
            </a:r>
          </a:p>
        </p:txBody>
      </p:sp>
      <p:pic>
        <p:nvPicPr>
          <p:cNvPr id="30" name="Graphic 29">
            <a:extLst>
              <a:ext uri="{FF2B5EF4-FFF2-40B4-BE49-F238E27FC236}">
                <a16:creationId xmlns:a16="http://schemas.microsoft.com/office/drawing/2014/main" id="{01CD67D6-CE06-4C8D-46A3-7876E154AF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20216" y="3236228"/>
            <a:ext cx="805136" cy="637845"/>
          </a:xfrm>
          <a:prstGeom prst="rect">
            <a:avLst/>
          </a:prstGeom>
        </p:spPr>
      </p:pic>
      <p:sp>
        <p:nvSpPr>
          <p:cNvPr id="2" name="Slide Number Placeholder 5">
            <a:extLst>
              <a:ext uri="{FF2B5EF4-FFF2-40B4-BE49-F238E27FC236}">
                <a16:creationId xmlns:a16="http://schemas.microsoft.com/office/drawing/2014/main" id="{AB68A8B0-D60E-5FA5-E694-24029A4FDF3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653357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30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42" presetClass="path" presetSubtype="0" accel="50000" decel="50000" fill="hold" grpId="0" nodeType="withEffect">
                                  <p:stCondLst>
                                    <p:cond delay="0"/>
                                  </p:stCondLst>
                                  <p:childTnLst>
                                    <p:animMotion origin="layout" path="M -3.1825E-6 0.08704 L -3.1825E-6 5.55556E-7 " pathEditMode="relative" rAng="0" ptsTypes="AA">
                                      <p:cBhvr>
                                        <p:cTn id="9" dur="1000" fill="hold"/>
                                        <p:tgtEl>
                                          <p:spTgt spid="22">
                                            <p:txEl>
                                              <p:pRg st="0" end="0"/>
                                            </p:txEl>
                                          </p:spTgt>
                                        </p:tgtEl>
                                        <p:attrNameLst>
                                          <p:attrName>ppt_x</p:attrName>
                                          <p:attrName>ppt_y</p:attrName>
                                        </p:attrNameLst>
                                      </p:cBhvr>
                                      <p:rCtr x="0" y="-4352"/>
                                    </p:animMotion>
                                  </p:childTnLst>
                                </p:cTn>
                              </p:par>
                              <p:par>
                                <p:cTn id="10" presetID="12" presetClass="entr" presetSubtype="4" fill="hold" nodeType="withEffect">
                                  <p:stCondLst>
                                    <p:cond delay="23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80"/>
                                        <p:tgtEl>
                                          <p:spTgt spid="30"/>
                                        </p:tgtEl>
                                        <p:attrNameLst>
                                          <p:attrName>ppt_y</p:attrName>
                                        </p:attrNameLst>
                                      </p:cBhvr>
                                      <p:tavLst>
                                        <p:tav tm="0">
                                          <p:val>
                                            <p:strVal val="#ppt_y+#ppt_h*1.125000"/>
                                          </p:val>
                                        </p:tav>
                                        <p:tav tm="100000">
                                          <p:val>
                                            <p:strVal val="#ppt_y"/>
                                          </p:val>
                                        </p:tav>
                                      </p:tavLst>
                                    </p:anim>
                                    <p:animEffect transition="in" filter="wipe(up)">
                                      <p:cBhvr>
                                        <p:cTn id="13" dur="58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42" presetClass="path" presetSubtype="0" accel="50000" decel="50000" fill="hold" nodeType="withEffect">
                  <p:stCondLst>
                    <p:cond delay="0"/>
                  </p:stCondLst>
                  <p:childTnLst>
                    <p:animMotion origin="layout" path="M -3.1825E-6 0.08704 L -3.1825E-6 5.55556E-7 " pathEditMode="relative" rAng="0" ptsTypes="AA">
                      <p:cBhvr>
                        <p:cTn dur="1000" fill="hold"/>
                        <p:tgtEl>
                          <p:spTgt spid="22"/>
                        </p:tgtEl>
                        <p:attrNameLst>
                          <p:attrName>ppt_x</p:attrName>
                          <p:attrName>ppt_y</p:attrName>
                        </p:attrNameLst>
                      </p:cBhvr>
                      <p:rCtr x="0" y="-4352"/>
                    </p:animMotion>
                  </p:childTnLst>
                </p:cTn>
              </p:par>
            </p:tnLst>
          </p:tmpl>
          <p:tmpl lvl="2">
            <p:tnLst>
              <p:par>
                <p:cTn presetID="42" presetClass="path" presetSubtype="0" accel="50000" decel="50000" fill="hold" nodeType="withEffect">
                  <p:stCondLst>
                    <p:cond delay="0"/>
                  </p:stCondLst>
                  <p:childTnLst>
                    <p:animMotion origin="layout" path="M -1.11791E-6 0.08703 L -1.11791E-6 2.96296E-6 " pathEditMode="relative" rAng="0" ptsTypes="AA">
                      <p:cBhvr>
                        <p:cTn dur="1000" fill="hold"/>
                        <p:tgtEl>
                          <p:spTgt spid="22"/>
                        </p:tgtEl>
                        <p:attrNameLst>
                          <p:attrName>ppt_x</p:attrName>
                          <p:attrName>ppt_y</p:attrName>
                        </p:attrNameLst>
                      </p:cBhvr>
                      <p:rCtr x="0" y="-4352"/>
                    </p:animMotion>
                  </p:childTnLst>
                </p:cTn>
              </p:par>
            </p:tnLst>
          </p:tmpl>
        </p:tmplLst>
      </p:bldP>
      <p:bldP spid="22" grpId="1" build="p">
        <p:tmplLst>
          <p:tmpl lvl="1">
            <p:tnLst>
              <p:par>
                <p:cTn presetID="10" presetClass="entr" presetSubtype="0" fill="hold" nodeType="withEffect">
                  <p:stCondLst>
                    <p:cond delay="3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údo_16">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EBACD54-D4AD-1FC4-AC3E-0EE213EB1800}"/>
              </a:ext>
            </a:extLst>
          </p:cNvPr>
          <p:cNvSpPr/>
          <p:nvPr userDrawn="1"/>
        </p:nvSpPr>
        <p:spPr>
          <a:xfrm>
            <a:off x="6648394" y="0"/>
            <a:ext cx="5543606"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solidFill>
                <a:schemeClr val="accent3"/>
              </a:solidFill>
            </a:endParaRPr>
          </a:p>
        </p:txBody>
      </p:sp>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2</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5D312B87-2295-E536-6503-AFD595CF8ADB}"/>
              </a:ext>
            </a:extLst>
          </p:cNvPr>
          <p:cNvSpPr>
            <a:spLocks noGrp="1"/>
          </p:cNvSpPr>
          <p:nvPr>
            <p:ph type="body" sz="quarter" idx="45" hasCustomPrompt="1"/>
          </p:nvPr>
        </p:nvSpPr>
        <p:spPr>
          <a:xfrm>
            <a:off x="1042628" y="2847061"/>
            <a:ext cx="4160433" cy="1938992"/>
          </a:xfrm>
          <a:prstGeom prst="rect">
            <a:avLst/>
          </a:prstGeom>
        </p:spPr>
        <p:txBody>
          <a:bodyPr wrap="square" lIns="0" rIns="90000">
            <a:spAutoFit/>
          </a:bodyPr>
          <a:lstStyle>
            <a:lvl1pPr marL="0" indent="0">
              <a:lnSpc>
                <a:spcPts val="1750"/>
              </a:lnSpc>
              <a:spcBef>
                <a:spcPts val="500"/>
              </a:spcBef>
              <a:buNone/>
              <a:defRPr sz="15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olor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amet</a:t>
            </a:r>
            <a:r>
              <a:rPr lang="pt-BR"/>
              <a:t> </a:t>
            </a:r>
            <a:r>
              <a:rPr lang="pt-BR" err="1"/>
              <a:t>parturient</a:t>
            </a:r>
            <a:r>
              <a:rPr lang="pt-BR"/>
              <a:t> montes, </a:t>
            </a:r>
            <a:r>
              <a:rPr lang="pt-BR" err="1"/>
              <a:t>nascetur</a:t>
            </a:r>
            <a:r>
              <a:rPr lang="pt-BR"/>
              <a:t> </a:t>
            </a:r>
            <a:r>
              <a:rPr lang="pt-BR" err="1"/>
              <a:t>ridiculus</a:t>
            </a:r>
            <a:r>
              <a:rPr lang="pt-BR"/>
              <a:t> </a:t>
            </a:r>
            <a:r>
              <a:rPr lang="pt-BR" err="1"/>
              <a:t>mut</a:t>
            </a:r>
            <a:r>
              <a:rPr lang="pt-BR"/>
              <a:t>. </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39402" y="1689651"/>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adipisc elit, sed diam nonummy nibh morq euismod tincidunt ut laoreet dolore magna aliquam erat volutpat. </a:t>
            </a:r>
          </a:p>
        </p:txBody>
      </p:sp>
      <p:sp>
        <p:nvSpPr>
          <p:cNvPr id="22" name="Text Placeholder 12">
            <a:extLst>
              <a:ext uri="{FF2B5EF4-FFF2-40B4-BE49-F238E27FC236}">
                <a16:creationId xmlns:a16="http://schemas.microsoft.com/office/drawing/2014/main" id="{6C711EE6-F5AF-3D36-B16A-9D34AC71B3C0}"/>
              </a:ext>
            </a:extLst>
          </p:cNvPr>
          <p:cNvSpPr>
            <a:spLocks noGrp="1"/>
          </p:cNvSpPr>
          <p:nvPr>
            <p:ph type="body" sz="quarter" idx="61" hasCustomPrompt="1"/>
          </p:nvPr>
        </p:nvSpPr>
        <p:spPr>
          <a:xfrm>
            <a:off x="6965493" y="1561122"/>
            <a:ext cx="2894016" cy="1988942"/>
          </a:xfrm>
          <a:prstGeom prst="rect">
            <a:avLst/>
          </a:prstGeom>
        </p:spPr>
        <p:txBody>
          <a:bodyPr wrap="square" lIns="0" rIns="90000">
            <a:spAutoFit/>
          </a:bodyPr>
          <a:lstStyle>
            <a:lvl1pPr marL="0" indent="0">
              <a:lnSpc>
                <a:spcPts val="2500"/>
              </a:lnSpc>
              <a:spcBef>
                <a:spcPts val="10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amet adipisc elit, sed diam nonummy nibh morq euismod tincidunt ut.</a:t>
            </a:r>
          </a:p>
        </p:txBody>
      </p:sp>
      <p:sp>
        <p:nvSpPr>
          <p:cNvPr id="28" name="Picture Placeholder 8">
            <a:extLst>
              <a:ext uri="{FF2B5EF4-FFF2-40B4-BE49-F238E27FC236}">
                <a16:creationId xmlns:a16="http://schemas.microsoft.com/office/drawing/2014/main" id="{03760741-42CE-A815-C522-84E77F61539C}"/>
              </a:ext>
            </a:extLst>
          </p:cNvPr>
          <p:cNvSpPr>
            <a:spLocks noGrp="1"/>
          </p:cNvSpPr>
          <p:nvPr>
            <p:ph type="pic" sz="quarter" idx="71" hasCustomPrompt="1"/>
          </p:nvPr>
        </p:nvSpPr>
        <p:spPr>
          <a:xfrm>
            <a:off x="6695151" y="3687672"/>
            <a:ext cx="5496850" cy="2513836"/>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3D5E69F6-2FE1-06C6-1390-902C1D284A27}"/>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111371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30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42" presetClass="path" presetSubtype="0" accel="50000" decel="50000" fill="hold" grpId="0" nodeType="withEffect">
                                  <p:stCondLst>
                                    <p:cond delay="0"/>
                                  </p:stCondLst>
                                  <p:childTnLst>
                                    <p:animMotion origin="layout" path="M -3.04056E-7 0.08704 L -3.04056E-7 1.85185E-7 " pathEditMode="relative" rAng="0" ptsTypes="AA">
                                      <p:cBhvr>
                                        <p:cTn id="9" dur="1000" fill="hold"/>
                                        <p:tgtEl>
                                          <p:spTgt spid="22">
                                            <p:txEl>
                                              <p:pRg st="0" end="0"/>
                                            </p:txEl>
                                          </p:spTgt>
                                        </p:tgtEl>
                                        <p:attrNameLst>
                                          <p:attrName>ppt_x</p:attrName>
                                          <p:attrName>ppt_y</p:attrName>
                                        </p:attrNameLst>
                                      </p:cBhvr>
                                      <p:rCtr x="0" y="-4352"/>
                                    </p:animMotion>
                                  </p:childTnLst>
                                </p:cTn>
                              </p:par>
                              <p:par>
                                <p:cTn id="10" presetID="10" presetClass="entr" presetSubtype="0" fill="hold" grpId="0" nodeType="withEffect">
                                  <p:stCondLst>
                                    <p:cond delay="50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42" presetClass="path" presetSubtype="0" accel="50000" decel="50000" fill="hold" grpId="1" nodeType="withEffect">
                                  <p:stCondLst>
                                    <p:cond delay="0"/>
                                  </p:stCondLst>
                                  <p:childTnLst>
                                    <p:animMotion origin="layout" path="M 4.0823E-7 0.14849 L 4.0823E-7 9.25926E-7 " pathEditMode="relative" rAng="0" ptsTypes="AA">
                                      <p:cBhvr>
                                        <p:cTn id="14" dur="1200" fill="hold"/>
                                        <p:tgtEl>
                                          <p:spTgt spid="28"/>
                                        </p:tgtEl>
                                        <p:attrNameLst>
                                          <p:attrName>ppt_x</p:attrName>
                                          <p:attrName>ppt_y</p:attrName>
                                        </p:attrNameLst>
                                      </p:cBhvr>
                                      <p:rCtr x="0" y="-7431"/>
                                    </p:animMotion>
                                  </p:childTnLst>
                                </p:cTn>
                              </p:par>
                              <p:par>
                                <p:cTn id="15" presetID="17" presetClass="entr" presetSubtype="1"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600" fill="hold"/>
                                        <p:tgtEl>
                                          <p:spTgt spid="14"/>
                                        </p:tgtEl>
                                        <p:attrNameLst>
                                          <p:attrName>ppt_x</p:attrName>
                                        </p:attrNameLst>
                                      </p:cBhvr>
                                      <p:tavLst>
                                        <p:tav tm="0">
                                          <p:val>
                                            <p:strVal val="#ppt_x"/>
                                          </p:val>
                                        </p:tav>
                                        <p:tav tm="100000">
                                          <p:val>
                                            <p:strVal val="#ppt_x"/>
                                          </p:val>
                                        </p:tav>
                                      </p:tavLst>
                                    </p:anim>
                                    <p:anim calcmode="lin" valueType="num">
                                      <p:cBhvr>
                                        <p:cTn id="18" dur="600" fill="hold"/>
                                        <p:tgtEl>
                                          <p:spTgt spid="14"/>
                                        </p:tgtEl>
                                        <p:attrNameLst>
                                          <p:attrName>ppt_y</p:attrName>
                                        </p:attrNameLst>
                                      </p:cBhvr>
                                      <p:tavLst>
                                        <p:tav tm="0">
                                          <p:val>
                                            <p:strVal val="#ppt_y-#ppt_h/2"/>
                                          </p:val>
                                        </p:tav>
                                        <p:tav tm="100000">
                                          <p:val>
                                            <p:strVal val="#ppt_y"/>
                                          </p:val>
                                        </p:tav>
                                      </p:tavLst>
                                    </p:anim>
                                    <p:anim calcmode="lin" valueType="num">
                                      <p:cBhvr>
                                        <p:cTn id="19" dur="600" fill="hold"/>
                                        <p:tgtEl>
                                          <p:spTgt spid="14"/>
                                        </p:tgtEl>
                                        <p:attrNameLst>
                                          <p:attrName>ppt_w</p:attrName>
                                        </p:attrNameLst>
                                      </p:cBhvr>
                                      <p:tavLst>
                                        <p:tav tm="0">
                                          <p:val>
                                            <p:strVal val="#ppt_w"/>
                                          </p:val>
                                        </p:tav>
                                        <p:tav tm="100000">
                                          <p:val>
                                            <p:strVal val="#ppt_w"/>
                                          </p:val>
                                        </p:tav>
                                      </p:tavLst>
                                    </p:anim>
                                    <p:anim calcmode="lin" valueType="num">
                                      <p:cBhvr>
                                        <p:cTn id="20" dur="600" fill="hold"/>
                                        <p:tgtEl>
                                          <p:spTgt spid="14"/>
                                        </p:tgtEl>
                                        <p:attrNameLst>
                                          <p:attrName>ppt_h</p:attrName>
                                        </p:attrNameLst>
                                      </p:cBhvr>
                                      <p:tavLst>
                                        <p:tav tm="0">
                                          <p:val>
                                            <p:fltVal val="0"/>
                                          </p:val>
                                        </p:tav>
                                        <p:tav tm="100000">
                                          <p:val>
                                            <p:strVal val="#ppt_h"/>
                                          </p:val>
                                        </p:tav>
                                      </p:tavLst>
                                    </p:anim>
                                  </p:childTnLst>
                                </p:cTn>
                              </p:par>
                              <p:par>
                                <p:cTn id="21" presetID="10" presetClass="entr" presetSubtype="0" fill="hold" grpId="1"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2" grpId="0" build="p">
        <p:tmplLst>
          <p:tmpl lvl="1">
            <p:tnLst>
              <p:par>
                <p:cTn presetID="42" presetClass="path" presetSubtype="0" accel="50000" decel="50000" fill="hold" nodeType="withEffect">
                  <p:stCondLst>
                    <p:cond delay="0"/>
                  </p:stCondLst>
                  <p:childTnLst>
                    <p:animMotion origin="layout" path="M -3.04056E-7 0.08704 L -3.04056E-7 1.85185E-7 " pathEditMode="relative" rAng="0" ptsTypes="AA">
                      <p:cBhvr>
                        <p:cTn dur="1000" fill="hold"/>
                        <p:tgtEl>
                          <p:spTgt spid="22"/>
                        </p:tgtEl>
                        <p:attrNameLst>
                          <p:attrName>ppt_x</p:attrName>
                          <p:attrName>ppt_y</p:attrName>
                        </p:attrNameLst>
                      </p:cBhvr>
                      <p:rCtr x="0" y="-4352"/>
                    </p:animMotion>
                  </p:childTnLst>
                </p:cTn>
              </p:par>
            </p:tnLst>
          </p:tmpl>
          <p:tmpl lvl="2">
            <p:tnLst>
              <p:par>
                <p:cTn presetID="42" presetClass="path" presetSubtype="0" accel="50000" decel="50000" fill="hold" nodeType="withEffect">
                  <p:stCondLst>
                    <p:cond delay="0"/>
                  </p:stCondLst>
                  <p:childTnLst>
                    <p:animMotion origin="layout" path="M -1.11791E-6 0.08703 L -1.11791E-6 2.96296E-6 " pathEditMode="relative" rAng="0" ptsTypes="AA">
                      <p:cBhvr>
                        <p:cTn dur="1000" fill="hold"/>
                        <p:tgtEl>
                          <p:spTgt spid="22"/>
                        </p:tgtEl>
                        <p:attrNameLst>
                          <p:attrName>ppt_x</p:attrName>
                          <p:attrName>ppt_y</p:attrName>
                        </p:attrNameLst>
                      </p:cBhvr>
                      <p:rCtr x="0" y="-4352"/>
                    </p:animMotion>
                  </p:childTnLst>
                </p:cTn>
              </p:par>
            </p:tnLst>
          </p:tmpl>
        </p:tmplLst>
      </p:bldP>
      <p:bldP spid="22" grpId="1" build="p">
        <p:tmplLst>
          <p:tmpl lvl="1">
            <p:tnLst>
              <p:par>
                <p:cTn presetID="10" presetClass="entr" presetSubtype="0" fill="hold" nodeType="withEffect">
                  <p:stCondLst>
                    <p:cond delay="3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8" grpId="0" animBg="1"/>
      <p:bldP spid="28" grpId="1"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5565EB-C168-CA96-1F10-6380BEF58BB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EBE0528-BA80-CB29-D19F-2353105302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B5926A4-3387-4784-8377-452F24EAAC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ED9E287-ADD8-96D6-412A-19403B17E3C7}"/>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6" name="Espaço Reservado para Rodapé 5">
            <a:extLst>
              <a:ext uri="{FF2B5EF4-FFF2-40B4-BE49-F238E27FC236}">
                <a16:creationId xmlns:a16="http://schemas.microsoft.com/office/drawing/2014/main" id="{8FAE0B38-CD0B-63D5-802B-E6DEEB55299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2F750C4-167A-C2A9-97D0-4882370C2A3A}"/>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1081223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údo_16b">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EBACD54-D4AD-1FC4-AC3E-0EE213EB1800}"/>
              </a:ext>
            </a:extLst>
          </p:cNvPr>
          <p:cNvSpPr/>
          <p:nvPr userDrawn="1"/>
        </p:nvSpPr>
        <p:spPr>
          <a:xfrm>
            <a:off x="6648394" y="0"/>
            <a:ext cx="5543606"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solidFill>
                <a:schemeClr val="accent3"/>
              </a:solidFill>
            </a:endParaRPr>
          </a:p>
        </p:txBody>
      </p:sp>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2</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9" name="Text Placeholder 12">
            <a:extLst>
              <a:ext uri="{FF2B5EF4-FFF2-40B4-BE49-F238E27FC236}">
                <a16:creationId xmlns:a16="http://schemas.microsoft.com/office/drawing/2014/main" id="{5D312B87-2295-E536-6503-AFD595CF8ADB}"/>
              </a:ext>
            </a:extLst>
          </p:cNvPr>
          <p:cNvSpPr>
            <a:spLocks noGrp="1"/>
          </p:cNvSpPr>
          <p:nvPr>
            <p:ph type="body" sz="quarter" idx="45" hasCustomPrompt="1"/>
          </p:nvPr>
        </p:nvSpPr>
        <p:spPr>
          <a:xfrm>
            <a:off x="1042628" y="2847061"/>
            <a:ext cx="4160433" cy="1938992"/>
          </a:xfrm>
          <a:prstGeom prst="rect">
            <a:avLst/>
          </a:prstGeom>
        </p:spPr>
        <p:txBody>
          <a:bodyPr wrap="square" lIns="0" rIns="90000">
            <a:spAutoFit/>
          </a:bodyPr>
          <a:lstStyle>
            <a:lvl1pPr marL="0" indent="0">
              <a:lnSpc>
                <a:spcPts val="1750"/>
              </a:lnSpc>
              <a:spcBef>
                <a:spcPts val="500"/>
              </a:spcBef>
              <a:buNone/>
              <a:defRPr sz="15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olor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amet</a:t>
            </a:r>
            <a:r>
              <a:rPr lang="pt-BR"/>
              <a:t> </a:t>
            </a:r>
            <a:r>
              <a:rPr lang="pt-BR" err="1"/>
              <a:t>parturient</a:t>
            </a:r>
            <a:r>
              <a:rPr lang="pt-BR"/>
              <a:t> montes, </a:t>
            </a:r>
            <a:r>
              <a:rPr lang="pt-BR" err="1"/>
              <a:t>nascetur</a:t>
            </a:r>
            <a:r>
              <a:rPr lang="pt-BR"/>
              <a:t> </a:t>
            </a:r>
            <a:r>
              <a:rPr lang="pt-BR" err="1"/>
              <a:t>ridiculus</a:t>
            </a:r>
            <a:r>
              <a:rPr lang="pt-BR"/>
              <a:t> </a:t>
            </a:r>
            <a:r>
              <a:rPr lang="pt-BR" err="1"/>
              <a:t>mut</a:t>
            </a:r>
            <a:r>
              <a:rPr lang="pt-BR"/>
              <a:t>. </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39402" y="1689651"/>
            <a:ext cx="3998007" cy="1246495"/>
          </a:xfrm>
          <a:prstGeom prst="rect">
            <a:avLst/>
          </a:prstGeom>
        </p:spPr>
        <p:txBody>
          <a:bodyPr wrap="square" lIns="0" rIns="90000">
            <a:spAutoFit/>
          </a:bodyPr>
          <a:lstStyle>
            <a:lvl1pPr marL="0" indent="0">
              <a:lnSpc>
                <a:spcPts val="1750"/>
              </a:lnSpc>
              <a:spcBef>
                <a:spcPts val="500"/>
              </a:spcBef>
              <a:buNone/>
              <a:defRPr sz="1500" b="1">
                <a:solidFill>
                  <a:schemeClr val="accent6"/>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a:t>
            </a:r>
            <a:r>
              <a:rPr lang="pt-BR" err="1"/>
              <a:t>consectetuer</a:t>
            </a:r>
            <a:r>
              <a:rPr lang="pt-BR"/>
              <a:t> </a:t>
            </a:r>
            <a:r>
              <a:rPr lang="pt-BR" err="1"/>
              <a:t>adipisc</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morq</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a:t>
            </a:r>
          </a:p>
        </p:txBody>
      </p:sp>
      <p:sp>
        <p:nvSpPr>
          <p:cNvPr id="22" name="Text Placeholder 12">
            <a:extLst>
              <a:ext uri="{FF2B5EF4-FFF2-40B4-BE49-F238E27FC236}">
                <a16:creationId xmlns:a16="http://schemas.microsoft.com/office/drawing/2014/main" id="{6C711EE6-F5AF-3D36-B16A-9D34AC71B3C0}"/>
              </a:ext>
            </a:extLst>
          </p:cNvPr>
          <p:cNvSpPr>
            <a:spLocks noGrp="1"/>
          </p:cNvSpPr>
          <p:nvPr>
            <p:ph type="body" sz="quarter" idx="61" hasCustomPrompt="1"/>
          </p:nvPr>
        </p:nvSpPr>
        <p:spPr>
          <a:xfrm>
            <a:off x="6965493" y="1561122"/>
            <a:ext cx="2894016" cy="1988942"/>
          </a:xfrm>
          <a:prstGeom prst="rect">
            <a:avLst/>
          </a:prstGeom>
        </p:spPr>
        <p:txBody>
          <a:bodyPr wrap="square" lIns="0" rIns="90000">
            <a:spAutoFit/>
          </a:bodyPr>
          <a:lstStyle>
            <a:lvl1pPr marL="0" indent="0">
              <a:lnSpc>
                <a:spcPts val="2500"/>
              </a:lnSpc>
              <a:spcBef>
                <a:spcPts val="1000"/>
              </a:spcBef>
              <a:buNone/>
              <a:defRPr sz="200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amet adipisc elit, sed diam nonummy nibh morq euismod tincidunt ut.</a:t>
            </a:r>
          </a:p>
        </p:txBody>
      </p:sp>
      <p:sp>
        <p:nvSpPr>
          <p:cNvPr id="28" name="Picture Placeholder 8">
            <a:extLst>
              <a:ext uri="{FF2B5EF4-FFF2-40B4-BE49-F238E27FC236}">
                <a16:creationId xmlns:a16="http://schemas.microsoft.com/office/drawing/2014/main" id="{03760741-42CE-A815-C522-84E77F61539C}"/>
              </a:ext>
            </a:extLst>
          </p:cNvPr>
          <p:cNvSpPr>
            <a:spLocks noGrp="1"/>
          </p:cNvSpPr>
          <p:nvPr>
            <p:ph type="pic" sz="quarter" idx="71" hasCustomPrompt="1"/>
          </p:nvPr>
        </p:nvSpPr>
        <p:spPr>
          <a:xfrm>
            <a:off x="6695151" y="3687672"/>
            <a:ext cx="5496850" cy="2513836"/>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E5EC6D2C-8AB5-4B35-D791-DA20C4D1F93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755656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30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42" presetClass="path" presetSubtype="0" accel="50000" decel="50000" fill="hold" grpId="0" nodeType="withEffect">
                                  <p:stCondLst>
                                    <p:cond delay="0"/>
                                  </p:stCondLst>
                                  <p:childTnLst>
                                    <p:animMotion origin="layout" path="M -3.04056E-7 0.08704 L -3.04056E-7 1.85185E-7 " pathEditMode="relative" rAng="0" ptsTypes="AA">
                                      <p:cBhvr>
                                        <p:cTn id="9" dur="1000" fill="hold"/>
                                        <p:tgtEl>
                                          <p:spTgt spid="22">
                                            <p:txEl>
                                              <p:pRg st="0" end="0"/>
                                            </p:txEl>
                                          </p:spTgt>
                                        </p:tgtEl>
                                        <p:attrNameLst>
                                          <p:attrName>ppt_x</p:attrName>
                                          <p:attrName>ppt_y</p:attrName>
                                        </p:attrNameLst>
                                      </p:cBhvr>
                                      <p:rCtr x="0" y="-4352"/>
                                    </p:animMotion>
                                  </p:childTnLst>
                                </p:cTn>
                              </p:par>
                              <p:par>
                                <p:cTn id="10" presetID="10" presetClass="entr" presetSubtype="0" fill="hold" grpId="0" nodeType="withEffect">
                                  <p:stCondLst>
                                    <p:cond delay="50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42" presetClass="path" presetSubtype="0" accel="50000" decel="50000" fill="hold" grpId="1" nodeType="withEffect">
                                  <p:stCondLst>
                                    <p:cond delay="0"/>
                                  </p:stCondLst>
                                  <p:childTnLst>
                                    <p:animMotion origin="layout" path="M 4.0823E-7 0.14849 L 4.0823E-7 9.25926E-7 " pathEditMode="relative" rAng="0" ptsTypes="AA">
                                      <p:cBhvr>
                                        <p:cTn id="14" dur="1200" fill="hold"/>
                                        <p:tgtEl>
                                          <p:spTgt spid="28"/>
                                        </p:tgtEl>
                                        <p:attrNameLst>
                                          <p:attrName>ppt_x</p:attrName>
                                          <p:attrName>ppt_y</p:attrName>
                                        </p:attrNameLst>
                                      </p:cBhvr>
                                      <p:rCtr x="0" y="-7431"/>
                                    </p:animMotion>
                                  </p:childTnLst>
                                </p:cTn>
                              </p:par>
                              <p:par>
                                <p:cTn id="15" presetID="17" presetClass="entr" presetSubtype="1"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600" fill="hold"/>
                                        <p:tgtEl>
                                          <p:spTgt spid="14"/>
                                        </p:tgtEl>
                                        <p:attrNameLst>
                                          <p:attrName>ppt_x</p:attrName>
                                        </p:attrNameLst>
                                      </p:cBhvr>
                                      <p:tavLst>
                                        <p:tav tm="0">
                                          <p:val>
                                            <p:strVal val="#ppt_x"/>
                                          </p:val>
                                        </p:tav>
                                        <p:tav tm="100000">
                                          <p:val>
                                            <p:strVal val="#ppt_x"/>
                                          </p:val>
                                        </p:tav>
                                      </p:tavLst>
                                    </p:anim>
                                    <p:anim calcmode="lin" valueType="num">
                                      <p:cBhvr>
                                        <p:cTn id="18" dur="600" fill="hold"/>
                                        <p:tgtEl>
                                          <p:spTgt spid="14"/>
                                        </p:tgtEl>
                                        <p:attrNameLst>
                                          <p:attrName>ppt_y</p:attrName>
                                        </p:attrNameLst>
                                      </p:cBhvr>
                                      <p:tavLst>
                                        <p:tav tm="0">
                                          <p:val>
                                            <p:strVal val="#ppt_y-#ppt_h/2"/>
                                          </p:val>
                                        </p:tav>
                                        <p:tav tm="100000">
                                          <p:val>
                                            <p:strVal val="#ppt_y"/>
                                          </p:val>
                                        </p:tav>
                                      </p:tavLst>
                                    </p:anim>
                                    <p:anim calcmode="lin" valueType="num">
                                      <p:cBhvr>
                                        <p:cTn id="19" dur="600" fill="hold"/>
                                        <p:tgtEl>
                                          <p:spTgt spid="14"/>
                                        </p:tgtEl>
                                        <p:attrNameLst>
                                          <p:attrName>ppt_w</p:attrName>
                                        </p:attrNameLst>
                                      </p:cBhvr>
                                      <p:tavLst>
                                        <p:tav tm="0">
                                          <p:val>
                                            <p:strVal val="#ppt_w"/>
                                          </p:val>
                                        </p:tav>
                                        <p:tav tm="100000">
                                          <p:val>
                                            <p:strVal val="#ppt_w"/>
                                          </p:val>
                                        </p:tav>
                                      </p:tavLst>
                                    </p:anim>
                                    <p:anim calcmode="lin" valueType="num">
                                      <p:cBhvr>
                                        <p:cTn id="20" dur="600" fill="hold"/>
                                        <p:tgtEl>
                                          <p:spTgt spid="14"/>
                                        </p:tgtEl>
                                        <p:attrNameLst>
                                          <p:attrName>ppt_h</p:attrName>
                                        </p:attrNameLst>
                                      </p:cBhvr>
                                      <p:tavLst>
                                        <p:tav tm="0">
                                          <p:val>
                                            <p:fltVal val="0"/>
                                          </p:val>
                                        </p:tav>
                                        <p:tav tm="100000">
                                          <p:val>
                                            <p:strVal val="#ppt_h"/>
                                          </p:val>
                                        </p:tav>
                                      </p:tavLst>
                                    </p:anim>
                                  </p:childTnLst>
                                </p:cTn>
                              </p:par>
                              <p:par>
                                <p:cTn id="21" presetID="10" presetClass="entr" presetSubtype="0" fill="hold" grpId="1"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2" grpId="0" build="p">
        <p:tmplLst>
          <p:tmpl lvl="1">
            <p:tnLst>
              <p:par>
                <p:cTn presetID="42" presetClass="path" presetSubtype="0" accel="50000" decel="50000" fill="hold" nodeType="withEffect">
                  <p:stCondLst>
                    <p:cond delay="0"/>
                  </p:stCondLst>
                  <p:childTnLst>
                    <p:animMotion origin="layout" path="M -3.04056E-7 0.08704 L -3.04056E-7 1.85185E-7 " pathEditMode="relative" rAng="0" ptsTypes="AA">
                      <p:cBhvr>
                        <p:cTn dur="1000" fill="hold"/>
                        <p:tgtEl>
                          <p:spTgt spid="22"/>
                        </p:tgtEl>
                        <p:attrNameLst>
                          <p:attrName>ppt_x</p:attrName>
                          <p:attrName>ppt_y</p:attrName>
                        </p:attrNameLst>
                      </p:cBhvr>
                      <p:rCtr x="0" y="-4352"/>
                    </p:animMotion>
                  </p:childTnLst>
                </p:cTn>
              </p:par>
            </p:tnLst>
          </p:tmpl>
          <p:tmpl lvl="2">
            <p:tnLst>
              <p:par>
                <p:cTn presetID="42" presetClass="path" presetSubtype="0" accel="50000" decel="50000" fill="hold" nodeType="withEffect">
                  <p:stCondLst>
                    <p:cond delay="0"/>
                  </p:stCondLst>
                  <p:childTnLst>
                    <p:animMotion origin="layout" path="M -1.11791E-6 0.08703 L -1.11791E-6 2.96296E-6 " pathEditMode="relative" rAng="0" ptsTypes="AA">
                      <p:cBhvr>
                        <p:cTn dur="1000" fill="hold"/>
                        <p:tgtEl>
                          <p:spTgt spid="22"/>
                        </p:tgtEl>
                        <p:attrNameLst>
                          <p:attrName>ppt_x</p:attrName>
                          <p:attrName>ppt_y</p:attrName>
                        </p:attrNameLst>
                      </p:cBhvr>
                      <p:rCtr x="0" y="-4352"/>
                    </p:animMotion>
                  </p:childTnLst>
                </p:cTn>
              </p:par>
            </p:tnLst>
          </p:tmpl>
        </p:tmplLst>
      </p:bldP>
      <p:bldP spid="22" grpId="1" build="p">
        <p:tmplLst>
          <p:tmpl lvl="1">
            <p:tnLst>
              <p:par>
                <p:cTn presetID="10" presetClass="entr" presetSubtype="0" fill="hold" nodeType="withEffect">
                  <p:stCondLst>
                    <p:cond delay="3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8" grpId="0" animBg="1"/>
      <p:bldP spid="28" grpId="1"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údo_17">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3</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9" name="Text Placeholder 12">
            <a:extLst>
              <a:ext uri="{FF2B5EF4-FFF2-40B4-BE49-F238E27FC236}">
                <a16:creationId xmlns:a16="http://schemas.microsoft.com/office/drawing/2014/main" id="{00C1BEEC-1B45-E06A-208A-E96C54324231}"/>
              </a:ext>
            </a:extLst>
          </p:cNvPr>
          <p:cNvSpPr>
            <a:spLocks noGrp="1"/>
          </p:cNvSpPr>
          <p:nvPr>
            <p:ph type="body" sz="quarter" idx="60" hasCustomPrompt="1"/>
          </p:nvPr>
        </p:nvSpPr>
        <p:spPr>
          <a:xfrm>
            <a:off x="792891" y="1991947"/>
            <a:ext cx="6030384" cy="2208297"/>
          </a:xfrm>
          <a:prstGeom prst="rect">
            <a:avLst/>
          </a:prstGeom>
        </p:spPr>
        <p:txBody>
          <a:bodyPr wrap="square" lIns="0" rIns="90000">
            <a:spAutoFit/>
          </a:bodyPr>
          <a:lstStyle>
            <a:lvl1pPr marL="0" indent="0">
              <a:lnSpc>
                <a:spcPts val="3250"/>
              </a:lnSpc>
              <a:spcBef>
                <a:spcPts val="1000"/>
              </a:spcBef>
              <a:buNone/>
              <a:defRPr sz="30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consectetuer amet adipisc elit, sed diam nonummy nibh morq euismod tincidunt utrich.</a:t>
            </a:r>
          </a:p>
        </p:txBody>
      </p:sp>
      <p:sp>
        <p:nvSpPr>
          <p:cNvPr id="28" name="Picture Placeholder 8">
            <a:extLst>
              <a:ext uri="{FF2B5EF4-FFF2-40B4-BE49-F238E27FC236}">
                <a16:creationId xmlns:a16="http://schemas.microsoft.com/office/drawing/2014/main" id="{03760741-42CE-A815-C522-84E77F61539C}"/>
              </a:ext>
            </a:extLst>
          </p:cNvPr>
          <p:cNvSpPr>
            <a:spLocks noGrp="1"/>
          </p:cNvSpPr>
          <p:nvPr>
            <p:ph type="pic" sz="quarter" idx="71" hasCustomPrompt="1"/>
          </p:nvPr>
        </p:nvSpPr>
        <p:spPr>
          <a:xfrm>
            <a:off x="7923852" y="1726993"/>
            <a:ext cx="3475258" cy="4307896"/>
          </a:xfrm>
          <a:prstGeom prst="rect">
            <a:avLst/>
          </a:prstGeom>
          <a:solidFill>
            <a:schemeClr val="bg1">
              <a:alpha val="0"/>
            </a:schemeClr>
          </a:solidFill>
        </p:spPr>
        <p:txBody>
          <a:bodyPr anchor="ctr"/>
          <a:lstStyle>
            <a:lvl1pPr marL="0" indent="0" algn="ctr">
              <a:buNone/>
              <a:defRPr sz="700">
                <a:solidFill>
                  <a:schemeClr val="tx2">
                    <a:lumMod val="9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2" name="Slide Number Placeholder 5">
            <a:extLst>
              <a:ext uri="{FF2B5EF4-FFF2-40B4-BE49-F238E27FC236}">
                <a16:creationId xmlns:a16="http://schemas.microsoft.com/office/drawing/2014/main" id="{DE033F8D-E8EC-7C5F-6933-2A51F7896584}"/>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9816007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42" presetClass="path" presetSubtype="0" accel="50000" decel="50000" fill="hold" grpId="1" nodeType="withEffect">
                                  <p:stCondLst>
                                    <p:cond delay="0"/>
                                  </p:stCondLst>
                                  <p:childTnLst>
                                    <p:animMotion origin="layout" path="M -4.40328E-6 0.14849 L -4.40328E-6 3.51852E-6 " pathEditMode="relative" rAng="0" ptsTypes="AA">
                                      <p:cBhvr>
                                        <p:cTn id="9" dur="1200" fill="hold"/>
                                        <p:tgtEl>
                                          <p:spTgt spid="28"/>
                                        </p:tgtEl>
                                        <p:attrNameLst>
                                          <p:attrName>ppt_x</p:attrName>
                                          <p:attrName>ppt_y</p:attrName>
                                        </p:attrNameLst>
                                      </p:cBhvr>
                                      <p:rCtr x="0" y="-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údo_18">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4</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Text Placeholder 12">
            <a:extLst>
              <a:ext uri="{FF2B5EF4-FFF2-40B4-BE49-F238E27FC236}">
                <a16:creationId xmlns:a16="http://schemas.microsoft.com/office/drawing/2014/main" id="{DBE5499C-8DB8-0617-5A04-D0DCACD9231F}"/>
              </a:ext>
            </a:extLst>
          </p:cNvPr>
          <p:cNvSpPr>
            <a:spLocks noGrp="1"/>
          </p:cNvSpPr>
          <p:nvPr>
            <p:ph type="body" sz="quarter" idx="45" hasCustomPrompt="1"/>
          </p:nvPr>
        </p:nvSpPr>
        <p:spPr>
          <a:xfrm>
            <a:off x="644049" y="4673949"/>
            <a:ext cx="4604409" cy="1708160"/>
          </a:xfrm>
          <a:prstGeom prst="rect">
            <a:avLst/>
          </a:prstGeom>
        </p:spPr>
        <p:txBody>
          <a:bodyPr wrap="square" lIns="0" rIns="90000">
            <a:spAutoFit/>
          </a:bodyPr>
          <a:lstStyle>
            <a:lvl1pPr marL="0" indent="0">
              <a:lnSpc>
                <a:spcPts val="1750"/>
              </a:lnSpc>
              <a:spcBef>
                <a:spcPts val="500"/>
              </a:spcBef>
              <a:buNone/>
              <a:defRPr sz="15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olor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amet</a:t>
            </a:r>
            <a:r>
              <a:rPr lang="pt-BR"/>
              <a:t> </a:t>
            </a:r>
            <a:r>
              <a:rPr lang="pt-BR" err="1"/>
              <a:t>parturient</a:t>
            </a:r>
            <a:r>
              <a:rPr lang="pt-BR"/>
              <a:t> montes, </a:t>
            </a:r>
            <a:r>
              <a:rPr lang="pt-BR" err="1"/>
              <a:t>nascetur</a:t>
            </a:r>
            <a:r>
              <a:rPr lang="pt-BR"/>
              <a:t> </a:t>
            </a:r>
            <a:r>
              <a:rPr lang="pt-BR" err="1"/>
              <a:t>ridiculus</a:t>
            </a:r>
            <a:r>
              <a:rPr lang="pt-BR"/>
              <a:t> </a:t>
            </a:r>
            <a:r>
              <a:rPr lang="pt-BR" err="1"/>
              <a:t>mut</a:t>
            </a:r>
            <a:r>
              <a:rPr lang="pt-BR"/>
              <a:t>. </a:t>
            </a:r>
          </a:p>
        </p:txBody>
      </p:sp>
      <p:sp>
        <p:nvSpPr>
          <p:cNvPr id="3" name="Text Placeholder 12">
            <a:extLst>
              <a:ext uri="{FF2B5EF4-FFF2-40B4-BE49-F238E27FC236}">
                <a16:creationId xmlns:a16="http://schemas.microsoft.com/office/drawing/2014/main" id="{73AC887A-8335-1CC2-A206-EA19E5F830A9}"/>
              </a:ext>
            </a:extLst>
          </p:cNvPr>
          <p:cNvSpPr>
            <a:spLocks noGrp="1"/>
          </p:cNvSpPr>
          <p:nvPr>
            <p:ph type="body" sz="quarter" idx="60" hasCustomPrompt="1"/>
          </p:nvPr>
        </p:nvSpPr>
        <p:spPr>
          <a:xfrm>
            <a:off x="644049" y="1668040"/>
            <a:ext cx="4604409" cy="2400657"/>
          </a:xfrm>
          <a:prstGeom prst="rect">
            <a:avLst/>
          </a:prstGeom>
        </p:spPr>
        <p:txBody>
          <a:bodyPr wrap="square" lIns="0" rIns="90000">
            <a:spAutoFit/>
          </a:bodyPr>
          <a:lstStyle>
            <a:lvl1pPr marL="0" indent="0">
              <a:lnSpc>
                <a:spcPts val="3000"/>
              </a:lnSpc>
              <a:spcBef>
                <a:spcPts val="100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a:t>
            </a:r>
            <a:r>
              <a:rPr lang="pt-BR" err="1"/>
              <a:t>dolor</a:t>
            </a:r>
            <a:r>
              <a:rPr lang="pt-BR"/>
              <a:t> </a:t>
            </a:r>
            <a:r>
              <a:rPr lang="pt-BR" err="1"/>
              <a:t>consect</a:t>
            </a:r>
            <a:r>
              <a:rPr lang="pt-BR"/>
              <a:t> </a:t>
            </a:r>
            <a:r>
              <a:rPr lang="pt-BR" err="1"/>
              <a:t>amet</a:t>
            </a:r>
            <a:r>
              <a:rPr lang="pt-BR"/>
              <a:t> </a:t>
            </a:r>
            <a:r>
              <a:rPr lang="pt-BR" err="1"/>
              <a:t>adipisc</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morq</a:t>
            </a:r>
            <a:r>
              <a:rPr lang="pt-BR"/>
              <a:t> </a:t>
            </a:r>
            <a:r>
              <a:rPr lang="pt-BR" err="1"/>
              <a:t>euismod</a:t>
            </a:r>
            <a:r>
              <a:rPr lang="pt-BR"/>
              <a:t> </a:t>
            </a:r>
            <a:r>
              <a:rPr lang="pt-BR" err="1"/>
              <a:t>tincidunt</a:t>
            </a:r>
            <a:r>
              <a:rPr lang="pt-BR"/>
              <a:t> </a:t>
            </a:r>
            <a:r>
              <a:rPr lang="pt-BR" err="1"/>
              <a:t>utrich</a:t>
            </a:r>
            <a:r>
              <a:rPr lang="pt-BR"/>
              <a:t>.</a:t>
            </a:r>
          </a:p>
        </p:txBody>
      </p:sp>
      <p:sp>
        <p:nvSpPr>
          <p:cNvPr id="6" name="Slide Number Placeholder 5">
            <a:extLst>
              <a:ext uri="{FF2B5EF4-FFF2-40B4-BE49-F238E27FC236}">
                <a16:creationId xmlns:a16="http://schemas.microsoft.com/office/drawing/2014/main" id="{33AB8AEE-BB3E-D145-AFEF-A5CE2324F04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04546514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2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63" presetClass="path" presetSubtype="0" accel="50000" decel="50000" fill="hold" grpId="0" nodeType="withEffect">
                                  <p:stCondLst>
                                    <p:cond delay="0"/>
                                  </p:stCondLst>
                                  <p:childTnLst>
                                    <p:animMotion origin="layout" path="M 0.09988 -3.88889E-6 L -4.8662E-6 -3.88889E-6 " pathEditMode="relative" rAng="0" ptsTypes="AA">
                                      <p:cBhvr>
                                        <p:cTn id="9" dur="1000" fill="hold"/>
                                        <p:tgtEl>
                                          <p:spTgt spid="2">
                                            <p:txEl>
                                              <p:pRg st="0" end="0"/>
                                            </p:txEl>
                                          </p:spTgt>
                                        </p:tgtEl>
                                        <p:attrNameLst>
                                          <p:attrName>ppt_x</p:attrName>
                                          <p:attrName>ppt_y</p:attrName>
                                        </p:attrNameLst>
                                      </p:cBhvr>
                                      <p:rCtr x="-4994" y="0"/>
                                    </p:animMotion>
                                  </p:childTnLst>
                                </p:cTn>
                              </p:par>
                              <p:par>
                                <p:cTn id="10" presetID="10" presetClass="entr" presetSubtype="0" fill="hold" grpId="0" nodeType="withEffect">
                                  <p:stCondLst>
                                    <p:cond delay="75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63" presetClass="path" presetSubtype="0" accel="50000" decel="50000" fill="hold" nodeType="withEffect">
                  <p:stCondLst>
                    <p:cond delay="0"/>
                  </p:stCondLst>
                  <p:childTnLst>
                    <p:animMotion origin="layout" path="M 0.09988 -3.88889E-6 L -4.8662E-6 -3.88889E-6 " pathEditMode="relative" rAng="0" ptsTypes="AA">
                      <p:cBhvr>
                        <p:cTn dur="1000" fill="hold"/>
                        <p:tgtEl>
                          <p:spTgt spid="2"/>
                        </p:tgtEl>
                        <p:attrNameLst>
                          <p:attrName>ppt_x</p:attrName>
                          <p:attrName>ppt_y</p:attrName>
                        </p:attrNameLst>
                      </p:cBhvr>
                      <p:rCtr x="-4994" y="0"/>
                    </p:animMotion>
                  </p:childTnLst>
                </p:cTn>
              </p:par>
            </p:tnLst>
          </p:tmpl>
        </p:tmplLst>
      </p:bldP>
      <p:bldP spid="2" grpId="1" build="p">
        <p:tmplLst>
          <p:tmpl lvl="1">
            <p:tnLst>
              <p:par>
                <p:cTn presetID="10" presetClass="entr" presetSubtype="0" fill="hold" nodeType="withEffect">
                  <p:stCondLst>
                    <p:cond delay="20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withEffect">
                  <p:stCondLst>
                    <p:cond delay="7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údo_19">
    <p:bg>
      <p:bgPr>
        <a:solidFill>
          <a:schemeClr val="bg1"/>
        </a:solidFill>
        <a:effectLst/>
      </p:bgPr>
    </p:bg>
    <p:spTree>
      <p:nvGrpSpPr>
        <p:cNvPr id="1" name=""/>
        <p:cNvGrpSpPr/>
        <p:nvPr/>
      </p:nvGrpSpPr>
      <p:grpSpPr>
        <a:xfrm>
          <a:off x="0" y="0"/>
          <a:ext cx="0" cy="0"/>
          <a:chOff x="0" y="0"/>
          <a:chExt cx="0" cy="0"/>
        </a:xfrm>
      </p:grpSpPr>
      <p:sp>
        <p:nvSpPr>
          <p:cNvPr id="9" name="Text Placeholder 12">
            <a:extLst>
              <a:ext uri="{FF2B5EF4-FFF2-40B4-BE49-F238E27FC236}">
                <a16:creationId xmlns:a16="http://schemas.microsoft.com/office/drawing/2014/main" id="{2C44F063-0C1A-74D1-2838-7D9DEAFF7DB2}"/>
              </a:ext>
            </a:extLst>
          </p:cNvPr>
          <p:cNvSpPr>
            <a:spLocks noGrp="1"/>
          </p:cNvSpPr>
          <p:nvPr>
            <p:ph type="body" sz="quarter" idx="48" hasCustomPrompt="1"/>
          </p:nvPr>
        </p:nvSpPr>
        <p:spPr>
          <a:xfrm>
            <a:off x="348359" y="261741"/>
            <a:ext cx="8494347"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texto + destaque 4</a:t>
            </a:r>
          </a:p>
        </p:txBody>
      </p:sp>
      <p:sp>
        <p:nvSpPr>
          <p:cNvPr id="12" name="Text Placeholder 12">
            <a:extLst>
              <a:ext uri="{FF2B5EF4-FFF2-40B4-BE49-F238E27FC236}">
                <a16:creationId xmlns:a16="http://schemas.microsoft.com/office/drawing/2014/main" id="{0611F08B-D7B8-04DA-8F2D-1EECA28AF9C3}"/>
              </a:ext>
            </a:extLst>
          </p:cNvPr>
          <p:cNvSpPr>
            <a:spLocks noGrp="1"/>
          </p:cNvSpPr>
          <p:nvPr>
            <p:ph type="body" sz="quarter" idx="59" hasCustomPrompt="1"/>
          </p:nvPr>
        </p:nvSpPr>
        <p:spPr>
          <a:xfrm>
            <a:off x="348359" y="762788"/>
            <a:ext cx="8494347"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2" name="Slide Number Placeholder 5">
            <a:extLst>
              <a:ext uri="{FF2B5EF4-FFF2-40B4-BE49-F238E27FC236}">
                <a16:creationId xmlns:a16="http://schemas.microsoft.com/office/drawing/2014/main" id="{A9C37B68-CADF-A906-AC64-A91818656CF9}"/>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
        <p:nvSpPr>
          <p:cNvPr id="3" name="Text Placeholder 12">
            <a:extLst>
              <a:ext uri="{FF2B5EF4-FFF2-40B4-BE49-F238E27FC236}">
                <a16:creationId xmlns:a16="http://schemas.microsoft.com/office/drawing/2014/main" id="{7AB3D16A-984C-F653-6A68-DEA5D4BF2C9A}"/>
              </a:ext>
            </a:extLst>
          </p:cNvPr>
          <p:cNvSpPr>
            <a:spLocks noGrp="1"/>
          </p:cNvSpPr>
          <p:nvPr>
            <p:ph type="body" sz="quarter" idx="45" hasCustomPrompt="1"/>
          </p:nvPr>
        </p:nvSpPr>
        <p:spPr>
          <a:xfrm>
            <a:off x="1042628" y="1811891"/>
            <a:ext cx="4160433" cy="1938992"/>
          </a:xfrm>
          <a:prstGeom prst="rect">
            <a:avLst/>
          </a:prstGeom>
        </p:spPr>
        <p:txBody>
          <a:bodyPr wrap="square" lIns="0" rIns="90000">
            <a:spAutoFit/>
          </a:bodyPr>
          <a:lstStyle>
            <a:lvl1pPr marL="0" indent="0">
              <a:lnSpc>
                <a:spcPts val="1750"/>
              </a:lnSpc>
              <a:spcBef>
                <a:spcPts val="500"/>
              </a:spcBef>
              <a:buNone/>
              <a:defRPr sz="150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 nonummy nibh euismod tincidunt ut laoreet dolore magna aliquam erat volutpat. Key word or olor statement to be highlighted. Orci varius natoque penatibus et magnis dis amet parturient montes, nascetur ridiculus mut. </a:t>
            </a:r>
          </a:p>
        </p:txBody>
      </p:sp>
      <p:sp>
        <p:nvSpPr>
          <p:cNvPr id="4" name="Text Placeholder 12">
            <a:extLst>
              <a:ext uri="{FF2B5EF4-FFF2-40B4-BE49-F238E27FC236}">
                <a16:creationId xmlns:a16="http://schemas.microsoft.com/office/drawing/2014/main" id="{D97390E3-E480-BF26-2199-777A95E37760}"/>
              </a:ext>
            </a:extLst>
          </p:cNvPr>
          <p:cNvSpPr>
            <a:spLocks noGrp="1"/>
          </p:cNvSpPr>
          <p:nvPr>
            <p:ph type="body" sz="quarter" idx="60" hasCustomPrompt="1"/>
          </p:nvPr>
        </p:nvSpPr>
        <p:spPr>
          <a:xfrm>
            <a:off x="7436208" y="1811891"/>
            <a:ext cx="3381607" cy="2785378"/>
          </a:xfrm>
          <a:prstGeom prst="rect">
            <a:avLst/>
          </a:prstGeom>
        </p:spPr>
        <p:txBody>
          <a:bodyPr wrap="square" lIns="0" rIns="90000">
            <a:spAutoFit/>
          </a:bodyPr>
          <a:lstStyle>
            <a:lvl1pPr marL="0" indent="0">
              <a:lnSpc>
                <a:spcPts val="3000"/>
              </a:lnSpc>
              <a:spcBef>
                <a:spcPts val="100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dolor consect amet adipisc elit, sed diam nonummy nibh morq euismod tincidunt utrich.</a:t>
            </a:r>
          </a:p>
        </p:txBody>
      </p:sp>
    </p:spTree>
    <p:extLst>
      <p:ext uri="{BB962C8B-B14F-4D97-AF65-F5344CB8AC3E}">
        <p14:creationId xmlns:p14="http://schemas.microsoft.com/office/powerpoint/2010/main" val="1682988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2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63" presetClass="path" presetSubtype="0" accel="50000" decel="50000" fill="hold" grpId="0" nodeType="withEffect">
                                  <p:stCondLst>
                                    <p:cond delay="0"/>
                                  </p:stCondLst>
                                  <p:childTnLst>
                                    <p:animMotion origin="layout" path="M -0.06836 1.48148E-6 L -2.44287E-6 1.48148E-6 " pathEditMode="relative" rAng="0" ptsTypes="AA">
                                      <p:cBhvr>
                                        <p:cTn id="9" dur="1000" fill="hold"/>
                                        <p:tgtEl>
                                          <p:spTgt spid="3">
                                            <p:txEl>
                                              <p:pRg st="0" end="0"/>
                                            </p:txEl>
                                          </p:spTgt>
                                        </p:tgtEl>
                                        <p:attrNameLst>
                                          <p:attrName>ppt_x</p:attrName>
                                          <p:attrName>ppt_y</p:attrName>
                                        </p:attrNameLst>
                                      </p:cBhvr>
                                      <p:rCtr x="3360" y="0"/>
                                    </p:animMotion>
                                  </p:childTnLst>
                                </p:cTn>
                              </p:par>
                              <p:par>
                                <p:cTn id="10" presetID="10" presetClass="entr" presetSubtype="0" fill="hold" grpId="0" nodeType="withEffect">
                                  <p:stCondLst>
                                    <p:cond delay="75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3" presetClass="path" presetSubtype="0" accel="50000" decel="50000" fill="hold" nodeType="withEffect">
                  <p:stCondLst>
                    <p:cond delay="0"/>
                  </p:stCondLst>
                  <p:childTnLst>
                    <p:animMotion origin="layout" path="M -0.06836 1.48148E-6 L -2.44287E-6 1.48148E-6 " pathEditMode="relative" rAng="0" ptsTypes="AA">
                      <p:cBhvr>
                        <p:cTn dur="1000" fill="hold"/>
                        <p:tgtEl>
                          <p:spTgt spid="3"/>
                        </p:tgtEl>
                        <p:attrNameLst>
                          <p:attrName>ppt_x</p:attrName>
                          <p:attrName>ppt_y</p:attrName>
                        </p:attrNameLst>
                      </p:cBhvr>
                      <p:rCtr x="3360" y="0"/>
                    </p:animMotion>
                  </p:childTnLst>
                </p:cTn>
              </p:par>
            </p:tnLst>
          </p:tmpl>
        </p:tmplLst>
      </p:bldP>
      <p:bldP spid="3" grpId="1" build="p">
        <p:tmplLst>
          <p:tmpl lvl="1">
            <p:tnLst>
              <p:par>
                <p:cTn presetID="10" presetClass="entr" presetSubtype="0" fill="hold" nodeType="withEffect">
                  <p:stCondLst>
                    <p:cond delay="2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750"/>
                        <p:tgtEl>
                          <p:spTgt spid="4"/>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údo_2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 de bullets 2</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13" name="Text Placeholder 12">
            <a:extLst>
              <a:ext uri="{FF2B5EF4-FFF2-40B4-BE49-F238E27FC236}">
                <a16:creationId xmlns:a16="http://schemas.microsoft.com/office/drawing/2014/main" id="{F02C0FB1-3E75-4DCE-E7BB-97C1B9681A3D}"/>
              </a:ext>
            </a:extLst>
          </p:cNvPr>
          <p:cNvSpPr>
            <a:spLocks noGrp="1"/>
          </p:cNvSpPr>
          <p:nvPr>
            <p:ph type="body" sz="quarter" idx="45" hasCustomPrompt="1"/>
          </p:nvPr>
        </p:nvSpPr>
        <p:spPr>
          <a:xfrm>
            <a:off x="6974598" y="1519229"/>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 nonummy.</a:t>
            </a:r>
          </a:p>
        </p:txBody>
      </p:sp>
      <p:sp>
        <p:nvSpPr>
          <p:cNvPr id="20" name="Text Placeholder 12">
            <a:extLst>
              <a:ext uri="{FF2B5EF4-FFF2-40B4-BE49-F238E27FC236}">
                <a16:creationId xmlns:a16="http://schemas.microsoft.com/office/drawing/2014/main" id="{E11C982D-CE4B-AA58-F814-CCA92D2E00C7}"/>
              </a:ext>
            </a:extLst>
          </p:cNvPr>
          <p:cNvSpPr>
            <a:spLocks noGrp="1"/>
          </p:cNvSpPr>
          <p:nvPr>
            <p:ph type="body" sz="quarter" idx="61" hasCustomPrompt="1"/>
          </p:nvPr>
        </p:nvSpPr>
        <p:spPr>
          <a:xfrm>
            <a:off x="6974598" y="234219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Key word or statement to be highlighted.</a:t>
            </a:r>
            <a:br>
              <a:rPr lang="pt-BR"/>
            </a:br>
            <a:r>
              <a:rPr lang="pt-BR"/>
              <a:t>Orci varius natoque penatibus et magni.</a:t>
            </a:r>
          </a:p>
        </p:txBody>
      </p:sp>
      <p:sp>
        <p:nvSpPr>
          <p:cNvPr id="21" name="Text Placeholder 12">
            <a:extLst>
              <a:ext uri="{FF2B5EF4-FFF2-40B4-BE49-F238E27FC236}">
                <a16:creationId xmlns:a16="http://schemas.microsoft.com/office/drawing/2014/main" id="{A927564F-DD0A-5AD4-E970-15559619B2EE}"/>
              </a:ext>
            </a:extLst>
          </p:cNvPr>
          <p:cNvSpPr>
            <a:spLocks noGrp="1"/>
          </p:cNvSpPr>
          <p:nvPr>
            <p:ph type="body" sz="quarter" idx="62" hasCustomPrompt="1"/>
          </p:nvPr>
        </p:nvSpPr>
        <p:spPr>
          <a:xfrm>
            <a:off x="6974598" y="316515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Morbi eget orci massa. Nunc dictum vulputate iaculis sed diam.</a:t>
            </a:r>
          </a:p>
        </p:txBody>
      </p:sp>
      <p:sp>
        <p:nvSpPr>
          <p:cNvPr id="23" name="Text Placeholder 12">
            <a:extLst>
              <a:ext uri="{FF2B5EF4-FFF2-40B4-BE49-F238E27FC236}">
                <a16:creationId xmlns:a16="http://schemas.microsoft.com/office/drawing/2014/main" id="{6823DDDD-28E2-B0CD-7C43-755335E324FE}"/>
              </a:ext>
            </a:extLst>
          </p:cNvPr>
          <p:cNvSpPr>
            <a:spLocks noGrp="1"/>
          </p:cNvSpPr>
          <p:nvPr>
            <p:ph type="body" sz="quarter" idx="63" hasCustomPrompt="1"/>
          </p:nvPr>
        </p:nvSpPr>
        <p:spPr>
          <a:xfrm>
            <a:off x="6974598" y="398811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Cras eu quam ultrices, efficitur elit nec, sollicitudin purus. Integer nec lectus.</a:t>
            </a:r>
          </a:p>
        </p:txBody>
      </p:sp>
      <p:sp>
        <p:nvSpPr>
          <p:cNvPr id="24" name="Text Placeholder 12">
            <a:extLst>
              <a:ext uri="{FF2B5EF4-FFF2-40B4-BE49-F238E27FC236}">
                <a16:creationId xmlns:a16="http://schemas.microsoft.com/office/drawing/2014/main" id="{02036925-2959-3ED2-6B20-ED85698CEE35}"/>
              </a:ext>
            </a:extLst>
          </p:cNvPr>
          <p:cNvSpPr>
            <a:spLocks noGrp="1"/>
          </p:cNvSpPr>
          <p:nvPr>
            <p:ph type="body" sz="quarter" idx="64" hasCustomPrompt="1"/>
          </p:nvPr>
        </p:nvSpPr>
        <p:spPr>
          <a:xfrm>
            <a:off x="6974598" y="481107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a:t>
            </a:r>
          </a:p>
        </p:txBody>
      </p:sp>
      <p:sp>
        <p:nvSpPr>
          <p:cNvPr id="25" name="Text Placeholder 12">
            <a:extLst>
              <a:ext uri="{FF2B5EF4-FFF2-40B4-BE49-F238E27FC236}">
                <a16:creationId xmlns:a16="http://schemas.microsoft.com/office/drawing/2014/main" id="{84B02F6F-3729-1745-11A4-AA36D4B9EE6F}"/>
              </a:ext>
            </a:extLst>
          </p:cNvPr>
          <p:cNvSpPr>
            <a:spLocks noGrp="1"/>
          </p:cNvSpPr>
          <p:nvPr>
            <p:ph type="body" sz="quarter" idx="65" hasCustomPrompt="1"/>
          </p:nvPr>
        </p:nvSpPr>
        <p:spPr>
          <a:xfrm>
            <a:off x="6974598" y="5634030"/>
            <a:ext cx="4160433" cy="477054"/>
          </a:xfrm>
          <a:prstGeom prst="rect">
            <a:avLst/>
          </a:prstGeom>
        </p:spPr>
        <p:txBody>
          <a:bodyPr wrap="square" lIns="0" rIns="90000">
            <a:spAutoFit/>
          </a:bodyPr>
          <a:lstStyle>
            <a:lvl1pPr marL="0" indent="0">
              <a:lnSpc>
                <a:spcPts val="1500"/>
              </a:lnSpc>
              <a:spcBef>
                <a:spcPts val="500"/>
              </a:spcBef>
              <a:buNone/>
              <a:defRPr sz="1250" b="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Netus et malesuada fames ac turpis egestas.</a:t>
            </a:r>
            <a:br>
              <a:rPr lang="pt-BR"/>
            </a:br>
            <a:r>
              <a:rPr lang="pt-BR"/>
              <a:t>Nam pharetra sollicitudin tinci.</a:t>
            </a:r>
          </a:p>
        </p:txBody>
      </p:sp>
      <p:sp>
        <p:nvSpPr>
          <p:cNvPr id="5" name="Slide Number Placeholder 5">
            <a:extLst>
              <a:ext uri="{FF2B5EF4-FFF2-40B4-BE49-F238E27FC236}">
                <a16:creationId xmlns:a16="http://schemas.microsoft.com/office/drawing/2014/main" id="{B23E5994-9D58-1530-B7F7-958D56EFB88B}"/>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89437675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10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63" presetClass="path" presetSubtype="0" accel="50000" decel="50000" fill="hold" grpId="0" nodeType="withEffect">
                                  <p:stCondLst>
                                    <p:cond delay="0"/>
                                  </p:stCondLst>
                                  <p:childTnLst>
                                    <p:animMotion origin="layout" path="M -0.04362 -2.03704E-6 L 8.86776E-7 -2.03704E-6 " pathEditMode="relative" rAng="0" ptsTypes="AA">
                                      <p:cBhvr>
                                        <p:cTn id="9" dur="1000" fill="hold"/>
                                        <p:tgtEl>
                                          <p:spTgt spid="13">
                                            <p:txEl>
                                              <p:pRg st="0" end="0"/>
                                            </p:txEl>
                                          </p:spTgt>
                                        </p:tgtEl>
                                        <p:attrNameLst>
                                          <p:attrName>ppt_x</p:attrName>
                                          <p:attrName>ppt_y</p:attrName>
                                        </p:attrNameLst>
                                      </p:cBhvr>
                                      <p:rCtr x="2181" y="0"/>
                                    </p:animMotion>
                                  </p:childTnLst>
                                </p:cTn>
                              </p:par>
                              <p:par>
                                <p:cTn id="10" presetID="10" presetClass="entr" presetSubtype="0" fill="hold" grpId="1" nodeType="withEffect">
                                  <p:stCondLst>
                                    <p:cond delay="30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par>
                                <p:cTn id="13" presetID="63" presetClass="path" presetSubtype="0" accel="50000" decel="50000" fill="hold" grpId="0" nodeType="withEffect">
                                  <p:stCondLst>
                                    <p:cond delay="200"/>
                                  </p:stCondLst>
                                  <p:childTnLst>
                                    <p:animMotion origin="layout" path="M -0.04362 4.81481E-6 L -9.69464E-7 4.81481E-6 " pathEditMode="relative" rAng="0" ptsTypes="AA">
                                      <p:cBhvr>
                                        <p:cTn id="14" dur="1000" fill="hold"/>
                                        <p:tgtEl>
                                          <p:spTgt spid="20">
                                            <p:txEl>
                                              <p:pRg st="0" end="0"/>
                                            </p:txEl>
                                          </p:spTgt>
                                        </p:tgtEl>
                                        <p:attrNameLst>
                                          <p:attrName>ppt_x</p:attrName>
                                          <p:attrName>ppt_y</p:attrName>
                                        </p:attrNameLst>
                                      </p:cBhvr>
                                      <p:rCtr x="2181" y="0"/>
                                    </p:animMotion>
                                  </p:childTnLst>
                                </p:cTn>
                              </p:par>
                              <p:par>
                                <p:cTn id="15" presetID="10" presetClass="entr" presetSubtype="0" fill="hold" grpId="1" nodeType="withEffect">
                                  <p:stCondLst>
                                    <p:cond delay="50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fade">
                                      <p:cBhvr>
                                        <p:cTn id="17" dur="500"/>
                                        <p:tgtEl>
                                          <p:spTgt spid="21">
                                            <p:txEl>
                                              <p:pRg st="0" end="0"/>
                                            </p:txEl>
                                          </p:spTgt>
                                        </p:tgtEl>
                                      </p:cBhvr>
                                    </p:animEffect>
                                  </p:childTnLst>
                                </p:cTn>
                              </p:par>
                              <p:par>
                                <p:cTn id="18" presetID="63" presetClass="path" presetSubtype="0" accel="50000" decel="50000" fill="hold" grpId="0" nodeType="withEffect">
                                  <p:stCondLst>
                                    <p:cond delay="400"/>
                                  </p:stCondLst>
                                  <p:childTnLst>
                                    <p:animMotion origin="layout" path="M -0.04362 1.66667E-6 L -2.74562E-6 1.66667E-6 " pathEditMode="relative" rAng="0" ptsTypes="AA">
                                      <p:cBhvr>
                                        <p:cTn id="19" dur="1000" fill="hold"/>
                                        <p:tgtEl>
                                          <p:spTgt spid="21">
                                            <p:txEl>
                                              <p:pRg st="0" end="0"/>
                                            </p:txEl>
                                          </p:spTgt>
                                        </p:tgtEl>
                                        <p:attrNameLst>
                                          <p:attrName>ppt_x</p:attrName>
                                          <p:attrName>ppt_y</p:attrName>
                                        </p:attrNameLst>
                                      </p:cBhvr>
                                      <p:rCtr x="2181" y="0"/>
                                    </p:animMotion>
                                  </p:childTnLst>
                                </p:cTn>
                              </p:par>
                              <p:par>
                                <p:cTn id="20" presetID="10" presetClass="entr" presetSubtype="0" fill="hold" grpId="1" nodeType="withEffect">
                                  <p:stCondLst>
                                    <p:cond delay="50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par>
                                <p:cTn id="23" presetID="63" presetClass="path" presetSubtype="0" accel="50000" decel="50000" fill="hold" grpId="0" nodeType="withEffect">
                                  <p:stCondLst>
                                    <p:cond delay="400"/>
                                  </p:stCondLst>
                                  <p:childTnLst>
                                    <p:animMotion origin="layout" path="M -0.04362 4.25926E-6 L -3.0041E-6 4.25926E-6 " pathEditMode="relative" rAng="0" ptsTypes="AA">
                                      <p:cBhvr>
                                        <p:cTn id="24" dur="1000" fill="hold"/>
                                        <p:tgtEl>
                                          <p:spTgt spid="23">
                                            <p:txEl>
                                              <p:pRg st="0" end="0"/>
                                            </p:txEl>
                                          </p:spTgt>
                                        </p:tgtEl>
                                        <p:attrNameLst>
                                          <p:attrName>ppt_x</p:attrName>
                                          <p:attrName>ppt_y</p:attrName>
                                        </p:attrNameLst>
                                      </p:cBhvr>
                                      <p:rCtr x="2181" y="0"/>
                                    </p:animMotion>
                                  </p:childTnLst>
                                </p:cTn>
                              </p:par>
                              <p:par>
                                <p:cTn id="25" presetID="10" presetClass="entr" presetSubtype="0" fill="hold" grpId="1" nodeType="withEffect">
                                  <p:stCondLst>
                                    <p:cond delay="300"/>
                                  </p:stCondLst>
                                  <p:childTnLst>
                                    <p:set>
                                      <p:cBhvr>
                                        <p:cTn id="26" dur="1" fill="hold">
                                          <p:stCondLst>
                                            <p:cond delay="0"/>
                                          </p:stCondLst>
                                        </p:cTn>
                                        <p:tgtEl>
                                          <p:spTgt spid="24">
                                            <p:txEl>
                                              <p:pRg st="0" end="0"/>
                                            </p:txEl>
                                          </p:spTgt>
                                        </p:tgtEl>
                                        <p:attrNameLst>
                                          <p:attrName>style.visibility</p:attrName>
                                        </p:attrNameLst>
                                      </p:cBhvr>
                                      <p:to>
                                        <p:strVal val="visible"/>
                                      </p:to>
                                    </p:set>
                                    <p:animEffect transition="in" filter="fade">
                                      <p:cBhvr>
                                        <p:cTn id="27" dur="500"/>
                                        <p:tgtEl>
                                          <p:spTgt spid="24">
                                            <p:txEl>
                                              <p:pRg st="0" end="0"/>
                                            </p:txEl>
                                          </p:spTgt>
                                        </p:tgtEl>
                                      </p:cBhvr>
                                    </p:animEffect>
                                  </p:childTnLst>
                                </p:cTn>
                              </p:par>
                              <p:par>
                                <p:cTn id="28" presetID="63" presetClass="path" presetSubtype="0" accel="50000" decel="50000" fill="hold" grpId="0" nodeType="withEffect">
                                  <p:stCondLst>
                                    <p:cond delay="200"/>
                                  </p:stCondLst>
                                  <p:childTnLst>
                                    <p:animMotion origin="layout" path="M -0.04362 1.11111E-6 L 8.86776E-7 1.11111E-6 " pathEditMode="relative" rAng="0" ptsTypes="AA">
                                      <p:cBhvr>
                                        <p:cTn id="29" dur="1000" fill="hold"/>
                                        <p:tgtEl>
                                          <p:spTgt spid="24">
                                            <p:txEl>
                                              <p:pRg st="0" end="0"/>
                                            </p:txEl>
                                          </p:spTgt>
                                        </p:tgtEl>
                                        <p:attrNameLst>
                                          <p:attrName>ppt_x</p:attrName>
                                          <p:attrName>ppt_y</p:attrName>
                                        </p:attrNameLst>
                                      </p:cBhvr>
                                      <p:rCtr x="2181" y="0"/>
                                    </p:animMotion>
                                  </p:childTnLst>
                                </p:cTn>
                              </p:par>
                              <p:par>
                                <p:cTn id="30" presetID="10" presetClass="entr" presetSubtype="0" fill="hold" grpId="1" nodeType="withEffect">
                                  <p:stCondLst>
                                    <p:cond delay="10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63" presetClass="path" presetSubtype="0" accel="50000" decel="50000" fill="hold" grpId="0" nodeType="withEffect">
                                  <p:stCondLst>
                                    <p:cond delay="0"/>
                                  </p:stCondLst>
                                  <p:childTnLst>
                                    <p:animMotion origin="layout" path="M -0.04363 -2.03704E-6 L 3.10828E-6 -2.03704E-6 " pathEditMode="relative" rAng="0" ptsTypes="AA">
                                      <p:cBhvr>
                                        <p:cTn id="34" dur="1000" fill="hold"/>
                                        <p:tgtEl>
                                          <p:spTgt spid="25">
                                            <p:txEl>
                                              <p:pRg st="0" end="0"/>
                                            </p:txEl>
                                          </p:spTgt>
                                        </p:tgtEl>
                                        <p:attrNameLst>
                                          <p:attrName>ppt_x</p:attrName>
                                          <p:attrName>ppt_y</p:attrName>
                                        </p:attrNameLst>
                                      </p:cBhvr>
                                      <p:rCtr x="218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63" presetClass="path" presetSubtype="0" accel="50000" decel="50000" fill="hold" nodeType="withEffect">
                  <p:stCondLst>
                    <p:cond delay="0"/>
                  </p:stCondLst>
                  <p:childTnLst>
                    <p:animMotion origin="layout" path="M -0.04362 -2.03704E-6 L 8.86776E-7 -2.03704E-6 " pathEditMode="relative" rAng="0" ptsTypes="AA">
                      <p:cBhvr>
                        <p:cTn dur="1000" fill="hold"/>
                        <p:tgtEl>
                          <p:spTgt spid="13"/>
                        </p:tgtEl>
                        <p:attrNameLst>
                          <p:attrName>ppt_x</p:attrName>
                          <p:attrName>ppt_y</p:attrName>
                        </p:attrNameLst>
                      </p:cBhvr>
                      <p:rCtr x="2181" y="0"/>
                    </p:animMotion>
                  </p:childTnLst>
                </p:cTn>
              </p:par>
            </p:tnLst>
          </p:tmpl>
        </p:tmplLst>
      </p:bldP>
      <p:bldP spid="13" grpId="1" build="p">
        <p:tmplLst>
          <p:tmpl lvl="1">
            <p:tnLst>
              <p:par>
                <p:cTn presetID="10" presetClass="entr" presetSubtype="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build="p">
        <p:tmplLst>
          <p:tmpl lvl="1">
            <p:tnLst>
              <p:par>
                <p:cTn presetID="63" presetClass="path" presetSubtype="0" accel="50000" decel="50000" fill="hold" nodeType="withEffect">
                  <p:stCondLst>
                    <p:cond delay="200"/>
                  </p:stCondLst>
                  <p:childTnLst>
                    <p:animMotion origin="layout" path="M -0.04362 4.81481E-6 L -9.69464E-7 4.81481E-6 " pathEditMode="relative" rAng="0" ptsTypes="AA">
                      <p:cBhvr>
                        <p:cTn dur="1000" fill="hold"/>
                        <p:tgtEl>
                          <p:spTgt spid="20"/>
                        </p:tgtEl>
                        <p:attrNameLst>
                          <p:attrName>ppt_x</p:attrName>
                          <p:attrName>ppt_y</p:attrName>
                        </p:attrNameLst>
                      </p:cBhvr>
                      <p:rCtr x="2181" y="0"/>
                    </p:animMotion>
                  </p:childTnLst>
                </p:cTn>
              </p:par>
            </p:tnLst>
          </p:tmpl>
        </p:tmplLst>
      </p:bldP>
      <p:bldP spid="20" grpId="1" build="p">
        <p:tmplLst>
          <p:tmpl lvl="1">
            <p:tnLst>
              <p:par>
                <p:cTn presetID="10" presetClass="entr" presetSubtype="0" fill="hold" nodeType="withEffect">
                  <p:stCondLst>
                    <p:cond delay="3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63" presetClass="path" presetSubtype="0" accel="50000" decel="50000" fill="hold" nodeType="withEffect">
                  <p:stCondLst>
                    <p:cond delay="400"/>
                  </p:stCondLst>
                  <p:childTnLst>
                    <p:animMotion origin="layout" path="M -0.04362 1.66667E-6 L -2.74562E-6 1.66667E-6 " pathEditMode="relative" rAng="0" ptsTypes="AA">
                      <p:cBhvr>
                        <p:cTn dur="1000" fill="hold"/>
                        <p:tgtEl>
                          <p:spTgt spid="21"/>
                        </p:tgtEl>
                        <p:attrNameLst>
                          <p:attrName>ppt_x</p:attrName>
                          <p:attrName>ppt_y</p:attrName>
                        </p:attrNameLst>
                      </p:cBhvr>
                      <p:rCtr x="2181" y="0"/>
                    </p:animMotion>
                  </p:childTnLst>
                </p:cTn>
              </p:par>
            </p:tnLst>
          </p:tmpl>
        </p:tmplLst>
      </p:bldP>
      <p:bldP spid="21" grpId="1"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63" presetClass="path" presetSubtype="0" accel="50000" decel="50000" fill="hold" nodeType="withEffect">
                  <p:stCondLst>
                    <p:cond delay="400"/>
                  </p:stCondLst>
                  <p:childTnLst>
                    <p:animMotion origin="layout" path="M -0.04362 4.25926E-6 L -3.0041E-6 4.25926E-6 " pathEditMode="relative" rAng="0" ptsTypes="AA">
                      <p:cBhvr>
                        <p:cTn dur="1000" fill="hold"/>
                        <p:tgtEl>
                          <p:spTgt spid="23"/>
                        </p:tgtEl>
                        <p:attrNameLst>
                          <p:attrName>ppt_x</p:attrName>
                          <p:attrName>ppt_y</p:attrName>
                        </p:attrNameLst>
                      </p:cBhvr>
                      <p:rCtr x="2181" y="0"/>
                    </p:animMotion>
                  </p:childTnLst>
                </p:cTn>
              </p:par>
            </p:tnLst>
          </p:tmpl>
        </p:tmplLst>
      </p:bldP>
      <p:bldP spid="23" grpId="1" build="p">
        <p:tmplLst>
          <p:tmpl lvl="1">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63" presetClass="path" presetSubtype="0" accel="50000" decel="50000" fill="hold" nodeType="withEffect">
                  <p:stCondLst>
                    <p:cond delay="200"/>
                  </p:stCondLst>
                  <p:childTnLst>
                    <p:animMotion origin="layout" path="M -0.04362 1.11111E-6 L 8.86776E-7 1.11111E-6 " pathEditMode="relative" rAng="0" ptsTypes="AA">
                      <p:cBhvr>
                        <p:cTn dur="1000" fill="hold"/>
                        <p:tgtEl>
                          <p:spTgt spid="24"/>
                        </p:tgtEl>
                        <p:attrNameLst>
                          <p:attrName>ppt_x</p:attrName>
                          <p:attrName>ppt_y</p:attrName>
                        </p:attrNameLst>
                      </p:cBhvr>
                      <p:rCtr x="2181" y="0"/>
                    </p:animMotion>
                  </p:childTnLst>
                </p:cTn>
              </p:par>
            </p:tnLst>
          </p:tmpl>
        </p:tmplLst>
      </p:bldP>
      <p:bldP spid="24" grpId="1" build="p">
        <p:tmplLst>
          <p:tmpl lvl="1">
            <p:tnLst>
              <p:par>
                <p:cTn presetID="10" presetClass="entr" presetSubtype="0" fill="hold" nodeType="withEffect">
                  <p:stCondLst>
                    <p:cond delay="3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63" presetClass="path" presetSubtype="0" accel="50000" decel="50000" fill="hold" nodeType="withEffect">
                  <p:stCondLst>
                    <p:cond delay="0"/>
                  </p:stCondLst>
                  <p:childTnLst>
                    <p:animMotion origin="layout" path="M -0.04363 -2.03704E-6 L 3.10828E-6 -2.03704E-6 " pathEditMode="relative" rAng="0" ptsTypes="AA">
                      <p:cBhvr>
                        <p:cTn dur="1000" fill="hold"/>
                        <p:tgtEl>
                          <p:spTgt spid="25"/>
                        </p:tgtEl>
                        <p:attrNameLst>
                          <p:attrName>ppt_x</p:attrName>
                          <p:attrName>ppt_y</p:attrName>
                        </p:attrNameLst>
                      </p:cBhvr>
                      <p:rCtr x="2181" y="0"/>
                    </p:animMotion>
                  </p:childTnLst>
                </p:cTn>
              </p:par>
            </p:tnLst>
          </p:tmpl>
        </p:tmplLst>
      </p:bldP>
      <p:bldP spid="25" grpId="1" build="p">
        <p:tmplLst>
          <p:tmpl lvl="1">
            <p:tnLst>
              <p:par>
                <p:cTn presetID="10" presetClass="entr" presetSubtype="0" fill="hold" nodeType="withEffect">
                  <p:stCondLst>
                    <p:cond delay="1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údo_21">
    <p:bg>
      <p:bgPr>
        <a:solidFill>
          <a:schemeClr val="bg2"/>
        </a:solid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2" name="3D Model 1">
                <a:extLst>
                  <a:ext uri="{FF2B5EF4-FFF2-40B4-BE49-F238E27FC236}">
                    <a16:creationId xmlns:a16="http://schemas.microsoft.com/office/drawing/2014/main" id="{638EEE8E-D121-A426-C431-1293B94E620C}"/>
                  </a:ext>
                </a:extLst>
              </p:cNvPr>
              <p:cNvGraphicFramePr>
                <a:graphicFrameLocks/>
              </p:cNvGraphicFramePr>
              <p:nvPr userDrawn="1">
                <p:extLst>
                  <p:ext uri="{D42A27DB-BD31-4B8C-83A1-F6EECF244321}">
                    <p14:modId xmlns:p14="http://schemas.microsoft.com/office/powerpoint/2010/main" val="642034256"/>
                  </p:ext>
                </p:extLst>
              </p:nvPr>
            </p:nvGraphicFramePr>
            <p:xfrm rot="3120000">
              <a:off x="895203" y="587727"/>
              <a:ext cx="5857297" cy="5893561"/>
            </p:xfrm>
            <a:graphic>
              <a:graphicData uri="http://schemas.microsoft.com/office/drawing/2017/model3d">
                <am3d:model3d r:embed="rId2">
                  <am3d:spPr>
                    <a:xfrm rot="3120000">
                      <a:off x="0" y="0"/>
                      <a:ext cx="5857297" cy="5893561"/>
                    </a:xfrm>
                    <a:prstGeom prst="rect">
                      <a:avLst/>
                    </a:prstGeom>
                  </am3d:spPr>
                  <am3d:camera>
                    <am3d:pos x="0" y="0" z="69295389"/>
                    <am3d:up dx="0" dy="36000000" dz="0"/>
                    <am3d:lookAt x="0" y="0" z="0"/>
                    <am3d:perspective fov="2700000"/>
                  </am3d:camera>
                  <am3d:trans>
                    <am3d:meterPerModelUnit n="35554016" d="1000000"/>
                    <am3d:preTrans dx="0" dy="0" dz="0"/>
                    <am3d:scale>
                      <am3d:sx n="1000000" d="1000000"/>
                      <am3d:sy n="1000000" d="1000000"/>
                      <am3d:sz n="1000000" d="1000000"/>
                    </am3d:scale>
                    <am3d:rot ax="19878000" ay="21210000" az="192000"/>
                    <am3d:postTrans dx="0" dy="0" dz="0"/>
                  </am3d:trans>
                  <am3d:raster rName="Office3DRenderer" rVer="16.0.8326">
                    <am3d:blip r:embed="rId3"/>
                  </am3d:raster>
                  <am3d:objViewport viewportSz="814046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a:extLst>
                  <a:ext uri="{FF2B5EF4-FFF2-40B4-BE49-F238E27FC236}">
                    <a16:creationId xmlns:a16="http://schemas.microsoft.com/office/drawing/2014/main" id="{638EEE8E-D121-A426-C431-1293B94E620C}"/>
                  </a:ext>
                </a:extLst>
              </p:cNvPr>
              <p:cNvPicPr>
                <a:picLocks noGrp="1" noRot="1" noChangeAspect="1" noMove="1" noResize="1" noEditPoints="1" noAdjustHandles="1" noChangeArrowheads="1" noChangeShapeType="1" noCrop="1"/>
              </p:cNvPicPr>
              <p:nvPr/>
            </p:nvPicPr>
            <p:blipFill>
              <a:blip r:embed="rId3"/>
              <a:stretch>
                <a:fillRect/>
              </a:stretch>
            </p:blipFill>
            <p:spPr>
              <a:xfrm rot="3120000">
                <a:off x="895203" y="587727"/>
                <a:ext cx="5857297" cy="5893561"/>
              </a:xfrm>
              <a:prstGeom prst="rect">
                <a:avLst/>
              </a:prstGeom>
            </p:spPr>
          </p:pic>
        </mc:Fallback>
      </mc:AlternateContent>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Lista de bullets 3</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Insira aqui um subtítulo se necessário</a:t>
            </a:r>
          </a:p>
        </p:txBody>
      </p:sp>
      <p:sp>
        <p:nvSpPr>
          <p:cNvPr id="3" name="Text Placeholder 12">
            <a:extLst>
              <a:ext uri="{FF2B5EF4-FFF2-40B4-BE49-F238E27FC236}">
                <a16:creationId xmlns:a16="http://schemas.microsoft.com/office/drawing/2014/main" id="{316A7549-E571-8F16-A7A3-054B9BCA719C}"/>
              </a:ext>
            </a:extLst>
          </p:cNvPr>
          <p:cNvSpPr>
            <a:spLocks noGrp="1"/>
          </p:cNvSpPr>
          <p:nvPr>
            <p:ph type="body" sz="quarter" idx="68" hasCustomPrompt="1"/>
          </p:nvPr>
        </p:nvSpPr>
        <p:spPr>
          <a:xfrm>
            <a:off x="5967038" y="3189805"/>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Ut wisi enim adminim veniam, quisnos exercitus</a:t>
            </a:r>
          </a:p>
        </p:txBody>
      </p:sp>
      <p:sp>
        <p:nvSpPr>
          <p:cNvPr id="6" name="Text Placeholder 12">
            <a:extLst>
              <a:ext uri="{FF2B5EF4-FFF2-40B4-BE49-F238E27FC236}">
                <a16:creationId xmlns:a16="http://schemas.microsoft.com/office/drawing/2014/main" id="{79B984F3-61FD-D72A-0D8D-5C155F1402C3}"/>
              </a:ext>
            </a:extLst>
          </p:cNvPr>
          <p:cNvSpPr>
            <a:spLocks noGrp="1"/>
          </p:cNvSpPr>
          <p:nvPr>
            <p:ph type="body" sz="quarter" idx="69" hasCustomPrompt="1"/>
          </p:nvPr>
        </p:nvSpPr>
        <p:spPr>
          <a:xfrm>
            <a:off x="5967038" y="3752755"/>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Magna aliquam erat agt volutpat dolor</a:t>
            </a:r>
          </a:p>
        </p:txBody>
      </p:sp>
      <p:sp>
        <p:nvSpPr>
          <p:cNvPr id="9" name="Text Placeholder 12">
            <a:extLst>
              <a:ext uri="{FF2B5EF4-FFF2-40B4-BE49-F238E27FC236}">
                <a16:creationId xmlns:a16="http://schemas.microsoft.com/office/drawing/2014/main" id="{FCAE1375-DD1B-4266-F6B3-413CD460D682}"/>
              </a:ext>
            </a:extLst>
          </p:cNvPr>
          <p:cNvSpPr>
            <a:spLocks noGrp="1"/>
          </p:cNvSpPr>
          <p:nvPr>
            <p:ph type="body" sz="quarter" idx="70" hasCustomPrompt="1"/>
          </p:nvPr>
        </p:nvSpPr>
        <p:spPr>
          <a:xfrm>
            <a:off x="5967038" y="4315706"/>
            <a:ext cx="5111991" cy="742098"/>
          </a:xfrm>
          <a:prstGeom prst="roundRect">
            <a:avLst>
              <a:gd name="adj" fmla="val 17959"/>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Seimt nonum nibh morq euismod tincidunt</a:t>
            </a:r>
          </a:p>
        </p:txBody>
      </p:sp>
      <p:sp>
        <p:nvSpPr>
          <p:cNvPr id="10" name="Text Placeholder 12">
            <a:extLst>
              <a:ext uri="{FF2B5EF4-FFF2-40B4-BE49-F238E27FC236}">
                <a16:creationId xmlns:a16="http://schemas.microsoft.com/office/drawing/2014/main" id="{6564A3AB-F141-E8E4-033E-5BBB831E8C9F}"/>
              </a:ext>
            </a:extLst>
          </p:cNvPr>
          <p:cNvSpPr>
            <a:spLocks noGrp="1"/>
          </p:cNvSpPr>
          <p:nvPr>
            <p:ph type="body" sz="quarter" idx="71" hasCustomPrompt="1"/>
          </p:nvPr>
        </p:nvSpPr>
        <p:spPr>
          <a:xfrm>
            <a:off x="5967038" y="4878414"/>
            <a:ext cx="5111991" cy="1110559"/>
          </a:xfrm>
          <a:prstGeom prst="roundRect">
            <a:avLst>
              <a:gd name="adj" fmla="val 10210"/>
            </a:avLst>
          </a:prstGeom>
          <a:solidFill>
            <a:schemeClr val="bg2">
              <a:alpha val="85000"/>
            </a:schemeClr>
          </a:solidFill>
          <a:ln>
            <a:solidFill>
              <a:schemeClr val="bg1"/>
            </a:solidFill>
          </a:ln>
        </p:spPr>
        <p:txBody>
          <a:bodyPr wrap="square" lIns="251999" tIns="216000" rIns="251999" bIns="251999">
            <a:spAutoFit/>
          </a:bodyPr>
          <a:lstStyle>
            <a:lvl1pPr marL="0" indent="0">
              <a:lnSpc>
                <a:spcPts val="1500"/>
              </a:lnSpc>
              <a:spcBef>
                <a:spcPts val="0"/>
              </a:spcBef>
              <a:buNone/>
              <a:defRPr sz="1250" b="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Cras eu quam ultrices, efficitur elit nec, sed diam nonum nibh euismod tincidunt ut laoreet dolore magna aliquam erat volutpat.</a:t>
            </a:r>
          </a:p>
        </p:txBody>
      </p:sp>
      <p:sp>
        <p:nvSpPr>
          <p:cNvPr id="14" name="Text Placeholder 12">
            <a:extLst>
              <a:ext uri="{FF2B5EF4-FFF2-40B4-BE49-F238E27FC236}">
                <a16:creationId xmlns:a16="http://schemas.microsoft.com/office/drawing/2014/main" id="{DD6F7F45-40AD-FE89-7A38-F66760BCC0A9}"/>
              </a:ext>
            </a:extLst>
          </p:cNvPr>
          <p:cNvSpPr>
            <a:spLocks noGrp="1"/>
          </p:cNvSpPr>
          <p:nvPr>
            <p:ph type="body" sz="quarter" idx="45" hasCustomPrompt="1"/>
          </p:nvPr>
        </p:nvSpPr>
        <p:spPr>
          <a:xfrm>
            <a:off x="5967037" y="1691337"/>
            <a:ext cx="5111991" cy="1539909"/>
          </a:xfrm>
          <a:prstGeom prst="rect">
            <a:avLst/>
          </a:prstGeom>
        </p:spPr>
        <p:txBody>
          <a:bodyPr wrap="square" lIns="0" rIns="90000">
            <a:spAutoFit/>
          </a:bodyPr>
          <a:lstStyle>
            <a:lvl1pPr marL="0" indent="0">
              <a:lnSpc>
                <a:spcPts val="2250"/>
              </a:lnSpc>
              <a:spcBef>
                <a:spcPts val="500"/>
              </a:spcBef>
              <a:buNone/>
              <a:defRPr sz="1750" b="1"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Massa de texto, consectetuer am adipisc elit, seimt nonum nibh morq euismod tincidunt ut lore laoreet sit dolore sat magna aliquam erat agt volutpat dolor. </a:t>
            </a:r>
          </a:p>
        </p:txBody>
      </p:sp>
      <p:sp>
        <p:nvSpPr>
          <p:cNvPr id="15" name="Picture Placeholder 8">
            <a:extLst>
              <a:ext uri="{FF2B5EF4-FFF2-40B4-BE49-F238E27FC236}">
                <a16:creationId xmlns:a16="http://schemas.microsoft.com/office/drawing/2014/main" id="{C3A44B90-A26F-0006-8428-5F20C3016921}"/>
              </a:ext>
            </a:extLst>
          </p:cNvPr>
          <p:cNvSpPr>
            <a:spLocks noGrp="1"/>
          </p:cNvSpPr>
          <p:nvPr>
            <p:ph type="pic" sz="quarter" idx="72" hasCustomPrompt="1"/>
          </p:nvPr>
        </p:nvSpPr>
        <p:spPr>
          <a:xfrm>
            <a:off x="887470" y="1582616"/>
            <a:ext cx="4083315" cy="4265082"/>
          </a:xfrm>
          <a:prstGeom prst="rect">
            <a:avLst/>
          </a:prstGeom>
          <a:solidFill>
            <a:schemeClr val="bg1">
              <a:alpha val="0"/>
            </a:schemeClr>
          </a:solidFill>
        </p:spPr>
        <p:txBody>
          <a:bodyPr anchor="ctr"/>
          <a:lstStyle>
            <a:lvl1pPr marL="0" indent="0" algn="ctr">
              <a:buNone/>
              <a:defRPr sz="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4" name="Slide Number Placeholder 5">
            <a:extLst>
              <a:ext uri="{FF2B5EF4-FFF2-40B4-BE49-F238E27FC236}">
                <a16:creationId xmlns:a16="http://schemas.microsoft.com/office/drawing/2014/main" id="{54B48DB7-05F3-B1D2-25C7-34834861A12B}"/>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7753363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additive="sum">
                                        <p:cTn id="8" dur="1000" fill="hold"/>
                                        <p:tgtEl>
                                          <p:spTgt spid="2"/>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2"/>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2"/>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2"/>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37" presetClass="emph" presetSubtype="128" repeatCount="indefinite" accel="10000" decel="10000" fill="hold" nodeType="withEffect">
                                  <p:stCondLst>
                                    <p:cond delay="0"/>
                                  </p:stCondLst>
                                  <p:childTnLst>
                                    <p:animRot by="21600000">
                                      <p:cBhvr>
                                        <p:cTn id="13" dur="20000" fill="hold"/>
                                        <p:tgtEl>
                                          <p:spTgt spid="2"/>
                                        </p:tgtEl>
                                        <p:attrNameLst>
                                          <p:attrName>3d.view.rotation.y</p:attrName>
                                        </p:attrNameLst>
                                      </p:cBhvr>
                                    </p:animRot>
                                  </p:childTnLst>
                                </p:cTn>
                              </p:par>
                              <p:par>
                                <p:cTn id="14" presetID="10" presetClass="entr" presetSubtype="0" fill="hold" grpId="1" nodeType="withEffect">
                                  <p:stCondLst>
                                    <p:cond delay="50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500"/>
                                        <p:tgtEl>
                                          <p:spTgt spid="3">
                                            <p:bg/>
                                          </p:spTgt>
                                        </p:tgtEl>
                                      </p:cBhvr>
                                    </p:animEffect>
                                  </p:childTnLst>
                                </p:cTn>
                              </p:par>
                              <p:par>
                                <p:cTn id="17" presetID="10" presetClass="entr" presetSubtype="0" fill="hold" grpId="1" nodeType="withEffect">
                                  <p:stCondLst>
                                    <p:cond delay="50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par>
                                <p:cTn id="20" presetID="63" presetClass="path" presetSubtype="0" accel="50000" decel="50000" fill="hold" grpId="0" nodeType="withEffect">
                                  <p:stCondLst>
                                    <p:cond delay="0"/>
                                  </p:stCondLst>
                                  <p:childTnLst>
                                    <p:animMotion origin="layout" path="M -0.09884 0 L 1.0502E-6 0 " pathEditMode="relative" rAng="0" ptsTypes="AA">
                                      <p:cBhvr>
                                        <p:cTn id="21" dur="1000" fill="hold"/>
                                        <p:tgtEl>
                                          <p:spTgt spid="3">
                                            <p:bg/>
                                          </p:spTgt>
                                        </p:tgtEl>
                                        <p:attrNameLst>
                                          <p:attrName>ppt_x</p:attrName>
                                          <p:attrName>ppt_y</p:attrName>
                                        </p:attrNameLst>
                                      </p:cBhvr>
                                      <p:rCtr x="4942" y="0"/>
                                    </p:animMotion>
                                  </p:childTnLst>
                                </p:cTn>
                              </p:par>
                              <p:par>
                                <p:cTn id="22" presetID="63" presetClass="path" presetSubtype="0" accel="50000" decel="50000" fill="hold" grpId="0" nodeType="withEffect">
                                  <p:stCondLst>
                                    <p:cond delay="0"/>
                                  </p:stCondLst>
                                  <p:childTnLst>
                                    <p:animMotion origin="layout" path="M -0.09825 -1.66667E-6 L 3.34657E-7 -1.66667E-6 " pathEditMode="relative" rAng="0" ptsTypes="AA">
                                      <p:cBhvr>
                                        <p:cTn id="23" dur="1000" fill="hold"/>
                                        <p:tgtEl>
                                          <p:spTgt spid="3">
                                            <p:txEl>
                                              <p:pRg st="0" end="0"/>
                                            </p:txEl>
                                          </p:spTgt>
                                        </p:tgtEl>
                                        <p:attrNameLst>
                                          <p:attrName>ppt_x</p:attrName>
                                          <p:attrName>ppt_y</p:attrName>
                                        </p:attrNameLst>
                                      </p:cBhvr>
                                      <p:rCtr x="4909" y="0"/>
                                    </p:animMotion>
                                  </p:childTnLst>
                                </p:cTn>
                              </p:par>
                              <p:par>
                                <p:cTn id="24" presetID="10" presetClass="entr" presetSubtype="0" fill="hold" grpId="1" nodeType="withEffect">
                                  <p:stCondLst>
                                    <p:cond delay="700"/>
                                  </p:stCondLst>
                                  <p:childTnLst>
                                    <p:set>
                                      <p:cBhvr>
                                        <p:cTn id="25" dur="1" fill="hold">
                                          <p:stCondLst>
                                            <p:cond delay="0"/>
                                          </p:stCondLst>
                                        </p:cTn>
                                        <p:tgtEl>
                                          <p:spTgt spid="6">
                                            <p:bg/>
                                          </p:spTgt>
                                        </p:tgtEl>
                                        <p:attrNameLst>
                                          <p:attrName>style.visibility</p:attrName>
                                        </p:attrNameLst>
                                      </p:cBhvr>
                                      <p:to>
                                        <p:strVal val="visible"/>
                                      </p:to>
                                    </p:set>
                                    <p:animEffect transition="in" filter="fade">
                                      <p:cBhvr>
                                        <p:cTn id="26" dur="500"/>
                                        <p:tgtEl>
                                          <p:spTgt spid="6">
                                            <p:bg/>
                                          </p:spTgt>
                                        </p:tgtEl>
                                      </p:cBhvr>
                                    </p:animEffect>
                                  </p:childTnLst>
                                </p:cTn>
                              </p:par>
                              <p:par>
                                <p:cTn id="27" presetID="10" presetClass="entr" presetSubtype="0" fill="hold" grpId="1" nodeType="withEffect">
                                  <p:stCondLst>
                                    <p:cond delay="70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500"/>
                                        <p:tgtEl>
                                          <p:spTgt spid="6">
                                            <p:txEl>
                                              <p:pRg st="0" end="0"/>
                                            </p:txEl>
                                          </p:spTgt>
                                        </p:tgtEl>
                                      </p:cBhvr>
                                    </p:animEffect>
                                  </p:childTnLst>
                                </p:cTn>
                              </p:par>
                              <p:par>
                                <p:cTn id="30" presetID="63" presetClass="path" presetSubtype="0" accel="50000" decel="50000" fill="hold" grpId="0" nodeType="withEffect">
                                  <p:stCondLst>
                                    <p:cond delay="200"/>
                                  </p:stCondLst>
                                  <p:childTnLst>
                                    <p:animMotion origin="layout" path="M -0.09884 -1.85185E-7 L 1.0502E-6 -1.85185E-7 " pathEditMode="relative" rAng="0" ptsTypes="AA">
                                      <p:cBhvr>
                                        <p:cTn id="31" dur="1000" fill="hold"/>
                                        <p:tgtEl>
                                          <p:spTgt spid="6">
                                            <p:bg/>
                                          </p:spTgt>
                                        </p:tgtEl>
                                        <p:attrNameLst>
                                          <p:attrName>ppt_x</p:attrName>
                                          <p:attrName>ppt_y</p:attrName>
                                        </p:attrNameLst>
                                      </p:cBhvr>
                                      <p:rCtr x="4942" y="0"/>
                                    </p:animMotion>
                                  </p:childTnLst>
                                </p:cTn>
                              </p:par>
                              <p:par>
                                <p:cTn id="32" presetID="63" presetClass="path" presetSubtype="0" accel="50000" decel="50000" fill="hold" grpId="0" nodeType="withEffect">
                                  <p:stCondLst>
                                    <p:cond delay="200"/>
                                  </p:stCondLst>
                                  <p:childTnLst>
                                    <p:animMotion origin="layout" path="M -0.09825 -1.85185E-6 L -1.37379E-7 -1.85185E-6 " pathEditMode="relative" rAng="0" ptsTypes="AA">
                                      <p:cBhvr>
                                        <p:cTn id="33" dur="1000" fill="hold"/>
                                        <p:tgtEl>
                                          <p:spTgt spid="6">
                                            <p:txEl>
                                              <p:pRg st="0" end="0"/>
                                            </p:txEl>
                                          </p:spTgt>
                                        </p:tgtEl>
                                        <p:attrNameLst>
                                          <p:attrName>ppt_x</p:attrName>
                                          <p:attrName>ppt_y</p:attrName>
                                        </p:attrNameLst>
                                      </p:cBhvr>
                                      <p:rCtr x="4909" y="0"/>
                                    </p:animMotion>
                                  </p:childTnLst>
                                </p:cTn>
                              </p:par>
                              <p:par>
                                <p:cTn id="34" presetID="10" presetClass="entr" presetSubtype="0" fill="hold" grpId="1" nodeType="withEffect">
                                  <p:stCondLst>
                                    <p:cond delay="900"/>
                                  </p:stCondLst>
                                  <p:childTnLst>
                                    <p:set>
                                      <p:cBhvr>
                                        <p:cTn id="35" dur="1" fill="hold">
                                          <p:stCondLst>
                                            <p:cond delay="0"/>
                                          </p:stCondLst>
                                        </p:cTn>
                                        <p:tgtEl>
                                          <p:spTgt spid="9">
                                            <p:bg/>
                                          </p:spTgt>
                                        </p:tgtEl>
                                        <p:attrNameLst>
                                          <p:attrName>style.visibility</p:attrName>
                                        </p:attrNameLst>
                                      </p:cBhvr>
                                      <p:to>
                                        <p:strVal val="visible"/>
                                      </p:to>
                                    </p:set>
                                    <p:animEffect transition="in" filter="fade">
                                      <p:cBhvr>
                                        <p:cTn id="36" dur="500"/>
                                        <p:tgtEl>
                                          <p:spTgt spid="9">
                                            <p:bg/>
                                          </p:spTgt>
                                        </p:tgtEl>
                                      </p:cBhvr>
                                    </p:animEffect>
                                  </p:childTnLst>
                                </p:cTn>
                              </p:par>
                              <p:par>
                                <p:cTn id="37" presetID="10" presetClass="entr" presetSubtype="0" fill="hold" grpId="1" nodeType="withEffect">
                                  <p:stCondLst>
                                    <p:cond delay="900"/>
                                  </p:stCondLst>
                                  <p:childTnLst>
                                    <p:set>
                                      <p:cBhvr>
                                        <p:cTn id="38" dur="1" fill="hold">
                                          <p:stCondLst>
                                            <p:cond delay="0"/>
                                          </p:stCondLst>
                                        </p:cTn>
                                        <p:tgtEl>
                                          <p:spTgt spid="9">
                                            <p:txEl>
                                              <p:pRg st="0" end="0"/>
                                            </p:txEl>
                                          </p:spTgt>
                                        </p:tgtEl>
                                        <p:attrNameLst>
                                          <p:attrName>style.visibility</p:attrName>
                                        </p:attrNameLst>
                                      </p:cBhvr>
                                      <p:to>
                                        <p:strVal val="visible"/>
                                      </p:to>
                                    </p:set>
                                    <p:animEffect transition="in" filter="fade">
                                      <p:cBhvr>
                                        <p:cTn id="39" dur="500"/>
                                        <p:tgtEl>
                                          <p:spTgt spid="9">
                                            <p:txEl>
                                              <p:pRg st="0" end="0"/>
                                            </p:txEl>
                                          </p:spTgt>
                                        </p:tgtEl>
                                      </p:cBhvr>
                                    </p:animEffect>
                                  </p:childTnLst>
                                </p:cTn>
                              </p:par>
                              <p:par>
                                <p:cTn id="40" presetID="63" presetClass="path" presetSubtype="0" accel="50000" decel="50000" fill="hold" grpId="0" nodeType="withEffect">
                                  <p:stCondLst>
                                    <p:cond delay="400"/>
                                  </p:stCondLst>
                                  <p:childTnLst>
                                    <p:animMotion origin="layout" path="M -0.09884 -3.7037E-7 L 1.0502E-6 -3.7037E-7 " pathEditMode="relative" rAng="0" ptsTypes="AA">
                                      <p:cBhvr>
                                        <p:cTn id="41" dur="1000" fill="hold"/>
                                        <p:tgtEl>
                                          <p:spTgt spid="9">
                                            <p:bg/>
                                          </p:spTgt>
                                        </p:tgtEl>
                                        <p:attrNameLst>
                                          <p:attrName>ppt_x</p:attrName>
                                          <p:attrName>ppt_y</p:attrName>
                                        </p:attrNameLst>
                                      </p:cBhvr>
                                      <p:rCtr x="4942" y="0"/>
                                    </p:animMotion>
                                  </p:childTnLst>
                                </p:cTn>
                              </p:par>
                              <p:par>
                                <p:cTn id="42" presetID="63" presetClass="path" presetSubtype="0" accel="50000" decel="50000" fill="hold" grpId="0" nodeType="withEffect">
                                  <p:stCondLst>
                                    <p:cond delay="400"/>
                                  </p:stCondLst>
                                  <p:childTnLst>
                                    <p:animMotion origin="layout" path="M -0.09824 -2.03704E-6 L -4.85383E-6 -2.03704E-6 " pathEditMode="relative" rAng="0" ptsTypes="AA">
                                      <p:cBhvr>
                                        <p:cTn id="43" dur="1000" fill="hold"/>
                                        <p:tgtEl>
                                          <p:spTgt spid="9">
                                            <p:txEl>
                                              <p:pRg st="0" end="0"/>
                                            </p:txEl>
                                          </p:spTgt>
                                        </p:tgtEl>
                                        <p:attrNameLst>
                                          <p:attrName>ppt_x</p:attrName>
                                          <p:attrName>ppt_y</p:attrName>
                                        </p:attrNameLst>
                                      </p:cBhvr>
                                      <p:rCtr x="4909" y="0"/>
                                    </p:animMotion>
                                  </p:childTnLst>
                                </p:cTn>
                              </p:par>
                              <p:par>
                                <p:cTn id="44" presetID="10" presetClass="entr" presetSubtype="0" fill="hold" grpId="1" nodeType="withEffect">
                                  <p:stCondLst>
                                    <p:cond delay="1100"/>
                                  </p:stCondLst>
                                  <p:childTnLst>
                                    <p:set>
                                      <p:cBhvr>
                                        <p:cTn id="45" dur="1" fill="hold">
                                          <p:stCondLst>
                                            <p:cond delay="0"/>
                                          </p:stCondLst>
                                        </p:cTn>
                                        <p:tgtEl>
                                          <p:spTgt spid="10">
                                            <p:bg/>
                                          </p:spTgt>
                                        </p:tgtEl>
                                        <p:attrNameLst>
                                          <p:attrName>style.visibility</p:attrName>
                                        </p:attrNameLst>
                                      </p:cBhvr>
                                      <p:to>
                                        <p:strVal val="visible"/>
                                      </p:to>
                                    </p:set>
                                    <p:animEffect transition="in" filter="fade">
                                      <p:cBhvr>
                                        <p:cTn id="46" dur="500"/>
                                        <p:tgtEl>
                                          <p:spTgt spid="10">
                                            <p:bg/>
                                          </p:spTgt>
                                        </p:tgtEl>
                                      </p:cBhvr>
                                    </p:animEffect>
                                  </p:childTnLst>
                                </p:cTn>
                              </p:par>
                              <p:par>
                                <p:cTn id="47" presetID="10" presetClass="entr" presetSubtype="0" fill="hold" grpId="1" nodeType="withEffect">
                                  <p:stCondLst>
                                    <p:cond delay="1100"/>
                                  </p:stCondLst>
                                  <p:childTnLst>
                                    <p:set>
                                      <p:cBhvr>
                                        <p:cTn id="48" dur="1" fill="hold">
                                          <p:stCondLst>
                                            <p:cond delay="0"/>
                                          </p:stCondLst>
                                        </p:cTn>
                                        <p:tgtEl>
                                          <p:spTgt spid="10">
                                            <p:txEl>
                                              <p:pRg st="0" end="0"/>
                                            </p:txEl>
                                          </p:spTgt>
                                        </p:tgtEl>
                                        <p:attrNameLst>
                                          <p:attrName>style.visibility</p:attrName>
                                        </p:attrNameLst>
                                      </p:cBhvr>
                                      <p:to>
                                        <p:strVal val="visible"/>
                                      </p:to>
                                    </p:set>
                                    <p:animEffect transition="in" filter="fade">
                                      <p:cBhvr>
                                        <p:cTn id="49" dur="500"/>
                                        <p:tgtEl>
                                          <p:spTgt spid="10">
                                            <p:txEl>
                                              <p:pRg st="0" end="0"/>
                                            </p:txEl>
                                          </p:spTgt>
                                        </p:tgtEl>
                                      </p:cBhvr>
                                    </p:animEffect>
                                  </p:childTnLst>
                                </p:cTn>
                              </p:par>
                              <p:par>
                                <p:cTn id="50" presetID="63" presetClass="path" presetSubtype="0" accel="50000" decel="50000" fill="hold" grpId="0" nodeType="withEffect">
                                  <p:stCondLst>
                                    <p:cond delay="600"/>
                                  </p:stCondLst>
                                  <p:childTnLst>
                                    <p:animMotion origin="layout" path="M -0.09884 -4.07407E-6 L 1.0502E-6 -4.07407E-6 " pathEditMode="relative" rAng="0" ptsTypes="AA">
                                      <p:cBhvr>
                                        <p:cTn id="51" dur="1000" fill="hold"/>
                                        <p:tgtEl>
                                          <p:spTgt spid="10">
                                            <p:bg/>
                                          </p:spTgt>
                                        </p:tgtEl>
                                        <p:attrNameLst>
                                          <p:attrName>ppt_x</p:attrName>
                                          <p:attrName>ppt_y</p:attrName>
                                        </p:attrNameLst>
                                      </p:cBhvr>
                                      <p:rCtr x="4942" y="0"/>
                                    </p:animMotion>
                                  </p:childTnLst>
                                </p:cTn>
                              </p:par>
                              <p:par>
                                <p:cTn id="52" presetID="63" presetClass="path" presetSubtype="0" accel="50000" decel="50000" fill="hold" grpId="0" nodeType="withEffect">
                                  <p:stCondLst>
                                    <p:cond delay="600"/>
                                  </p:stCondLst>
                                  <p:childTnLst>
                                    <p:animMotion origin="layout" path="M -0.09825 0 L -1.1713E-6 0 " pathEditMode="relative" rAng="0" ptsTypes="AA">
                                      <p:cBhvr>
                                        <p:cTn id="53" dur="1000" fill="hold"/>
                                        <p:tgtEl>
                                          <p:spTgt spid="10">
                                            <p:txEl>
                                              <p:pRg st="0" end="0"/>
                                            </p:txEl>
                                          </p:spTgt>
                                        </p:tgtEl>
                                        <p:attrNameLst>
                                          <p:attrName>ppt_x</p:attrName>
                                          <p:attrName>ppt_y</p:attrName>
                                        </p:attrNameLst>
                                      </p:cBhvr>
                                      <p:rCtr x="4909" y="0"/>
                                    </p:animMotion>
                                  </p:childTnLst>
                                </p:cTn>
                              </p:par>
                              <p:par>
                                <p:cTn id="54" presetID="10" presetClass="entr" presetSubtype="0" fill="hold" grpId="0" nodeType="withEffect">
                                  <p:stCondLst>
                                    <p:cond delay="50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1000"/>
                                        <p:tgtEl>
                                          <p:spTgt spid="14">
                                            <p:txEl>
                                              <p:pRg st="0" end="0"/>
                                            </p:txEl>
                                          </p:spTgt>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par>
                                <p:cTn id="60" presetID="42" presetClass="path" presetSubtype="0" accel="50000" decel="50000" fill="hold" grpId="1" nodeType="withEffect">
                                  <p:stCondLst>
                                    <p:cond delay="0"/>
                                  </p:stCondLst>
                                  <p:childTnLst>
                                    <p:animMotion origin="layout" path="M -1.62771E-8 0.14849 L -1.62771E-8 3.33333E-6 " pathEditMode="relative" rAng="0" ptsTypes="AA">
                                      <p:cBhvr>
                                        <p:cTn id="61" dur="1500" fill="hold"/>
                                        <p:tgtEl>
                                          <p:spTgt spid="15"/>
                                        </p:tgtEl>
                                        <p:attrNameLst>
                                          <p:attrName>ppt_x</p:attrName>
                                          <p:attrName>ppt_y</p:attrName>
                                        </p:attrNameLst>
                                      </p:cBhvr>
                                      <p:rCtr x="0" y="-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tmplLst>
          <p:tmpl>
            <p:tnLst>
              <p:par>
                <p:cTn presetID="63" presetClass="path" presetSubtype="0" accel="50000" decel="50000" fill="hold" nodeType="withEffect">
                  <p:stCondLst>
                    <p:cond delay="0"/>
                  </p:stCondLst>
                  <p:childTnLst>
                    <p:animMotion origin="layout" path="M -0.09884 0 L 1.0502E-6 0 " pathEditMode="relative" rAng="0" ptsTypes="AA">
                      <p:cBhvr>
                        <p:cTn dur="1000" fill="hold"/>
                        <p:tgtEl>
                          <p:spTgt spid="3"/>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0"/>
                  </p:stCondLst>
                  <p:childTnLst>
                    <p:animMotion origin="layout" path="M -0.09825 -1.66667E-6 L 3.34657E-7 -1.66667E-6 " pathEditMode="relative" rAng="0" ptsTypes="AA">
                      <p:cBhvr>
                        <p:cTn dur="1000" fill="hold"/>
                        <p:tgtEl>
                          <p:spTgt spid="3"/>
                        </p:tgtEl>
                        <p:attrNameLst>
                          <p:attrName>ppt_x</p:attrName>
                          <p:attrName>ppt_y</p:attrName>
                        </p:attrNameLst>
                      </p:cBhvr>
                      <p:rCtr x="4909" y="0"/>
                    </p:animMotion>
                  </p:childTnLst>
                </p:cTn>
              </p:par>
            </p:tnLst>
          </p:tmpl>
        </p:tmplLst>
      </p:bldP>
      <p:bldP spid="3" grpId="1" build="p" animBg="1">
        <p:tmplLst>
          <p:tmpl>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6" grpId="0" build="p" animBg="1">
        <p:tmplLst>
          <p:tmpl>
            <p:tnLst>
              <p:par>
                <p:cTn presetID="63" presetClass="path" presetSubtype="0" accel="50000" decel="50000" fill="hold" nodeType="withEffect">
                  <p:stCondLst>
                    <p:cond delay="200"/>
                  </p:stCondLst>
                  <p:childTnLst>
                    <p:animMotion origin="layout" path="M -0.09884 -1.85185E-7 L 1.0502E-6 -1.85185E-7 " pathEditMode="relative" rAng="0" ptsTypes="AA">
                      <p:cBhvr>
                        <p:cTn dur="1000" fill="hold"/>
                        <p:tgtEl>
                          <p:spTgt spid="6"/>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200"/>
                  </p:stCondLst>
                  <p:childTnLst>
                    <p:animMotion origin="layout" path="M -0.09825 -1.85185E-6 L -1.37379E-7 -1.85185E-6 " pathEditMode="relative" rAng="0" ptsTypes="AA">
                      <p:cBhvr>
                        <p:cTn dur="1000" fill="hold"/>
                        <p:tgtEl>
                          <p:spTgt spid="6"/>
                        </p:tgtEl>
                        <p:attrNameLst>
                          <p:attrName>ppt_x</p:attrName>
                          <p:attrName>ppt_y</p:attrName>
                        </p:attrNameLst>
                      </p:cBhvr>
                      <p:rCtr x="4909" y="0"/>
                    </p:animMotion>
                  </p:childTnLst>
                </p:cTn>
              </p:par>
            </p:tnLst>
          </p:tmpl>
        </p:tmplLst>
      </p:bldP>
      <p:bldP spid="6" grpId="1" build="p" animBg="1">
        <p:tmplLst>
          <p:tmpl>
            <p:tnLst>
              <p:par>
                <p:cTn presetID="10" presetClass="entr" presetSubtype="0" fill="hold" nodeType="withEffect">
                  <p:stCondLst>
                    <p:cond delay="7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animBg="1">
        <p:tmplLst>
          <p:tmpl>
            <p:tnLst>
              <p:par>
                <p:cTn presetID="63" presetClass="path" presetSubtype="0" accel="50000" decel="50000" fill="hold" nodeType="withEffect">
                  <p:stCondLst>
                    <p:cond delay="400"/>
                  </p:stCondLst>
                  <p:childTnLst>
                    <p:animMotion origin="layout" path="M -0.09884 -3.7037E-7 L 1.0502E-6 -3.7037E-7 " pathEditMode="relative" rAng="0" ptsTypes="AA">
                      <p:cBhvr>
                        <p:cTn dur="1000" fill="hold"/>
                        <p:tgtEl>
                          <p:spTgt spid="9"/>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400"/>
                  </p:stCondLst>
                  <p:childTnLst>
                    <p:animMotion origin="layout" path="M -0.09824 -2.03704E-6 L -4.85383E-6 -2.03704E-6 " pathEditMode="relative" rAng="0" ptsTypes="AA">
                      <p:cBhvr>
                        <p:cTn dur="1000" fill="hold"/>
                        <p:tgtEl>
                          <p:spTgt spid="9"/>
                        </p:tgtEl>
                        <p:attrNameLst>
                          <p:attrName>ppt_x</p:attrName>
                          <p:attrName>ppt_y</p:attrName>
                        </p:attrNameLst>
                      </p:cBhvr>
                      <p:rCtr x="4909" y="0"/>
                    </p:animMotion>
                  </p:childTnLst>
                </p:cTn>
              </p:par>
            </p:tnLst>
          </p:tmpl>
        </p:tmplLst>
      </p:bldP>
      <p:bldP spid="9" grpId="1" build="p" animBg="1">
        <p:tmplLst>
          <p:tmpl>
            <p:tnLst>
              <p:par>
                <p:cTn presetID="10" presetClass="entr" presetSubtype="0" fill="hold" nodeType="withEffect">
                  <p:stCondLst>
                    <p:cond delay="9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animBg="1">
        <p:tmplLst>
          <p:tmpl>
            <p:tnLst>
              <p:par>
                <p:cTn presetID="63" presetClass="path" presetSubtype="0" accel="50000" decel="50000" fill="hold" nodeType="withEffect">
                  <p:stCondLst>
                    <p:cond delay="600"/>
                  </p:stCondLst>
                  <p:childTnLst>
                    <p:animMotion origin="layout" path="M -0.09884 -4.07407E-6 L 1.0502E-6 -4.07407E-6 " pathEditMode="relative" rAng="0" ptsTypes="AA">
                      <p:cBhvr>
                        <p:cTn dur="1000" fill="hold"/>
                        <p:tgtEl>
                          <p:spTgt spid="10"/>
                        </p:tgtEl>
                        <p:attrNameLst>
                          <p:attrName>ppt_x</p:attrName>
                          <p:attrName>ppt_y</p:attrName>
                        </p:attrNameLst>
                      </p:cBhvr>
                      <p:rCtr x="4942" y="0"/>
                    </p:animMotion>
                  </p:childTnLst>
                </p:cTn>
              </p:par>
            </p:tnLst>
          </p:tmpl>
          <p:tmpl lvl="1">
            <p:tnLst>
              <p:par>
                <p:cTn presetID="63" presetClass="path" presetSubtype="0" accel="50000" decel="50000" fill="hold" nodeType="withEffect">
                  <p:stCondLst>
                    <p:cond delay="600"/>
                  </p:stCondLst>
                  <p:childTnLst>
                    <p:animMotion origin="layout" path="M -0.09825 0 L -1.1713E-6 0 " pathEditMode="relative" rAng="0" ptsTypes="AA">
                      <p:cBhvr>
                        <p:cTn dur="1000" fill="hold"/>
                        <p:tgtEl>
                          <p:spTgt spid="10"/>
                        </p:tgtEl>
                        <p:attrNameLst>
                          <p:attrName>ppt_x</p:attrName>
                          <p:attrName>ppt_y</p:attrName>
                        </p:attrNameLst>
                      </p:cBhvr>
                      <p:rCtr x="4909" y="0"/>
                    </p:animMotion>
                  </p:childTnLst>
                </p:cTn>
              </p:par>
            </p:tnLst>
          </p:tmpl>
        </p:tmplLst>
      </p:bldP>
      <p:bldP spid="10" grpId="1" build="p" animBg="1">
        <p:tmplLst>
          <p:tmpl>
            <p:tnLst>
              <p:par>
                <p:cTn presetID="10" presetClass="entr" presetSubtype="0" fill="hold" nodeType="withEffect">
                  <p:stCondLst>
                    <p:cond delay="11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withEffect">
                  <p:stCondLst>
                    <p:cond delay="11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4" grpId="0" build="p">
        <p:tmplLst>
          <p:tmpl lvl="1">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childTnLst>
                </p:cTn>
              </p:par>
            </p:tnLst>
          </p:tmpl>
        </p:tmplLst>
      </p:bldP>
      <p:bldP spid="15" grpId="0" animBg="1"/>
      <p:bldP spid="15" grpId="1"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údo_22">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681513" y="1464677"/>
            <a:ext cx="4500424" cy="2376163"/>
          </a:xfrm>
          <a:prstGeom prst="rect">
            <a:avLst/>
          </a:prstGeom>
        </p:spPr>
        <p:txBody>
          <a:bodyPr wrap="square" lIns="0" rIns="90000">
            <a:spAutoFit/>
          </a:bodyPr>
          <a:lstStyle>
            <a:lvl1pPr marL="0" indent="0">
              <a:lnSpc>
                <a:spcPts val="1750"/>
              </a:lnSpc>
              <a:spcBef>
                <a:spcPts val="500"/>
              </a:spcBef>
              <a:buNone/>
              <a:defRPr sz="12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erat mus </a:t>
            </a:r>
            <a:r>
              <a:rPr lang="pt-BR" err="1"/>
              <a:t>malesuada</a:t>
            </a:r>
            <a:r>
              <a:rPr lang="pt-BR"/>
              <a:t> fames ac </a:t>
            </a:r>
            <a:r>
              <a:rPr lang="pt-BR" err="1"/>
              <a:t>turpis</a:t>
            </a:r>
            <a:r>
              <a:rPr lang="pt-BR"/>
              <a:t> </a:t>
            </a:r>
            <a:r>
              <a:rPr lang="pt-BR" err="1"/>
              <a:t>egestas</a:t>
            </a:r>
            <a:r>
              <a:rPr lang="pt-BR"/>
              <a:t>. Nam </a:t>
            </a:r>
            <a:r>
              <a:rPr lang="pt-BR" err="1"/>
              <a:t>pharetravel</a:t>
            </a:r>
            <a:r>
              <a:rPr lang="pt-BR"/>
              <a:t> </a:t>
            </a:r>
            <a:r>
              <a:rPr lang="pt-BR" err="1"/>
              <a:t>sollicitudin</a:t>
            </a:r>
            <a:r>
              <a:rPr lang="pt-BR"/>
              <a:t> </a:t>
            </a:r>
            <a:r>
              <a:rPr lang="pt-BR" err="1"/>
              <a:t>tincidunt</a:t>
            </a:r>
            <a:r>
              <a:rPr lang="pt-BR"/>
              <a:t>.</a:t>
            </a:r>
          </a:p>
        </p:txBody>
      </p:sp>
      <p:sp>
        <p:nvSpPr>
          <p:cNvPr id="12" name="Picture Placeholder 10">
            <a:extLst>
              <a:ext uri="{FF2B5EF4-FFF2-40B4-BE49-F238E27FC236}">
                <a16:creationId xmlns:a16="http://schemas.microsoft.com/office/drawing/2014/main" id="{FAD8CB58-B0F5-1511-1C1F-E8766DA7BE5B}"/>
              </a:ext>
            </a:extLst>
          </p:cNvPr>
          <p:cNvSpPr>
            <a:spLocks noGrp="1"/>
          </p:cNvSpPr>
          <p:nvPr>
            <p:ph type="pic" sz="quarter" idx="60" hasCustomPrompt="1"/>
          </p:nvPr>
        </p:nvSpPr>
        <p:spPr>
          <a:xfrm>
            <a:off x="5357796" y="460063"/>
            <a:ext cx="9566653" cy="9903579"/>
          </a:xfrm>
          <a:custGeom>
            <a:avLst/>
            <a:gdLst>
              <a:gd name="connsiteX0" fmla="*/ 9040834 w 19348855"/>
              <a:gd name="connsiteY0" fmla="*/ 367 h 20031603"/>
              <a:gd name="connsiteX1" fmla="*/ 17750892 w 19348855"/>
              <a:gd name="connsiteY1" fmla="*/ 4242434 h 20031603"/>
              <a:gd name="connsiteX2" fmla="*/ 19153830 w 19348855"/>
              <a:gd name="connsiteY2" fmla="*/ 13278879 h 20031603"/>
              <a:gd name="connsiteX3" fmla="*/ 10998392 w 19348855"/>
              <a:gd name="connsiteY3" fmla="*/ 19978686 h 20031603"/>
              <a:gd name="connsiteX4" fmla="*/ 1519719 w 19348855"/>
              <a:gd name="connsiteY4" fmla="*/ 15874212 h 20031603"/>
              <a:gd name="connsiteX5" fmla="*/ 379104 w 19348855"/>
              <a:gd name="connsiteY5" fmla="*/ 6564586 h 20031603"/>
              <a:gd name="connsiteX6" fmla="*/ 8870356 w 19348855"/>
              <a:gd name="connsiteY6" fmla="*/ 2766 h 20031603"/>
              <a:gd name="connsiteX7" fmla="*/ 9040834 w 19348855"/>
              <a:gd name="connsiteY7" fmla="*/ 367 h 200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48855" h="20031603">
                <a:moveTo>
                  <a:pt x="9040834" y="367"/>
                </a:moveTo>
                <a:cubicBezTo>
                  <a:pt x="10898472" y="28701"/>
                  <a:pt x="15672890" y="1695506"/>
                  <a:pt x="17750892" y="4242434"/>
                </a:cubicBezTo>
                <a:cubicBezTo>
                  <a:pt x="19383090" y="6490139"/>
                  <a:pt x="19582874" y="10931488"/>
                  <a:pt x="19153830" y="13278879"/>
                </a:cubicBezTo>
                <a:cubicBezTo>
                  <a:pt x="18917164" y="14969570"/>
                  <a:pt x="13852114" y="19715445"/>
                  <a:pt x="10998392" y="19978686"/>
                </a:cubicBezTo>
                <a:cubicBezTo>
                  <a:pt x="7964102" y="20445621"/>
                  <a:pt x="3015397" y="17718905"/>
                  <a:pt x="1519719" y="15874212"/>
                </a:cubicBezTo>
                <a:cubicBezTo>
                  <a:pt x="290930" y="14063563"/>
                  <a:pt x="-512425" y="9489649"/>
                  <a:pt x="379104" y="6564586"/>
                </a:cubicBezTo>
                <a:cubicBezTo>
                  <a:pt x="1059182" y="4426921"/>
                  <a:pt x="6328886" y="-44383"/>
                  <a:pt x="8870356" y="2766"/>
                </a:cubicBezTo>
                <a:cubicBezTo>
                  <a:pt x="8924022" y="244"/>
                  <a:pt x="8980910" y="-547"/>
                  <a:pt x="9040834" y="367"/>
                </a:cubicBezTo>
                <a:close/>
              </a:path>
            </a:pathLst>
          </a:custGeom>
          <a:solidFill>
            <a:schemeClr val="accent1">
              <a:alpha val="10000"/>
            </a:schemeClr>
          </a:solidFill>
        </p:spPr>
        <p:txBody>
          <a:bodyPr wrap="square" anchor="ctr">
            <a:noAutofit/>
          </a:bodyPr>
          <a:lstStyle>
            <a:lvl1pPr marL="0" indent="0" algn="ctr">
              <a:buFont typeface="Arial" panose="020B0604020202020204" pitchFamily="34" charset="0"/>
              <a:buNone/>
              <a:defRPr lang="pt-BR" sz="700" b="0" i="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marL="228589" lvl="0" indent="-228589" algn="ctr"/>
            <a:r>
              <a:rPr lang="pt-BR"/>
              <a:t>Insira sua imagem aqui</a:t>
            </a:r>
          </a:p>
        </p:txBody>
      </p:sp>
      <p:sp>
        <p:nvSpPr>
          <p:cNvPr id="2" name="Slide Number Placeholder 5">
            <a:extLst>
              <a:ext uri="{FF2B5EF4-FFF2-40B4-BE49-F238E27FC236}">
                <a16:creationId xmlns:a16="http://schemas.microsoft.com/office/drawing/2014/main" id="{F8FBF4FB-C6C3-20AF-6F92-9ADB421371E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553388567"/>
      </p:ext>
    </p:extLst>
  </p:cSld>
  <p:clrMapOvr>
    <a:masterClrMapping/>
  </p:clrMapOvr>
  <p:transition spd="med">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údo_23">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681513" y="1675692"/>
            <a:ext cx="4500424" cy="2376163"/>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 </a:t>
            </a:r>
            <a:r>
              <a:rPr lang="pt-BR" err="1"/>
              <a:t>Nullam</a:t>
            </a:r>
            <a:r>
              <a:rPr lang="pt-BR"/>
              <a:t> </a:t>
            </a:r>
            <a:r>
              <a:rPr lang="pt-BR" err="1"/>
              <a:t>pharetra</a:t>
            </a:r>
            <a:r>
              <a:rPr lang="pt-BR"/>
              <a:t> </a:t>
            </a:r>
            <a:r>
              <a:rPr lang="pt-BR" err="1"/>
              <a:t>leo</a:t>
            </a:r>
            <a:r>
              <a:rPr lang="pt-BR"/>
              <a:t> eu </a:t>
            </a:r>
            <a:r>
              <a:rPr lang="pt-BR" err="1"/>
              <a:t>purus</a:t>
            </a:r>
            <a:r>
              <a:rPr lang="pt-BR"/>
              <a:t> </a:t>
            </a:r>
            <a:r>
              <a:rPr lang="pt-BR" err="1"/>
              <a:t>congue</a:t>
            </a:r>
            <a:r>
              <a:rPr lang="pt-BR"/>
              <a:t> </a:t>
            </a:r>
            <a:r>
              <a:rPr lang="pt-BR" err="1"/>
              <a:t>euismod</a:t>
            </a:r>
            <a:r>
              <a:rPr lang="pt-BR"/>
              <a:t>. </a:t>
            </a:r>
            <a:r>
              <a:rPr lang="pt-BR" err="1"/>
              <a:t>Pellent</a:t>
            </a:r>
            <a:r>
              <a:rPr lang="pt-BR"/>
              <a:t> </a:t>
            </a:r>
            <a:r>
              <a:rPr lang="pt-BR" err="1"/>
              <a:t>habitant</a:t>
            </a:r>
            <a:r>
              <a:rPr lang="pt-BR"/>
              <a:t> </a:t>
            </a:r>
            <a:r>
              <a:rPr lang="pt-BR" err="1"/>
              <a:t>morbi</a:t>
            </a:r>
            <a:r>
              <a:rPr lang="pt-BR"/>
              <a:t> </a:t>
            </a:r>
            <a:r>
              <a:rPr lang="pt-BR" err="1"/>
              <a:t>tristique</a:t>
            </a:r>
            <a:r>
              <a:rPr lang="pt-BR"/>
              <a:t> </a:t>
            </a:r>
            <a:r>
              <a:rPr lang="pt-BR" err="1"/>
              <a:t>senectus</a:t>
            </a:r>
            <a:r>
              <a:rPr lang="pt-BR"/>
              <a:t> et </a:t>
            </a:r>
            <a:r>
              <a:rPr lang="pt-BR" err="1"/>
              <a:t>netus</a:t>
            </a:r>
            <a:r>
              <a:rPr lang="pt-BR"/>
              <a:t> et erat mus </a:t>
            </a:r>
            <a:r>
              <a:rPr lang="pt-BR" err="1"/>
              <a:t>malesuada</a:t>
            </a:r>
            <a:r>
              <a:rPr lang="pt-BR"/>
              <a:t> fames ac </a:t>
            </a:r>
            <a:r>
              <a:rPr lang="pt-BR" err="1"/>
              <a:t>turpis</a:t>
            </a:r>
            <a:r>
              <a:rPr lang="pt-BR"/>
              <a:t> </a:t>
            </a:r>
            <a:r>
              <a:rPr lang="pt-BR" err="1"/>
              <a:t>egestas</a:t>
            </a:r>
            <a:r>
              <a:rPr lang="pt-BR"/>
              <a:t>. Nam </a:t>
            </a:r>
            <a:r>
              <a:rPr lang="pt-BR" err="1"/>
              <a:t>pharetravel</a:t>
            </a:r>
            <a:r>
              <a:rPr lang="pt-BR"/>
              <a:t> </a:t>
            </a:r>
            <a:r>
              <a:rPr lang="pt-BR" err="1"/>
              <a:t>sollicitudin</a:t>
            </a:r>
            <a:r>
              <a:rPr lang="pt-BR"/>
              <a:t> </a:t>
            </a:r>
            <a:r>
              <a:rPr lang="pt-BR" err="1"/>
              <a:t>tincidunt</a:t>
            </a:r>
            <a:r>
              <a:rPr lang="pt-BR"/>
              <a:t>.</a:t>
            </a:r>
          </a:p>
        </p:txBody>
      </p:sp>
      <p:sp>
        <p:nvSpPr>
          <p:cNvPr id="2" name="Picture Placeholder 8">
            <a:extLst>
              <a:ext uri="{FF2B5EF4-FFF2-40B4-BE49-F238E27FC236}">
                <a16:creationId xmlns:a16="http://schemas.microsoft.com/office/drawing/2014/main" id="{A917193C-B4E8-1032-05A1-C86E3A7C0D2C}"/>
              </a:ext>
            </a:extLst>
          </p:cNvPr>
          <p:cNvSpPr>
            <a:spLocks noGrp="1" noChangeAspect="1"/>
          </p:cNvSpPr>
          <p:nvPr>
            <p:ph type="pic" sz="quarter" idx="70" hasCustomPrompt="1"/>
          </p:nvPr>
        </p:nvSpPr>
        <p:spPr>
          <a:xfrm>
            <a:off x="6096000" y="1394733"/>
            <a:ext cx="5061650"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3" name="Slide Number Placeholder 5">
            <a:extLst>
              <a:ext uri="{FF2B5EF4-FFF2-40B4-BE49-F238E27FC236}">
                <a16:creationId xmlns:a16="http://schemas.microsoft.com/office/drawing/2014/main" id="{185E7991-9DE0-A24D-B1E2-289AC5D0E44F}"/>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29276451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35" presetClass="path" presetSubtype="0" accel="50000" decel="50000" fill="hold" grpId="1" nodeType="withEffect">
                                  <p:stCondLst>
                                    <p:cond delay="0"/>
                                  </p:stCondLst>
                                  <p:childTnLst>
                                    <p:animMotion origin="layout" path="M 0.06244 2.59259E-6 L -3.04252E-6 2.59259E-6 " pathEditMode="relative" rAng="0" ptsTypes="AA">
                                      <p:cBhvr>
                                        <p:cTn id="9" dur="1000" fill="hold"/>
                                        <p:tgtEl>
                                          <p:spTgt spid="2"/>
                                        </p:tgtEl>
                                        <p:attrNameLst>
                                          <p:attrName>ppt_x</p:attrName>
                                          <p:attrName>ppt_y</p:attrName>
                                        </p:attrNameLst>
                                      </p:cBhvr>
                                      <p:rCtr x="-3125" y="0"/>
                                    </p:animMotion>
                                  </p:childTnLst>
                                </p:cTn>
                              </p:par>
                              <p:par>
                                <p:cTn id="10" presetID="10" presetClass="entr" presetSubtype="0" fill="hold" grpId="0" nodeType="withEffect">
                                  <p:stCondLst>
                                    <p:cond delay="30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tmplLst>
          <p:tmpl>
            <p:tnLst>
              <p:par>
                <p:cTn presetID="10" presetClass="entr" presetSubtype="0" fill="hold" nodeType="withEffect">
                  <p:stCondLst>
                    <p:cond delay="30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P spid="2" grpId="0" animBg="1"/>
      <p:bldP spid="2" grpId="1"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údo_24">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348358" y="261741"/>
            <a:ext cx="6950988"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Título do slide. Apenas 1 linha</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348358" y="762788"/>
            <a:ext cx="6950988"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2" name="Picture Placeholder 8">
            <a:extLst>
              <a:ext uri="{FF2B5EF4-FFF2-40B4-BE49-F238E27FC236}">
                <a16:creationId xmlns:a16="http://schemas.microsoft.com/office/drawing/2014/main" id="{A917193C-B4E8-1032-05A1-C86E3A7C0D2C}"/>
              </a:ext>
            </a:extLst>
          </p:cNvPr>
          <p:cNvSpPr>
            <a:spLocks noGrp="1" noChangeAspect="1"/>
          </p:cNvSpPr>
          <p:nvPr>
            <p:ph type="pic" sz="quarter" idx="70" hasCustomPrompt="1"/>
          </p:nvPr>
        </p:nvSpPr>
        <p:spPr>
          <a:xfrm>
            <a:off x="808152" y="1394733"/>
            <a:ext cx="3426719"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3" name="Picture Placeholder 8">
            <a:extLst>
              <a:ext uri="{FF2B5EF4-FFF2-40B4-BE49-F238E27FC236}">
                <a16:creationId xmlns:a16="http://schemas.microsoft.com/office/drawing/2014/main" id="{8641F440-E756-0BAF-B420-157FAEEEC215}"/>
              </a:ext>
            </a:extLst>
          </p:cNvPr>
          <p:cNvSpPr>
            <a:spLocks noGrp="1" noChangeAspect="1"/>
          </p:cNvSpPr>
          <p:nvPr>
            <p:ph type="pic" sz="quarter" idx="71" hasCustomPrompt="1"/>
          </p:nvPr>
        </p:nvSpPr>
        <p:spPr>
          <a:xfrm>
            <a:off x="7957129" y="1394733"/>
            <a:ext cx="3426719" cy="4770424"/>
          </a:xfrm>
          <a:prstGeom prst="roundRect">
            <a:avLst>
              <a:gd name="adj" fmla="val 3397"/>
            </a:avLst>
          </a:prstGeom>
          <a:solidFill>
            <a:schemeClr val="accent1">
              <a:alpha val="10000"/>
            </a:schemeClr>
          </a:solidFill>
        </p:spPr>
        <p:txBody>
          <a:bodyPr anchor="ctr"/>
          <a:lstStyle>
            <a:lvl1pPr marL="0" indent="0" algn="ctr">
              <a:buNone/>
              <a:defRPr sz="7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uma imagem aqui</a:t>
            </a:r>
          </a:p>
        </p:txBody>
      </p:sp>
      <p:sp>
        <p:nvSpPr>
          <p:cNvPr id="11" name="Text Placeholder 12">
            <a:extLst>
              <a:ext uri="{FF2B5EF4-FFF2-40B4-BE49-F238E27FC236}">
                <a16:creationId xmlns:a16="http://schemas.microsoft.com/office/drawing/2014/main" id="{37094359-290F-ACD2-0EE9-42929D2A7BF5}"/>
              </a:ext>
            </a:extLst>
          </p:cNvPr>
          <p:cNvSpPr>
            <a:spLocks noGrp="1"/>
          </p:cNvSpPr>
          <p:nvPr>
            <p:ph type="body" sz="quarter" idx="45" hasCustomPrompt="1"/>
          </p:nvPr>
        </p:nvSpPr>
        <p:spPr>
          <a:xfrm>
            <a:off x="3590509" y="1675692"/>
            <a:ext cx="2927946" cy="2860688"/>
          </a:xfrm>
          <a:prstGeom prst="roundRect">
            <a:avLst>
              <a:gd name="adj" fmla="val 6135"/>
            </a:avLst>
          </a:prstGeom>
          <a:solidFill>
            <a:schemeClr val="bg1"/>
          </a:solidFill>
          <a:ln w="12700">
            <a:solidFill>
              <a:schemeClr val="tx2">
                <a:lumMod val="90000"/>
              </a:schemeClr>
            </a:solidFill>
          </a:ln>
        </p:spPr>
        <p:txBody>
          <a:bodyPr wrap="square" lIns="360000" tIns="360000" rIns="360000" bIns="36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dolor</a:t>
            </a:r>
            <a:r>
              <a:rPr lang="pt-BR"/>
              <a:t>.</a:t>
            </a:r>
          </a:p>
        </p:txBody>
      </p:sp>
      <p:sp>
        <p:nvSpPr>
          <p:cNvPr id="6" name="Text Placeholder 12">
            <a:extLst>
              <a:ext uri="{FF2B5EF4-FFF2-40B4-BE49-F238E27FC236}">
                <a16:creationId xmlns:a16="http://schemas.microsoft.com/office/drawing/2014/main" id="{63A44454-B5E5-3DC7-86D5-C9892F8D5D86}"/>
              </a:ext>
            </a:extLst>
          </p:cNvPr>
          <p:cNvSpPr>
            <a:spLocks noGrp="1"/>
          </p:cNvSpPr>
          <p:nvPr>
            <p:ph type="body" sz="quarter" idx="72" hasCustomPrompt="1"/>
          </p:nvPr>
        </p:nvSpPr>
        <p:spPr>
          <a:xfrm>
            <a:off x="5661822" y="3914800"/>
            <a:ext cx="2927946" cy="2860688"/>
          </a:xfrm>
          <a:prstGeom prst="roundRect">
            <a:avLst>
              <a:gd name="adj" fmla="val 6135"/>
            </a:avLst>
          </a:prstGeom>
          <a:solidFill>
            <a:schemeClr val="bg2"/>
          </a:solidFill>
          <a:ln w="12700">
            <a:solidFill>
              <a:schemeClr val="tx2">
                <a:lumMod val="90000"/>
              </a:schemeClr>
            </a:solid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 Lorem ipsum dolor sit amet, consectetuer adipiscing elitsed diamets nonummy nibh word magna.</a:t>
            </a:r>
          </a:p>
        </p:txBody>
      </p:sp>
      <p:sp>
        <p:nvSpPr>
          <p:cNvPr id="4" name="Slide Number Placeholder 5">
            <a:extLst>
              <a:ext uri="{FF2B5EF4-FFF2-40B4-BE49-F238E27FC236}">
                <a16:creationId xmlns:a16="http://schemas.microsoft.com/office/drawing/2014/main" id="{7259665D-E9B6-7734-C761-574DA548B31C}"/>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45691345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63" presetClass="path" presetSubtype="0" accel="50000" decel="50000" fill="hold" grpId="1" nodeType="withEffect">
                                  <p:stCondLst>
                                    <p:cond delay="0"/>
                                  </p:stCondLst>
                                  <p:childTnLst>
                                    <p:animMotion origin="layout" path="M -0.07409 2.59259E-6 L -4.29585E-6 2.59259E-6 " pathEditMode="relative" rAng="0" ptsTypes="AA">
                                      <p:cBhvr>
                                        <p:cTn id="9" dur="1000" fill="hold"/>
                                        <p:tgtEl>
                                          <p:spTgt spid="2"/>
                                        </p:tgtEl>
                                        <p:attrNameLst>
                                          <p:attrName>ppt_x</p:attrName>
                                          <p:attrName>ppt_y</p:attrName>
                                        </p:attrNameLst>
                                      </p:cBhvr>
                                      <p:rCtr x="3705" y="0"/>
                                    </p:animMotion>
                                  </p:childTnLst>
                                </p:cTn>
                              </p:par>
                              <p:par>
                                <p:cTn id="10" presetID="10" presetClass="entr" presetSubtype="0" fill="hold" grpId="0" nodeType="withEffect">
                                  <p:stCondLst>
                                    <p:cond delay="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par>
                                <p:cTn id="13" presetID="35" presetClass="path" presetSubtype="0" accel="50000" decel="50000" fill="hold" grpId="1" nodeType="withEffect">
                                  <p:stCondLst>
                                    <p:cond delay="0"/>
                                  </p:stCondLst>
                                  <p:childTnLst>
                                    <p:animMotion origin="layout" path="M 0.06244 2.59259E-6 L -5.95742E-7 2.59259E-6 " pathEditMode="relative" rAng="0" ptsTypes="AA">
                                      <p:cBhvr>
                                        <p:cTn id="14" dur="1000" fill="hold"/>
                                        <p:tgtEl>
                                          <p:spTgt spid="3"/>
                                        </p:tgtEl>
                                        <p:attrNameLst>
                                          <p:attrName>ppt_x</p:attrName>
                                          <p:attrName>ppt_y</p:attrName>
                                        </p:attrNameLst>
                                      </p:cBhvr>
                                      <p:rCtr x="-3125" y="0"/>
                                    </p:animMotion>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childTnLst>
                                </p:cTn>
                              </p:par>
                              <p:par>
                                <p:cTn id="21" presetID="2" presetClass="entr" presetSubtype="1" accel="50000" decel="50000" fill="hold" grpId="1"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0-#ppt_h/2"/>
                                          </p:val>
                                        </p:tav>
                                        <p:tav tm="100000">
                                          <p:val>
                                            <p:strVal val="#ppt_y"/>
                                          </p:val>
                                        </p:tav>
                                      </p:tavLst>
                                    </p:anim>
                                  </p:childTnLst>
                                </p:cTn>
                              </p:par>
                              <p:par>
                                <p:cTn id="25" presetID="2" presetClass="entr" presetSubtype="4" accel="50000" decel="50000" fill="hold" grpId="1"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000" fill="hold"/>
                                        <p:tgtEl>
                                          <p:spTgt spid="6"/>
                                        </p:tgtEl>
                                        <p:attrNameLst>
                                          <p:attrName>ppt_x</p:attrName>
                                        </p:attrNameLst>
                                      </p:cBhvr>
                                      <p:tavLst>
                                        <p:tav tm="0">
                                          <p:val>
                                            <p:strVal val="#ppt_x"/>
                                          </p:val>
                                        </p:tav>
                                        <p:tav tm="100000">
                                          <p:val>
                                            <p:strVal val="#ppt_x"/>
                                          </p:val>
                                        </p:tav>
                                      </p:tavLst>
                                    </p:anim>
                                    <p:anim calcmode="lin" valueType="num">
                                      <p:cBhvr additive="base">
                                        <p:cTn id="2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11" grpId="0" animBg="1">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P spid="11" grpId="1" animBg="1">
        <p:tmplLst>
          <p:tmpl>
            <p:tnLst>
              <p:par>
                <p:cTn presetID="2" presetClass="entr" presetSubtype="1" accel="50000" decel="5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0-#ppt_h/2"/>
                          </p:val>
                        </p:tav>
                        <p:tav tm="100000">
                          <p:val>
                            <p:strVal val="#ppt_y"/>
                          </p:val>
                        </p:tav>
                      </p:tavLst>
                    </p:anim>
                  </p:childTnLst>
                </p:cTn>
              </p:par>
            </p:tnLst>
          </p:tmpl>
        </p:tmplLst>
      </p:bldP>
      <p:bldP spid="6" grpId="0" animBg="1" autoUpdateAnimBg="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6" grpId="1" animBg="1">
        <p:tmplLst>
          <p:tmpl>
            <p:tnLst>
              <p:par>
                <p:cTn presetID="2" presetClass="entr" presetSubtype="4" accel="50000"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údo_25">
    <p:bg>
      <p:bgPr>
        <a:solidFill>
          <a:schemeClr val="bg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0870A30-19FD-24D3-CB48-6DC001201C38}"/>
              </a:ext>
            </a:extLst>
          </p:cNvPr>
          <p:cNvSpPr>
            <a:spLocks noGrp="1"/>
          </p:cNvSpPr>
          <p:nvPr>
            <p:ph type="body" sz="quarter" idx="48" hasCustomPrompt="1"/>
          </p:nvPr>
        </p:nvSpPr>
        <p:spPr>
          <a:xfrm>
            <a:off x="2620506" y="261741"/>
            <a:ext cx="6950988" cy="515526"/>
          </a:xfrm>
          <a:prstGeom prst="rect">
            <a:avLst/>
          </a:prstGeom>
        </p:spPr>
        <p:txBody>
          <a:bodyPr wrap="square" lIns="0" rIns="90000">
            <a:spAutoFit/>
          </a:bodyPr>
          <a:lstStyle>
            <a:lvl1pPr marL="0" indent="0" algn="ctr">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com boxes comparativos</a:t>
            </a:r>
          </a:p>
        </p:txBody>
      </p:sp>
      <p:sp>
        <p:nvSpPr>
          <p:cNvPr id="8" name="Text Placeholder 12">
            <a:extLst>
              <a:ext uri="{FF2B5EF4-FFF2-40B4-BE49-F238E27FC236}">
                <a16:creationId xmlns:a16="http://schemas.microsoft.com/office/drawing/2014/main" id="{7C647605-A367-ACA0-12B2-25558FD264AB}"/>
              </a:ext>
            </a:extLst>
          </p:cNvPr>
          <p:cNvSpPr>
            <a:spLocks noGrp="1"/>
          </p:cNvSpPr>
          <p:nvPr>
            <p:ph type="body" sz="quarter" idx="59" hasCustomPrompt="1"/>
          </p:nvPr>
        </p:nvSpPr>
        <p:spPr>
          <a:xfrm>
            <a:off x="2620506" y="762788"/>
            <a:ext cx="6950988" cy="348813"/>
          </a:xfrm>
          <a:prstGeom prst="rect">
            <a:avLst/>
          </a:prstGeom>
        </p:spPr>
        <p:txBody>
          <a:bodyPr wrap="square" lIns="0" rIns="90000">
            <a:spAutoFit/>
          </a:bodyPr>
          <a:lstStyle>
            <a:lvl1pPr marL="0" indent="0" algn="ctr">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2" name="Slide Number Placeholder 5">
            <a:extLst>
              <a:ext uri="{FF2B5EF4-FFF2-40B4-BE49-F238E27FC236}">
                <a16:creationId xmlns:a16="http://schemas.microsoft.com/office/drawing/2014/main" id="{F44DA26D-D76E-7947-1A28-0503DC62C246}"/>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44035498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4ACB6A-14EB-EE67-18D5-91F194E58F8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B8C766B0-B3CE-930A-EB19-3586073CAE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C1B07AEC-AF3C-E4D5-747D-AC0450C7B9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E29D120-460D-6F9C-2846-EFEB479C8AF9}"/>
              </a:ext>
            </a:extLst>
          </p:cNvPr>
          <p:cNvSpPr>
            <a:spLocks noGrp="1"/>
          </p:cNvSpPr>
          <p:nvPr>
            <p:ph type="dt" sz="half" idx="10"/>
          </p:nvPr>
        </p:nvSpPr>
        <p:spPr/>
        <p:txBody>
          <a:bodyPr/>
          <a:lstStyle/>
          <a:p>
            <a:fld id="{3DB5B9A7-7139-4D77-B32E-CEEDC84BFF4B}" type="datetimeFigureOut">
              <a:rPr lang="pt-BR" smtClean="0"/>
              <a:t>20/07/2026</a:t>
            </a:fld>
            <a:endParaRPr lang="pt-BR"/>
          </a:p>
        </p:txBody>
      </p:sp>
      <p:sp>
        <p:nvSpPr>
          <p:cNvPr id="6" name="Espaço Reservado para Rodapé 5">
            <a:extLst>
              <a:ext uri="{FF2B5EF4-FFF2-40B4-BE49-F238E27FC236}">
                <a16:creationId xmlns:a16="http://schemas.microsoft.com/office/drawing/2014/main" id="{535A1F72-C397-F959-FE1F-4F1FDF877FD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8CB4757-ECF5-491B-0B4C-5B9EFED7141D}"/>
              </a:ext>
            </a:extLst>
          </p:cNvPr>
          <p:cNvSpPr>
            <a:spLocks noGrp="1"/>
          </p:cNvSpPr>
          <p:nvPr>
            <p:ph type="sldNum" sz="quarter" idx="12"/>
          </p:nvPr>
        </p:nvSpPr>
        <p:spPr/>
        <p:txBody>
          <a:bodyPr/>
          <a:lstStyle/>
          <a:p>
            <a:fld id="{2A7288AD-7C1C-42CD-B055-AAF9FF71E3A6}" type="slidenum">
              <a:rPr lang="pt-BR" smtClean="0"/>
              <a:t>‹#›</a:t>
            </a:fld>
            <a:endParaRPr lang="pt-BR"/>
          </a:p>
        </p:txBody>
      </p:sp>
    </p:spTree>
    <p:extLst>
      <p:ext uri="{BB962C8B-B14F-4D97-AF65-F5344CB8AC3E}">
        <p14:creationId xmlns:p14="http://schemas.microsoft.com/office/powerpoint/2010/main" val="28793408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údo_26">
    <p:bg>
      <p:bgPr>
        <a:solidFill>
          <a:schemeClr val="bg1"/>
        </a:solid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EF19CB29-5892-E6C8-B302-BB93442BA1C1}"/>
              </a:ext>
            </a:extLst>
          </p:cNvPr>
          <p:cNvSpPr>
            <a:spLocks noGrp="1"/>
          </p:cNvSpPr>
          <p:nvPr>
            <p:ph type="body" sz="quarter" idx="48" hasCustomPrompt="1"/>
          </p:nvPr>
        </p:nvSpPr>
        <p:spPr>
          <a:xfrm>
            <a:off x="348358" y="261740"/>
            <a:ext cx="7720402" cy="938719"/>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inclusão de telas de produto</a:t>
            </a:r>
          </a:p>
        </p:txBody>
      </p:sp>
      <p:sp>
        <p:nvSpPr>
          <p:cNvPr id="3" name="Text Placeholder 12">
            <a:extLst>
              <a:ext uri="{FF2B5EF4-FFF2-40B4-BE49-F238E27FC236}">
                <a16:creationId xmlns:a16="http://schemas.microsoft.com/office/drawing/2014/main" id="{F29DB541-410F-ABEB-E5D7-AF63D5A76019}"/>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Complete o título com informações importantes neste espaço</a:t>
            </a:r>
          </a:p>
        </p:txBody>
      </p:sp>
      <p:sp>
        <p:nvSpPr>
          <p:cNvPr id="6" name="Text Placeholder 12">
            <a:extLst>
              <a:ext uri="{FF2B5EF4-FFF2-40B4-BE49-F238E27FC236}">
                <a16:creationId xmlns:a16="http://schemas.microsoft.com/office/drawing/2014/main" id="{AC15F18D-A649-B889-043B-3DD8BE1C74E6}"/>
              </a:ext>
            </a:extLst>
          </p:cNvPr>
          <p:cNvSpPr>
            <a:spLocks noGrp="1"/>
          </p:cNvSpPr>
          <p:nvPr>
            <p:ph type="body" sz="quarter" idx="45" hasCustomPrompt="1"/>
          </p:nvPr>
        </p:nvSpPr>
        <p:spPr>
          <a:xfrm>
            <a:off x="573930" y="1377316"/>
            <a:ext cx="2814950" cy="2606996"/>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a:t>
            </a:r>
          </a:p>
        </p:txBody>
      </p:sp>
      <p:sp>
        <p:nvSpPr>
          <p:cNvPr id="16" name="Picture Placeholder 15">
            <a:extLst>
              <a:ext uri="{FF2B5EF4-FFF2-40B4-BE49-F238E27FC236}">
                <a16:creationId xmlns:a16="http://schemas.microsoft.com/office/drawing/2014/main" id="{804F8362-B457-3A3D-5194-C9E4FF105F66}"/>
              </a:ext>
            </a:extLst>
          </p:cNvPr>
          <p:cNvSpPr>
            <a:spLocks noGrp="1"/>
          </p:cNvSpPr>
          <p:nvPr>
            <p:ph type="pic" sz="quarter" idx="60" hasCustomPrompt="1"/>
          </p:nvPr>
        </p:nvSpPr>
        <p:spPr>
          <a:xfrm>
            <a:off x="3738340" y="1398789"/>
            <a:ext cx="7557925" cy="4895840"/>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4" name="Slide Number Placeholder 5">
            <a:extLst>
              <a:ext uri="{FF2B5EF4-FFF2-40B4-BE49-F238E27FC236}">
                <a16:creationId xmlns:a16="http://schemas.microsoft.com/office/drawing/2014/main" id="{36BA9558-9518-94FE-1253-6826C0657C9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3498102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8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0" presetClass="entr" presetSubtype="0" fill="hold" nodeType="withEffect">
                  <p:stCondLst>
                    <p:cond delay="3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16"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údo_27">
    <p:bg>
      <p:bgPr>
        <a:solidFill>
          <a:schemeClr val="bg1"/>
        </a:solid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EF19CB29-5892-E6C8-B302-BB93442BA1C1}"/>
              </a:ext>
            </a:extLst>
          </p:cNvPr>
          <p:cNvSpPr>
            <a:spLocks noGrp="1"/>
          </p:cNvSpPr>
          <p:nvPr userDrawn="1">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inclusão de telas de celular</a:t>
            </a:r>
          </a:p>
        </p:txBody>
      </p:sp>
      <p:sp>
        <p:nvSpPr>
          <p:cNvPr id="3" name="Text Placeholder 12">
            <a:extLst>
              <a:ext uri="{FF2B5EF4-FFF2-40B4-BE49-F238E27FC236}">
                <a16:creationId xmlns:a16="http://schemas.microsoft.com/office/drawing/2014/main" id="{F29DB541-410F-ABEB-E5D7-AF63D5A76019}"/>
              </a:ext>
            </a:extLst>
          </p:cNvPr>
          <p:cNvSpPr>
            <a:spLocks noGrp="1"/>
          </p:cNvSpPr>
          <p:nvPr userDrawn="1">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Complete o título com informações importantes neste espaço</a:t>
            </a:r>
          </a:p>
        </p:txBody>
      </p:sp>
      <p:sp>
        <p:nvSpPr>
          <p:cNvPr id="6" name="Text Placeholder 12">
            <a:extLst>
              <a:ext uri="{FF2B5EF4-FFF2-40B4-BE49-F238E27FC236}">
                <a16:creationId xmlns:a16="http://schemas.microsoft.com/office/drawing/2014/main" id="{AC15F18D-A649-B889-043B-3DD8BE1C74E6}"/>
              </a:ext>
            </a:extLst>
          </p:cNvPr>
          <p:cNvSpPr>
            <a:spLocks noGrp="1"/>
          </p:cNvSpPr>
          <p:nvPr userDrawn="1">
            <p:ph type="body" sz="quarter" idx="45" hasCustomPrompt="1"/>
          </p:nvPr>
        </p:nvSpPr>
        <p:spPr>
          <a:xfrm>
            <a:off x="573930" y="1377316"/>
            <a:ext cx="3778673" cy="1914498"/>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 </a:t>
            </a:r>
            <a:r>
              <a:rPr lang="pt-BR" err="1"/>
              <a:t>Donec</a:t>
            </a:r>
            <a:r>
              <a:rPr lang="pt-BR"/>
              <a:t> </a:t>
            </a:r>
            <a:r>
              <a:rPr lang="pt-BR" err="1"/>
              <a:t>vel</a:t>
            </a:r>
            <a:r>
              <a:rPr lang="pt-BR"/>
              <a:t> </a:t>
            </a:r>
            <a:r>
              <a:rPr lang="pt-BR" err="1"/>
              <a:t>dapibus</a:t>
            </a:r>
            <a:r>
              <a:rPr lang="pt-BR"/>
              <a:t> </a:t>
            </a:r>
            <a:r>
              <a:rPr lang="pt-BR" err="1"/>
              <a:t>nisi</a:t>
            </a:r>
            <a:r>
              <a:rPr lang="pt-BR"/>
              <a:t>.</a:t>
            </a:r>
          </a:p>
        </p:txBody>
      </p:sp>
      <p:sp>
        <p:nvSpPr>
          <p:cNvPr id="28" name="Picture Placeholder 15">
            <a:extLst>
              <a:ext uri="{FF2B5EF4-FFF2-40B4-BE49-F238E27FC236}">
                <a16:creationId xmlns:a16="http://schemas.microsoft.com/office/drawing/2014/main" id="{E1B9D403-35A5-37E4-9850-0EA70CB42E48}"/>
              </a:ext>
            </a:extLst>
          </p:cNvPr>
          <p:cNvSpPr>
            <a:spLocks noGrp="1"/>
          </p:cNvSpPr>
          <p:nvPr>
            <p:ph type="pic" sz="quarter" idx="61" hasCustomPrompt="1"/>
          </p:nvPr>
        </p:nvSpPr>
        <p:spPr>
          <a:xfrm>
            <a:off x="8129265" y="1389888"/>
            <a:ext cx="2798526" cy="4887117"/>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29" name="Picture Placeholder 15">
            <a:extLst>
              <a:ext uri="{FF2B5EF4-FFF2-40B4-BE49-F238E27FC236}">
                <a16:creationId xmlns:a16="http://schemas.microsoft.com/office/drawing/2014/main" id="{90A908BE-5247-2FAF-BB71-7CEFE3472249}"/>
              </a:ext>
            </a:extLst>
          </p:cNvPr>
          <p:cNvSpPr>
            <a:spLocks noGrp="1"/>
          </p:cNvSpPr>
          <p:nvPr>
            <p:ph type="pic" sz="quarter" idx="62" hasCustomPrompt="1"/>
          </p:nvPr>
        </p:nvSpPr>
        <p:spPr>
          <a:xfrm>
            <a:off x="4809777" y="1389888"/>
            <a:ext cx="2798526" cy="4887117"/>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4" name="Slide Number Placeholder 5">
            <a:extLst>
              <a:ext uri="{FF2B5EF4-FFF2-40B4-BE49-F238E27FC236}">
                <a16:creationId xmlns:a16="http://schemas.microsoft.com/office/drawing/2014/main" id="{10714245-A915-DAC3-96FD-1ABB3B2C62E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28480298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800"/>
                                        <p:tgtEl>
                                          <p:spTgt spid="28"/>
                                        </p:tgtEl>
                                      </p:cBhvr>
                                    </p:animEffect>
                                  </p:childTnLst>
                                </p:cTn>
                              </p:par>
                              <p:par>
                                <p:cTn id="11" presetID="10" presetClass="entr" presetSubtype="0" fill="hold" grpId="0" nodeType="withEffect">
                                  <p:stCondLst>
                                    <p:cond delay="80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8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0" presetClass="entr" presetSubtype="0" fill="hold" nodeType="withEffect">
                  <p:stCondLst>
                    <p:cond delay="3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28" grpId="0" animBg="1"/>
      <p:bldP spid="29" grpId="0"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údo_28">
    <p:bg>
      <p:bgPr>
        <a:solidFill>
          <a:schemeClr val="bg1"/>
        </a:solid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EF19CB29-5892-E6C8-B302-BB93442BA1C1}"/>
              </a:ext>
            </a:extLst>
          </p:cNvPr>
          <p:cNvSpPr>
            <a:spLocks noGrp="1"/>
          </p:cNvSpPr>
          <p:nvPr userDrawn="1">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inclusão de telas de tablet</a:t>
            </a:r>
          </a:p>
        </p:txBody>
      </p:sp>
      <p:sp>
        <p:nvSpPr>
          <p:cNvPr id="3" name="Text Placeholder 12">
            <a:extLst>
              <a:ext uri="{FF2B5EF4-FFF2-40B4-BE49-F238E27FC236}">
                <a16:creationId xmlns:a16="http://schemas.microsoft.com/office/drawing/2014/main" id="{F29DB541-410F-ABEB-E5D7-AF63D5A76019}"/>
              </a:ext>
            </a:extLst>
          </p:cNvPr>
          <p:cNvSpPr>
            <a:spLocks noGrp="1"/>
          </p:cNvSpPr>
          <p:nvPr userDrawn="1">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Complete o título com informações importantes neste espaço</a:t>
            </a:r>
          </a:p>
        </p:txBody>
      </p:sp>
      <p:sp>
        <p:nvSpPr>
          <p:cNvPr id="23" name="Text Placeholder 12">
            <a:extLst>
              <a:ext uri="{FF2B5EF4-FFF2-40B4-BE49-F238E27FC236}">
                <a16:creationId xmlns:a16="http://schemas.microsoft.com/office/drawing/2014/main" id="{BCF4B474-C372-4247-BC22-E75F30402F76}"/>
              </a:ext>
            </a:extLst>
          </p:cNvPr>
          <p:cNvSpPr>
            <a:spLocks noGrp="1"/>
          </p:cNvSpPr>
          <p:nvPr>
            <p:ph type="body" sz="quarter" idx="45" hasCustomPrompt="1"/>
          </p:nvPr>
        </p:nvSpPr>
        <p:spPr>
          <a:xfrm>
            <a:off x="573930" y="1377316"/>
            <a:ext cx="4473528" cy="1683666"/>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 nonummy nibh euismod tincidunt ut laoreet dolore magna aliquam erat volutpat. Key word or statement to be highlighted. Orci varius natoque penatibus et magnis dis parturient montes, nascetur ridiculus mus. Integer nec hendrerit erat, id iaculis nulla, Donec vel dapibus nisi.</a:t>
            </a:r>
          </a:p>
        </p:txBody>
      </p:sp>
      <p:sp>
        <p:nvSpPr>
          <p:cNvPr id="12" name="Picture Placeholder 15">
            <a:extLst>
              <a:ext uri="{FF2B5EF4-FFF2-40B4-BE49-F238E27FC236}">
                <a16:creationId xmlns:a16="http://schemas.microsoft.com/office/drawing/2014/main" id="{C2118C36-E500-CD14-A3AC-5C87C6237F73}"/>
              </a:ext>
            </a:extLst>
          </p:cNvPr>
          <p:cNvSpPr>
            <a:spLocks noGrp="1"/>
          </p:cNvSpPr>
          <p:nvPr>
            <p:ph type="pic" sz="quarter" idx="62" hasCustomPrompt="1"/>
          </p:nvPr>
        </p:nvSpPr>
        <p:spPr>
          <a:xfrm>
            <a:off x="6299919" y="1389888"/>
            <a:ext cx="3786031" cy="5064700"/>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4" name="Slide Number Placeholder 5">
            <a:extLst>
              <a:ext uri="{FF2B5EF4-FFF2-40B4-BE49-F238E27FC236}">
                <a16:creationId xmlns:a16="http://schemas.microsoft.com/office/drawing/2014/main" id="{E174C77F-A997-2DAD-F00F-3F603464F1B1}"/>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42823626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8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tmplLst>
          <p:tmpl>
            <p:tnLst>
              <p:par>
                <p:cTn presetID="10" presetClass="entr" presetSubtype="0" fill="hold" nodeType="withEffect">
                  <p:stCondLst>
                    <p:cond delay="300"/>
                  </p:stCondLst>
                  <p:childTnLst>
                    <p:set>
                      <p:cBhvr>
                        <p:cTn dur="1" fill="hold">
                          <p:stCondLst>
                            <p:cond delay="0"/>
                          </p:stCondLst>
                        </p:cTn>
                        <p:tgtEl>
                          <p:spTgt spid="23"/>
                        </p:tgtEl>
                        <p:attrNameLst>
                          <p:attrName>style.visibility</p:attrName>
                        </p:attrNameLst>
                      </p:cBhvr>
                      <p:to>
                        <p:strVal val="visible"/>
                      </p:to>
                    </p:set>
                    <p:animEffect transition="in" filter="fade">
                      <p:cBhvr>
                        <p:cTn dur="1000"/>
                        <p:tgtEl>
                          <p:spTgt spid="23"/>
                        </p:tgtEl>
                      </p:cBhvr>
                    </p:animEffect>
                  </p:childTnLst>
                </p:cTn>
              </p:par>
            </p:tnLst>
          </p:tmpl>
        </p:tmplLst>
      </p:bldP>
      <p:bldP spid="12" grpId="0"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údo_29">
    <p:bg>
      <p:bgPr>
        <a:solidFill>
          <a:schemeClr val="bg1"/>
        </a:solid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EF19CB29-5892-E6C8-B302-BB93442BA1C1}"/>
              </a:ext>
            </a:extLst>
          </p:cNvPr>
          <p:cNvSpPr>
            <a:spLocks noGrp="1"/>
          </p:cNvSpPr>
          <p:nvPr userDrawn="1">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Slide para inclusão de telas devices</a:t>
            </a:r>
          </a:p>
        </p:txBody>
      </p:sp>
      <p:sp>
        <p:nvSpPr>
          <p:cNvPr id="3" name="Text Placeholder 12">
            <a:extLst>
              <a:ext uri="{FF2B5EF4-FFF2-40B4-BE49-F238E27FC236}">
                <a16:creationId xmlns:a16="http://schemas.microsoft.com/office/drawing/2014/main" id="{F29DB541-410F-ABEB-E5D7-AF63D5A76019}"/>
              </a:ext>
            </a:extLst>
          </p:cNvPr>
          <p:cNvSpPr>
            <a:spLocks noGrp="1"/>
          </p:cNvSpPr>
          <p:nvPr userDrawn="1">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Complete o título com informações importantes neste espaço</a:t>
            </a:r>
          </a:p>
        </p:txBody>
      </p:sp>
      <p:sp>
        <p:nvSpPr>
          <p:cNvPr id="6" name="Text Placeholder 12">
            <a:extLst>
              <a:ext uri="{FF2B5EF4-FFF2-40B4-BE49-F238E27FC236}">
                <a16:creationId xmlns:a16="http://schemas.microsoft.com/office/drawing/2014/main" id="{1105BBDC-1848-DE41-9461-B9C64ADD5921}"/>
              </a:ext>
            </a:extLst>
          </p:cNvPr>
          <p:cNvSpPr>
            <a:spLocks noGrp="1"/>
          </p:cNvSpPr>
          <p:nvPr>
            <p:ph type="body" sz="quarter" idx="45" hasCustomPrompt="1"/>
          </p:nvPr>
        </p:nvSpPr>
        <p:spPr>
          <a:xfrm>
            <a:off x="573930" y="1377316"/>
            <a:ext cx="2393581" cy="3299493"/>
          </a:xfrm>
          <a:prstGeom prst="rect">
            <a:avLst/>
          </a:prstGeom>
        </p:spPr>
        <p:txBody>
          <a:bodyPr wrap="square" lIns="0" rIns="90000">
            <a:spAutoFit/>
          </a:bodyPr>
          <a:lstStyle>
            <a:lvl1pPr marL="0" indent="0">
              <a:lnSpc>
                <a:spcPts val="1750"/>
              </a:lnSpc>
              <a:spcBef>
                <a:spcPts val="500"/>
              </a:spcBef>
              <a:buNone/>
              <a:defRPr sz="1250" b="0" baseline="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 sed diam nonummy nibh euismod tincidunt ut laoreet dolore magna aliquam erat volutpat. Key word or mops statement to be highlighted. Orci varius natoque pohiz penatibus et magnis dis parturient montes, nascetur ridiculus mus. Integer nec hendrerit erat, id iaculis lor nulla, Donec vel dapibus nisi.</a:t>
            </a:r>
          </a:p>
        </p:txBody>
      </p:sp>
      <p:sp>
        <p:nvSpPr>
          <p:cNvPr id="27" name="Picture Placeholder 15">
            <a:extLst>
              <a:ext uri="{FF2B5EF4-FFF2-40B4-BE49-F238E27FC236}">
                <a16:creationId xmlns:a16="http://schemas.microsoft.com/office/drawing/2014/main" id="{E9CC986C-35F0-0719-56CF-2D6DDA4539B1}"/>
              </a:ext>
            </a:extLst>
          </p:cNvPr>
          <p:cNvSpPr>
            <a:spLocks noGrp="1"/>
          </p:cNvSpPr>
          <p:nvPr>
            <p:ph type="pic" sz="quarter" idx="60" hasCustomPrompt="1"/>
          </p:nvPr>
        </p:nvSpPr>
        <p:spPr>
          <a:xfrm>
            <a:off x="3407463" y="1425682"/>
            <a:ext cx="4849569" cy="3110459"/>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28" name="Picture Placeholder 15">
            <a:extLst>
              <a:ext uri="{FF2B5EF4-FFF2-40B4-BE49-F238E27FC236}">
                <a16:creationId xmlns:a16="http://schemas.microsoft.com/office/drawing/2014/main" id="{34ADE677-BBBE-36A1-BB2E-B6BD060A16B4}"/>
              </a:ext>
            </a:extLst>
          </p:cNvPr>
          <p:cNvSpPr>
            <a:spLocks noGrp="1"/>
          </p:cNvSpPr>
          <p:nvPr>
            <p:ph type="pic" sz="quarter" idx="61" hasCustomPrompt="1"/>
          </p:nvPr>
        </p:nvSpPr>
        <p:spPr>
          <a:xfrm>
            <a:off x="8983873" y="1963271"/>
            <a:ext cx="2572385" cy="3424518"/>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29" name="Picture Placeholder 15">
            <a:extLst>
              <a:ext uri="{FF2B5EF4-FFF2-40B4-BE49-F238E27FC236}">
                <a16:creationId xmlns:a16="http://schemas.microsoft.com/office/drawing/2014/main" id="{1862B65E-69C1-2FA6-3950-FE17588224AA}"/>
              </a:ext>
            </a:extLst>
          </p:cNvPr>
          <p:cNvSpPr>
            <a:spLocks noGrp="1"/>
          </p:cNvSpPr>
          <p:nvPr>
            <p:ph type="pic" sz="quarter" idx="62" hasCustomPrompt="1"/>
          </p:nvPr>
        </p:nvSpPr>
        <p:spPr>
          <a:xfrm>
            <a:off x="6688759" y="2599765"/>
            <a:ext cx="2079294" cy="3621741"/>
          </a:xfrm>
          <a:prstGeom prst="roundRect">
            <a:avLst>
              <a:gd name="adj" fmla="val 768"/>
            </a:avLst>
          </a:prstGeom>
          <a:solidFill>
            <a:schemeClr val="bg1">
              <a:alpha val="40000"/>
            </a:schemeClr>
          </a:solidFill>
          <a:ln w="12700">
            <a:solidFill>
              <a:schemeClr val="bg1"/>
            </a:solidFill>
          </a:ln>
        </p:spPr>
        <p:txBody>
          <a:bodyPr anchor="ctr"/>
          <a:lstStyle>
            <a:lvl1pPr marL="0" indent="0" algn="ctr">
              <a:buNone/>
              <a:defRPr sz="700">
                <a:solidFill>
                  <a:srgbClr val="898989"/>
                </a:solidFill>
                <a:latin typeface="Verdana" panose="020B0604030504040204" pitchFamily="34" charset="0"/>
                <a:ea typeface="Verdana" panose="020B0604030504040204" pitchFamily="34" charset="0"/>
                <a:cs typeface="Verdana" panose="020B0604030504040204" pitchFamily="34" charset="0"/>
              </a:defRPr>
            </a:lvl1pPr>
          </a:lstStyle>
          <a:p>
            <a:r>
              <a:rPr lang="pt-BR"/>
              <a:t>Insira aqui sua imagem</a:t>
            </a:r>
          </a:p>
        </p:txBody>
      </p:sp>
      <p:sp>
        <p:nvSpPr>
          <p:cNvPr id="4" name="Slide Number Placeholder 5">
            <a:extLst>
              <a:ext uri="{FF2B5EF4-FFF2-40B4-BE49-F238E27FC236}">
                <a16:creationId xmlns:a16="http://schemas.microsoft.com/office/drawing/2014/main" id="{C90FDC9D-529B-8337-03D8-28C4E5327D5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5066664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800"/>
                                        <p:tgtEl>
                                          <p:spTgt spid="27"/>
                                        </p:tgtEl>
                                      </p:cBhvr>
                                    </p:animEffect>
                                  </p:childTnLst>
                                </p:cTn>
                              </p:par>
                              <p:par>
                                <p:cTn id="11" presetID="10" presetClass="entr" presetSubtype="0" fill="hold" grpId="0" nodeType="withEffect">
                                  <p:stCondLst>
                                    <p:cond delay="80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800"/>
                                        <p:tgtEl>
                                          <p:spTgt spid="28"/>
                                        </p:tgtEl>
                                      </p:cBhvr>
                                    </p:animEffect>
                                  </p:childTnLst>
                                </p:cTn>
                              </p:par>
                              <p:par>
                                <p:cTn id="14" presetID="10" presetClass="entr" presetSubtype="0" fill="hold" grpId="0" nodeType="withEffect">
                                  <p:stCondLst>
                                    <p:cond delay="80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8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tmplLst>
          <p:tmpl>
            <p:tnLst>
              <p:par>
                <p:cTn presetID="10" presetClass="entr" presetSubtype="0" fill="hold" nodeType="withEffect">
                  <p:stCondLst>
                    <p:cond delay="30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childTnLst>
                </p:cTn>
              </p:par>
            </p:tnLst>
          </p:tmpl>
        </p:tmplLst>
      </p:bldP>
      <p:bldP spid="27" grpId="0" animBg="1"/>
      <p:bldP spid="28" grpId="0" animBg="1"/>
      <p:bldP spid="29" grpId="0" animBg="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údo_30">
    <p:bg>
      <p:bgPr>
        <a:solidFill>
          <a:schemeClr val="accent1"/>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989E04F2-7B7A-7397-F32B-6A364D79D10D}"/>
              </a:ext>
            </a:extLst>
          </p:cNvPr>
          <p:cNvSpPr>
            <a:spLocks noGrp="1"/>
          </p:cNvSpPr>
          <p:nvPr>
            <p:ph type="body" sz="quarter" idx="48" hasCustomPrompt="1"/>
          </p:nvPr>
        </p:nvSpPr>
        <p:spPr>
          <a:xfrm>
            <a:off x="2159841" y="261740"/>
            <a:ext cx="7872318" cy="515526"/>
          </a:xfrm>
          <a:prstGeom prst="rect">
            <a:avLst/>
          </a:prstGeom>
        </p:spPr>
        <p:txBody>
          <a:bodyPr wrap="square" lIns="0" rIns="90000">
            <a:spAutoFit/>
          </a:bodyPr>
          <a:lstStyle>
            <a:lvl1pPr marL="0" indent="0" algn="ctr">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Representação de processos cíclicos</a:t>
            </a:r>
          </a:p>
        </p:txBody>
      </p:sp>
      <p:sp>
        <p:nvSpPr>
          <p:cNvPr id="8" name="Text Placeholder 12">
            <a:extLst>
              <a:ext uri="{FF2B5EF4-FFF2-40B4-BE49-F238E27FC236}">
                <a16:creationId xmlns:a16="http://schemas.microsoft.com/office/drawing/2014/main" id="{BE356AFB-8C03-E174-E227-730254212445}"/>
              </a:ext>
            </a:extLst>
          </p:cNvPr>
          <p:cNvSpPr>
            <a:spLocks noGrp="1"/>
          </p:cNvSpPr>
          <p:nvPr>
            <p:ph type="body" sz="quarter" idx="59" hasCustomPrompt="1"/>
          </p:nvPr>
        </p:nvSpPr>
        <p:spPr>
          <a:xfrm>
            <a:off x="2159841" y="762788"/>
            <a:ext cx="7872318" cy="348813"/>
          </a:xfrm>
          <a:prstGeom prst="rect">
            <a:avLst/>
          </a:prstGeom>
        </p:spPr>
        <p:txBody>
          <a:bodyPr wrap="square" lIns="0" rIns="90000">
            <a:spAutoFit/>
          </a:bodyPr>
          <a:lstStyle>
            <a:lvl1pPr marL="0" indent="0" algn="ctr">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6" name="Text Placeholder 12">
            <a:extLst>
              <a:ext uri="{FF2B5EF4-FFF2-40B4-BE49-F238E27FC236}">
                <a16:creationId xmlns:a16="http://schemas.microsoft.com/office/drawing/2014/main" id="{BBB8CBA5-2CF7-478F-A8D9-B3EB0134CBC1}"/>
              </a:ext>
            </a:extLst>
          </p:cNvPr>
          <p:cNvSpPr>
            <a:spLocks noGrp="1"/>
          </p:cNvSpPr>
          <p:nvPr>
            <p:ph type="body" sz="quarter" idx="72" hasCustomPrompt="1"/>
          </p:nvPr>
        </p:nvSpPr>
        <p:spPr>
          <a:xfrm>
            <a:off x="8853007" y="1779925"/>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17" name="Text Placeholder 12">
            <a:extLst>
              <a:ext uri="{FF2B5EF4-FFF2-40B4-BE49-F238E27FC236}">
                <a16:creationId xmlns:a16="http://schemas.microsoft.com/office/drawing/2014/main" id="{61985AE7-1C7B-9041-AEBF-A786DFE7FB6E}"/>
              </a:ext>
            </a:extLst>
          </p:cNvPr>
          <p:cNvSpPr>
            <a:spLocks noGrp="1"/>
          </p:cNvSpPr>
          <p:nvPr>
            <p:ph type="body" sz="quarter" idx="73" hasCustomPrompt="1"/>
          </p:nvPr>
        </p:nvSpPr>
        <p:spPr>
          <a:xfrm>
            <a:off x="8853007" y="3545972"/>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elitsed diamets nonummy nibh word magna.</a:t>
            </a:r>
          </a:p>
        </p:txBody>
      </p:sp>
      <p:sp>
        <p:nvSpPr>
          <p:cNvPr id="18" name="Text Placeholder 12">
            <a:extLst>
              <a:ext uri="{FF2B5EF4-FFF2-40B4-BE49-F238E27FC236}">
                <a16:creationId xmlns:a16="http://schemas.microsoft.com/office/drawing/2014/main" id="{9BB786A4-E6E7-3932-9D56-0E16A5031F45}"/>
              </a:ext>
            </a:extLst>
          </p:cNvPr>
          <p:cNvSpPr>
            <a:spLocks noGrp="1"/>
          </p:cNvSpPr>
          <p:nvPr>
            <p:ph type="body" sz="quarter" idx="74" hasCustomPrompt="1"/>
          </p:nvPr>
        </p:nvSpPr>
        <p:spPr>
          <a:xfrm>
            <a:off x="687876" y="1779925"/>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elitsed diamets nonummy nibh word magna.</a:t>
            </a:r>
          </a:p>
        </p:txBody>
      </p:sp>
      <p:sp>
        <p:nvSpPr>
          <p:cNvPr id="19" name="Text Placeholder 12">
            <a:extLst>
              <a:ext uri="{FF2B5EF4-FFF2-40B4-BE49-F238E27FC236}">
                <a16:creationId xmlns:a16="http://schemas.microsoft.com/office/drawing/2014/main" id="{47BB3E10-E573-8BC1-EABE-38439F624628}"/>
              </a:ext>
            </a:extLst>
          </p:cNvPr>
          <p:cNvSpPr>
            <a:spLocks noGrp="1"/>
          </p:cNvSpPr>
          <p:nvPr>
            <p:ph type="body" sz="quarter" idx="75" hasCustomPrompt="1"/>
          </p:nvPr>
        </p:nvSpPr>
        <p:spPr>
          <a:xfrm>
            <a:off x="687876" y="3545972"/>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38" name="Text Placeholder 12">
            <a:extLst>
              <a:ext uri="{FF2B5EF4-FFF2-40B4-BE49-F238E27FC236}">
                <a16:creationId xmlns:a16="http://schemas.microsoft.com/office/drawing/2014/main" id="{77DD4008-AF04-5CA7-02A3-37CD0EC43FC9}"/>
              </a:ext>
            </a:extLst>
          </p:cNvPr>
          <p:cNvSpPr>
            <a:spLocks noGrp="1"/>
          </p:cNvSpPr>
          <p:nvPr>
            <p:ph type="body" sz="quarter" idx="76" hasCustomPrompt="1"/>
          </p:nvPr>
        </p:nvSpPr>
        <p:spPr>
          <a:xfrm>
            <a:off x="8853007" y="5311272"/>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elitsed diamets nonummy nibh word magna.</a:t>
            </a:r>
          </a:p>
        </p:txBody>
      </p:sp>
      <p:sp>
        <p:nvSpPr>
          <p:cNvPr id="39" name="Text Placeholder 12">
            <a:extLst>
              <a:ext uri="{FF2B5EF4-FFF2-40B4-BE49-F238E27FC236}">
                <a16:creationId xmlns:a16="http://schemas.microsoft.com/office/drawing/2014/main" id="{4A331CC5-1952-F8F5-36BA-A2750299A645}"/>
              </a:ext>
            </a:extLst>
          </p:cNvPr>
          <p:cNvSpPr>
            <a:spLocks noGrp="1"/>
          </p:cNvSpPr>
          <p:nvPr>
            <p:ph type="body" sz="quarter" idx="77" hasCustomPrompt="1"/>
          </p:nvPr>
        </p:nvSpPr>
        <p:spPr>
          <a:xfrm>
            <a:off x="687876" y="5311272"/>
            <a:ext cx="2676356" cy="1910569"/>
          </a:xfrm>
          <a:prstGeom prst="roundRect">
            <a:avLst>
              <a:gd name="adj" fmla="val 6135"/>
            </a:avLst>
          </a:prstGeom>
          <a:solidFill>
            <a:schemeClr val="bg2"/>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2" name="Slide Number Placeholder 5">
            <a:extLst>
              <a:ext uri="{FF2B5EF4-FFF2-40B4-BE49-F238E27FC236}">
                <a16:creationId xmlns:a16="http://schemas.microsoft.com/office/drawing/2014/main" id="{E25F7595-5A22-160D-69A1-AA180C5A7B85}"/>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5919645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500"/>
                                  </p:stCondLst>
                                  <p:childTnLst>
                                    <p:set>
                                      <p:cBhvr>
                                        <p:cTn id="6" dur="1" fill="hold">
                                          <p:stCondLst>
                                            <p:cond delay="0"/>
                                          </p:stCondLst>
                                        </p:cTn>
                                        <p:tgtEl>
                                          <p:spTgt spid="16">
                                            <p:bg/>
                                          </p:spTgt>
                                        </p:tgtEl>
                                        <p:attrNameLst>
                                          <p:attrName>style.visibility</p:attrName>
                                        </p:attrNameLst>
                                      </p:cBhvr>
                                      <p:to>
                                        <p:strVal val="visible"/>
                                      </p:to>
                                    </p:set>
                                    <p:anim calcmode="lin" valueType="num">
                                      <p:cBhvr additive="base">
                                        <p:cTn id="7" dur="500"/>
                                        <p:tgtEl>
                                          <p:spTgt spid="16">
                                            <p:bg/>
                                          </p:spTgt>
                                        </p:tgtEl>
                                        <p:attrNameLst>
                                          <p:attrName>ppt_x</p:attrName>
                                        </p:attrNameLst>
                                      </p:cBhvr>
                                      <p:tavLst>
                                        <p:tav tm="0">
                                          <p:val>
                                            <p:strVal val="#ppt_x-#ppt_w*1.125000"/>
                                          </p:val>
                                        </p:tav>
                                        <p:tav tm="100000">
                                          <p:val>
                                            <p:strVal val="#ppt_x"/>
                                          </p:val>
                                        </p:tav>
                                      </p:tavLst>
                                    </p:anim>
                                    <p:animEffect transition="in" filter="wipe(right)">
                                      <p:cBhvr>
                                        <p:cTn id="8" dur="500"/>
                                        <p:tgtEl>
                                          <p:spTgt spid="16">
                                            <p:bg/>
                                          </p:spTgt>
                                        </p:tgtEl>
                                      </p:cBhvr>
                                    </p:animEffect>
                                  </p:childTnLst>
                                </p:cTn>
                              </p:par>
                              <p:par>
                                <p:cTn id="9" presetID="10" presetClass="entr" presetSubtype="0" fill="hold" grpId="0" nodeType="withEffect">
                                  <p:stCondLst>
                                    <p:cond delay="70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par>
                                <p:cTn id="12" presetID="12" presetClass="entr" presetSubtype="8" fill="hold" grpId="0" nodeType="withEffect">
                                  <p:stCondLst>
                                    <p:cond delay="700"/>
                                  </p:stCondLst>
                                  <p:childTnLst>
                                    <p:set>
                                      <p:cBhvr>
                                        <p:cTn id="13" dur="1" fill="hold">
                                          <p:stCondLst>
                                            <p:cond delay="0"/>
                                          </p:stCondLst>
                                        </p:cTn>
                                        <p:tgtEl>
                                          <p:spTgt spid="17">
                                            <p:bg/>
                                          </p:spTgt>
                                        </p:tgtEl>
                                        <p:attrNameLst>
                                          <p:attrName>style.visibility</p:attrName>
                                        </p:attrNameLst>
                                      </p:cBhvr>
                                      <p:to>
                                        <p:strVal val="visible"/>
                                      </p:to>
                                    </p:set>
                                    <p:anim calcmode="lin" valueType="num">
                                      <p:cBhvr additive="base">
                                        <p:cTn id="14" dur="500"/>
                                        <p:tgtEl>
                                          <p:spTgt spid="17">
                                            <p:bg/>
                                          </p:spTgt>
                                        </p:tgtEl>
                                        <p:attrNameLst>
                                          <p:attrName>ppt_x</p:attrName>
                                        </p:attrNameLst>
                                      </p:cBhvr>
                                      <p:tavLst>
                                        <p:tav tm="0">
                                          <p:val>
                                            <p:strVal val="#ppt_x-#ppt_w*1.125000"/>
                                          </p:val>
                                        </p:tav>
                                        <p:tav tm="100000">
                                          <p:val>
                                            <p:strVal val="#ppt_x"/>
                                          </p:val>
                                        </p:tav>
                                      </p:tavLst>
                                    </p:anim>
                                    <p:animEffect transition="in" filter="wipe(right)">
                                      <p:cBhvr>
                                        <p:cTn id="15" dur="500"/>
                                        <p:tgtEl>
                                          <p:spTgt spid="17">
                                            <p:bg/>
                                          </p:spTgt>
                                        </p:tgtEl>
                                      </p:cBhvr>
                                    </p:animEffect>
                                  </p:childTnLst>
                                </p:cTn>
                              </p:par>
                              <p:par>
                                <p:cTn id="16" presetID="10" presetClass="entr" presetSubtype="0" fill="hold" grpId="0" nodeType="withEffect">
                                  <p:stCondLst>
                                    <p:cond delay="90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par>
                                <p:cTn id="19" presetID="12" presetClass="entr" presetSubtype="2" fill="hold" grpId="0" nodeType="withEffect">
                                  <p:stCondLst>
                                    <p:cond delay="1300"/>
                                  </p:stCondLst>
                                  <p:childTnLst>
                                    <p:set>
                                      <p:cBhvr>
                                        <p:cTn id="20" dur="1" fill="hold">
                                          <p:stCondLst>
                                            <p:cond delay="0"/>
                                          </p:stCondLst>
                                        </p:cTn>
                                        <p:tgtEl>
                                          <p:spTgt spid="19">
                                            <p:bg/>
                                          </p:spTgt>
                                        </p:tgtEl>
                                        <p:attrNameLst>
                                          <p:attrName>style.visibility</p:attrName>
                                        </p:attrNameLst>
                                      </p:cBhvr>
                                      <p:to>
                                        <p:strVal val="visible"/>
                                      </p:to>
                                    </p:set>
                                    <p:anim calcmode="lin" valueType="num">
                                      <p:cBhvr additive="base">
                                        <p:cTn id="21" dur="500"/>
                                        <p:tgtEl>
                                          <p:spTgt spid="19">
                                            <p:bg/>
                                          </p:spTgt>
                                        </p:tgtEl>
                                        <p:attrNameLst>
                                          <p:attrName>ppt_x</p:attrName>
                                        </p:attrNameLst>
                                      </p:cBhvr>
                                      <p:tavLst>
                                        <p:tav tm="0">
                                          <p:val>
                                            <p:strVal val="#ppt_x+#ppt_w*1.125000"/>
                                          </p:val>
                                        </p:tav>
                                        <p:tav tm="100000">
                                          <p:val>
                                            <p:strVal val="#ppt_x"/>
                                          </p:val>
                                        </p:tav>
                                      </p:tavLst>
                                    </p:anim>
                                    <p:animEffect transition="in" filter="wipe(left)">
                                      <p:cBhvr>
                                        <p:cTn id="22" dur="500"/>
                                        <p:tgtEl>
                                          <p:spTgt spid="19">
                                            <p:bg/>
                                          </p:spTgt>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childTnLst>
                                </p:cTn>
                              </p:par>
                              <p:par>
                                <p:cTn id="26" presetID="12" presetClass="entr" presetSubtype="2" fill="hold" grpId="0" nodeType="withEffect">
                                  <p:stCondLst>
                                    <p:cond delay="1500"/>
                                  </p:stCondLst>
                                  <p:childTnLst>
                                    <p:set>
                                      <p:cBhvr>
                                        <p:cTn id="27" dur="1" fill="hold">
                                          <p:stCondLst>
                                            <p:cond delay="0"/>
                                          </p:stCondLst>
                                        </p:cTn>
                                        <p:tgtEl>
                                          <p:spTgt spid="18">
                                            <p:bg/>
                                          </p:spTgt>
                                        </p:tgtEl>
                                        <p:attrNameLst>
                                          <p:attrName>style.visibility</p:attrName>
                                        </p:attrNameLst>
                                      </p:cBhvr>
                                      <p:to>
                                        <p:strVal val="visible"/>
                                      </p:to>
                                    </p:set>
                                    <p:anim calcmode="lin" valueType="num">
                                      <p:cBhvr additive="base">
                                        <p:cTn id="28" dur="500"/>
                                        <p:tgtEl>
                                          <p:spTgt spid="18">
                                            <p:bg/>
                                          </p:spTgt>
                                        </p:tgtEl>
                                        <p:attrNameLst>
                                          <p:attrName>ppt_x</p:attrName>
                                        </p:attrNameLst>
                                      </p:cBhvr>
                                      <p:tavLst>
                                        <p:tav tm="0">
                                          <p:val>
                                            <p:strVal val="#ppt_x+#ppt_w*1.125000"/>
                                          </p:val>
                                        </p:tav>
                                        <p:tav tm="100000">
                                          <p:val>
                                            <p:strVal val="#ppt_x"/>
                                          </p:val>
                                        </p:tav>
                                      </p:tavLst>
                                    </p:anim>
                                    <p:animEffect transition="in" filter="wipe(left)">
                                      <p:cBhvr>
                                        <p:cTn id="29" dur="500"/>
                                        <p:tgtEl>
                                          <p:spTgt spid="18">
                                            <p:bg/>
                                          </p:spTgt>
                                        </p:tgtEl>
                                      </p:cBhvr>
                                    </p:animEffect>
                                  </p:childTnLst>
                                </p:cTn>
                              </p:par>
                              <p:par>
                                <p:cTn id="30" presetID="10" presetClass="entr" presetSubtype="0" fill="hold" grpId="0" nodeType="withEffect">
                                  <p:stCondLst>
                                    <p:cond delay="170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par>
                                <p:cTn id="33" presetID="12" presetClass="entr" presetSubtype="8" fill="hold" grpId="0" nodeType="withEffect">
                                  <p:stCondLst>
                                    <p:cond delay="900"/>
                                  </p:stCondLst>
                                  <p:childTnLst>
                                    <p:set>
                                      <p:cBhvr>
                                        <p:cTn id="34" dur="1" fill="hold">
                                          <p:stCondLst>
                                            <p:cond delay="0"/>
                                          </p:stCondLst>
                                        </p:cTn>
                                        <p:tgtEl>
                                          <p:spTgt spid="38">
                                            <p:bg/>
                                          </p:spTgt>
                                        </p:tgtEl>
                                        <p:attrNameLst>
                                          <p:attrName>style.visibility</p:attrName>
                                        </p:attrNameLst>
                                      </p:cBhvr>
                                      <p:to>
                                        <p:strVal val="visible"/>
                                      </p:to>
                                    </p:set>
                                    <p:anim calcmode="lin" valueType="num">
                                      <p:cBhvr additive="base">
                                        <p:cTn id="35" dur="500"/>
                                        <p:tgtEl>
                                          <p:spTgt spid="38">
                                            <p:bg/>
                                          </p:spTgt>
                                        </p:tgtEl>
                                        <p:attrNameLst>
                                          <p:attrName>ppt_x</p:attrName>
                                        </p:attrNameLst>
                                      </p:cBhvr>
                                      <p:tavLst>
                                        <p:tav tm="0">
                                          <p:val>
                                            <p:strVal val="#ppt_x-#ppt_w*1.125000"/>
                                          </p:val>
                                        </p:tav>
                                        <p:tav tm="100000">
                                          <p:val>
                                            <p:strVal val="#ppt_x"/>
                                          </p:val>
                                        </p:tav>
                                      </p:tavLst>
                                    </p:anim>
                                    <p:animEffect transition="in" filter="wipe(right)">
                                      <p:cBhvr>
                                        <p:cTn id="36" dur="500"/>
                                        <p:tgtEl>
                                          <p:spTgt spid="38">
                                            <p:bg/>
                                          </p:spTgt>
                                        </p:tgtEl>
                                      </p:cBhvr>
                                    </p:animEffect>
                                  </p:childTnLst>
                                </p:cTn>
                              </p:par>
                              <p:par>
                                <p:cTn id="37" presetID="10" presetClass="entr" presetSubtype="0" fill="hold" grpId="0" nodeType="withEffect">
                                  <p:stCondLst>
                                    <p:cond delay="1100"/>
                                  </p:stCondLst>
                                  <p:childTnLst>
                                    <p:set>
                                      <p:cBhvr>
                                        <p:cTn id="38" dur="1" fill="hold">
                                          <p:stCondLst>
                                            <p:cond delay="0"/>
                                          </p:stCondLst>
                                        </p:cTn>
                                        <p:tgtEl>
                                          <p:spTgt spid="38">
                                            <p:txEl>
                                              <p:pRg st="0" end="0"/>
                                            </p:txEl>
                                          </p:spTgt>
                                        </p:tgtEl>
                                        <p:attrNameLst>
                                          <p:attrName>style.visibility</p:attrName>
                                        </p:attrNameLst>
                                      </p:cBhvr>
                                      <p:to>
                                        <p:strVal val="visible"/>
                                      </p:to>
                                    </p:set>
                                    <p:animEffect transition="in" filter="fade">
                                      <p:cBhvr>
                                        <p:cTn id="39" dur="500"/>
                                        <p:tgtEl>
                                          <p:spTgt spid="38">
                                            <p:txEl>
                                              <p:pRg st="0" end="0"/>
                                            </p:txEl>
                                          </p:spTgt>
                                        </p:tgtEl>
                                      </p:cBhvr>
                                    </p:animEffect>
                                  </p:childTnLst>
                                </p:cTn>
                              </p:par>
                              <p:par>
                                <p:cTn id="40" presetID="12" presetClass="entr" presetSubtype="2" fill="hold" grpId="0" nodeType="withEffect">
                                  <p:stCondLst>
                                    <p:cond delay="1100"/>
                                  </p:stCondLst>
                                  <p:childTnLst>
                                    <p:set>
                                      <p:cBhvr>
                                        <p:cTn id="41" dur="1" fill="hold">
                                          <p:stCondLst>
                                            <p:cond delay="0"/>
                                          </p:stCondLst>
                                        </p:cTn>
                                        <p:tgtEl>
                                          <p:spTgt spid="39">
                                            <p:bg/>
                                          </p:spTgt>
                                        </p:tgtEl>
                                        <p:attrNameLst>
                                          <p:attrName>style.visibility</p:attrName>
                                        </p:attrNameLst>
                                      </p:cBhvr>
                                      <p:to>
                                        <p:strVal val="visible"/>
                                      </p:to>
                                    </p:set>
                                    <p:anim calcmode="lin" valueType="num">
                                      <p:cBhvr additive="base">
                                        <p:cTn id="42" dur="500"/>
                                        <p:tgtEl>
                                          <p:spTgt spid="39">
                                            <p:bg/>
                                          </p:spTgt>
                                        </p:tgtEl>
                                        <p:attrNameLst>
                                          <p:attrName>ppt_x</p:attrName>
                                        </p:attrNameLst>
                                      </p:cBhvr>
                                      <p:tavLst>
                                        <p:tav tm="0">
                                          <p:val>
                                            <p:strVal val="#ppt_x+#ppt_w*1.125000"/>
                                          </p:val>
                                        </p:tav>
                                        <p:tav tm="100000">
                                          <p:val>
                                            <p:strVal val="#ppt_x"/>
                                          </p:val>
                                        </p:tav>
                                      </p:tavLst>
                                    </p:anim>
                                    <p:animEffect transition="in" filter="wipe(left)">
                                      <p:cBhvr>
                                        <p:cTn id="43" dur="500"/>
                                        <p:tgtEl>
                                          <p:spTgt spid="39">
                                            <p:bg/>
                                          </p:spTgt>
                                        </p:tgtEl>
                                      </p:cBhvr>
                                    </p:animEffect>
                                  </p:childTnLst>
                                </p:cTn>
                              </p:par>
                              <p:par>
                                <p:cTn id="44" presetID="10" presetClass="entr" presetSubtype="0" fill="hold" grpId="0" nodeType="withEffect">
                                  <p:stCondLst>
                                    <p:cond delay="1300"/>
                                  </p:stCondLst>
                                  <p:childTnLst>
                                    <p:set>
                                      <p:cBhvr>
                                        <p:cTn id="45" dur="1" fill="hold">
                                          <p:stCondLst>
                                            <p:cond delay="0"/>
                                          </p:stCondLst>
                                        </p:cTn>
                                        <p:tgtEl>
                                          <p:spTgt spid="39">
                                            <p:txEl>
                                              <p:pRg st="0" end="0"/>
                                            </p:txEl>
                                          </p:spTgt>
                                        </p:tgtEl>
                                        <p:attrNameLst>
                                          <p:attrName>style.visibility</p:attrName>
                                        </p:attrNameLst>
                                      </p:cBhvr>
                                      <p:to>
                                        <p:strVal val="visible"/>
                                      </p:to>
                                    </p:set>
                                    <p:animEffect transition="in" filter="fade">
                                      <p:cBhvr>
                                        <p:cTn id="46"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animBg="1">
        <p:tmplLst>
          <p:tmpl>
            <p:tnLst>
              <p:par>
                <p:cTn presetID="12" presetClass="entr" presetSubtype="8"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p:tgtEl>
                          <p:spTgt spid="16"/>
                        </p:tgtEl>
                        <p:attrNameLst>
                          <p:attrName>ppt_x</p:attrName>
                        </p:attrNameLst>
                      </p:cBhvr>
                      <p:tavLst>
                        <p:tav tm="0">
                          <p:val>
                            <p:strVal val="#ppt_x-#ppt_w*1.125000"/>
                          </p:val>
                        </p:tav>
                        <p:tav tm="100000">
                          <p:val>
                            <p:strVal val="#ppt_x"/>
                          </p:val>
                        </p:tav>
                      </p:tavLst>
                    </p:anim>
                    <p:animEffect transition="in" filter="wipe(right)">
                      <p:cBhvr>
                        <p:cTn dur="500"/>
                        <p:tgtEl>
                          <p:spTgt spid="16"/>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uiExpand="1" build="p" animBg="1">
        <p:tmplLst>
          <p:tmpl>
            <p:tnLst>
              <p:par>
                <p:cTn presetID="12" presetClass="entr" presetSubtype="8" fill="hold" nodeType="withEffect">
                  <p:stCondLst>
                    <p:cond delay="7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p:tgtEl>
                          <p:spTgt spid="17"/>
                        </p:tgtEl>
                        <p:attrNameLst>
                          <p:attrName>ppt_x</p:attrName>
                        </p:attrNameLst>
                      </p:cBhvr>
                      <p:tavLst>
                        <p:tav tm="0">
                          <p:val>
                            <p:strVal val="#ppt_x-#ppt_w*1.125000"/>
                          </p:val>
                        </p:tav>
                        <p:tav tm="100000">
                          <p:val>
                            <p:strVal val="#ppt_x"/>
                          </p:val>
                        </p:tav>
                      </p:tavLst>
                    </p:anim>
                    <p:animEffect transition="in" filter="wipe(right)">
                      <p:cBhvr>
                        <p:cTn dur="500"/>
                        <p:tgtEl>
                          <p:spTgt spid="17"/>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uiExpand="1" build="p" animBg="1">
        <p:tmplLst>
          <p:tmpl>
            <p:tnLst>
              <p:par>
                <p:cTn presetID="12" presetClass="entr" presetSubtype="2" fill="hold" nodeType="withEffect">
                  <p:stCondLst>
                    <p:cond delay="1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ppt_x</p:attrName>
                        </p:attrNameLst>
                      </p:cBhvr>
                      <p:tavLst>
                        <p:tav tm="0">
                          <p:val>
                            <p:strVal val="#ppt_x+#ppt_w*1.125000"/>
                          </p:val>
                        </p:tav>
                        <p:tav tm="100000">
                          <p:val>
                            <p:strVal val="#ppt_x"/>
                          </p:val>
                        </p:tav>
                      </p:tavLst>
                    </p:anim>
                    <p:animEffect transition="in" filter="wipe(left)">
                      <p:cBhvr>
                        <p:cTn dur="500"/>
                        <p:tgtEl>
                          <p:spTgt spid="18"/>
                        </p:tgtEl>
                      </p:cBhvr>
                    </p:animEffect>
                  </p:childTnLst>
                </p:cTn>
              </p:par>
            </p:tnLst>
          </p:tmpl>
          <p:tmpl lvl="1">
            <p:tnLst>
              <p:par>
                <p:cTn presetID="10" presetClass="entr" presetSubtype="0" fill="hold" nodeType="withEffect">
                  <p:stCondLst>
                    <p:cond delay="17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uiExpand="1" build="p" animBg="1">
        <p:tmplLst>
          <p:tmpl>
            <p:tnLst>
              <p:par>
                <p:cTn presetID="12" presetClass="entr" presetSubtype="2" fill="hold" nodeType="withEffect">
                  <p:stCondLst>
                    <p:cond delay="13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p:tgtEl>
                          <p:spTgt spid="19"/>
                        </p:tgtEl>
                        <p:attrNameLst>
                          <p:attrName>ppt_x</p:attrName>
                        </p:attrNameLst>
                      </p:cBhvr>
                      <p:tavLst>
                        <p:tav tm="0">
                          <p:val>
                            <p:strVal val="#ppt_x+#ppt_w*1.125000"/>
                          </p:val>
                        </p:tav>
                        <p:tav tm="100000">
                          <p:val>
                            <p:strVal val="#ppt_x"/>
                          </p:val>
                        </p:tav>
                      </p:tavLst>
                    </p:anim>
                    <p:animEffect transition="in" filter="wipe(left)">
                      <p:cBhvr>
                        <p:cTn dur="500"/>
                        <p:tgtEl>
                          <p:spTgt spid="19"/>
                        </p:tgtEl>
                      </p:cBhvr>
                    </p:animEffect>
                  </p:childTnLst>
                </p:cTn>
              </p:par>
            </p:tnLst>
          </p:tmpl>
          <p:tmpl lvl="1">
            <p:tnLst>
              <p:par>
                <p:cTn presetID="10" presetClass="entr" presetSubtype="0" fill="hold" nodeType="withEffect">
                  <p:stCondLst>
                    <p:cond delay="1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38" grpId="0" uiExpand="1" build="p" animBg="1">
        <p:tmplLst>
          <p:tmpl>
            <p:tnLst>
              <p:par>
                <p:cTn presetID="12" presetClass="entr" presetSubtype="8" fill="hold" nodeType="withEffect">
                  <p:stCondLst>
                    <p:cond delay="9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p:tgtEl>
                          <p:spTgt spid="38"/>
                        </p:tgtEl>
                        <p:attrNameLst>
                          <p:attrName>ppt_x</p:attrName>
                        </p:attrNameLst>
                      </p:cBhvr>
                      <p:tavLst>
                        <p:tav tm="0">
                          <p:val>
                            <p:strVal val="#ppt_x-#ppt_w*1.125000"/>
                          </p:val>
                        </p:tav>
                        <p:tav tm="100000">
                          <p:val>
                            <p:strVal val="#ppt_x"/>
                          </p:val>
                        </p:tav>
                      </p:tavLst>
                    </p:anim>
                    <p:animEffect transition="in" filter="wipe(right)">
                      <p:cBhvr>
                        <p:cTn dur="500"/>
                        <p:tgtEl>
                          <p:spTgt spid="38"/>
                        </p:tgtEl>
                      </p:cBhvr>
                    </p:animEffect>
                  </p:childTnLst>
                </p:cTn>
              </p:par>
            </p:tnLst>
          </p:tmpl>
          <p:tmpl lvl="1">
            <p:tnLst>
              <p:par>
                <p:cTn presetID="10" presetClass="entr" presetSubtype="0" fill="hold" nodeType="withEffect">
                  <p:stCondLst>
                    <p:cond delay="11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uiExpand="1" build="p" animBg="1">
        <p:tmplLst>
          <p:tmpl>
            <p:tnLst>
              <p:par>
                <p:cTn presetID="12" presetClass="entr" presetSubtype="2" fill="hold" nodeType="withEffect">
                  <p:stCondLst>
                    <p:cond delay="11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p:tgtEl>
                          <p:spTgt spid="39"/>
                        </p:tgtEl>
                        <p:attrNameLst>
                          <p:attrName>ppt_x</p:attrName>
                        </p:attrNameLst>
                      </p:cBhvr>
                      <p:tavLst>
                        <p:tav tm="0">
                          <p:val>
                            <p:strVal val="#ppt_x+#ppt_w*1.125000"/>
                          </p:val>
                        </p:tav>
                        <p:tav tm="100000">
                          <p:val>
                            <p:strVal val="#ppt_x"/>
                          </p:val>
                        </p:tav>
                      </p:tavLst>
                    </p:anim>
                    <p:animEffect transition="in" filter="wipe(left)">
                      <p:cBhvr>
                        <p:cTn dur="500"/>
                        <p:tgtEl>
                          <p:spTgt spid="39"/>
                        </p:tgtEl>
                      </p:cBhvr>
                    </p:animEffect>
                  </p:childTnLst>
                </p:cTn>
              </p:par>
            </p:tnLst>
          </p:tmpl>
          <p:tmpl lvl="1">
            <p:tnLst>
              <p:par>
                <p:cTn presetID="10" presetClass="entr" presetSubtype="0" fill="hold" nodeType="withEffect">
                  <p:stCondLst>
                    <p:cond delay="130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údo_31">
    <p:bg>
      <p:bgPr>
        <a:solidFill>
          <a:schemeClr val="bg2"/>
        </a:solid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989E04F2-7B7A-7397-F32B-6A364D79D10D}"/>
              </a:ext>
            </a:extLst>
          </p:cNvPr>
          <p:cNvSpPr>
            <a:spLocks noGrp="1"/>
          </p:cNvSpPr>
          <p:nvPr>
            <p:ph type="body" sz="quarter" idx="48" hasCustomPrompt="1"/>
          </p:nvPr>
        </p:nvSpPr>
        <p:spPr>
          <a:xfrm>
            <a:off x="2159841" y="261740"/>
            <a:ext cx="7872318" cy="515526"/>
          </a:xfrm>
          <a:prstGeom prst="rect">
            <a:avLst/>
          </a:prstGeom>
        </p:spPr>
        <p:txBody>
          <a:bodyPr wrap="square" lIns="0" rIns="90000">
            <a:spAutoFit/>
          </a:bodyPr>
          <a:lstStyle>
            <a:lvl1pPr marL="0" indent="0" algn="ctr">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Representação de processos cíclicos</a:t>
            </a:r>
          </a:p>
        </p:txBody>
      </p:sp>
      <p:sp>
        <p:nvSpPr>
          <p:cNvPr id="8" name="Text Placeholder 12">
            <a:extLst>
              <a:ext uri="{FF2B5EF4-FFF2-40B4-BE49-F238E27FC236}">
                <a16:creationId xmlns:a16="http://schemas.microsoft.com/office/drawing/2014/main" id="{BE356AFB-8C03-E174-E227-730254212445}"/>
              </a:ext>
            </a:extLst>
          </p:cNvPr>
          <p:cNvSpPr>
            <a:spLocks noGrp="1"/>
          </p:cNvSpPr>
          <p:nvPr>
            <p:ph type="body" sz="quarter" idx="59" hasCustomPrompt="1"/>
          </p:nvPr>
        </p:nvSpPr>
        <p:spPr>
          <a:xfrm>
            <a:off x="2159841" y="762788"/>
            <a:ext cx="7872318" cy="348813"/>
          </a:xfrm>
          <a:prstGeom prst="rect">
            <a:avLst/>
          </a:prstGeom>
        </p:spPr>
        <p:txBody>
          <a:bodyPr wrap="square" lIns="0" rIns="90000">
            <a:spAutoFit/>
          </a:bodyPr>
          <a:lstStyle>
            <a:lvl1pPr marL="0" indent="0" algn="ctr">
              <a:lnSpc>
                <a:spcPts val="2000"/>
              </a:lnSpc>
              <a:spcBef>
                <a:spcPts val="500"/>
              </a:spcBef>
              <a:buNone/>
              <a:defRPr sz="175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Complemento da informação aqui</a:t>
            </a:r>
          </a:p>
        </p:txBody>
      </p:sp>
      <p:sp>
        <p:nvSpPr>
          <p:cNvPr id="16" name="Text Placeholder 12">
            <a:extLst>
              <a:ext uri="{FF2B5EF4-FFF2-40B4-BE49-F238E27FC236}">
                <a16:creationId xmlns:a16="http://schemas.microsoft.com/office/drawing/2014/main" id="{BBB8CBA5-2CF7-478F-A8D9-B3EB0134CBC1}"/>
              </a:ext>
            </a:extLst>
          </p:cNvPr>
          <p:cNvSpPr>
            <a:spLocks noGrp="1"/>
          </p:cNvSpPr>
          <p:nvPr>
            <p:ph type="body" sz="quarter" idx="72" hasCustomPrompt="1"/>
          </p:nvPr>
        </p:nvSpPr>
        <p:spPr>
          <a:xfrm>
            <a:off x="8853007" y="2237125"/>
            <a:ext cx="2676356" cy="1910569"/>
          </a:xfrm>
          <a:prstGeom prst="roundRect">
            <a:avLst>
              <a:gd name="adj" fmla="val 6135"/>
            </a:avLst>
          </a:prstGeom>
          <a:solidFill>
            <a:schemeClr val="accent1"/>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17" name="Text Placeholder 12">
            <a:extLst>
              <a:ext uri="{FF2B5EF4-FFF2-40B4-BE49-F238E27FC236}">
                <a16:creationId xmlns:a16="http://schemas.microsoft.com/office/drawing/2014/main" id="{61985AE7-1C7B-9041-AEBF-A786DFE7FB6E}"/>
              </a:ext>
            </a:extLst>
          </p:cNvPr>
          <p:cNvSpPr>
            <a:spLocks noGrp="1"/>
          </p:cNvSpPr>
          <p:nvPr>
            <p:ph type="body" sz="quarter" idx="73" hasCustomPrompt="1"/>
          </p:nvPr>
        </p:nvSpPr>
        <p:spPr>
          <a:xfrm>
            <a:off x="8853007" y="4003172"/>
            <a:ext cx="2676356" cy="1910569"/>
          </a:xfrm>
          <a:prstGeom prst="roundRect">
            <a:avLst>
              <a:gd name="adj" fmla="val 6135"/>
            </a:avLst>
          </a:prstGeom>
          <a:solidFill>
            <a:schemeClr val="accent1"/>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elitsed diamets nonummy nibh word magna.</a:t>
            </a:r>
          </a:p>
        </p:txBody>
      </p:sp>
      <p:sp>
        <p:nvSpPr>
          <p:cNvPr id="18" name="Text Placeholder 12">
            <a:extLst>
              <a:ext uri="{FF2B5EF4-FFF2-40B4-BE49-F238E27FC236}">
                <a16:creationId xmlns:a16="http://schemas.microsoft.com/office/drawing/2014/main" id="{9BB786A4-E6E7-3932-9D56-0E16A5031F45}"/>
              </a:ext>
            </a:extLst>
          </p:cNvPr>
          <p:cNvSpPr>
            <a:spLocks noGrp="1"/>
          </p:cNvSpPr>
          <p:nvPr>
            <p:ph type="body" sz="quarter" idx="74" hasCustomPrompt="1"/>
          </p:nvPr>
        </p:nvSpPr>
        <p:spPr>
          <a:xfrm>
            <a:off x="687876" y="2237125"/>
            <a:ext cx="2676356" cy="1910569"/>
          </a:xfrm>
          <a:prstGeom prst="roundRect">
            <a:avLst>
              <a:gd name="adj" fmla="val 6135"/>
            </a:avLst>
          </a:prstGeom>
          <a:solidFill>
            <a:schemeClr val="accent1"/>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Lorem ipsum dolor sit amet, consectetuer adipiscing elitsed diamets nonummy nibh word magna.</a:t>
            </a:r>
          </a:p>
        </p:txBody>
      </p:sp>
      <p:sp>
        <p:nvSpPr>
          <p:cNvPr id="19" name="Text Placeholder 12">
            <a:extLst>
              <a:ext uri="{FF2B5EF4-FFF2-40B4-BE49-F238E27FC236}">
                <a16:creationId xmlns:a16="http://schemas.microsoft.com/office/drawing/2014/main" id="{47BB3E10-E573-8BC1-EABE-38439F624628}"/>
              </a:ext>
            </a:extLst>
          </p:cNvPr>
          <p:cNvSpPr>
            <a:spLocks noGrp="1"/>
          </p:cNvSpPr>
          <p:nvPr>
            <p:ph type="body" sz="quarter" idx="75" hasCustomPrompt="1"/>
          </p:nvPr>
        </p:nvSpPr>
        <p:spPr>
          <a:xfrm>
            <a:off x="687876" y="4003172"/>
            <a:ext cx="2676356" cy="1910569"/>
          </a:xfrm>
          <a:prstGeom prst="roundRect">
            <a:avLst>
              <a:gd name="adj" fmla="val 6135"/>
            </a:avLst>
          </a:prstGeom>
          <a:solidFill>
            <a:schemeClr val="accent1"/>
          </a:solidFill>
          <a:ln w="12700">
            <a:noFill/>
          </a:ln>
        </p:spPr>
        <p:txBody>
          <a:bodyPr wrap="square" lIns="360000" tIns="360000" rIns="360000" bIns="360000">
            <a:spAutoFit/>
          </a:bodyPr>
          <a:lstStyle>
            <a:lvl1pPr marL="0" indent="0">
              <a:lnSpc>
                <a:spcPts val="1750"/>
              </a:lnSpc>
              <a:spcBef>
                <a:spcPts val="500"/>
              </a:spcBef>
              <a:buNone/>
              <a:defRPr sz="1250" b="0" baseline="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rgbClr val="898989"/>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rgbClr val="898989"/>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rgbClr val="898989"/>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rgbClr val="898989"/>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6pPr>
            <a:lvl7pPr marL="127000" indent="-116682">
              <a:lnSpc>
                <a:spcPts val="1500"/>
              </a:lnSpc>
              <a:buClr>
                <a:srgbClr val="898989"/>
              </a:buClr>
              <a:buFont typeface="Arial" panose="020B0604020202020204" pitchFamily="34" charset="0"/>
              <a:buChar char="•"/>
              <a:tabLst/>
              <a:defRPr sz="1250">
                <a:solidFill>
                  <a:srgbClr val="898989"/>
                </a:solidFill>
                <a:latin typeface="Verdana" panose="020B0604030504040204" pitchFamily="34" charset="0"/>
                <a:ea typeface="Verdana" panose="020B0604030504040204" pitchFamily="34" charset="0"/>
                <a:cs typeface="Verdana" panose="020B0604030504040204" pitchFamily="34" charset="0"/>
              </a:defRPr>
            </a:lvl7pPr>
            <a:lvl8pPr marL="266700" indent="-114300">
              <a:lnSpc>
                <a:spcPts val="1500"/>
              </a:lnSpc>
              <a:buClr>
                <a:srgbClr val="898989"/>
              </a:buClr>
              <a:buSzPct val="80000"/>
              <a:tabLst/>
              <a:defRPr sz="1250" b="0" i="0">
                <a:solidFill>
                  <a:srgbClr val="898989"/>
                </a:solidFill>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rgbClr val="898989"/>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Euismod tincidunt ut laoreet dolore magna aliquam erat volutpat. Key word or state to be highlighted.</a:t>
            </a:r>
          </a:p>
        </p:txBody>
      </p:sp>
      <p:sp>
        <p:nvSpPr>
          <p:cNvPr id="2" name="Slide Number Placeholder 5">
            <a:extLst>
              <a:ext uri="{FF2B5EF4-FFF2-40B4-BE49-F238E27FC236}">
                <a16:creationId xmlns:a16="http://schemas.microsoft.com/office/drawing/2014/main" id="{FD6052A1-4AD3-1CF9-17E4-40D60158ADCE}"/>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280345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500"/>
                                  </p:stCondLst>
                                  <p:childTnLst>
                                    <p:set>
                                      <p:cBhvr>
                                        <p:cTn id="6" dur="1" fill="hold">
                                          <p:stCondLst>
                                            <p:cond delay="0"/>
                                          </p:stCondLst>
                                        </p:cTn>
                                        <p:tgtEl>
                                          <p:spTgt spid="16">
                                            <p:bg/>
                                          </p:spTgt>
                                        </p:tgtEl>
                                        <p:attrNameLst>
                                          <p:attrName>style.visibility</p:attrName>
                                        </p:attrNameLst>
                                      </p:cBhvr>
                                      <p:to>
                                        <p:strVal val="visible"/>
                                      </p:to>
                                    </p:set>
                                    <p:anim calcmode="lin" valueType="num">
                                      <p:cBhvr additive="base">
                                        <p:cTn id="7" dur="500"/>
                                        <p:tgtEl>
                                          <p:spTgt spid="16">
                                            <p:bg/>
                                          </p:spTgt>
                                        </p:tgtEl>
                                        <p:attrNameLst>
                                          <p:attrName>ppt_x</p:attrName>
                                        </p:attrNameLst>
                                      </p:cBhvr>
                                      <p:tavLst>
                                        <p:tav tm="0">
                                          <p:val>
                                            <p:strVal val="#ppt_x-#ppt_w*1.125000"/>
                                          </p:val>
                                        </p:tav>
                                        <p:tav tm="100000">
                                          <p:val>
                                            <p:strVal val="#ppt_x"/>
                                          </p:val>
                                        </p:tav>
                                      </p:tavLst>
                                    </p:anim>
                                    <p:animEffect transition="in" filter="wipe(right)">
                                      <p:cBhvr>
                                        <p:cTn id="8" dur="500"/>
                                        <p:tgtEl>
                                          <p:spTgt spid="16">
                                            <p:bg/>
                                          </p:spTgt>
                                        </p:tgtEl>
                                      </p:cBhvr>
                                    </p:animEffect>
                                  </p:childTnLst>
                                </p:cTn>
                              </p:par>
                              <p:par>
                                <p:cTn id="9" presetID="10" presetClass="entr" presetSubtype="0" fill="hold" grpId="0" nodeType="withEffect">
                                  <p:stCondLst>
                                    <p:cond delay="70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par>
                                <p:cTn id="12" presetID="12" presetClass="entr" presetSubtype="8" fill="hold" grpId="0" nodeType="withEffect">
                                  <p:stCondLst>
                                    <p:cond delay="700"/>
                                  </p:stCondLst>
                                  <p:childTnLst>
                                    <p:set>
                                      <p:cBhvr>
                                        <p:cTn id="13" dur="1" fill="hold">
                                          <p:stCondLst>
                                            <p:cond delay="0"/>
                                          </p:stCondLst>
                                        </p:cTn>
                                        <p:tgtEl>
                                          <p:spTgt spid="17">
                                            <p:bg/>
                                          </p:spTgt>
                                        </p:tgtEl>
                                        <p:attrNameLst>
                                          <p:attrName>style.visibility</p:attrName>
                                        </p:attrNameLst>
                                      </p:cBhvr>
                                      <p:to>
                                        <p:strVal val="visible"/>
                                      </p:to>
                                    </p:set>
                                    <p:anim calcmode="lin" valueType="num">
                                      <p:cBhvr additive="base">
                                        <p:cTn id="14" dur="500"/>
                                        <p:tgtEl>
                                          <p:spTgt spid="17">
                                            <p:bg/>
                                          </p:spTgt>
                                        </p:tgtEl>
                                        <p:attrNameLst>
                                          <p:attrName>ppt_x</p:attrName>
                                        </p:attrNameLst>
                                      </p:cBhvr>
                                      <p:tavLst>
                                        <p:tav tm="0">
                                          <p:val>
                                            <p:strVal val="#ppt_x-#ppt_w*1.125000"/>
                                          </p:val>
                                        </p:tav>
                                        <p:tav tm="100000">
                                          <p:val>
                                            <p:strVal val="#ppt_x"/>
                                          </p:val>
                                        </p:tav>
                                      </p:tavLst>
                                    </p:anim>
                                    <p:animEffect transition="in" filter="wipe(right)">
                                      <p:cBhvr>
                                        <p:cTn id="15" dur="500"/>
                                        <p:tgtEl>
                                          <p:spTgt spid="17">
                                            <p:bg/>
                                          </p:spTgt>
                                        </p:tgtEl>
                                      </p:cBhvr>
                                    </p:animEffect>
                                  </p:childTnLst>
                                </p:cTn>
                              </p:par>
                              <p:par>
                                <p:cTn id="16" presetID="10" presetClass="entr" presetSubtype="0" fill="hold" grpId="0" nodeType="withEffect">
                                  <p:stCondLst>
                                    <p:cond delay="900"/>
                                  </p:stCondLst>
                                  <p:childTnLst>
                                    <p:set>
                                      <p:cBhvr>
                                        <p:cTn id="17" dur="1" fill="hold">
                                          <p:stCondLst>
                                            <p:cond delay="0"/>
                                          </p:stCondLst>
                                        </p:cTn>
                                        <p:tgtEl>
                                          <p:spTgt spid="17">
                                            <p:txEl>
                                              <p:pRg st="0" end="0"/>
                                            </p:txEl>
                                          </p:spTgt>
                                        </p:tgtEl>
                                        <p:attrNameLst>
                                          <p:attrName>style.visibility</p:attrName>
                                        </p:attrNameLst>
                                      </p:cBhvr>
                                      <p:to>
                                        <p:strVal val="visible"/>
                                      </p:to>
                                    </p:set>
                                    <p:animEffect transition="in" filter="fade">
                                      <p:cBhvr>
                                        <p:cTn id="18" dur="500"/>
                                        <p:tgtEl>
                                          <p:spTgt spid="17">
                                            <p:txEl>
                                              <p:pRg st="0" end="0"/>
                                            </p:txEl>
                                          </p:spTgt>
                                        </p:tgtEl>
                                      </p:cBhvr>
                                    </p:animEffect>
                                  </p:childTnLst>
                                </p:cTn>
                              </p:par>
                              <p:par>
                                <p:cTn id="19" presetID="12" presetClass="entr" presetSubtype="2" fill="hold" grpId="0" nodeType="withEffect">
                                  <p:stCondLst>
                                    <p:cond delay="900"/>
                                  </p:stCondLst>
                                  <p:childTnLst>
                                    <p:set>
                                      <p:cBhvr>
                                        <p:cTn id="20" dur="1" fill="hold">
                                          <p:stCondLst>
                                            <p:cond delay="0"/>
                                          </p:stCondLst>
                                        </p:cTn>
                                        <p:tgtEl>
                                          <p:spTgt spid="19">
                                            <p:bg/>
                                          </p:spTgt>
                                        </p:tgtEl>
                                        <p:attrNameLst>
                                          <p:attrName>style.visibility</p:attrName>
                                        </p:attrNameLst>
                                      </p:cBhvr>
                                      <p:to>
                                        <p:strVal val="visible"/>
                                      </p:to>
                                    </p:set>
                                    <p:anim calcmode="lin" valueType="num">
                                      <p:cBhvr additive="base">
                                        <p:cTn id="21" dur="500"/>
                                        <p:tgtEl>
                                          <p:spTgt spid="19">
                                            <p:bg/>
                                          </p:spTgt>
                                        </p:tgtEl>
                                        <p:attrNameLst>
                                          <p:attrName>ppt_x</p:attrName>
                                        </p:attrNameLst>
                                      </p:cBhvr>
                                      <p:tavLst>
                                        <p:tav tm="0">
                                          <p:val>
                                            <p:strVal val="#ppt_x+#ppt_w*1.125000"/>
                                          </p:val>
                                        </p:tav>
                                        <p:tav tm="100000">
                                          <p:val>
                                            <p:strVal val="#ppt_x"/>
                                          </p:val>
                                        </p:tav>
                                      </p:tavLst>
                                    </p:anim>
                                    <p:animEffect transition="in" filter="wipe(left)">
                                      <p:cBhvr>
                                        <p:cTn id="22" dur="500"/>
                                        <p:tgtEl>
                                          <p:spTgt spid="19">
                                            <p:bg/>
                                          </p:spTgt>
                                        </p:tgtEl>
                                      </p:cBhvr>
                                    </p:animEffect>
                                  </p:childTnLst>
                                </p:cTn>
                              </p:par>
                              <p:par>
                                <p:cTn id="23" presetID="10" presetClass="entr" presetSubtype="0" fill="hold" grpId="0" nodeType="withEffect">
                                  <p:stCondLst>
                                    <p:cond delay="110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childTnLst>
                                </p:cTn>
                              </p:par>
                              <p:par>
                                <p:cTn id="26" presetID="12" presetClass="entr" presetSubtype="2" fill="hold" grpId="0" nodeType="withEffect">
                                  <p:stCondLst>
                                    <p:cond delay="1100"/>
                                  </p:stCondLst>
                                  <p:childTnLst>
                                    <p:set>
                                      <p:cBhvr>
                                        <p:cTn id="27" dur="1" fill="hold">
                                          <p:stCondLst>
                                            <p:cond delay="0"/>
                                          </p:stCondLst>
                                        </p:cTn>
                                        <p:tgtEl>
                                          <p:spTgt spid="18">
                                            <p:bg/>
                                          </p:spTgt>
                                        </p:tgtEl>
                                        <p:attrNameLst>
                                          <p:attrName>style.visibility</p:attrName>
                                        </p:attrNameLst>
                                      </p:cBhvr>
                                      <p:to>
                                        <p:strVal val="visible"/>
                                      </p:to>
                                    </p:set>
                                    <p:anim calcmode="lin" valueType="num">
                                      <p:cBhvr additive="base">
                                        <p:cTn id="28" dur="500"/>
                                        <p:tgtEl>
                                          <p:spTgt spid="18">
                                            <p:bg/>
                                          </p:spTgt>
                                        </p:tgtEl>
                                        <p:attrNameLst>
                                          <p:attrName>ppt_x</p:attrName>
                                        </p:attrNameLst>
                                      </p:cBhvr>
                                      <p:tavLst>
                                        <p:tav tm="0">
                                          <p:val>
                                            <p:strVal val="#ppt_x+#ppt_w*1.125000"/>
                                          </p:val>
                                        </p:tav>
                                        <p:tav tm="100000">
                                          <p:val>
                                            <p:strVal val="#ppt_x"/>
                                          </p:val>
                                        </p:tav>
                                      </p:tavLst>
                                    </p:anim>
                                    <p:animEffect transition="in" filter="wipe(left)">
                                      <p:cBhvr>
                                        <p:cTn id="29" dur="500"/>
                                        <p:tgtEl>
                                          <p:spTgt spid="18">
                                            <p:bg/>
                                          </p:spTgt>
                                        </p:tgtEl>
                                      </p:cBhvr>
                                    </p:animEffect>
                                  </p:childTnLst>
                                </p:cTn>
                              </p:par>
                              <p:par>
                                <p:cTn id="30" presetID="10" presetClass="entr" presetSubtype="0" fill="hold" grpId="0" nodeType="withEffect">
                                  <p:stCondLst>
                                    <p:cond delay="130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animBg="1">
        <p:tmplLst>
          <p:tmpl>
            <p:tnLst>
              <p:par>
                <p:cTn presetID="12" presetClass="entr" presetSubtype="8"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p:tgtEl>
                          <p:spTgt spid="16"/>
                        </p:tgtEl>
                        <p:attrNameLst>
                          <p:attrName>ppt_x</p:attrName>
                        </p:attrNameLst>
                      </p:cBhvr>
                      <p:tavLst>
                        <p:tav tm="0">
                          <p:val>
                            <p:strVal val="#ppt_x-#ppt_w*1.125000"/>
                          </p:val>
                        </p:tav>
                        <p:tav tm="100000">
                          <p:val>
                            <p:strVal val="#ppt_x"/>
                          </p:val>
                        </p:tav>
                      </p:tavLst>
                    </p:anim>
                    <p:animEffect transition="in" filter="wipe(right)">
                      <p:cBhvr>
                        <p:cTn dur="500"/>
                        <p:tgtEl>
                          <p:spTgt spid="16"/>
                        </p:tgtEl>
                      </p:cBhvr>
                    </p:animEffect>
                  </p:childTnLst>
                </p:cTn>
              </p:par>
            </p:tnLst>
          </p:tmpl>
          <p:tmpl lvl="1">
            <p:tnLst>
              <p:par>
                <p:cTn presetID="10" presetClass="entr" presetSubtype="0" fill="hold" nodeType="withEffect">
                  <p:stCondLst>
                    <p:cond delay="7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uiExpand="1" build="p" animBg="1">
        <p:tmplLst>
          <p:tmpl>
            <p:tnLst>
              <p:par>
                <p:cTn presetID="12" presetClass="entr" presetSubtype="8" fill="hold" nodeType="withEffect">
                  <p:stCondLst>
                    <p:cond delay="7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p:tgtEl>
                          <p:spTgt spid="17"/>
                        </p:tgtEl>
                        <p:attrNameLst>
                          <p:attrName>ppt_x</p:attrName>
                        </p:attrNameLst>
                      </p:cBhvr>
                      <p:tavLst>
                        <p:tav tm="0">
                          <p:val>
                            <p:strVal val="#ppt_x-#ppt_w*1.125000"/>
                          </p:val>
                        </p:tav>
                        <p:tav tm="100000">
                          <p:val>
                            <p:strVal val="#ppt_x"/>
                          </p:val>
                        </p:tav>
                      </p:tavLst>
                    </p:anim>
                    <p:animEffect transition="in" filter="wipe(right)">
                      <p:cBhvr>
                        <p:cTn dur="500"/>
                        <p:tgtEl>
                          <p:spTgt spid="17"/>
                        </p:tgtEl>
                      </p:cBhvr>
                    </p:animEffect>
                  </p:childTnLst>
                </p:cTn>
              </p:par>
            </p:tnLst>
          </p:tmpl>
          <p:tmpl lvl="1">
            <p:tnLst>
              <p:par>
                <p:cTn presetID="10" presetClass="entr" presetSubtype="0" fill="hold" nodeType="withEffect">
                  <p:stCondLst>
                    <p:cond delay="9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uiExpand="1" build="p" animBg="1">
        <p:tmplLst>
          <p:tmpl>
            <p:tnLst>
              <p:par>
                <p:cTn presetID="12" presetClass="entr" presetSubtype="2" fill="hold" nodeType="withEffect">
                  <p:stCondLst>
                    <p:cond delay="1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ppt_x</p:attrName>
                        </p:attrNameLst>
                      </p:cBhvr>
                      <p:tavLst>
                        <p:tav tm="0">
                          <p:val>
                            <p:strVal val="#ppt_x+#ppt_w*1.125000"/>
                          </p:val>
                        </p:tav>
                        <p:tav tm="100000">
                          <p:val>
                            <p:strVal val="#ppt_x"/>
                          </p:val>
                        </p:tav>
                      </p:tavLst>
                    </p:anim>
                    <p:animEffect transition="in" filter="wipe(left)">
                      <p:cBhvr>
                        <p:cTn dur="500"/>
                        <p:tgtEl>
                          <p:spTgt spid="18"/>
                        </p:tgtEl>
                      </p:cBhvr>
                    </p:animEffect>
                  </p:childTnLst>
                </p:cTn>
              </p:par>
            </p:tnLst>
          </p:tmpl>
          <p:tmpl lvl="1">
            <p:tnLst>
              <p:par>
                <p:cTn presetID="10" presetClass="entr" presetSubtype="0" fill="hold" nodeType="withEffect">
                  <p:stCondLst>
                    <p:cond delay="13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uiExpand="1" build="p" animBg="1">
        <p:tmplLst>
          <p:tmpl>
            <p:tnLst>
              <p:par>
                <p:cTn presetID="12" presetClass="entr" presetSubtype="2" fill="hold" nodeType="withEffect">
                  <p:stCondLst>
                    <p:cond delay="9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p:tgtEl>
                          <p:spTgt spid="19"/>
                        </p:tgtEl>
                        <p:attrNameLst>
                          <p:attrName>ppt_x</p:attrName>
                        </p:attrNameLst>
                      </p:cBhvr>
                      <p:tavLst>
                        <p:tav tm="0">
                          <p:val>
                            <p:strVal val="#ppt_x+#ppt_w*1.125000"/>
                          </p:val>
                        </p:tav>
                        <p:tav tm="100000">
                          <p:val>
                            <p:strVal val="#ppt_x"/>
                          </p:val>
                        </p:tav>
                      </p:tavLst>
                    </p:anim>
                    <p:animEffect transition="in" filter="wipe(left)">
                      <p:cBhvr>
                        <p:cTn dur="500"/>
                        <p:tgtEl>
                          <p:spTgt spid="19"/>
                        </p:tgtEl>
                      </p:cBhvr>
                    </p:animEffect>
                  </p:childTnLst>
                </p:cTn>
              </p:par>
            </p:tnLst>
          </p:tmpl>
          <p:tmpl lvl="1">
            <p:tnLst>
              <p:par>
                <p:cTn presetID="10" presetClass="entr" presetSubtype="0" fill="hold" nodeType="withEffect">
                  <p:stCondLst>
                    <p:cond delay="11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údo_32">
    <p:bg>
      <p:bgPr>
        <a:solidFill>
          <a:schemeClr val="bg1"/>
        </a:solid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EF19CB29-5892-E6C8-B302-BB93442BA1C1}"/>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Tabela 1</a:t>
            </a:r>
          </a:p>
        </p:txBody>
      </p:sp>
      <p:sp>
        <p:nvSpPr>
          <p:cNvPr id="3" name="Text Placeholder 12">
            <a:extLst>
              <a:ext uri="{FF2B5EF4-FFF2-40B4-BE49-F238E27FC236}">
                <a16:creationId xmlns:a16="http://schemas.microsoft.com/office/drawing/2014/main" id="{F29DB541-410F-ABEB-E5D7-AF63D5A76019}"/>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7" name="Text Placeholder 12">
            <a:extLst>
              <a:ext uri="{FF2B5EF4-FFF2-40B4-BE49-F238E27FC236}">
                <a16:creationId xmlns:a16="http://schemas.microsoft.com/office/drawing/2014/main" id="{141EAE99-651C-8019-A2D4-D931C2584ADB}"/>
              </a:ext>
            </a:extLst>
          </p:cNvPr>
          <p:cNvSpPr>
            <a:spLocks noGrp="1"/>
          </p:cNvSpPr>
          <p:nvPr>
            <p:ph type="body" sz="quarter" idx="40" hasCustomPrompt="1"/>
          </p:nvPr>
        </p:nvSpPr>
        <p:spPr>
          <a:xfrm>
            <a:off x="3831773" y="1680401"/>
            <a:ext cx="7640901" cy="893706"/>
          </a:xfrm>
          <a:prstGeom prst="rect">
            <a:avLst/>
          </a:prstGeom>
        </p:spPr>
        <p:txBody>
          <a:bodyPr wrap="square" lIns="0" rIns="90000">
            <a:spAutoFit/>
          </a:bodyPr>
          <a:lstStyle>
            <a:lvl1pPr marL="0" indent="0">
              <a:lnSpc>
                <a:spcPts val="1600"/>
              </a:lnSpc>
              <a:spcBef>
                <a:spcPts val="0"/>
              </a:spcBef>
              <a:buNone/>
              <a:defRPr sz="12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3pPr>
              <a:lnSpc>
                <a:spcPts val="1600"/>
              </a:lnSpc>
              <a:defRPr sz="1200"/>
            </a:lvl3pPr>
          </a:lstStyle>
          <a:p>
            <a:pPr lvl="0"/>
            <a:r>
              <a:rPr lang="pt-BR" err="1"/>
              <a:t>Lorem</a:t>
            </a:r>
            <a:r>
              <a:rPr lang="pt-BR"/>
              <a:t> ipsum </a:t>
            </a:r>
            <a:r>
              <a:rPr lang="pt-BR" err="1"/>
              <a:t>dolor</a:t>
            </a:r>
            <a:r>
              <a:rPr lang="pt-BR"/>
              <a:t> </a:t>
            </a:r>
            <a:r>
              <a:rPr lang="pt-BR" err="1"/>
              <a:t>sit</a:t>
            </a:r>
            <a:r>
              <a:rPr lang="pt-BR"/>
              <a:t> </a:t>
            </a:r>
            <a:r>
              <a:rPr lang="pt-BR" err="1"/>
              <a:t>amet</a:t>
            </a:r>
            <a:r>
              <a:rPr lang="pt-BR"/>
              <a:t>, </a:t>
            </a:r>
            <a:r>
              <a:rPr lang="pt-BR" err="1"/>
              <a:t>consectetuer</a:t>
            </a:r>
            <a:r>
              <a:rPr lang="pt-BR"/>
              <a:t> </a:t>
            </a:r>
            <a:r>
              <a:rPr lang="pt-BR" err="1"/>
              <a:t>adipiscing</a:t>
            </a:r>
            <a:r>
              <a:rPr lang="pt-BR"/>
              <a:t> </a:t>
            </a:r>
            <a:r>
              <a:rPr lang="pt-BR" err="1"/>
              <a:t>elit</a:t>
            </a:r>
            <a:r>
              <a:rPr lang="pt-BR"/>
              <a:t>, </a:t>
            </a:r>
            <a:r>
              <a:rPr lang="pt-BR" err="1"/>
              <a:t>sed</a:t>
            </a:r>
            <a:r>
              <a:rPr lang="pt-BR"/>
              <a:t> </a:t>
            </a:r>
            <a:r>
              <a:rPr lang="pt-BR" err="1"/>
              <a:t>diam</a:t>
            </a:r>
            <a:r>
              <a:rPr lang="pt-BR"/>
              <a:t> </a:t>
            </a:r>
            <a:r>
              <a:rPr lang="pt-BR" err="1"/>
              <a:t>nonummy</a:t>
            </a:r>
            <a:r>
              <a:rPr lang="pt-BR"/>
              <a:t> </a:t>
            </a:r>
            <a:r>
              <a:rPr lang="pt-BR" err="1"/>
              <a:t>nibh</a:t>
            </a:r>
            <a:r>
              <a:rPr lang="pt-BR"/>
              <a:t> </a:t>
            </a:r>
            <a:r>
              <a:rPr lang="pt-BR" err="1"/>
              <a:t>euismod</a:t>
            </a:r>
            <a:r>
              <a:rPr lang="pt-BR"/>
              <a:t> </a:t>
            </a:r>
            <a:r>
              <a:rPr lang="pt-BR" err="1"/>
              <a:t>tincidunt</a:t>
            </a:r>
            <a:r>
              <a:rPr lang="pt-BR"/>
              <a:t> ut </a:t>
            </a:r>
            <a:r>
              <a:rPr lang="pt-BR" err="1"/>
              <a:t>laoreet</a:t>
            </a:r>
            <a:r>
              <a:rPr lang="pt-BR"/>
              <a:t> </a:t>
            </a:r>
            <a:r>
              <a:rPr lang="pt-BR" err="1"/>
              <a:t>dolore</a:t>
            </a:r>
            <a:r>
              <a:rPr lang="pt-BR"/>
              <a:t> magna </a:t>
            </a:r>
            <a:r>
              <a:rPr lang="pt-BR" err="1"/>
              <a:t>aliquam</a:t>
            </a:r>
            <a:r>
              <a:rPr lang="pt-BR"/>
              <a:t> erat </a:t>
            </a:r>
            <a:r>
              <a:rPr lang="pt-BR" err="1"/>
              <a:t>volutpat</a:t>
            </a:r>
            <a:r>
              <a:rPr lang="pt-BR"/>
              <a:t>. Key word </a:t>
            </a:r>
            <a:r>
              <a:rPr lang="pt-BR" err="1"/>
              <a:t>or</a:t>
            </a:r>
            <a:r>
              <a:rPr lang="pt-BR"/>
              <a:t> </a:t>
            </a:r>
            <a:r>
              <a:rPr lang="pt-BR" err="1"/>
              <a:t>statement</a:t>
            </a:r>
            <a:r>
              <a:rPr lang="pt-BR"/>
              <a:t> </a:t>
            </a:r>
            <a:r>
              <a:rPr lang="pt-BR" err="1"/>
              <a:t>to</a:t>
            </a:r>
            <a:r>
              <a:rPr lang="pt-BR"/>
              <a:t> </a:t>
            </a:r>
            <a:r>
              <a:rPr lang="pt-BR" err="1"/>
              <a:t>be</a:t>
            </a:r>
            <a:r>
              <a:rPr lang="pt-BR"/>
              <a:t> </a:t>
            </a:r>
            <a:r>
              <a:rPr lang="pt-BR" err="1"/>
              <a:t>highlighted</a:t>
            </a:r>
            <a:r>
              <a:rPr lang="pt-BR"/>
              <a:t>. </a:t>
            </a:r>
            <a:r>
              <a:rPr lang="pt-BR" err="1"/>
              <a:t>Orci</a:t>
            </a:r>
            <a:r>
              <a:rPr lang="pt-BR"/>
              <a:t> </a:t>
            </a:r>
            <a:r>
              <a:rPr lang="pt-BR" err="1"/>
              <a:t>varius</a:t>
            </a:r>
            <a:r>
              <a:rPr lang="pt-BR"/>
              <a:t> </a:t>
            </a:r>
            <a:r>
              <a:rPr lang="pt-BR" err="1"/>
              <a:t>natoque</a:t>
            </a:r>
            <a:r>
              <a:rPr lang="pt-BR"/>
              <a:t> </a:t>
            </a:r>
            <a:r>
              <a:rPr lang="pt-BR" err="1"/>
              <a:t>penatibus</a:t>
            </a:r>
            <a:r>
              <a:rPr lang="pt-BR"/>
              <a:t> et </a:t>
            </a:r>
            <a:r>
              <a:rPr lang="pt-BR" err="1"/>
              <a:t>magnis</a:t>
            </a:r>
            <a:r>
              <a:rPr lang="pt-BR"/>
              <a:t> </a:t>
            </a:r>
            <a:r>
              <a:rPr lang="pt-BR" err="1"/>
              <a:t>dis</a:t>
            </a:r>
            <a:r>
              <a:rPr lang="pt-BR"/>
              <a:t> </a:t>
            </a:r>
            <a:r>
              <a:rPr lang="pt-BR" err="1"/>
              <a:t>parturient</a:t>
            </a:r>
            <a:r>
              <a:rPr lang="pt-BR"/>
              <a:t> montes, </a:t>
            </a:r>
            <a:r>
              <a:rPr lang="pt-BR" err="1"/>
              <a:t>nascetur</a:t>
            </a:r>
            <a:r>
              <a:rPr lang="pt-BR"/>
              <a:t> </a:t>
            </a:r>
            <a:r>
              <a:rPr lang="pt-BR" err="1"/>
              <a:t>ridiculus</a:t>
            </a:r>
            <a:r>
              <a:rPr lang="pt-BR"/>
              <a:t> mus. </a:t>
            </a:r>
            <a:r>
              <a:rPr lang="pt-BR" err="1"/>
              <a:t>Integer</a:t>
            </a:r>
            <a:r>
              <a:rPr lang="pt-BR"/>
              <a:t> </a:t>
            </a:r>
            <a:r>
              <a:rPr lang="pt-BR" err="1"/>
              <a:t>nec</a:t>
            </a:r>
            <a:r>
              <a:rPr lang="pt-BR"/>
              <a:t> </a:t>
            </a:r>
            <a:r>
              <a:rPr lang="pt-BR" err="1"/>
              <a:t>hendrerit</a:t>
            </a:r>
            <a:r>
              <a:rPr lang="pt-BR"/>
              <a:t> erat, id </a:t>
            </a:r>
            <a:r>
              <a:rPr lang="pt-BR" err="1"/>
              <a:t>iaculis</a:t>
            </a:r>
            <a:r>
              <a:rPr lang="pt-BR"/>
              <a:t> </a:t>
            </a:r>
            <a:r>
              <a:rPr lang="pt-BR" err="1"/>
              <a:t>nulla</a:t>
            </a:r>
            <a:r>
              <a:rPr lang="pt-BR"/>
              <a:t>.</a:t>
            </a:r>
          </a:p>
        </p:txBody>
      </p:sp>
      <p:sp>
        <p:nvSpPr>
          <p:cNvPr id="8" name="Text Placeholder 12">
            <a:extLst>
              <a:ext uri="{FF2B5EF4-FFF2-40B4-BE49-F238E27FC236}">
                <a16:creationId xmlns:a16="http://schemas.microsoft.com/office/drawing/2014/main" id="{5B9340EB-2CF8-DE19-495D-A82C47E698A7}"/>
              </a:ext>
            </a:extLst>
          </p:cNvPr>
          <p:cNvSpPr>
            <a:spLocks noGrp="1"/>
          </p:cNvSpPr>
          <p:nvPr>
            <p:ph type="body" sz="quarter" idx="41" hasCustomPrompt="1"/>
          </p:nvPr>
        </p:nvSpPr>
        <p:spPr>
          <a:xfrm>
            <a:off x="3831773" y="2862220"/>
            <a:ext cx="7640901" cy="688522"/>
          </a:xfrm>
          <a:prstGeom prst="rect">
            <a:avLst/>
          </a:prstGeom>
        </p:spPr>
        <p:txBody>
          <a:bodyPr wrap="square" lIns="0" rIns="90000">
            <a:spAutoFit/>
          </a:bodyPr>
          <a:lstStyle>
            <a:lvl1pPr marL="0" indent="0">
              <a:lnSpc>
                <a:spcPts val="1600"/>
              </a:lnSpc>
              <a:spcBef>
                <a:spcPts val="0"/>
              </a:spcBef>
              <a:buNone/>
              <a:defRPr sz="12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3pPr>
              <a:lnSpc>
                <a:spcPts val="1600"/>
              </a:lnSpc>
              <a:defRPr sz="1200"/>
            </a:lvl3pPr>
          </a:lstStyle>
          <a:p>
            <a:pPr lvl="0"/>
            <a:r>
              <a:rPr lang="pt-BR"/>
              <a:t>Lorem ipsum dolor sit amet, consectetuer adipiscing elit, sed diam nonummy nibh euismod tincidunt ut laoreet dolore magna aliquam erat volutpat. Key word or statement to be highlighted. Orci varius natoque penatibus et magnis dis parturient montes.</a:t>
            </a:r>
          </a:p>
        </p:txBody>
      </p:sp>
      <p:sp>
        <p:nvSpPr>
          <p:cNvPr id="9" name="Text Placeholder 12">
            <a:extLst>
              <a:ext uri="{FF2B5EF4-FFF2-40B4-BE49-F238E27FC236}">
                <a16:creationId xmlns:a16="http://schemas.microsoft.com/office/drawing/2014/main" id="{D096D3B1-3603-3E42-CDB2-8CEC6F131342}"/>
              </a:ext>
            </a:extLst>
          </p:cNvPr>
          <p:cNvSpPr>
            <a:spLocks noGrp="1"/>
          </p:cNvSpPr>
          <p:nvPr>
            <p:ph type="body" sz="quarter" idx="60" hasCustomPrompt="1"/>
          </p:nvPr>
        </p:nvSpPr>
        <p:spPr>
          <a:xfrm>
            <a:off x="3831773" y="4035413"/>
            <a:ext cx="7640901" cy="688522"/>
          </a:xfrm>
          <a:prstGeom prst="rect">
            <a:avLst/>
          </a:prstGeom>
        </p:spPr>
        <p:txBody>
          <a:bodyPr wrap="square" lIns="0" rIns="90000">
            <a:spAutoFit/>
          </a:bodyPr>
          <a:lstStyle>
            <a:lvl1pPr marL="0" indent="0">
              <a:lnSpc>
                <a:spcPts val="1600"/>
              </a:lnSpc>
              <a:spcBef>
                <a:spcPts val="0"/>
              </a:spcBef>
              <a:buNone/>
              <a:defRPr sz="12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3pPr>
              <a:lnSpc>
                <a:spcPts val="1600"/>
              </a:lnSpc>
              <a:defRPr sz="1200"/>
            </a:lvl3pPr>
          </a:lstStyle>
          <a:p>
            <a:pPr lvl="0"/>
            <a:r>
              <a:rPr lang="pt-BR"/>
              <a:t>Lorem ipsum dolor sit amet, consectetuer adipiscing elit, sed diam nonummy nibh euismod tincidunt ut laoreet dolore magna aliquam erat volutpat. Key word or statement to be highlighted. Orci varius natoque penatibus et magnis dis parturient montes, nascetur ridiculus mus.</a:t>
            </a:r>
          </a:p>
        </p:txBody>
      </p:sp>
      <p:sp>
        <p:nvSpPr>
          <p:cNvPr id="10" name="Text Placeholder 12">
            <a:extLst>
              <a:ext uri="{FF2B5EF4-FFF2-40B4-BE49-F238E27FC236}">
                <a16:creationId xmlns:a16="http://schemas.microsoft.com/office/drawing/2014/main" id="{59B0556C-84E5-07CD-E4BE-78A85D03D02E}"/>
              </a:ext>
            </a:extLst>
          </p:cNvPr>
          <p:cNvSpPr>
            <a:spLocks noGrp="1"/>
          </p:cNvSpPr>
          <p:nvPr>
            <p:ph type="body" sz="quarter" idx="43" hasCustomPrompt="1"/>
          </p:nvPr>
        </p:nvSpPr>
        <p:spPr>
          <a:xfrm>
            <a:off x="3831773" y="5317086"/>
            <a:ext cx="7640901" cy="483337"/>
          </a:xfrm>
          <a:prstGeom prst="rect">
            <a:avLst/>
          </a:prstGeom>
        </p:spPr>
        <p:txBody>
          <a:bodyPr wrap="square" lIns="0" rIns="90000">
            <a:spAutoFit/>
          </a:bodyPr>
          <a:lstStyle>
            <a:lvl1pPr marL="0" indent="0">
              <a:lnSpc>
                <a:spcPts val="1600"/>
              </a:lnSpc>
              <a:spcBef>
                <a:spcPts val="0"/>
              </a:spcBef>
              <a:buNone/>
              <a:defRPr sz="120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3pPr>
              <a:lnSpc>
                <a:spcPts val="1600"/>
              </a:lnSpc>
              <a:defRPr sz="1200"/>
            </a:lvl3pPr>
          </a:lstStyle>
          <a:p>
            <a:pPr lvl="0"/>
            <a:r>
              <a:rPr lang="pt-BR"/>
              <a:t>Lorem ipsum dolor sit amet, consectetuer adipiscing elit, sed diam nonummy nibh euismod tincidunt ut laoreet dolore magna aliquam erat volutpat.</a:t>
            </a:r>
          </a:p>
        </p:txBody>
      </p:sp>
      <p:sp>
        <p:nvSpPr>
          <p:cNvPr id="11" name="Text Placeholder 12">
            <a:extLst>
              <a:ext uri="{FF2B5EF4-FFF2-40B4-BE49-F238E27FC236}">
                <a16:creationId xmlns:a16="http://schemas.microsoft.com/office/drawing/2014/main" id="{FDAF6525-759B-E1E2-D223-E7C6C53C3225}"/>
              </a:ext>
            </a:extLst>
          </p:cNvPr>
          <p:cNvSpPr>
            <a:spLocks noGrp="1"/>
          </p:cNvSpPr>
          <p:nvPr>
            <p:ph type="body" sz="quarter" idx="44" hasCustomPrompt="1"/>
          </p:nvPr>
        </p:nvSpPr>
        <p:spPr>
          <a:xfrm>
            <a:off x="1525585" y="1598340"/>
            <a:ext cx="1124003" cy="310341"/>
          </a:xfrm>
          <a:prstGeom prst="rect">
            <a:avLst/>
          </a:prstGeom>
        </p:spPr>
        <p:txBody>
          <a:bodyPr wrap="square" lIns="0" rIns="90000" anchor="t">
            <a:spAutoFit/>
          </a:bodyPr>
          <a:lstStyle>
            <a:lvl1pPr marL="0" indent="0">
              <a:lnSpc>
                <a:spcPts val="1700"/>
              </a:lnSpc>
              <a:spcBef>
                <a:spcPts val="0"/>
              </a:spcBef>
              <a:buNone/>
              <a:defRPr sz="17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ts val="1700"/>
              </a:lnSpc>
              <a:defRPr sz="1700" b="1">
                <a:solidFill>
                  <a:schemeClr val="bg1"/>
                </a:solidFill>
              </a:defRPr>
            </a:lvl3pPr>
          </a:lstStyle>
          <a:p>
            <a:pPr lvl="0"/>
            <a:r>
              <a:rPr lang="pt-BR"/>
              <a:t>Item 1</a:t>
            </a:r>
          </a:p>
        </p:txBody>
      </p:sp>
      <p:sp>
        <p:nvSpPr>
          <p:cNvPr id="12" name="Text Placeholder 12">
            <a:extLst>
              <a:ext uri="{FF2B5EF4-FFF2-40B4-BE49-F238E27FC236}">
                <a16:creationId xmlns:a16="http://schemas.microsoft.com/office/drawing/2014/main" id="{3778D597-C41B-E565-9233-D14533C63C84}"/>
              </a:ext>
            </a:extLst>
          </p:cNvPr>
          <p:cNvSpPr>
            <a:spLocks noGrp="1"/>
          </p:cNvSpPr>
          <p:nvPr>
            <p:ph type="body" sz="quarter" idx="45" hasCustomPrompt="1"/>
          </p:nvPr>
        </p:nvSpPr>
        <p:spPr>
          <a:xfrm>
            <a:off x="1525584" y="2702521"/>
            <a:ext cx="1124003" cy="310341"/>
          </a:xfrm>
          <a:prstGeom prst="rect">
            <a:avLst/>
          </a:prstGeom>
        </p:spPr>
        <p:txBody>
          <a:bodyPr wrap="square" lIns="0" rIns="90000">
            <a:spAutoFit/>
          </a:bodyPr>
          <a:lstStyle>
            <a:lvl1pPr marL="0" indent="0">
              <a:lnSpc>
                <a:spcPts val="1700"/>
              </a:lnSpc>
              <a:spcBef>
                <a:spcPts val="0"/>
              </a:spcBef>
              <a:buNone/>
              <a:defRPr sz="17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ts val="1800"/>
              </a:lnSpc>
              <a:defRPr sz="1700" b="1">
                <a:solidFill>
                  <a:schemeClr val="bg1"/>
                </a:solidFill>
              </a:defRPr>
            </a:lvl3pPr>
          </a:lstStyle>
          <a:p>
            <a:pPr lvl="0"/>
            <a:r>
              <a:rPr lang="pt-BR"/>
              <a:t>Item 2</a:t>
            </a:r>
          </a:p>
        </p:txBody>
      </p:sp>
      <p:sp>
        <p:nvSpPr>
          <p:cNvPr id="13" name="Text Placeholder 12">
            <a:extLst>
              <a:ext uri="{FF2B5EF4-FFF2-40B4-BE49-F238E27FC236}">
                <a16:creationId xmlns:a16="http://schemas.microsoft.com/office/drawing/2014/main" id="{232C616C-3EAE-1EEB-7964-1A82C55A1389}"/>
              </a:ext>
            </a:extLst>
          </p:cNvPr>
          <p:cNvSpPr>
            <a:spLocks noGrp="1"/>
          </p:cNvSpPr>
          <p:nvPr>
            <p:ph type="body" sz="quarter" idx="46" hasCustomPrompt="1"/>
          </p:nvPr>
        </p:nvSpPr>
        <p:spPr>
          <a:xfrm>
            <a:off x="1525585" y="4022363"/>
            <a:ext cx="1124002" cy="310341"/>
          </a:xfrm>
          <a:prstGeom prst="rect">
            <a:avLst/>
          </a:prstGeom>
        </p:spPr>
        <p:txBody>
          <a:bodyPr wrap="square" lIns="0" rIns="90000">
            <a:spAutoFit/>
          </a:bodyPr>
          <a:lstStyle>
            <a:lvl1pPr marL="0" indent="0">
              <a:lnSpc>
                <a:spcPts val="1700"/>
              </a:lnSpc>
              <a:spcBef>
                <a:spcPts val="0"/>
              </a:spcBef>
              <a:buNone/>
              <a:defRPr sz="17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ts val="1800"/>
              </a:lnSpc>
              <a:defRPr sz="1700" b="1">
                <a:solidFill>
                  <a:schemeClr val="bg1"/>
                </a:solidFill>
              </a:defRPr>
            </a:lvl3pPr>
          </a:lstStyle>
          <a:p>
            <a:pPr lvl="0"/>
            <a:r>
              <a:rPr lang="pt-BR"/>
              <a:t>Item 3</a:t>
            </a:r>
          </a:p>
        </p:txBody>
      </p:sp>
      <p:sp>
        <p:nvSpPr>
          <p:cNvPr id="14" name="Text Placeholder 12">
            <a:extLst>
              <a:ext uri="{FF2B5EF4-FFF2-40B4-BE49-F238E27FC236}">
                <a16:creationId xmlns:a16="http://schemas.microsoft.com/office/drawing/2014/main" id="{9DD3109D-5AFE-68B9-82C9-1E84145B5D14}"/>
              </a:ext>
            </a:extLst>
          </p:cNvPr>
          <p:cNvSpPr>
            <a:spLocks noGrp="1"/>
          </p:cNvSpPr>
          <p:nvPr>
            <p:ph type="body" sz="quarter" idx="47" hasCustomPrompt="1"/>
          </p:nvPr>
        </p:nvSpPr>
        <p:spPr>
          <a:xfrm>
            <a:off x="1525584" y="5126544"/>
            <a:ext cx="1124002" cy="310341"/>
          </a:xfrm>
          <a:prstGeom prst="rect">
            <a:avLst/>
          </a:prstGeom>
        </p:spPr>
        <p:txBody>
          <a:bodyPr wrap="square" lIns="0" rIns="90000">
            <a:spAutoFit/>
          </a:bodyPr>
          <a:lstStyle>
            <a:lvl1pPr marL="0" indent="0">
              <a:lnSpc>
                <a:spcPts val="1700"/>
              </a:lnSpc>
              <a:spcBef>
                <a:spcPts val="0"/>
              </a:spcBef>
              <a:buNone/>
              <a:defRPr sz="17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ts val="1700"/>
              </a:lnSpc>
              <a:defRPr sz="1700" b="1">
                <a:solidFill>
                  <a:schemeClr val="bg1"/>
                </a:solidFill>
              </a:defRPr>
            </a:lvl3pPr>
          </a:lstStyle>
          <a:p>
            <a:pPr lvl="0"/>
            <a:r>
              <a:rPr lang="pt-BR"/>
              <a:t>Item 4</a:t>
            </a:r>
          </a:p>
        </p:txBody>
      </p:sp>
      <p:sp>
        <p:nvSpPr>
          <p:cNvPr id="15" name="Text Placeholder 12">
            <a:extLst>
              <a:ext uri="{FF2B5EF4-FFF2-40B4-BE49-F238E27FC236}">
                <a16:creationId xmlns:a16="http://schemas.microsoft.com/office/drawing/2014/main" id="{24658673-8027-959B-DCE5-0E02A1A540AE}"/>
              </a:ext>
            </a:extLst>
          </p:cNvPr>
          <p:cNvSpPr>
            <a:spLocks noGrp="1"/>
          </p:cNvSpPr>
          <p:nvPr>
            <p:ph type="body" sz="quarter" idx="61" hasCustomPrompt="1"/>
          </p:nvPr>
        </p:nvSpPr>
        <p:spPr>
          <a:xfrm>
            <a:off x="1525585" y="1874141"/>
            <a:ext cx="1667528" cy="645241"/>
          </a:xfrm>
          <a:prstGeom prst="rect">
            <a:avLst/>
          </a:prstGeom>
        </p:spPr>
        <p:txBody>
          <a:bodyPr wrap="square" lIns="0" rIns="90000">
            <a:spAutoFit/>
          </a:bodyPr>
          <a:lstStyle>
            <a:lvl1pPr marL="0" indent="0">
              <a:lnSpc>
                <a:spcPts val="1100"/>
              </a:lnSpc>
              <a:spcBef>
                <a:spcPts val="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ct val="100000"/>
              </a:lnSpc>
              <a:defRPr sz="900">
                <a:solidFill>
                  <a:schemeClr val="bg1"/>
                </a:solidFill>
              </a:defRPr>
            </a:lvl3pPr>
          </a:lstStyle>
          <a:p>
            <a:pPr lvl="0"/>
            <a:r>
              <a:rPr lang="pt-BR"/>
              <a:t>Consectetuer adipiscing elit, sed diam nonummy nibh euismod tincidunt</a:t>
            </a:r>
            <a:br>
              <a:rPr lang="pt-BR"/>
            </a:br>
            <a:r>
              <a:rPr lang="pt-BR"/>
              <a:t>ut laoreet</a:t>
            </a:r>
          </a:p>
        </p:txBody>
      </p:sp>
      <p:sp>
        <p:nvSpPr>
          <p:cNvPr id="17" name="Text Placeholder 12">
            <a:extLst>
              <a:ext uri="{FF2B5EF4-FFF2-40B4-BE49-F238E27FC236}">
                <a16:creationId xmlns:a16="http://schemas.microsoft.com/office/drawing/2014/main" id="{4A045959-21AE-B4DA-C44E-0871131CC7EF}"/>
              </a:ext>
            </a:extLst>
          </p:cNvPr>
          <p:cNvSpPr>
            <a:spLocks noGrp="1"/>
          </p:cNvSpPr>
          <p:nvPr>
            <p:ph type="body" sz="quarter" idx="49" hasCustomPrompt="1"/>
          </p:nvPr>
        </p:nvSpPr>
        <p:spPr>
          <a:xfrm>
            <a:off x="1525585" y="2983191"/>
            <a:ext cx="1667528" cy="645241"/>
          </a:xfrm>
          <a:prstGeom prst="rect">
            <a:avLst/>
          </a:prstGeom>
        </p:spPr>
        <p:txBody>
          <a:bodyPr wrap="square" lIns="0" rIns="90000">
            <a:spAutoFit/>
          </a:bodyPr>
          <a:lstStyle>
            <a:lvl1pPr marL="0" indent="0">
              <a:lnSpc>
                <a:spcPts val="1100"/>
              </a:lnSpc>
              <a:spcBef>
                <a:spcPts val="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ct val="100000"/>
              </a:lnSpc>
              <a:defRPr sz="900">
                <a:solidFill>
                  <a:schemeClr val="bg1"/>
                </a:solidFill>
              </a:defRPr>
            </a:lvl3pPr>
          </a:lstStyle>
          <a:p>
            <a:pPr lvl="0"/>
            <a:r>
              <a:rPr lang="pt-BR"/>
              <a:t>Consectetuer adipiscing elit, sed diam nonummy nibh euismod tincidunt ut laoreet dolore magna</a:t>
            </a:r>
          </a:p>
        </p:txBody>
      </p:sp>
      <p:sp>
        <p:nvSpPr>
          <p:cNvPr id="18" name="Text Placeholder 12">
            <a:extLst>
              <a:ext uri="{FF2B5EF4-FFF2-40B4-BE49-F238E27FC236}">
                <a16:creationId xmlns:a16="http://schemas.microsoft.com/office/drawing/2014/main" id="{C324BAC8-9C20-FFA0-B6E3-4F6A8E372757}"/>
              </a:ext>
            </a:extLst>
          </p:cNvPr>
          <p:cNvSpPr>
            <a:spLocks noGrp="1"/>
          </p:cNvSpPr>
          <p:nvPr>
            <p:ph type="body" sz="quarter" idx="50" hasCustomPrompt="1"/>
          </p:nvPr>
        </p:nvSpPr>
        <p:spPr>
          <a:xfrm>
            <a:off x="1525585" y="4300866"/>
            <a:ext cx="1667528" cy="504177"/>
          </a:xfrm>
          <a:prstGeom prst="rect">
            <a:avLst/>
          </a:prstGeom>
        </p:spPr>
        <p:txBody>
          <a:bodyPr wrap="square" lIns="0" rIns="90000">
            <a:spAutoFit/>
          </a:bodyPr>
          <a:lstStyle>
            <a:lvl1pPr marL="0" indent="0">
              <a:lnSpc>
                <a:spcPts val="1100"/>
              </a:lnSpc>
              <a:spcBef>
                <a:spcPts val="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ct val="100000"/>
              </a:lnSpc>
              <a:defRPr sz="900">
                <a:solidFill>
                  <a:schemeClr val="bg1"/>
                </a:solidFill>
              </a:defRPr>
            </a:lvl3pPr>
          </a:lstStyle>
          <a:p>
            <a:pPr lvl="0"/>
            <a:r>
              <a:rPr lang="pt-BR"/>
              <a:t>Consectetuer adipiscing elit, sed diam nonummy nibh</a:t>
            </a:r>
          </a:p>
        </p:txBody>
      </p:sp>
      <p:sp>
        <p:nvSpPr>
          <p:cNvPr id="19" name="Text Placeholder 12">
            <a:extLst>
              <a:ext uri="{FF2B5EF4-FFF2-40B4-BE49-F238E27FC236}">
                <a16:creationId xmlns:a16="http://schemas.microsoft.com/office/drawing/2014/main" id="{23893B21-2F79-8BB9-E1D6-33967F4D063E}"/>
              </a:ext>
            </a:extLst>
          </p:cNvPr>
          <p:cNvSpPr>
            <a:spLocks noGrp="1"/>
          </p:cNvSpPr>
          <p:nvPr>
            <p:ph type="body" sz="quarter" idx="51" hasCustomPrompt="1"/>
          </p:nvPr>
        </p:nvSpPr>
        <p:spPr>
          <a:xfrm>
            <a:off x="1525585" y="5403961"/>
            <a:ext cx="1667528" cy="645241"/>
          </a:xfrm>
          <a:prstGeom prst="rect">
            <a:avLst/>
          </a:prstGeom>
        </p:spPr>
        <p:txBody>
          <a:bodyPr wrap="square" lIns="0" rIns="90000">
            <a:spAutoFit/>
          </a:bodyPr>
          <a:lstStyle>
            <a:lvl1pPr marL="0" indent="0">
              <a:lnSpc>
                <a:spcPts val="1100"/>
              </a:lnSpc>
              <a:spcBef>
                <a:spcPts val="0"/>
              </a:spcBef>
              <a:buNone/>
              <a:defRPr sz="900"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3pPr>
              <a:lnSpc>
                <a:spcPct val="100000"/>
              </a:lnSpc>
              <a:defRPr sz="900">
                <a:solidFill>
                  <a:schemeClr val="bg1"/>
                </a:solidFill>
              </a:defRPr>
            </a:lvl3pPr>
          </a:lstStyle>
          <a:p>
            <a:pPr lvl="0"/>
            <a:r>
              <a:rPr lang="pt-BR"/>
              <a:t>Consectetuer adipiscing elit, sed diam nonummy nibh euismod tincidunt adipiscing</a:t>
            </a:r>
          </a:p>
        </p:txBody>
      </p:sp>
      <p:sp>
        <p:nvSpPr>
          <p:cNvPr id="4" name="Slide Number Placeholder 5">
            <a:extLst>
              <a:ext uri="{FF2B5EF4-FFF2-40B4-BE49-F238E27FC236}">
                <a16:creationId xmlns:a16="http://schemas.microsoft.com/office/drawing/2014/main" id="{A39FE15E-B35C-843D-11CC-C8651BC8CFB2}"/>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796599126"/>
      </p:ext>
    </p:extLst>
  </p:cSld>
  <p:clrMapOvr>
    <a:masterClrMapping/>
  </p:clrMapOvr>
  <p:transition spd="med">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údo_33">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Tabela 2</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2" name="Slide Number Placeholder 5">
            <a:extLst>
              <a:ext uri="{FF2B5EF4-FFF2-40B4-BE49-F238E27FC236}">
                <a16:creationId xmlns:a16="http://schemas.microsoft.com/office/drawing/2014/main" id="{139A2364-6E9B-C637-C484-31438B15A218}"/>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673703062"/>
      </p:ext>
    </p:extLst>
  </p:cSld>
  <p:clrMapOvr>
    <a:masterClrMapping/>
  </p:clrMapOvr>
  <p:transition spd="med">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údo_34">
    <p:bg>
      <p:bgPr>
        <a:solidFill>
          <a:schemeClr val="accent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Tabela 3</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2" name="Slide Number Placeholder 5">
            <a:extLst>
              <a:ext uri="{FF2B5EF4-FFF2-40B4-BE49-F238E27FC236}">
                <a16:creationId xmlns:a16="http://schemas.microsoft.com/office/drawing/2014/main" id="{3DF54C90-8447-ED5F-6B13-25FF69FA7FC5}"/>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033013594"/>
      </p:ext>
    </p:extLst>
  </p:cSld>
  <p:clrMapOvr>
    <a:masterClrMapping/>
  </p:clrMapOvr>
  <p:transition spd="med">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údo_35">
    <p:bg>
      <p:bgPr>
        <a:solidFill>
          <a:schemeClr val="bg1"/>
        </a:solidFill>
        <a:effectLst/>
      </p:bgPr>
    </p:bg>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5028AEF4-9644-8E85-2254-C5765228D37D}"/>
              </a:ext>
            </a:extLst>
          </p:cNvPr>
          <p:cNvSpPr>
            <a:spLocks noGrp="1"/>
          </p:cNvSpPr>
          <p:nvPr>
            <p:ph type="body" sz="quarter" idx="48" hasCustomPrompt="1"/>
          </p:nvPr>
        </p:nvSpPr>
        <p:spPr>
          <a:xfrm>
            <a:off x="348358" y="261740"/>
            <a:ext cx="7720402" cy="515526"/>
          </a:xfrm>
          <a:prstGeom prst="rect">
            <a:avLst/>
          </a:prstGeom>
        </p:spPr>
        <p:txBody>
          <a:bodyPr wrap="square" lIns="0" rIns="90000">
            <a:spAutoFit/>
          </a:bodyPr>
          <a:lstStyle>
            <a:lvl1pPr marL="0" indent="0">
              <a:lnSpc>
                <a:spcPts val="3250"/>
              </a:lnSpc>
              <a:spcBef>
                <a:spcPts val="750"/>
              </a:spcBef>
              <a:buNone/>
              <a:defRPr sz="275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pPr lvl="0"/>
            <a:r>
              <a:rPr lang="pt-BR"/>
              <a:t>Timeline 1</a:t>
            </a:r>
          </a:p>
        </p:txBody>
      </p:sp>
      <p:sp>
        <p:nvSpPr>
          <p:cNvPr id="21" name="Text Placeholder 12">
            <a:extLst>
              <a:ext uri="{FF2B5EF4-FFF2-40B4-BE49-F238E27FC236}">
                <a16:creationId xmlns:a16="http://schemas.microsoft.com/office/drawing/2014/main" id="{4D049047-1D29-38C9-7438-913C295BB348}"/>
              </a:ext>
            </a:extLst>
          </p:cNvPr>
          <p:cNvSpPr>
            <a:spLocks noGrp="1"/>
          </p:cNvSpPr>
          <p:nvPr>
            <p:ph type="body" sz="quarter" idx="59" hasCustomPrompt="1"/>
          </p:nvPr>
        </p:nvSpPr>
        <p:spPr>
          <a:xfrm>
            <a:off x="348358" y="762788"/>
            <a:ext cx="7720402" cy="348813"/>
          </a:xfrm>
          <a:prstGeom prst="rect">
            <a:avLst/>
          </a:prstGeom>
        </p:spPr>
        <p:txBody>
          <a:bodyPr wrap="square" lIns="0" rIns="90000">
            <a:spAutoFit/>
          </a:bodyPr>
          <a:lstStyle>
            <a:lvl1pPr marL="0" indent="0">
              <a:lnSpc>
                <a:spcPts val="2000"/>
              </a:lnSpc>
              <a:spcBef>
                <a:spcPts val="500"/>
              </a:spcBef>
              <a:buNone/>
              <a:defRPr sz="1750" b="0">
                <a:solidFill>
                  <a:srgbClr val="74838F"/>
                </a:solidFill>
                <a:latin typeface="Verdana" panose="020B0604030504040204" pitchFamily="34" charset="0"/>
                <a:ea typeface="Verdana" panose="020B0604030504040204" pitchFamily="34" charset="0"/>
                <a:cs typeface="Verdana" panose="020B0604030504040204" pitchFamily="34" charset="0"/>
              </a:defRPr>
            </a:lvl1pPr>
            <a:lvl2pPr marL="10319" indent="0">
              <a:lnSpc>
                <a:spcPts val="3250"/>
              </a:lnSpc>
              <a:spcBef>
                <a:spcPts val="750"/>
              </a:spcBef>
              <a:buNone/>
              <a:tabLst/>
              <a:defRPr sz="2750" b="1" i="0">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marL="10319" indent="0">
              <a:lnSpc>
                <a:spcPts val="2750"/>
              </a:lnSpc>
              <a:buNone/>
              <a:tabLst/>
              <a:defRPr sz="2250">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marL="10319" indent="0">
              <a:lnSpc>
                <a:spcPts val="2000"/>
              </a:lnSpc>
              <a:buNone/>
              <a:tabLst/>
              <a:defRPr sz="1750">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marL="10319" indent="0">
              <a:lnSpc>
                <a:spcPts val="1750"/>
              </a:lnSpc>
              <a:spcBef>
                <a:spcPts val="500"/>
              </a:spcBef>
              <a:buNone/>
              <a:tabLst/>
              <a:defRPr sz="1500">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marL="10319" indent="0">
              <a:lnSpc>
                <a:spcPts val="1500"/>
              </a:lnSpc>
              <a:spcBef>
                <a:spcPts val="500"/>
              </a:spcBef>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6pPr>
            <a:lvl7pPr marL="10319" indent="0">
              <a:lnSpc>
                <a:spcPts val="1500"/>
              </a:lnSpc>
              <a:buFont typeface="Arial" panose="020B0604020202020204" pitchFamily="34" charset="0"/>
              <a:buNone/>
              <a:tabLst/>
              <a:defRPr sz="1250">
                <a:solidFill>
                  <a:schemeClr val="accent1"/>
                </a:solidFill>
                <a:latin typeface="Verdana" panose="020B0604030504040204" pitchFamily="34" charset="0"/>
                <a:ea typeface="Verdana" panose="020B0604030504040204" pitchFamily="34" charset="0"/>
                <a:cs typeface="Verdana" panose="020B0604030504040204" pitchFamily="34" charset="0"/>
              </a:defRPr>
            </a:lvl7pPr>
            <a:lvl8pPr marL="232569" indent="-95250">
              <a:lnSpc>
                <a:spcPts val="1500"/>
              </a:lnSpc>
              <a:buSzPct val="80000"/>
              <a:tabLst/>
              <a:defRPr sz="1250" b="0" i="0">
                <a:latin typeface="Verdana" panose="020B0604030504040204" pitchFamily="34" charset="0"/>
                <a:ea typeface="Verdana" panose="020B0604030504040204" pitchFamily="34" charset="0"/>
                <a:cs typeface="Verdana" panose="020B0604030504040204" pitchFamily="34" charset="0"/>
              </a:defRPr>
            </a:lvl8pPr>
            <a:lvl9pPr marL="10319" indent="0">
              <a:lnSpc>
                <a:spcPts val="1200"/>
              </a:lnSpc>
              <a:buNone/>
              <a:tabLst/>
              <a:defRPr sz="900" b="0" i="0">
                <a:solidFill>
                  <a:schemeClr val="accent1"/>
                </a:solidFill>
                <a:latin typeface="Verdana" panose="020B0604030504040204" pitchFamily="34" charset="0"/>
                <a:ea typeface="Verdana" panose="020B0604030504040204" pitchFamily="34" charset="0"/>
                <a:cs typeface="Verdana" panose="020B0604030504040204" pitchFamily="34" charset="0"/>
              </a:defRPr>
            </a:lvl9pPr>
          </a:lstStyle>
          <a:p>
            <a:r>
              <a:rPr lang="pt-BR"/>
              <a:t>Complete a informação neste espaço</a:t>
            </a:r>
          </a:p>
        </p:txBody>
      </p:sp>
      <p:sp>
        <p:nvSpPr>
          <p:cNvPr id="2" name="Text Placeholder 12">
            <a:extLst>
              <a:ext uri="{FF2B5EF4-FFF2-40B4-BE49-F238E27FC236}">
                <a16:creationId xmlns:a16="http://schemas.microsoft.com/office/drawing/2014/main" id="{FE1F914A-FDFF-6B80-494A-5438DC3DCCF1}"/>
              </a:ext>
            </a:extLst>
          </p:cNvPr>
          <p:cNvSpPr>
            <a:spLocks noGrp="1"/>
          </p:cNvSpPr>
          <p:nvPr>
            <p:ph type="body" sz="quarter" idx="37" hasCustomPrompt="1"/>
          </p:nvPr>
        </p:nvSpPr>
        <p:spPr>
          <a:xfrm>
            <a:off x="518547" y="4896706"/>
            <a:ext cx="1796327" cy="975716"/>
          </a:xfrm>
          <a:prstGeom prst="rect">
            <a:avLst/>
          </a:prstGeom>
        </p:spPr>
        <p:txBody>
          <a:bodyPr wrap="square" lIns="0" rIns="90000">
            <a:spAutoFit/>
          </a:bodyPr>
          <a:lstStyle>
            <a:lvl1pPr marL="97632" indent="-97632" algn="l">
              <a:lnSpc>
                <a:spcPts val="1400"/>
              </a:lnSpc>
              <a:spcBef>
                <a:spcPts val="650"/>
              </a:spcBef>
              <a:buSzPct val="125000"/>
              <a:buFont typeface="Arial" panose="020B0604020202020204" pitchFamily="34" charset="0"/>
              <a:buChar char="•"/>
              <a:tabLst/>
              <a:defRPr sz="1150" b="0" i="0">
                <a:solidFill>
                  <a:srgbClr val="74838F"/>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err="1"/>
              <a:t>Mauris</a:t>
            </a:r>
            <a:r>
              <a:rPr lang="pt-BR"/>
              <a:t> id magna gravida, </a:t>
            </a:r>
            <a:r>
              <a:rPr lang="pt-BR" err="1"/>
              <a:t>varius</a:t>
            </a:r>
            <a:r>
              <a:rPr lang="pt-BR"/>
              <a:t> </a:t>
            </a:r>
            <a:r>
              <a:rPr lang="pt-BR" err="1"/>
              <a:t>risus</a:t>
            </a:r>
            <a:r>
              <a:rPr lang="pt-BR"/>
              <a:t> ac, </a:t>
            </a:r>
            <a:r>
              <a:rPr lang="pt-BR" err="1"/>
              <a:t>varius</a:t>
            </a:r>
            <a:r>
              <a:rPr lang="pt-BR"/>
              <a:t> nunc </a:t>
            </a:r>
            <a:r>
              <a:rPr lang="pt-BR" err="1"/>
              <a:t>nullam</a:t>
            </a:r>
            <a:r>
              <a:rPr lang="pt-BR"/>
              <a:t> ut </a:t>
            </a:r>
            <a:r>
              <a:rPr lang="pt-BR" err="1"/>
              <a:t>sit</a:t>
            </a:r>
            <a:r>
              <a:rPr lang="pt-BR"/>
              <a:t> </a:t>
            </a:r>
            <a:r>
              <a:rPr lang="pt-BR" err="1"/>
              <a:t>nulla</a:t>
            </a:r>
            <a:r>
              <a:rPr lang="pt-BR"/>
              <a:t> ut </a:t>
            </a:r>
            <a:r>
              <a:rPr lang="pt-BR" err="1"/>
              <a:t>velit</a:t>
            </a:r>
            <a:r>
              <a:rPr lang="pt-BR"/>
              <a:t> </a:t>
            </a:r>
            <a:r>
              <a:rPr lang="pt-BR" err="1"/>
              <a:t>rho</a:t>
            </a:r>
            <a:endParaRPr lang="pt-BR"/>
          </a:p>
        </p:txBody>
      </p:sp>
      <p:sp>
        <p:nvSpPr>
          <p:cNvPr id="3" name="Text Placeholder 12">
            <a:extLst>
              <a:ext uri="{FF2B5EF4-FFF2-40B4-BE49-F238E27FC236}">
                <a16:creationId xmlns:a16="http://schemas.microsoft.com/office/drawing/2014/main" id="{9A178BA6-F1BC-5804-3CD9-2EDB9B007AF7}"/>
              </a:ext>
            </a:extLst>
          </p:cNvPr>
          <p:cNvSpPr>
            <a:spLocks noGrp="1"/>
          </p:cNvSpPr>
          <p:nvPr>
            <p:ph type="body" sz="quarter" idx="40" hasCustomPrompt="1"/>
          </p:nvPr>
        </p:nvSpPr>
        <p:spPr>
          <a:xfrm>
            <a:off x="2831495" y="4896706"/>
            <a:ext cx="1669377" cy="1155253"/>
          </a:xfrm>
          <a:prstGeom prst="rect">
            <a:avLst/>
          </a:prstGeom>
        </p:spPr>
        <p:txBody>
          <a:bodyPr wrap="square" lIns="0" rIns="90000">
            <a:spAutoFit/>
          </a:bodyPr>
          <a:lstStyle>
            <a:lvl1pPr marL="97632" indent="-97632" algn="l">
              <a:lnSpc>
                <a:spcPts val="1400"/>
              </a:lnSpc>
              <a:spcBef>
                <a:spcPts val="650"/>
              </a:spcBef>
              <a:buSzPct val="125000"/>
              <a:buFont typeface="Arial" panose="020B0604020202020204" pitchFamily="34" charset="0"/>
              <a:buChar char="•"/>
              <a:tabLst/>
              <a:defRPr sz="1150" b="0" i="0">
                <a:solidFill>
                  <a:srgbClr val="74838F"/>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Consectetuer adipiscing elit, sed diam nonummy nibh euismod tincidunt ut dolore nonummy</a:t>
            </a:r>
          </a:p>
        </p:txBody>
      </p:sp>
      <p:sp>
        <p:nvSpPr>
          <p:cNvPr id="6" name="Text Placeholder 12">
            <a:extLst>
              <a:ext uri="{FF2B5EF4-FFF2-40B4-BE49-F238E27FC236}">
                <a16:creationId xmlns:a16="http://schemas.microsoft.com/office/drawing/2014/main" id="{2A3C19BF-045D-7305-B2AF-BA8D318CF6D6}"/>
              </a:ext>
            </a:extLst>
          </p:cNvPr>
          <p:cNvSpPr>
            <a:spLocks noGrp="1"/>
          </p:cNvSpPr>
          <p:nvPr>
            <p:ph type="body" sz="quarter" idx="41" hasCustomPrompt="1"/>
          </p:nvPr>
        </p:nvSpPr>
        <p:spPr>
          <a:xfrm>
            <a:off x="5182577" y="4896706"/>
            <a:ext cx="1847164" cy="1334789"/>
          </a:xfrm>
          <a:prstGeom prst="rect">
            <a:avLst/>
          </a:prstGeom>
        </p:spPr>
        <p:txBody>
          <a:bodyPr wrap="square" lIns="0" rIns="90000">
            <a:spAutoFit/>
          </a:bodyPr>
          <a:lstStyle>
            <a:lvl1pPr marL="97632" indent="-97632" algn="l">
              <a:lnSpc>
                <a:spcPts val="1400"/>
              </a:lnSpc>
              <a:spcBef>
                <a:spcPts val="650"/>
              </a:spcBef>
              <a:buSzPct val="125000"/>
              <a:buFont typeface="Arial" panose="020B0604020202020204" pitchFamily="34" charset="0"/>
              <a:buChar char="•"/>
              <a:tabLst/>
              <a:defRPr sz="1150" b="0" i="0">
                <a:solidFill>
                  <a:srgbClr val="74838F"/>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Wisi enim ad minim veniam, quis nostrud exerci tation ullam corper suscipit lobortis nisl ut aliquip ex ea commodo dolore</a:t>
            </a:r>
          </a:p>
        </p:txBody>
      </p:sp>
      <p:sp>
        <p:nvSpPr>
          <p:cNvPr id="7" name="Text Placeholder 12">
            <a:extLst>
              <a:ext uri="{FF2B5EF4-FFF2-40B4-BE49-F238E27FC236}">
                <a16:creationId xmlns:a16="http://schemas.microsoft.com/office/drawing/2014/main" id="{BD6CBF7B-3F63-596E-06CE-214312FC7DF7}"/>
              </a:ext>
            </a:extLst>
          </p:cNvPr>
          <p:cNvSpPr>
            <a:spLocks noGrp="1"/>
          </p:cNvSpPr>
          <p:nvPr>
            <p:ph type="body" sz="quarter" idx="60" hasCustomPrompt="1"/>
          </p:nvPr>
        </p:nvSpPr>
        <p:spPr>
          <a:xfrm>
            <a:off x="7633055" y="4896706"/>
            <a:ext cx="1619994" cy="1155253"/>
          </a:xfrm>
          <a:prstGeom prst="rect">
            <a:avLst/>
          </a:prstGeom>
        </p:spPr>
        <p:txBody>
          <a:bodyPr wrap="square" lIns="0" rIns="90000">
            <a:spAutoFit/>
          </a:bodyPr>
          <a:lstStyle>
            <a:lvl1pPr marL="97632" indent="-97632" algn="l">
              <a:lnSpc>
                <a:spcPts val="1400"/>
              </a:lnSpc>
              <a:spcBef>
                <a:spcPts val="650"/>
              </a:spcBef>
              <a:buSzPct val="125000"/>
              <a:buFont typeface="Arial" panose="020B0604020202020204" pitchFamily="34" charset="0"/>
              <a:buChar char="•"/>
              <a:tabLst/>
              <a:defRPr sz="1150" b="0" i="0">
                <a:solidFill>
                  <a:srgbClr val="74838F"/>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Nonummy nibh euismod tincidunt</a:t>
            </a:r>
            <a:br>
              <a:rPr lang="pt-BR"/>
            </a:br>
            <a:r>
              <a:rPr lang="pt-BR"/>
              <a:t>ut laoreet dolore magna aliquam erat volutpat sit amet</a:t>
            </a:r>
          </a:p>
        </p:txBody>
      </p:sp>
      <p:sp>
        <p:nvSpPr>
          <p:cNvPr id="8" name="Text Placeholder 12">
            <a:extLst>
              <a:ext uri="{FF2B5EF4-FFF2-40B4-BE49-F238E27FC236}">
                <a16:creationId xmlns:a16="http://schemas.microsoft.com/office/drawing/2014/main" id="{288AB4CD-817B-E372-8A66-633A0F363277}"/>
              </a:ext>
            </a:extLst>
          </p:cNvPr>
          <p:cNvSpPr>
            <a:spLocks noGrp="1"/>
          </p:cNvSpPr>
          <p:nvPr>
            <p:ph type="body" sz="quarter" idx="43" hasCustomPrompt="1"/>
          </p:nvPr>
        </p:nvSpPr>
        <p:spPr>
          <a:xfrm>
            <a:off x="9967006" y="4896706"/>
            <a:ext cx="1619994" cy="1155253"/>
          </a:xfrm>
          <a:prstGeom prst="rect">
            <a:avLst/>
          </a:prstGeom>
        </p:spPr>
        <p:txBody>
          <a:bodyPr wrap="square" lIns="0" rIns="90000">
            <a:spAutoFit/>
          </a:bodyPr>
          <a:lstStyle>
            <a:lvl1pPr marL="97632" indent="-97632" algn="l">
              <a:lnSpc>
                <a:spcPts val="1400"/>
              </a:lnSpc>
              <a:spcBef>
                <a:spcPts val="650"/>
              </a:spcBef>
              <a:buSzPct val="125000"/>
              <a:buFont typeface="Arial" panose="020B0604020202020204" pitchFamily="34" charset="0"/>
              <a:buChar char="•"/>
              <a:tabLst/>
              <a:defRPr sz="1150" b="0" i="0">
                <a:solidFill>
                  <a:srgbClr val="74838F"/>
                </a:solidFill>
                <a:latin typeface="Verdana" panose="020B0604030504040204" pitchFamily="34" charset="0"/>
                <a:ea typeface="Verdana" panose="020B0604030504040204" pitchFamily="34" charset="0"/>
                <a:cs typeface="Verdana" panose="020B0604030504040204" pitchFamily="34" charset="0"/>
              </a:defRPr>
            </a:lvl1pPr>
          </a:lstStyle>
          <a:p>
            <a:pPr lvl="0"/>
            <a:r>
              <a:rPr lang="pt-BR"/>
              <a:t>Sed diam nonummy</a:t>
            </a:r>
            <a:br>
              <a:rPr lang="pt-BR"/>
            </a:br>
            <a:r>
              <a:rPr lang="pt-BR"/>
              <a:t>nibh euismod risus tincidunt ut laoreet dolore magna. Pellentesque elem</a:t>
            </a:r>
          </a:p>
        </p:txBody>
      </p:sp>
      <p:sp>
        <p:nvSpPr>
          <p:cNvPr id="4" name="Slide Number Placeholder 5">
            <a:extLst>
              <a:ext uri="{FF2B5EF4-FFF2-40B4-BE49-F238E27FC236}">
                <a16:creationId xmlns:a16="http://schemas.microsoft.com/office/drawing/2014/main" id="{3D7FBCA4-9EAC-1DFB-FFF8-5F6DA9552FC3}"/>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382696345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34" Type="http://schemas.openxmlformats.org/officeDocument/2006/relationships/theme" Target="../theme/theme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8"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slideLayout" Target="../slideLayouts/slideLayout102.xml"/><Relationship Id="rId21" Type="http://schemas.openxmlformats.org/officeDocument/2006/relationships/slideLayout" Target="../slideLayouts/slideLayout84.xml"/><Relationship Id="rId34" Type="http://schemas.openxmlformats.org/officeDocument/2006/relationships/slideLayout" Target="../slideLayouts/slideLayout97.xml"/><Relationship Id="rId42" Type="http://schemas.openxmlformats.org/officeDocument/2006/relationships/slideLayout" Target="../slideLayouts/slideLayout105.xml"/><Relationship Id="rId47" Type="http://schemas.openxmlformats.org/officeDocument/2006/relationships/slideLayout" Target="../slideLayouts/slideLayout110.xml"/><Relationship Id="rId50" Type="http://schemas.openxmlformats.org/officeDocument/2006/relationships/slideLayout" Target="../slideLayouts/slideLayout113.xml"/><Relationship Id="rId55" Type="http://schemas.openxmlformats.org/officeDocument/2006/relationships/theme" Target="../theme/theme4.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9" Type="http://schemas.openxmlformats.org/officeDocument/2006/relationships/slideLayout" Target="../slideLayouts/slideLayout92.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40" Type="http://schemas.openxmlformats.org/officeDocument/2006/relationships/slideLayout" Target="../slideLayouts/slideLayout103.xml"/><Relationship Id="rId45" Type="http://schemas.openxmlformats.org/officeDocument/2006/relationships/slideLayout" Target="../slideLayouts/slideLayout108.xml"/><Relationship Id="rId53" Type="http://schemas.openxmlformats.org/officeDocument/2006/relationships/slideLayout" Target="../slideLayouts/slideLayout116.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4" Type="http://schemas.openxmlformats.org/officeDocument/2006/relationships/slideLayout" Target="../slideLayouts/slideLayout107.xml"/><Relationship Id="rId52" Type="http://schemas.openxmlformats.org/officeDocument/2006/relationships/slideLayout" Target="../slideLayouts/slideLayout115.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43" Type="http://schemas.openxmlformats.org/officeDocument/2006/relationships/slideLayout" Target="../slideLayouts/slideLayout106.xml"/><Relationship Id="rId48" Type="http://schemas.openxmlformats.org/officeDocument/2006/relationships/slideLayout" Target="../slideLayouts/slideLayout111.xml"/><Relationship Id="rId8" Type="http://schemas.openxmlformats.org/officeDocument/2006/relationships/slideLayout" Target="../slideLayouts/slideLayout71.xml"/><Relationship Id="rId51" Type="http://schemas.openxmlformats.org/officeDocument/2006/relationships/slideLayout" Target="../slideLayouts/slideLayout114.xml"/><Relationship Id="rId3" Type="http://schemas.openxmlformats.org/officeDocument/2006/relationships/slideLayout" Target="../slideLayouts/slideLayout66.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slideLayout" Target="../slideLayouts/slideLayout101.xml"/><Relationship Id="rId46" Type="http://schemas.openxmlformats.org/officeDocument/2006/relationships/slideLayout" Target="../slideLayouts/slideLayout109.xml"/><Relationship Id="rId20" Type="http://schemas.openxmlformats.org/officeDocument/2006/relationships/slideLayout" Target="../slideLayouts/slideLayout83.xml"/><Relationship Id="rId41" Type="http://schemas.openxmlformats.org/officeDocument/2006/relationships/slideLayout" Target="../slideLayouts/slideLayout104.xml"/><Relationship Id="rId54" Type="http://schemas.openxmlformats.org/officeDocument/2006/relationships/slideLayout" Target="../slideLayouts/slideLayout117.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49"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141D316-82EA-8885-AE6D-749797E05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CCFCA839-AE0E-0FF8-B933-C66A1DF428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EABFF3C-7CD5-300E-0863-46B9B5F054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B5B9A7-7139-4D77-B32E-CEEDC84BFF4B}" type="datetimeFigureOut">
              <a:rPr lang="pt-BR" smtClean="0"/>
              <a:t>20/07/2026</a:t>
            </a:fld>
            <a:endParaRPr lang="pt-BR"/>
          </a:p>
        </p:txBody>
      </p:sp>
      <p:sp>
        <p:nvSpPr>
          <p:cNvPr id="5" name="Espaço Reservado para Rodapé 4">
            <a:extLst>
              <a:ext uri="{FF2B5EF4-FFF2-40B4-BE49-F238E27FC236}">
                <a16:creationId xmlns:a16="http://schemas.microsoft.com/office/drawing/2014/main" id="{ED55ECE7-DB55-4FE6-7962-23F58FC59C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FE38658-8E2E-1B85-B24C-AA5961FCF1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7288AD-7C1C-42CD-B055-AAF9FF71E3A6}" type="slidenum">
              <a:rPr lang="pt-BR" smtClean="0"/>
              <a:t>‹#›</a:t>
            </a:fld>
            <a:endParaRPr lang="pt-BR"/>
          </a:p>
        </p:txBody>
      </p:sp>
    </p:spTree>
    <p:extLst>
      <p:ext uri="{BB962C8B-B14F-4D97-AF65-F5344CB8AC3E}">
        <p14:creationId xmlns:p14="http://schemas.microsoft.com/office/powerpoint/2010/main" val="2664557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93FE5EF-4AD4-CB95-4219-D4E410AEFEC8}"/>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187642376"/>
      </p:ext>
    </p:extLst>
  </p:cSld>
  <p:clrMap bg1="lt1" tx1="dk1" bg2="lt2" tx2="dk2" accent1="accent1" accent2="accent2" accent3="accent3" accent4="accent4" accent5="accent5" accent6="accent6" hlink="hlink" folHlink="folHlink"/>
  <p:sldLayoutIdLst>
    <p:sldLayoutId id="2147483680" r:id="rId1"/>
  </p:sldLayoutIdLst>
  <p:hf hdr="0" ftr="0" dt="0"/>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43878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65" r:id="rId29"/>
    <p:sldLayoutId id="2147483766" r:id="rId30"/>
    <p:sldLayoutId id="2147483767" r:id="rId31"/>
    <p:sldLayoutId id="2147483768" r:id="rId32"/>
    <p:sldLayoutId id="2147483769" r:id="rId33"/>
  </p:sldLayoutIdLst>
  <p:hf hdr="0" ftr="0" dt="0"/>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CC41688-B585-4207-9D53-BEDD4A22EA08}"/>
              </a:ext>
            </a:extLst>
          </p:cNvPr>
          <p:cNvSpPr>
            <a:spLocks noGrp="1"/>
          </p:cNvSpPr>
          <p:nvPr>
            <p:ph type="sldNum" sz="quarter" idx="4"/>
          </p:nvPr>
        </p:nvSpPr>
        <p:spPr>
          <a:xfrm>
            <a:off x="11312733" y="455562"/>
            <a:ext cx="246862" cy="123111"/>
          </a:xfrm>
          <a:prstGeom prst="rect">
            <a:avLst/>
          </a:prstGeom>
        </p:spPr>
        <p:txBody>
          <a:bodyPr vert="horz" wrap="none" lIns="0" tIns="0" rIns="0" bIns="0" rtlCol="0" anchor="ctr">
            <a:spAutoFit/>
          </a:bodyPr>
          <a:lstStyle>
            <a:lvl1pPr algn="r">
              <a:defRPr sz="800" b="1" i="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fld id="{FB34DE4E-D4F4-BC43-BACF-9EB3E36D6152}" type="slidenum">
              <a:rPr lang="x-none"/>
              <a:pPr/>
              <a:t>‹#›</a:t>
            </a:fld>
            <a:endParaRPr lang="x-none"/>
          </a:p>
        </p:txBody>
      </p:sp>
    </p:spTree>
    <p:extLst>
      <p:ext uri="{BB962C8B-B14F-4D97-AF65-F5344CB8AC3E}">
        <p14:creationId xmlns:p14="http://schemas.microsoft.com/office/powerpoint/2010/main" val="143642360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 id="2147483749" r:id="rId39"/>
    <p:sldLayoutId id="2147483750" r:id="rId40"/>
    <p:sldLayoutId id="2147483751" r:id="rId41"/>
    <p:sldLayoutId id="2147483752" r:id="rId42"/>
    <p:sldLayoutId id="2147483753" r:id="rId43"/>
    <p:sldLayoutId id="2147483754" r:id="rId44"/>
    <p:sldLayoutId id="2147483755" r:id="rId45"/>
    <p:sldLayoutId id="2147483756" r:id="rId46"/>
    <p:sldLayoutId id="2147483757" r:id="rId47"/>
    <p:sldLayoutId id="2147483758" r:id="rId48"/>
    <p:sldLayoutId id="2147483759" r:id="rId49"/>
    <p:sldLayoutId id="2147483760" r:id="rId50"/>
    <p:sldLayoutId id="2147483761" r:id="rId51"/>
    <p:sldLayoutId id="2147483762" r:id="rId52"/>
    <p:sldLayoutId id="2147483763" r:id="rId53"/>
    <p:sldLayoutId id="2147483764" r:id="rId54"/>
  </p:sldLayoutIdLst>
  <p:transition spd="med">
    <p:fade/>
  </p:transition>
  <p:hf hdr="0" ftr="0" dt="0"/>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19.svg"/><Relationship Id="rId5" Type="http://schemas.openxmlformats.org/officeDocument/2006/relationships/image" Target="../media/image18.png"/><Relationship Id="rId4" Type="http://schemas.microsoft.com/office/2017/06/relationships/model3d" Target="../media/model3d2.glb"/></Relationships>
</file>

<file path=ppt/slides/_rels/slide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6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40.jpeg"/><Relationship Id="rId1" Type="http://schemas.openxmlformats.org/officeDocument/2006/relationships/slideLayout" Target="../slideLayouts/slideLayout63.xml"/><Relationship Id="rId5" Type="http://schemas.openxmlformats.org/officeDocument/2006/relationships/image" Target="../media/image41.sv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slideLayout" Target="../slideLayouts/slideLayout42.xml"/><Relationship Id="rId7" Type="http://schemas.openxmlformats.org/officeDocument/2006/relationships/image" Target="../media/image27.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8.png"/><Relationship Id="rId5" Type="http://schemas.microsoft.com/office/2017/06/relationships/model3d" Target="../media/model3d1.glb"/><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microsoft.com/office/2017/06/relationships/model3d" Target="../media/model3d2.glb"/><Relationship Id="rId2" Type="http://schemas.openxmlformats.org/officeDocument/2006/relationships/notesSlide" Target="../notesSlides/notesSlide2.xml"/><Relationship Id="rId1" Type="http://schemas.openxmlformats.org/officeDocument/2006/relationships/slideLayout" Target="../slideLayouts/slideLayout33.xml"/><Relationship Id="rId5" Type="http://schemas.openxmlformats.org/officeDocument/2006/relationships/image" Target="../media/image21.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svg"/><Relationship Id="rId1" Type="http://schemas.openxmlformats.org/officeDocument/2006/relationships/slideLayout" Target="../slideLayouts/slideLayout115.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114.xml"/><Relationship Id="rId4" Type="http://schemas.openxmlformats.org/officeDocument/2006/relationships/image" Target="../media/image47.sv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14.xml"/><Relationship Id="rId4"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14.xml"/><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2.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5.sv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5.svg"/><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0.png"/><Relationship Id="rId1" Type="http://schemas.openxmlformats.org/officeDocument/2006/relationships/slideLayout" Target="../slideLayouts/slideLayout32.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jpeg"/><Relationship Id="rId1" Type="http://schemas.openxmlformats.org/officeDocument/2006/relationships/slideLayout" Target="../slideLayouts/slideLayout58.xml"/><Relationship Id="rId6" Type="http://schemas.openxmlformats.org/officeDocument/2006/relationships/image" Target="../media/image28.png"/><Relationship Id="rId5" Type="http://schemas.microsoft.com/office/2017/06/relationships/model3d" Target="../media/model3d1.glb"/><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7.svg"/><Relationship Id="rId1" Type="http://schemas.openxmlformats.org/officeDocument/2006/relationships/slideLayout" Target="../slideLayouts/slideLayout60.xml"/><Relationship Id="rId5" Type="http://schemas.openxmlformats.org/officeDocument/2006/relationships/hyperlink" Target="https://share.linx.com.br/pages/viewpage.action?pageId=695377569" TargetMode="Externa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31.jpeg"/><Relationship Id="rId1" Type="http://schemas.openxmlformats.org/officeDocument/2006/relationships/slideLayout" Target="../slideLayouts/slideLayout53.xml"/><Relationship Id="rId6" Type="http://schemas.microsoft.com/office/2017/06/relationships/model3d" Target="../media/model3d1.glb"/><Relationship Id="rId5" Type="http://schemas.openxmlformats.org/officeDocument/2006/relationships/image" Target="../media/image27.sv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1.xml"/><Relationship Id="rId6" Type="http://schemas.openxmlformats.org/officeDocument/2006/relationships/image" Target="../media/image35.png"/><Relationship Id="rId5" Type="http://schemas.openxmlformats.org/officeDocument/2006/relationships/image" Target="../media/image29.sv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9" name="3D Model 8">
                <a:extLst>
                  <a:ext uri="{FF2B5EF4-FFF2-40B4-BE49-F238E27FC236}">
                    <a16:creationId xmlns:a16="http://schemas.microsoft.com/office/drawing/2014/main" id="{0F8626DB-58B9-890B-480D-A08F91A6FBBB}"/>
                  </a:ext>
                </a:extLst>
              </p:cNvPr>
              <p:cNvGraphicFramePr>
                <a:graphicFrameLocks noChangeAspect="1"/>
              </p:cNvGraphicFramePr>
              <p:nvPr/>
            </p:nvGraphicFramePr>
            <p:xfrm>
              <a:off x="5098616" y="2391352"/>
              <a:ext cx="1976104" cy="2097207"/>
            </p:xfrm>
            <a:graphic>
              <a:graphicData uri="http://schemas.microsoft.com/office/drawing/2017/model3d">
                <am3d:model3d r:embed="rId4">
                  <am3d:spPr>
                    <a:xfrm>
                      <a:off x="0" y="0"/>
                      <a:ext cx="1976104" cy="2097207"/>
                    </a:xfrm>
                    <a:prstGeom prst="rect">
                      <a:avLst/>
                    </a:prstGeom>
                  </am3d:spPr>
                  <am3d:camera>
                    <am3d:pos x="0" y="0" z="69295380"/>
                    <am3d:up dx="0" dy="36000000" dz="0"/>
                    <am3d:lookAt x="0" y="0" z="0"/>
                    <am3d:perspective fov="2700000"/>
                  </am3d:camera>
                  <am3d:trans>
                    <am3d:meterPerModelUnit n="35553985" d="1000000"/>
                    <am3d:preTrans dx="0" dy="0" dz="0"/>
                    <am3d:scale>
                      <am3d:sx n="1000000" d="1000000"/>
                      <am3d:sy n="1000000" d="1000000"/>
                      <am3d:sz n="1000000" d="1000000"/>
                    </am3d:scale>
                    <am3d:rot/>
                    <am3d:postTrans dx="0" dy="0" dz="0"/>
                  </am3d:trans>
                  <am3d:raster rName="Office3DRenderer" rVer="16.0.8326">
                    <am3d:blip r:embed="rId5"/>
                  </am3d:raster>
                  <am3d:objViewport viewportSz="288246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a:extLst>
                  <a:ext uri="{FF2B5EF4-FFF2-40B4-BE49-F238E27FC236}">
                    <a16:creationId xmlns:a16="http://schemas.microsoft.com/office/drawing/2014/main" id="{0F8626DB-58B9-890B-480D-A08F91A6FBBB}"/>
                  </a:ext>
                </a:extLst>
              </p:cNvPr>
              <p:cNvPicPr>
                <a:picLocks noGrp="1" noRot="1" noChangeAspect="1" noMove="1" noResize="1" noEditPoints="1" noAdjustHandles="1" noChangeArrowheads="1" noChangeShapeType="1" noCrop="1"/>
              </p:cNvPicPr>
              <p:nvPr/>
            </p:nvPicPr>
            <p:blipFill>
              <a:blip r:embed="rId5"/>
              <a:stretch>
                <a:fillRect/>
              </a:stretch>
            </p:blipFill>
            <p:spPr>
              <a:xfrm>
                <a:off x="5098616" y="2391352"/>
                <a:ext cx="1976104" cy="2097207"/>
              </a:xfrm>
              <a:prstGeom prst="rect">
                <a:avLst/>
              </a:prstGeom>
            </p:spPr>
          </p:pic>
        </mc:Fallback>
      </mc:AlternateContent>
      <p:pic>
        <p:nvPicPr>
          <p:cNvPr id="7" name="Gráfico 6">
            <a:extLst>
              <a:ext uri="{FF2B5EF4-FFF2-40B4-BE49-F238E27FC236}">
                <a16:creationId xmlns:a16="http://schemas.microsoft.com/office/drawing/2014/main" id="{F2B2AD32-23C8-9573-566A-A2F404E76E7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98616" y="4787103"/>
            <a:ext cx="1976104" cy="560389"/>
          </a:xfrm>
          <a:prstGeom prst="rect">
            <a:avLst/>
          </a:prstGeom>
        </p:spPr>
      </p:pic>
      <p:sp>
        <p:nvSpPr>
          <p:cNvPr id="8" name="CaixaDeTexto 7">
            <a:extLst>
              <a:ext uri="{FF2B5EF4-FFF2-40B4-BE49-F238E27FC236}">
                <a16:creationId xmlns:a16="http://schemas.microsoft.com/office/drawing/2014/main" id="{68C80F1F-A115-674D-2D3E-8CD1D5AB0FA1}"/>
              </a:ext>
            </a:extLst>
          </p:cNvPr>
          <p:cNvSpPr txBox="1"/>
          <p:nvPr/>
        </p:nvSpPr>
        <p:spPr>
          <a:xfrm>
            <a:off x="1257698" y="3021196"/>
            <a:ext cx="9676606" cy="861774"/>
          </a:xfrm>
          <a:prstGeom prst="rect">
            <a:avLst/>
          </a:prstGeom>
          <a:noFill/>
        </p:spPr>
        <p:txBody>
          <a:bodyPr wrap="square" rtlCol="0">
            <a:spAutoFit/>
          </a:bodyPr>
          <a:lstStyle/>
          <a:p>
            <a:pPr algn="ctr" defTabSz="228600"/>
            <a:r>
              <a:rPr lang="pt-BR" sz="5000" b="1">
                <a:solidFill>
                  <a:srgbClr val="FFFFFF"/>
                </a:solidFill>
                <a:latin typeface="Verdana" panose="020B0604030504040204" pitchFamily="34" charset="0"/>
              </a:rPr>
              <a:t>Linx</a:t>
            </a:r>
            <a:r>
              <a:rPr lang="pt-BR" sz="5000">
                <a:solidFill>
                  <a:srgbClr val="FFFFFF"/>
                </a:solidFill>
                <a:latin typeface="Verdana" panose="020B0604030504040204" pitchFamily="34" charset="0"/>
              </a:rPr>
              <a:t> </a:t>
            </a:r>
            <a:r>
              <a:rPr lang="pt-BR" sz="5000">
                <a:solidFill>
                  <a:srgbClr val="FFFFFF"/>
                </a:solidFill>
                <a:latin typeface="TOTVS Light" panose="020B0303020203020304" pitchFamily="34" charset="0"/>
              </a:rPr>
              <a:t>agora é </a:t>
            </a:r>
            <a:r>
              <a:rPr lang="pt-BR" sz="5000" b="1">
                <a:solidFill>
                  <a:srgbClr val="FFFFFF"/>
                </a:solidFill>
                <a:latin typeface="Verdana" panose="020B0604030504040204" pitchFamily="34" charset="0"/>
              </a:rPr>
              <a:t>TOTVS</a:t>
            </a:r>
          </a:p>
        </p:txBody>
      </p:sp>
    </p:spTree>
    <p:extLst>
      <p:ext uri="{BB962C8B-B14F-4D97-AF65-F5344CB8AC3E}">
        <p14:creationId xmlns:p14="http://schemas.microsoft.com/office/powerpoint/2010/main" val="7611000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additive="sum">
                                        <p:cTn id="8" dur="1000" fill="hold"/>
                                        <p:tgtEl>
                                          <p:spTgt spid="9"/>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9"/>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9"/>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9"/>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B8E0E-3F65-2B5F-85F4-A4C58FE76B52}"/>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82C514AE-9BF9-104C-17C2-443FA5179D2A}"/>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r="75358"/>
          <a:stretch/>
        </p:blipFill>
        <p:spPr>
          <a:xfrm>
            <a:off x="11717955" y="353609"/>
            <a:ext cx="250626" cy="288622"/>
          </a:xfrm>
          <a:prstGeom prst="rect">
            <a:avLst/>
          </a:prstGeom>
        </p:spPr>
      </p:pic>
      <p:sp>
        <p:nvSpPr>
          <p:cNvPr id="3" name="Slide Number Placeholder 2">
            <a:extLst>
              <a:ext uri="{FF2B5EF4-FFF2-40B4-BE49-F238E27FC236}">
                <a16:creationId xmlns:a16="http://schemas.microsoft.com/office/drawing/2014/main" id="{82DDBB64-D823-3FE8-23B9-A0A25DD1E945}"/>
              </a:ext>
            </a:extLst>
          </p:cNvPr>
          <p:cNvSpPr>
            <a:spLocks noGrp="1" noRot="1" noMove="1" noResize="1" noEditPoints="1" noAdjustHandles="1" noChangeArrowheads="1" noChangeShapeType="1"/>
          </p:cNvSpPr>
          <p:nvPr>
            <p:ph type="sldNum" sz="quarter" idx="4"/>
          </p:nvPr>
        </p:nvSpPr>
        <p:spPr/>
        <p:txBody>
          <a:bodyPr/>
          <a:lstStyle>
            <a:defPPr>
              <a:defRPr lang="en-US"/>
            </a:defPPr>
            <a:lvl1pPr marL="0" algn="l" defTabSz="114300" rtl="0" eaLnBrk="1" latinLnBrk="0" hangingPunct="1">
              <a:defRPr sz="450" kern="1200">
                <a:solidFill>
                  <a:schemeClr val="tx1"/>
                </a:solidFill>
                <a:latin typeface="+mn-lt"/>
                <a:ea typeface="+mn-ea"/>
                <a:cs typeface="+mn-cs"/>
              </a:defRPr>
            </a:lvl1pPr>
            <a:lvl2pPr marL="114300" algn="l" defTabSz="114300" rtl="0" eaLnBrk="1" latinLnBrk="0" hangingPunct="1">
              <a:defRPr sz="450" kern="1200">
                <a:solidFill>
                  <a:schemeClr val="tx1"/>
                </a:solidFill>
                <a:latin typeface="+mn-lt"/>
                <a:ea typeface="+mn-ea"/>
                <a:cs typeface="+mn-cs"/>
              </a:defRPr>
            </a:lvl2pPr>
            <a:lvl3pPr marL="228600" algn="l" defTabSz="114300" rtl="0" eaLnBrk="1" latinLnBrk="0" hangingPunct="1">
              <a:defRPr sz="450" kern="1200">
                <a:solidFill>
                  <a:schemeClr val="tx1"/>
                </a:solidFill>
                <a:latin typeface="+mn-lt"/>
                <a:ea typeface="+mn-ea"/>
                <a:cs typeface="+mn-cs"/>
              </a:defRPr>
            </a:lvl3pPr>
            <a:lvl4pPr marL="342900" algn="l" defTabSz="114300" rtl="0" eaLnBrk="1" latinLnBrk="0" hangingPunct="1">
              <a:defRPr sz="450" kern="1200">
                <a:solidFill>
                  <a:schemeClr val="tx1"/>
                </a:solidFill>
                <a:latin typeface="+mn-lt"/>
                <a:ea typeface="+mn-ea"/>
                <a:cs typeface="+mn-cs"/>
              </a:defRPr>
            </a:lvl4pPr>
            <a:lvl5pPr marL="457200" algn="l" defTabSz="114300" rtl="0" eaLnBrk="1" latinLnBrk="0" hangingPunct="1">
              <a:defRPr sz="450" kern="1200">
                <a:solidFill>
                  <a:schemeClr val="tx1"/>
                </a:solidFill>
                <a:latin typeface="+mn-lt"/>
                <a:ea typeface="+mn-ea"/>
                <a:cs typeface="+mn-cs"/>
              </a:defRPr>
            </a:lvl5pPr>
            <a:lvl6pPr marL="571500" algn="l" defTabSz="114300" rtl="0" eaLnBrk="1" latinLnBrk="0" hangingPunct="1">
              <a:defRPr sz="450" kern="1200">
                <a:solidFill>
                  <a:schemeClr val="tx1"/>
                </a:solidFill>
                <a:latin typeface="+mn-lt"/>
                <a:ea typeface="+mn-ea"/>
                <a:cs typeface="+mn-cs"/>
              </a:defRPr>
            </a:lvl6pPr>
            <a:lvl7pPr marL="685800" algn="l" defTabSz="114300" rtl="0" eaLnBrk="1" latinLnBrk="0" hangingPunct="1">
              <a:defRPr sz="450" kern="1200">
                <a:solidFill>
                  <a:schemeClr val="tx1"/>
                </a:solidFill>
                <a:latin typeface="+mn-lt"/>
                <a:ea typeface="+mn-ea"/>
                <a:cs typeface="+mn-cs"/>
              </a:defRPr>
            </a:lvl7pPr>
            <a:lvl8pPr marL="800100" algn="l" defTabSz="114300" rtl="0" eaLnBrk="1" latinLnBrk="0" hangingPunct="1">
              <a:defRPr sz="450" kern="1200">
                <a:solidFill>
                  <a:schemeClr val="tx1"/>
                </a:solidFill>
                <a:latin typeface="+mn-lt"/>
                <a:ea typeface="+mn-ea"/>
                <a:cs typeface="+mn-cs"/>
              </a:defRPr>
            </a:lvl8pPr>
            <a:lvl9pPr marL="914400" algn="l" defTabSz="114300" rtl="0" eaLnBrk="1" latinLnBrk="0" hangingPunct="1">
              <a:defRPr sz="450" kern="1200">
                <a:solidFill>
                  <a:schemeClr val="tx1"/>
                </a:solidFill>
                <a:latin typeface="+mn-lt"/>
                <a:ea typeface="+mn-ea"/>
                <a:cs typeface="+mn-cs"/>
              </a:defRPr>
            </a:lvl9pPr>
          </a:lstStyle>
          <a:p>
            <a:fld id="{FB34DE4E-D4F4-BC43-BACF-9EB3E36D6152}" type="slidenum">
              <a:rPr lang="x-none"/>
              <a:pPr/>
              <a:t>10</a:t>
            </a:fld>
            <a:endParaRPr lang="x-none"/>
          </a:p>
        </p:txBody>
      </p:sp>
      <p:pic>
        <p:nvPicPr>
          <p:cNvPr id="16" name="Gráfico 15">
            <a:extLst>
              <a:ext uri="{FF2B5EF4-FFF2-40B4-BE49-F238E27FC236}">
                <a16:creationId xmlns:a16="http://schemas.microsoft.com/office/drawing/2014/main" id="{7E1518BB-11DE-A7BD-6170-A40AD836D2CD}"/>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l="4037" t="25932" r="4037" b="25932"/>
          <a:stretch>
            <a:fillRect/>
          </a:stretch>
        </p:blipFill>
        <p:spPr>
          <a:xfrm>
            <a:off x="10206288" y="6344827"/>
            <a:ext cx="1844793" cy="346055"/>
          </a:xfrm>
          <a:prstGeom prst="rect">
            <a:avLst/>
          </a:prstGeom>
        </p:spPr>
      </p:pic>
      <p:sp>
        <p:nvSpPr>
          <p:cNvPr id="21" name="Espaço Reservado para Texto 20">
            <a:extLst>
              <a:ext uri="{FF2B5EF4-FFF2-40B4-BE49-F238E27FC236}">
                <a16:creationId xmlns:a16="http://schemas.microsoft.com/office/drawing/2014/main" id="{91479DCB-17EC-73A3-BA2A-FF3836AB4433}"/>
              </a:ext>
            </a:extLst>
          </p:cNvPr>
          <p:cNvSpPr>
            <a:spLocks noGrp="1"/>
          </p:cNvSpPr>
          <p:nvPr>
            <p:ph type="body" sz="quarter" idx="48"/>
          </p:nvPr>
        </p:nvSpPr>
        <p:spPr>
          <a:xfrm>
            <a:off x="348358" y="261740"/>
            <a:ext cx="11028374" cy="1041311"/>
          </a:xfrm>
        </p:spPr>
        <p:txBody>
          <a:bodyPr wrap="square" lIns="0" tIns="45720" rIns="90000" bIns="45720" anchor="t">
            <a:spAutoFit/>
          </a:bodyPr>
          <a:lstStyle/>
          <a:p>
            <a:r>
              <a:rPr lang="pt-BR" sz="2400" err="1">
                <a:latin typeface="Verdana"/>
                <a:ea typeface="Verdana"/>
              </a:rPr>
              <a:t>DANFSe</a:t>
            </a:r>
            <a:r>
              <a:rPr lang="pt-BR" sz="2400">
                <a:latin typeface="Verdana"/>
                <a:ea typeface="Verdana"/>
              </a:rPr>
              <a:t> – Documento Auxiliar Nota Fiscal de Serviço Eletrônica</a:t>
            </a:r>
            <a:endParaRPr lang="pt-BR" sz="2400" b="0">
              <a:solidFill>
                <a:srgbClr val="000000"/>
              </a:solidFill>
              <a:latin typeface="Verdana"/>
              <a:ea typeface="Verdana"/>
            </a:endParaRPr>
          </a:p>
          <a:p>
            <a:endParaRPr lang="pt-BR"/>
          </a:p>
        </p:txBody>
      </p:sp>
      <p:sp>
        <p:nvSpPr>
          <p:cNvPr id="5" name="Text Placeholder 4">
            <a:extLst>
              <a:ext uri="{FF2B5EF4-FFF2-40B4-BE49-F238E27FC236}">
                <a16:creationId xmlns:a16="http://schemas.microsoft.com/office/drawing/2014/main" id="{4933B72D-87AA-8AD7-E450-B2ACFDF863F1}"/>
              </a:ext>
            </a:extLst>
          </p:cNvPr>
          <p:cNvSpPr txBox="1">
            <a:spLocks/>
          </p:cNvSpPr>
          <p:nvPr/>
        </p:nvSpPr>
        <p:spPr>
          <a:xfrm>
            <a:off x="348359" y="762788"/>
            <a:ext cx="8494347" cy="334707"/>
          </a:xfrm>
          <a:prstGeom prst="rect">
            <a:avLst/>
          </a:prstGeom>
        </p:spPr>
        <p:txBody>
          <a:bodyPr wrap="square" lIns="0" tIns="45720" rIns="90000" bIns="45720" anchor="t">
            <a:spAutoFit/>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1750">
                <a:latin typeface="Verdana"/>
                <a:ea typeface="Verdana"/>
              </a:rPr>
              <a:t>Padrão Nacional</a:t>
            </a:r>
            <a:endParaRPr lang="pt-BR" sz="1750">
              <a:ea typeface="Verdana"/>
            </a:endParaRPr>
          </a:p>
        </p:txBody>
      </p:sp>
      <p:pic>
        <p:nvPicPr>
          <p:cNvPr id="7" name="Imagem 6" descr="Interface gráfica do usuário, Aplicativo, Tabela&#10;&#10;O conteúdo gerado por IA pode estar incorreto.">
            <a:extLst>
              <a:ext uri="{FF2B5EF4-FFF2-40B4-BE49-F238E27FC236}">
                <a16:creationId xmlns:a16="http://schemas.microsoft.com/office/drawing/2014/main" id="{B6881202-C578-D22D-175B-1C3C811A386D}"/>
              </a:ext>
            </a:extLst>
          </p:cNvPr>
          <p:cNvPicPr>
            <a:picLocks noChangeAspect="1"/>
          </p:cNvPicPr>
          <p:nvPr/>
        </p:nvPicPr>
        <p:blipFill>
          <a:blip r:embed="rId4"/>
          <a:srcRect l="19187" t="13004" r="12204" b="15251"/>
          <a:stretch>
            <a:fillRect/>
          </a:stretch>
        </p:blipFill>
        <p:spPr>
          <a:xfrm>
            <a:off x="348358" y="1472183"/>
            <a:ext cx="6245352" cy="3913633"/>
          </a:xfrm>
          <a:prstGeom prst="rect">
            <a:avLst/>
          </a:prstGeom>
        </p:spPr>
      </p:pic>
      <p:pic>
        <p:nvPicPr>
          <p:cNvPr id="4" name="Imagem 3" descr="Interface gráfica do usuário&#10;&#10;O conteúdo gerado por IA pode estar incorreto.">
            <a:extLst>
              <a:ext uri="{FF2B5EF4-FFF2-40B4-BE49-F238E27FC236}">
                <a16:creationId xmlns:a16="http://schemas.microsoft.com/office/drawing/2014/main" id="{A9EF642F-DDAC-8C51-C5EF-190A760988C4}"/>
              </a:ext>
            </a:extLst>
          </p:cNvPr>
          <p:cNvPicPr>
            <a:picLocks noChangeAspect="1"/>
          </p:cNvPicPr>
          <p:nvPr/>
        </p:nvPicPr>
        <p:blipFill>
          <a:blip r:embed="rId5"/>
          <a:srcRect l="26418" t="6985" r="25409" b="-2243"/>
          <a:stretch>
            <a:fillRect/>
          </a:stretch>
        </p:blipFill>
        <p:spPr>
          <a:xfrm>
            <a:off x="6670467" y="1086870"/>
            <a:ext cx="5047488" cy="5474138"/>
          </a:xfrm>
          <a:prstGeom prst="rect">
            <a:avLst/>
          </a:prstGeom>
          <a:ln>
            <a:solidFill>
              <a:schemeClr val="tx1"/>
            </a:solidFill>
          </a:ln>
        </p:spPr>
      </p:pic>
    </p:spTree>
    <p:extLst>
      <p:ext uri="{BB962C8B-B14F-4D97-AF65-F5344CB8AC3E}">
        <p14:creationId xmlns:p14="http://schemas.microsoft.com/office/powerpoint/2010/main" val="4236448637"/>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ço Reservado para Imagem 5" descr="Pessoas em uma chamada de vídeo">
            <a:extLst>
              <a:ext uri="{FF2B5EF4-FFF2-40B4-BE49-F238E27FC236}">
                <a16:creationId xmlns:a16="http://schemas.microsoft.com/office/drawing/2014/main" id="{9C00DCAF-2288-8365-ACA2-2FDD44B6772F}"/>
              </a:ext>
            </a:extLst>
          </p:cNvPr>
          <p:cNvPicPr>
            <a:picLocks noGrp="1" noChangeAspect="1"/>
          </p:cNvPicPr>
          <p:nvPr>
            <p:ph type="pic" sz="quarter" idx="71"/>
          </p:nvPr>
        </p:nvPicPr>
        <p:blipFill>
          <a:blip r:embed="rId2">
            <a:extLst>
              <a:ext uri="{28A0092B-C50C-407E-A947-70E740481C1C}">
                <a14:useLocalDpi xmlns:a14="http://schemas.microsoft.com/office/drawing/2010/main" val="0"/>
              </a:ext>
            </a:extLst>
          </a:blip>
          <a:srcRect l="15607" r="15607"/>
          <a:stretch/>
        </p:blipFill>
        <p:spPr>
          <a:xfrm>
            <a:off x="6162349" y="1299571"/>
            <a:ext cx="4933950" cy="4781946"/>
          </a:xfrm>
          <a:custGeom>
            <a:avLst/>
            <a:gdLst>
              <a:gd name="connsiteX0" fmla="*/ 0 w 9957199"/>
              <a:gd name="connsiteY0" fmla="*/ 0 h 9294068"/>
              <a:gd name="connsiteX1" fmla="*/ 9957199 w 9957199"/>
              <a:gd name="connsiteY1" fmla="*/ 0 h 9294068"/>
              <a:gd name="connsiteX2" fmla="*/ 9957199 w 9957199"/>
              <a:gd name="connsiteY2" fmla="*/ 9294068 h 9294068"/>
              <a:gd name="connsiteX3" fmla="*/ 0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59961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11992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95719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462523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8952858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057789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47730 w 9957199"/>
              <a:gd name="connsiteY2" fmla="*/ 9294068 h 9294068"/>
              <a:gd name="connsiteX3" fmla="*/ 89942 w 9957199"/>
              <a:gd name="connsiteY3" fmla="*/ 9294068 h 9294068"/>
              <a:gd name="connsiteX4" fmla="*/ 0 w 9957199"/>
              <a:gd name="connsiteY4" fmla="*/ 0 h 9294068"/>
              <a:gd name="connsiteX0" fmla="*/ 0 w 9957199"/>
              <a:gd name="connsiteY0" fmla="*/ 0 h 9294068"/>
              <a:gd name="connsiteX1" fmla="*/ 9957199 w 9957199"/>
              <a:gd name="connsiteY1" fmla="*/ 0 h 9294068"/>
              <a:gd name="connsiteX2" fmla="*/ 9177710 w 9957199"/>
              <a:gd name="connsiteY2" fmla="*/ 9294068 h 9294068"/>
              <a:gd name="connsiteX3" fmla="*/ 89942 w 9957199"/>
              <a:gd name="connsiteY3" fmla="*/ 9294068 h 9294068"/>
              <a:gd name="connsiteX4" fmla="*/ 0 w 9957199"/>
              <a:gd name="connsiteY4" fmla="*/ 0 h 9294068"/>
              <a:gd name="connsiteX0" fmla="*/ 0 w 9852267"/>
              <a:gd name="connsiteY0" fmla="*/ 0 h 9294068"/>
              <a:gd name="connsiteX1" fmla="*/ 9852267 w 9852267"/>
              <a:gd name="connsiteY1" fmla="*/ 0 h 9294068"/>
              <a:gd name="connsiteX2" fmla="*/ 9177710 w 9852267"/>
              <a:gd name="connsiteY2" fmla="*/ 9294068 h 9294068"/>
              <a:gd name="connsiteX3" fmla="*/ 89942 w 9852267"/>
              <a:gd name="connsiteY3" fmla="*/ 9294068 h 9294068"/>
              <a:gd name="connsiteX4" fmla="*/ 0 w 9852267"/>
              <a:gd name="connsiteY4" fmla="*/ 0 h 9294068"/>
              <a:gd name="connsiteX0" fmla="*/ 0 w 9852267"/>
              <a:gd name="connsiteY0" fmla="*/ 0 h 9398999"/>
              <a:gd name="connsiteX1" fmla="*/ 9852267 w 9852267"/>
              <a:gd name="connsiteY1" fmla="*/ 0 h 9398999"/>
              <a:gd name="connsiteX2" fmla="*/ 9162720 w 9852267"/>
              <a:gd name="connsiteY2" fmla="*/ 9398999 h 9398999"/>
              <a:gd name="connsiteX3" fmla="*/ 89942 w 9852267"/>
              <a:gd name="connsiteY3" fmla="*/ 9294068 h 9398999"/>
              <a:gd name="connsiteX4" fmla="*/ 0 w 9852267"/>
              <a:gd name="connsiteY4" fmla="*/ 0 h 9398999"/>
              <a:gd name="connsiteX0" fmla="*/ 0 w 9852267"/>
              <a:gd name="connsiteY0" fmla="*/ 0 h 9488940"/>
              <a:gd name="connsiteX1" fmla="*/ 9852267 w 9852267"/>
              <a:gd name="connsiteY1" fmla="*/ 0 h 9488940"/>
              <a:gd name="connsiteX2" fmla="*/ 9147730 w 9852267"/>
              <a:gd name="connsiteY2" fmla="*/ 9488940 h 9488940"/>
              <a:gd name="connsiteX3" fmla="*/ 89942 w 9852267"/>
              <a:gd name="connsiteY3" fmla="*/ 9294068 h 9488940"/>
              <a:gd name="connsiteX4" fmla="*/ 0 w 9852267"/>
              <a:gd name="connsiteY4" fmla="*/ 0 h 9488940"/>
              <a:gd name="connsiteX0" fmla="*/ 0 w 9852267"/>
              <a:gd name="connsiteY0" fmla="*/ 0 h 9548901"/>
              <a:gd name="connsiteX1" fmla="*/ 9852267 w 9852267"/>
              <a:gd name="connsiteY1" fmla="*/ 0 h 9548901"/>
              <a:gd name="connsiteX2" fmla="*/ 9132740 w 9852267"/>
              <a:gd name="connsiteY2" fmla="*/ 9548901 h 9548901"/>
              <a:gd name="connsiteX3" fmla="*/ 89942 w 9852267"/>
              <a:gd name="connsiteY3" fmla="*/ 9294068 h 9548901"/>
              <a:gd name="connsiteX4" fmla="*/ 0 w 9852267"/>
              <a:gd name="connsiteY4" fmla="*/ 0 h 9548901"/>
              <a:gd name="connsiteX0" fmla="*/ 0 w 9852267"/>
              <a:gd name="connsiteY0" fmla="*/ 0 h 9533911"/>
              <a:gd name="connsiteX1" fmla="*/ 9852267 w 9852267"/>
              <a:gd name="connsiteY1" fmla="*/ 0 h 9533911"/>
              <a:gd name="connsiteX2" fmla="*/ 9117750 w 9852267"/>
              <a:gd name="connsiteY2" fmla="*/ 9533911 h 9533911"/>
              <a:gd name="connsiteX3" fmla="*/ 89942 w 9852267"/>
              <a:gd name="connsiteY3" fmla="*/ 9294068 h 9533911"/>
              <a:gd name="connsiteX4" fmla="*/ 0 w 9852267"/>
              <a:gd name="connsiteY4" fmla="*/ 0 h 9533911"/>
              <a:gd name="connsiteX0" fmla="*/ 0 w 9867257"/>
              <a:gd name="connsiteY0" fmla="*/ 44970 h 9578881"/>
              <a:gd name="connsiteX1" fmla="*/ 9867257 w 9867257"/>
              <a:gd name="connsiteY1" fmla="*/ 0 h 9578881"/>
              <a:gd name="connsiteX2" fmla="*/ 9117750 w 9867257"/>
              <a:gd name="connsiteY2" fmla="*/ 9578881 h 9578881"/>
              <a:gd name="connsiteX3" fmla="*/ 89942 w 9867257"/>
              <a:gd name="connsiteY3" fmla="*/ 9339038 h 9578881"/>
              <a:gd name="connsiteX4" fmla="*/ 0 w 9867257"/>
              <a:gd name="connsiteY4" fmla="*/ 44970 h 9578881"/>
              <a:gd name="connsiteX0" fmla="*/ 0 w 9822286"/>
              <a:gd name="connsiteY0" fmla="*/ 44970 h 9578881"/>
              <a:gd name="connsiteX1" fmla="*/ 9822286 w 9822286"/>
              <a:gd name="connsiteY1" fmla="*/ 0 h 9578881"/>
              <a:gd name="connsiteX2" fmla="*/ 9117750 w 9822286"/>
              <a:gd name="connsiteY2" fmla="*/ 9578881 h 9578881"/>
              <a:gd name="connsiteX3" fmla="*/ 89942 w 9822286"/>
              <a:gd name="connsiteY3" fmla="*/ 9339038 h 9578881"/>
              <a:gd name="connsiteX4" fmla="*/ 0 w 9822286"/>
              <a:gd name="connsiteY4" fmla="*/ 44970 h 9578881"/>
              <a:gd name="connsiteX0" fmla="*/ 0 w 9837276"/>
              <a:gd name="connsiteY0" fmla="*/ 44970 h 9578881"/>
              <a:gd name="connsiteX1" fmla="*/ 9837276 w 9837276"/>
              <a:gd name="connsiteY1" fmla="*/ 0 h 9578881"/>
              <a:gd name="connsiteX2" fmla="*/ 9132740 w 9837276"/>
              <a:gd name="connsiteY2" fmla="*/ 9578881 h 9578881"/>
              <a:gd name="connsiteX3" fmla="*/ 104932 w 9837276"/>
              <a:gd name="connsiteY3" fmla="*/ 9339038 h 9578881"/>
              <a:gd name="connsiteX4" fmla="*/ 0 w 9837276"/>
              <a:gd name="connsiteY4" fmla="*/ 44970 h 9578881"/>
              <a:gd name="connsiteX0" fmla="*/ 0 w 9867257"/>
              <a:gd name="connsiteY0" fmla="*/ 29980 h 9563891"/>
              <a:gd name="connsiteX1" fmla="*/ 9867257 w 9867257"/>
              <a:gd name="connsiteY1" fmla="*/ 0 h 9563891"/>
              <a:gd name="connsiteX2" fmla="*/ 9132740 w 9867257"/>
              <a:gd name="connsiteY2" fmla="*/ 9563891 h 9563891"/>
              <a:gd name="connsiteX3" fmla="*/ 104932 w 9867257"/>
              <a:gd name="connsiteY3" fmla="*/ 9324048 h 9563891"/>
              <a:gd name="connsiteX4" fmla="*/ 0 w 9867257"/>
              <a:gd name="connsiteY4" fmla="*/ 29980 h 9563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7257" h="9563891">
                <a:moveTo>
                  <a:pt x="0" y="29980"/>
                </a:moveTo>
                <a:lnTo>
                  <a:pt x="9867257" y="0"/>
                </a:lnTo>
                <a:lnTo>
                  <a:pt x="9132740" y="9563891"/>
                </a:lnTo>
                <a:lnTo>
                  <a:pt x="104932" y="9324048"/>
                </a:lnTo>
                <a:lnTo>
                  <a:pt x="0" y="29980"/>
                </a:lnTo>
                <a:close/>
              </a:path>
            </a:pathLst>
          </a:custGeom>
          <a:solidFill>
            <a:srgbClr val="FFFFFF">
              <a:alpha val="15000"/>
            </a:srgbClr>
          </a:solidFill>
          <a:scene3d>
            <a:camera prst="perspectiveLeft" fov="1080000">
              <a:rot lat="19799999" lon="1800000" rev="20688000"/>
            </a:camera>
            <a:lightRig rig="threePt" dir="t"/>
          </a:scene3d>
        </p:spPr>
      </p:pic>
      <p:pic>
        <p:nvPicPr>
          <p:cNvPr id="2" name="Graphic 1">
            <a:extLst>
              <a:ext uri="{FF2B5EF4-FFF2-40B4-BE49-F238E27FC236}">
                <a16:creationId xmlns:a16="http://schemas.microsoft.com/office/drawing/2014/main" id="{3E9A0274-46F6-D5EF-9DF4-9B51C7BFB23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r="75358"/>
          <a:stretch/>
        </p:blipFill>
        <p:spPr>
          <a:xfrm>
            <a:off x="11717955" y="353609"/>
            <a:ext cx="250626" cy="288622"/>
          </a:xfrm>
          <a:prstGeom prst="rect">
            <a:avLst/>
          </a:prstGeom>
        </p:spPr>
      </p:pic>
      <p:sp>
        <p:nvSpPr>
          <p:cNvPr id="3" name="Slide Number Placeholder 2">
            <a:extLst>
              <a:ext uri="{FF2B5EF4-FFF2-40B4-BE49-F238E27FC236}">
                <a16:creationId xmlns:a16="http://schemas.microsoft.com/office/drawing/2014/main" id="{343751F4-2FC9-7F83-2006-CACF971869B7}"/>
              </a:ext>
            </a:extLst>
          </p:cNvPr>
          <p:cNvSpPr>
            <a:spLocks noGrp="1" noRot="1" noMove="1" noResize="1" noEditPoints="1" noAdjustHandles="1" noChangeArrowheads="1" noChangeShapeType="1"/>
          </p:cNvSpPr>
          <p:nvPr>
            <p:ph type="sldNum" sz="quarter" idx="4"/>
          </p:nvPr>
        </p:nvSpPr>
        <p:spPr/>
        <p:txBody>
          <a:bodyPr/>
          <a:lstStyle>
            <a:defPPr>
              <a:defRPr lang="en-US"/>
            </a:defPPr>
            <a:lvl1pPr marL="0" algn="l" defTabSz="114300" rtl="0" eaLnBrk="1" latinLnBrk="0" hangingPunct="1">
              <a:defRPr sz="450" kern="1200">
                <a:solidFill>
                  <a:schemeClr val="tx1"/>
                </a:solidFill>
                <a:latin typeface="+mn-lt"/>
                <a:ea typeface="+mn-ea"/>
                <a:cs typeface="+mn-cs"/>
              </a:defRPr>
            </a:lvl1pPr>
            <a:lvl2pPr marL="114300" algn="l" defTabSz="114300" rtl="0" eaLnBrk="1" latinLnBrk="0" hangingPunct="1">
              <a:defRPr sz="450" kern="1200">
                <a:solidFill>
                  <a:schemeClr val="tx1"/>
                </a:solidFill>
                <a:latin typeface="+mn-lt"/>
                <a:ea typeface="+mn-ea"/>
                <a:cs typeface="+mn-cs"/>
              </a:defRPr>
            </a:lvl2pPr>
            <a:lvl3pPr marL="228600" algn="l" defTabSz="114300" rtl="0" eaLnBrk="1" latinLnBrk="0" hangingPunct="1">
              <a:defRPr sz="450" kern="1200">
                <a:solidFill>
                  <a:schemeClr val="tx1"/>
                </a:solidFill>
                <a:latin typeface="+mn-lt"/>
                <a:ea typeface="+mn-ea"/>
                <a:cs typeface="+mn-cs"/>
              </a:defRPr>
            </a:lvl3pPr>
            <a:lvl4pPr marL="342900" algn="l" defTabSz="114300" rtl="0" eaLnBrk="1" latinLnBrk="0" hangingPunct="1">
              <a:defRPr sz="450" kern="1200">
                <a:solidFill>
                  <a:schemeClr val="tx1"/>
                </a:solidFill>
                <a:latin typeface="+mn-lt"/>
                <a:ea typeface="+mn-ea"/>
                <a:cs typeface="+mn-cs"/>
              </a:defRPr>
            </a:lvl4pPr>
            <a:lvl5pPr marL="457200" algn="l" defTabSz="114300" rtl="0" eaLnBrk="1" latinLnBrk="0" hangingPunct="1">
              <a:defRPr sz="450" kern="1200">
                <a:solidFill>
                  <a:schemeClr val="tx1"/>
                </a:solidFill>
                <a:latin typeface="+mn-lt"/>
                <a:ea typeface="+mn-ea"/>
                <a:cs typeface="+mn-cs"/>
              </a:defRPr>
            </a:lvl5pPr>
            <a:lvl6pPr marL="571500" algn="l" defTabSz="114300" rtl="0" eaLnBrk="1" latinLnBrk="0" hangingPunct="1">
              <a:defRPr sz="450" kern="1200">
                <a:solidFill>
                  <a:schemeClr val="tx1"/>
                </a:solidFill>
                <a:latin typeface="+mn-lt"/>
                <a:ea typeface="+mn-ea"/>
                <a:cs typeface="+mn-cs"/>
              </a:defRPr>
            </a:lvl6pPr>
            <a:lvl7pPr marL="685800" algn="l" defTabSz="114300" rtl="0" eaLnBrk="1" latinLnBrk="0" hangingPunct="1">
              <a:defRPr sz="450" kern="1200">
                <a:solidFill>
                  <a:schemeClr val="tx1"/>
                </a:solidFill>
                <a:latin typeface="+mn-lt"/>
                <a:ea typeface="+mn-ea"/>
                <a:cs typeface="+mn-cs"/>
              </a:defRPr>
            </a:lvl7pPr>
            <a:lvl8pPr marL="800100" algn="l" defTabSz="114300" rtl="0" eaLnBrk="1" latinLnBrk="0" hangingPunct="1">
              <a:defRPr sz="450" kern="1200">
                <a:solidFill>
                  <a:schemeClr val="tx1"/>
                </a:solidFill>
                <a:latin typeface="+mn-lt"/>
                <a:ea typeface="+mn-ea"/>
                <a:cs typeface="+mn-cs"/>
              </a:defRPr>
            </a:lvl8pPr>
            <a:lvl9pPr marL="914400" algn="l" defTabSz="114300" rtl="0" eaLnBrk="1" latinLnBrk="0" hangingPunct="1">
              <a:defRPr sz="450" kern="1200">
                <a:solidFill>
                  <a:schemeClr val="tx1"/>
                </a:solidFill>
                <a:latin typeface="+mn-lt"/>
                <a:ea typeface="+mn-ea"/>
                <a:cs typeface="+mn-cs"/>
              </a:defRPr>
            </a:lvl9pPr>
          </a:lstStyle>
          <a:p>
            <a:fld id="{FB34DE4E-D4F4-BC43-BACF-9EB3E36D6152}" type="slidenum">
              <a:rPr lang="x-none"/>
              <a:pPr/>
              <a:t>11</a:t>
            </a:fld>
            <a:endParaRPr lang="x-none"/>
          </a:p>
        </p:txBody>
      </p:sp>
      <p:pic>
        <p:nvPicPr>
          <p:cNvPr id="4" name="Gráfico 3">
            <a:extLst>
              <a:ext uri="{FF2B5EF4-FFF2-40B4-BE49-F238E27FC236}">
                <a16:creationId xmlns:a16="http://schemas.microsoft.com/office/drawing/2014/main" id="{D14822CA-35BF-8DD0-5FF2-9FA730DC7A85}"/>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4037" t="25932" r="4037" b="25932"/>
          <a:stretch>
            <a:fillRect/>
          </a:stretch>
        </p:blipFill>
        <p:spPr>
          <a:xfrm>
            <a:off x="10206288" y="6344827"/>
            <a:ext cx="1844793" cy="346055"/>
          </a:xfrm>
          <a:prstGeom prst="rect">
            <a:avLst/>
          </a:prstGeom>
        </p:spPr>
      </p:pic>
      <p:pic>
        <p:nvPicPr>
          <p:cNvPr id="5" name="Graphic 7" descr="Customer review outline">
            <a:extLst>
              <a:ext uri="{FF2B5EF4-FFF2-40B4-BE49-F238E27FC236}">
                <a16:creationId xmlns:a16="http://schemas.microsoft.com/office/drawing/2014/main" id="{ECE18618-F813-4997-B91B-7C6FCAA8D2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24055" y="2459409"/>
            <a:ext cx="2210539" cy="2201014"/>
          </a:xfrm>
          <a:prstGeom prst="rect">
            <a:avLst/>
          </a:prstGeom>
        </p:spPr>
      </p:pic>
      <p:sp>
        <p:nvSpPr>
          <p:cNvPr id="26" name="CaixaDeTexto 25">
            <a:extLst>
              <a:ext uri="{FF2B5EF4-FFF2-40B4-BE49-F238E27FC236}">
                <a16:creationId xmlns:a16="http://schemas.microsoft.com/office/drawing/2014/main" id="{9A304131-734B-B5EA-A026-2C7B342096E8}"/>
              </a:ext>
            </a:extLst>
          </p:cNvPr>
          <p:cNvSpPr txBox="1"/>
          <p:nvPr/>
        </p:nvSpPr>
        <p:spPr>
          <a:xfrm>
            <a:off x="904068" y="1711271"/>
            <a:ext cx="4900701" cy="158549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pt-BR" sz="6250" b="1">
                <a:solidFill>
                  <a:srgbClr val="FFFFFF"/>
                </a:solidFill>
                <a:latin typeface="Verdana"/>
              </a:rPr>
              <a:t>DÚVIDAS?</a:t>
            </a:r>
            <a:endParaRPr lang="pt-BR"/>
          </a:p>
          <a:p>
            <a:pPr algn="l">
              <a:lnSpc>
                <a:spcPts val="3500"/>
              </a:lnSpc>
              <a:spcBef>
                <a:spcPts val="1000"/>
              </a:spcBef>
            </a:pPr>
            <a:endParaRPr lang="pt-BR" sz="2500">
              <a:solidFill>
                <a:srgbClr val="898989"/>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CaixaDeTexto 27">
            <a:extLst>
              <a:ext uri="{FF2B5EF4-FFF2-40B4-BE49-F238E27FC236}">
                <a16:creationId xmlns:a16="http://schemas.microsoft.com/office/drawing/2014/main" id="{90758EC1-0CA9-0387-5397-645D97E454A2}"/>
              </a:ext>
            </a:extLst>
          </p:cNvPr>
          <p:cNvSpPr txBox="1"/>
          <p:nvPr/>
        </p:nvSpPr>
        <p:spPr>
          <a:xfrm>
            <a:off x="904068" y="2615340"/>
            <a:ext cx="5660018" cy="1470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750" b="1">
                <a:solidFill>
                  <a:schemeClr val="bg1">
                    <a:lumMod val="76000"/>
                  </a:schemeClr>
                </a:solidFill>
                <a:ea typeface="Verdana"/>
              </a:rPr>
              <a:t>Momento </a:t>
            </a:r>
          </a:p>
          <a:p>
            <a:r>
              <a:rPr lang="pt-BR" sz="2750" b="1">
                <a:solidFill>
                  <a:schemeClr val="bg1">
                    <a:lumMod val="76000"/>
                  </a:schemeClr>
                </a:solidFill>
                <a:ea typeface="Verdana"/>
              </a:rPr>
              <a:t>PERGUNTAS E RESPOSTAS</a:t>
            </a:r>
          </a:p>
          <a:p>
            <a:pPr algn="l">
              <a:lnSpc>
                <a:spcPts val="3500"/>
              </a:lnSpc>
              <a:spcBef>
                <a:spcPts val="1000"/>
              </a:spcBef>
            </a:pPr>
            <a:endParaRPr lang="pt-BR" sz="2500">
              <a:solidFill>
                <a:schemeClr val="bg1">
                  <a:lumMod val="76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1324063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35D97-1DF9-9E45-7F88-7458F4AA2D44}"/>
            </a:ext>
          </a:extLst>
        </p:cNvPr>
        <p:cNvGrpSpPr/>
        <p:nvPr/>
      </p:nvGrpSpPr>
      <p:grpSpPr>
        <a:xfrm>
          <a:off x="0" y="0"/>
          <a:ext cx="0" cy="0"/>
          <a:chOff x="0" y="0"/>
          <a:chExt cx="0" cy="0"/>
        </a:xfrm>
      </p:grpSpPr>
      <p:pic>
        <p:nvPicPr>
          <p:cNvPr id="4" name="Div_11_bx">
            <a:hlinkClick r:id="" action="ppaction://media"/>
            <a:extLst>
              <a:ext uri="{FF2B5EF4-FFF2-40B4-BE49-F238E27FC236}">
                <a16:creationId xmlns:a16="http://schemas.microsoft.com/office/drawing/2014/main" id="{89838423-56F2-866E-AC2C-537243E48604}"/>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5000" contrast="5000"/>
          </a:blip>
          <a:stretch>
            <a:fillRect/>
          </a:stretch>
        </p:blipFill>
        <p:spPr>
          <a:xfrm>
            <a:off x="6747" y="3969"/>
            <a:ext cx="12191207" cy="6857206"/>
          </a:xfrm>
          <a:prstGeom prst="rect">
            <a:avLst/>
          </a:prstGeom>
        </p:spPr>
      </p:pic>
      <mc:AlternateContent xmlns:mc="http://schemas.openxmlformats.org/markup-compatibility/2006">
        <mc:Choice xmlns:am3d="http://schemas.microsoft.com/office/drawing/2017/model3d" Requires="am3d">
          <p:graphicFrame>
            <p:nvGraphicFramePr>
              <p:cNvPr id="7" name="3D Model 6">
                <a:extLst>
                  <a:ext uri="{FF2B5EF4-FFF2-40B4-BE49-F238E27FC236}">
                    <a16:creationId xmlns:a16="http://schemas.microsoft.com/office/drawing/2014/main" id="{3A6AABB2-7B9F-9EDE-6488-A8AD245A6CF6}"/>
                  </a:ext>
                </a:extLst>
              </p:cNvPr>
              <p:cNvGraphicFramePr>
                <a:graphicFrameLocks noChangeAspect="1"/>
              </p:cNvGraphicFramePr>
              <p:nvPr/>
            </p:nvGraphicFramePr>
            <p:xfrm>
              <a:off x="435784" y="2001938"/>
              <a:ext cx="2122076" cy="2252123"/>
            </p:xfrm>
            <a:graphic>
              <a:graphicData uri="http://schemas.microsoft.com/office/drawing/2017/model3d">
                <am3d:model3d r:embed="rId5">
                  <am3d:spPr>
                    <a:xfrm>
                      <a:off x="0" y="0"/>
                      <a:ext cx="2122076" cy="2252123"/>
                    </a:xfrm>
                    <a:prstGeom prst="rect">
                      <a:avLst/>
                    </a:prstGeom>
                  </am3d:spPr>
                  <am3d:camera>
                    <am3d:pos x="0" y="0" z="69295389"/>
                    <am3d:up dx="0" dy="36000000" dz="0"/>
                    <am3d:lookAt x="0" y="0" z="0"/>
                    <am3d:perspective fov="2700000"/>
                  </am3d:camera>
                  <am3d:trans>
                    <am3d:meterPerModelUnit n="35554016" d="1000000"/>
                    <am3d:preTrans dx="0" dy="0" dz="0"/>
                    <am3d:scale>
                      <am3d:sx n="1000000" d="1000000"/>
                      <am3d:sy n="1000000" d="1000000"/>
                      <am3d:sz n="1000000" d="1000000"/>
                    </am3d:scale>
                    <am3d:rot/>
                    <am3d:postTrans dx="0" dy="0" dz="0"/>
                  </am3d:trans>
                  <am3d:raster rName="Office3DRenderer" rVer="16.0.8326">
                    <am3d:blip r:embed="rId6"/>
                  </am3d:raster>
                  <am3d:objViewport viewportSz="309538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a:extLst>
                  <a:ext uri="{FF2B5EF4-FFF2-40B4-BE49-F238E27FC236}">
                    <a16:creationId xmlns:a16="http://schemas.microsoft.com/office/drawing/2014/main" id="{3A6AABB2-7B9F-9EDE-6488-A8AD245A6CF6}"/>
                  </a:ext>
                </a:extLst>
              </p:cNvPr>
              <p:cNvPicPr>
                <a:picLocks noGrp="1" noRot="1" noChangeAspect="1" noMove="1" noResize="1" noEditPoints="1" noAdjustHandles="1" noChangeArrowheads="1" noChangeShapeType="1" noCrop="1"/>
              </p:cNvPicPr>
              <p:nvPr/>
            </p:nvPicPr>
            <p:blipFill>
              <a:blip r:embed="rId6"/>
              <a:stretch>
                <a:fillRect/>
              </a:stretch>
            </p:blipFill>
            <p:spPr>
              <a:xfrm>
                <a:off x="435784" y="2001938"/>
                <a:ext cx="2122076" cy="2252123"/>
              </a:xfrm>
              <a:prstGeom prst="rect">
                <a:avLst/>
              </a:prstGeom>
            </p:spPr>
          </p:pic>
        </mc:Fallback>
      </mc:AlternateContent>
      <p:sp>
        <p:nvSpPr>
          <p:cNvPr id="11" name="Title 10">
            <a:extLst>
              <a:ext uri="{FF2B5EF4-FFF2-40B4-BE49-F238E27FC236}">
                <a16:creationId xmlns:a16="http://schemas.microsoft.com/office/drawing/2014/main" id="{7567258D-098D-4383-2EDC-3539D1B1DEFE}"/>
              </a:ext>
            </a:extLst>
          </p:cNvPr>
          <p:cNvSpPr>
            <a:spLocks noGrp="1"/>
          </p:cNvSpPr>
          <p:nvPr>
            <p:ph type="title"/>
          </p:nvPr>
        </p:nvSpPr>
        <p:spPr>
          <a:xfrm>
            <a:off x="2758740" y="2518552"/>
            <a:ext cx="4522969" cy="1006429"/>
          </a:xfrm>
        </p:spPr>
        <p:txBody>
          <a:bodyPr wrap="none" lIns="91440" tIns="45720" rIns="91440" bIns="45720" anchor="t">
            <a:spAutoFit/>
          </a:bodyPr>
          <a:lstStyle/>
          <a:p>
            <a:r>
              <a:rPr lang="en-US" err="1">
                <a:latin typeface="Verdana"/>
                <a:ea typeface="Verdana"/>
              </a:rPr>
              <a:t>Sessão</a:t>
            </a:r>
            <a:r>
              <a:rPr lang="en-US">
                <a:latin typeface="Verdana"/>
                <a:ea typeface="Verdana"/>
              </a:rPr>
              <a:t> Tira-</a:t>
            </a:r>
            <a:r>
              <a:rPr lang="en-US" err="1">
                <a:latin typeface="Verdana"/>
                <a:ea typeface="Verdana"/>
              </a:rPr>
              <a:t>Dúvidas</a:t>
            </a:r>
            <a:endParaRPr lang="en-US" err="1">
              <a:solidFill>
                <a:srgbClr val="000000"/>
              </a:solidFill>
              <a:latin typeface="Verdana"/>
              <a:ea typeface="Verdana"/>
            </a:endParaRPr>
          </a:p>
          <a:p>
            <a:endParaRPr lang="en-US"/>
          </a:p>
        </p:txBody>
      </p:sp>
      <p:sp>
        <p:nvSpPr>
          <p:cNvPr id="12" name="Text Placeholder 11">
            <a:extLst>
              <a:ext uri="{FF2B5EF4-FFF2-40B4-BE49-F238E27FC236}">
                <a16:creationId xmlns:a16="http://schemas.microsoft.com/office/drawing/2014/main" id="{A4B53D02-4AFF-276F-A761-404947046B4B}"/>
              </a:ext>
            </a:extLst>
          </p:cNvPr>
          <p:cNvSpPr>
            <a:spLocks noGrp="1"/>
          </p:cNvSpPr>
          <p:nvPr>
            <p:ph type="body" sz="quarter" idx="10"/>
          </p:nvPr>
        </p:nvSpPr>
        <p:spPr>
          <a:xfrm>
            <a:off x="3011332" y="3023336"/>
            <a:ext cx="5138203" cy="1467068"/>
          </a:xfrm>
        </p:spPr>
        <p:txBody>
          <a:bodyPr wrap="square" lIns="91440" tIns="45720" rIns="91440" bIns="45720" anchor="t">
            <a:spAutoFit/>
          </a:bodyPr>
          <a:lstStyle/>
          <a:p>
            <a:r>
              <a:rPr lang="pt-BR">
                <a:latin typeface="Verdana"/>
                <a:ea typeface="Verdana"/>
              </a:rPr>
              <a:t>com RC</a:t>
            </a:r>
            <a:endParaRPr lang="pt-BR" b="0">
              <a:solidFill>
                <a:srgbClr val="000000"/>
              </a:solidFill>
              <a:latin typeface="Verdana"/>
              <a:ea typeface="Verdana"/>
            </a:endParaRPr>
          </a:p>
          <a:p>
            <a:pPr lvl="0"/>
            <a:endParaRPr lang="pt-BR"/>
          </a:p>
        </p:txBody>
      </p:sp>
      <p:sp>
        <p:nvSpPr>
          <p:cNvPr id="13" name="Text Placeholder 12">
            <a:extLst>
              <a:ext uri="{FF2B5EF4-FFF2-40B4-BE49-F238E27FC236}">
                <a16:creationId xmlns:a16="http://schemas.microsoft.com/office/drawing/2014/main" id="{2F723121-375D-07D2-778F-23E519F60389}"/>
              </a:ext>
            </a:extLst>
          </p:cNvPr>
          <p:cNvSpPr>
            <a:spLocks noGrp="1"/>
          </p:cNvSpPr>
          <p:nvPr>
            <p:ph type="body" sz="quarter" idx="11"/>
          </p:nvPr>
        </p:nvSpPr>
        <p:spPr>
          <a:xfrm>
            <a:off x="889450" y="2723173"/>
            <a:ext cx="1233031" cy="905427"/>
          </a:xfrm>
        </p:spPr>
        <p:txBody>
          <a:bodyPr wrap="none" lIns="91440" tIns="108000" rIns="91440" bIns="0" anchor="t">
            <a:spAutoFit/>
          </a:bodyPr>
          <a:lstStyle/>
          <a:p>
            <a:r>
              <a:rPr lang="pt-BR">
                <a:latin typeface="Verdana"/>
                <a:ea typeface="Verdana"/>
              </a:rPr>
              <a:t>06</a:t>
            </a:r>
            <a:endParaRPr lang="pt-BR"/>
          </a:p>
        </p:txBody>
      </p:sp>
      <p:sp>
        <p:nvSpPr>
          <p:cNvPr id="3" name="Text Placeholder 2">
            <a:extLst>
              <a:ext uri="{FF2B5EF4-FFF2-40B4-BE49-F238E27FC236}">
                <a16:creationId xmlns:a16="http://schemas.microsoft.com/office/drawing/2014/main" id="{4329BD1C-2196-CA8C-B725-1411929511D6}"/>
              </a:ext>
            </a:extLst>
          </p:cNvPr>
          <p:cNvSpPr>
            <a:spLocks noGrp="1"/>
          </p:cNvSpPr>
          <p:nvPr>
            <p:ph type="body" sz="quarter" idx="12"/>
          </p:nvPr>
        </p:nvSpPr>
        <p:spPr>
          <a:xfrm>
            <a:off x="3011332" y="3861752"/>
            <a:ext cx="5138204" cy="293094"/>
          </a:xfrm>
        </p:spPr>
        <p:txBody>
          <a:bodyPr wrap="square" lIns="91440" tIns="45720" rIns="91440" bIns="45720" anchor="t">
            <a:spAutoFit/>
          </a:bodyPr>
          <a:lstStyle/>
          <a:p>
            <a:r>
              <a:rPr lang="x-none">
                <a:latin typeface="Verdana"/>
                <a:ea typeface="Verdana"/>
              </a:rPr>
              <a:t>Rafael Resende</a:t>
            </a:r>
            <a:endParaRPr lang="x-none"/>
          </a:p>
        </p:txBody>
      </p:sp>
      <p:pic>
        <p:nvPicPr>
          <p:cNvPr id="2" name="Graphic 1">
            <a:extLst>
              <a:ext uri="{FF2B5EF4-FFF2-40B4-BE49-F238E27FC236}">
                <a16:creationId xmlns:a16="http://schemas.microsoft.com/office/drawing/2014/main" id="{317B750C-7236-69FE-2777-3482820D164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7"/>
              </a:ext>
            </a:extLst>
          </a:blip>
          <a:srcRect r="75358"/>
          <a:stretch/>
        </p:blipFill>
        <p:spPr>
          <a:xfrm>
            <a:off x="11717955" y="353609"/>
            <a:ext cx="250626" cy="288622"/>
          </a:xfrm>
          <a:prstGeom prst="rect">
            <a:avLst/>
          </a:prstGeom>
        </p:spPr>
      </p:pic>
      <p:sp>
        <p:nvSpPr>
          <p:cNvPr id="6" name="Slide Number Placeholder 5">
            <a:extLst>
              <a:ext uri="{FF2B5EF4-FFF2-40B4-BE49-F238E27FC236}">
                <a16:creationId xmlns:a16="http://schemas.microsoft.com/office/drawing/2014/main" id="{2D13C918-D4B0-349A-2115-1904A75880A8}"/>
              </a:ext>
            </a:extLst>
          </p:cNvPr>
          <p:cNvSpPr>
            <a:spLocks noGrp="1" noRot="1" noMove="1" noResize="1" noEditPoints="1" noAdjustHandles="1" noChangeArrowheads="1" noChangeShapeType="1"/>
          </p:cNvSpPr>
          <p:nvPr>
            <p:ph type="sldNum" sz="quarter" idx="4"/>
          </p:nvPr>
        </p:nvSpPr>
        <p:spPr>
          <a:xfrm>
            <a:off x="11411763" y="455562"/>
            <a:ext cx="147477" cy="123111"/>
          </a:xfrm>
        </p:spPr>
        <p:txBody>
          <a:bodyPr/>
          <a:lstStyle/>
          <a:p>
            <a:fld id="{FB34DE4E-D4F4-BC43-BACF-9EB3E36D6152}" type="slidenum">
              <a:rPr lang="x-none"/>
              <a:pPr/>
              <a:t>12</a:t>
            </a:fld>
            <a:endParaRPr lang="x-none"/>
          </a:p>
        </p:txBody>
      </p:sp>
      <p:pic>
        <p:nvPicPr>
          <p:cNvPr id="10" name="Gráfico 9">
            <a:extLst>
              <a:ext uri="{FF2B5EF4-FFF2-40B4-BE49-F238E27FC236}">
                <a16:creationId xmlns:a16="http://schemas.microsoft.com/office/drawing/2014/main" id="{30B70B70-5465-5274-619B-A5A8C9DF6D30}"/>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rcRect l="4037" t="25932" r="4037" b="25932"/>
          <a:stretch>
            <a:fillRect/>
          </a:stretch>
        </p:blipFill>
        <p:spPr>
          <a:xfrm>
            <a:off x="10206288" y="6344827"/>
            <a:ext cx="1844793" cy="346055"/>
          </a:xfrm>
          <a:prstGeom prst="rect">
            <a:avLst/>
          </a:prstGeom>
        </p:spPr>
      </p:pic>
      <p:sp>
        <p:nvSpPr>
          <p:cNvPr id="8" name="CaixaDeTexto 7">
            <a:extLst>
              <a:ext uri="{FF2B5EF4-FFF2-40B4-BE49-F238E27FC236}">
                <a16:creationId xmlns:a16="http://schemas.microsoft.com/office/drawing/2014/main" id="{FB386428-077A-2E1C-B84B-BDCC86D78EDC}"/>
              </a:ext>
            </a:extLst>
          </p:cNvPr>
          <p:cNvSpPr txBox="1"/>
          <p:nvPr/>
        </p:nvSpPr>
        <p:spPr>
          <a:xfrm>
            <a:off x="2758740" y="4154846"/>
            <a:ext cx="6162674" cy="1200329"/>
          </a:xfrm>
          <a:prstGeom prst="rect">
            <a:avLst/>
          </a:prstGeom>
          <a:noFill/>
        </p:spPr>
        <p:txBody>
          <a:bodyPr wrap="square">
            <a:spAutoFit/>
          </a:bodyPr>
          <a:lstStyle/>
          <a:p>
            <a:pPr marL="0" indent="0" algn="l"/>
            <a:r>
              <a:rPr lang="pt-BR" sz="1800">
                <a:solidFill>
                  <a:schemeClr val="bg1"/>
                </a:solidFill>
              </a:rPr>
              <a:t>Obs.: temas que não sejam atendidos pelo time especializado de Fiscal/Contábil, NFC-e/TEF e Financeiro (Integração bancária, Manutenção em títulos, </a:t>
            </a:r>
            <a:r>
              <a:rPr lang="pt-BR" sz="1800" err="1">
                <a:solidFill>
                  <a:schemeClr val="bg1"/>
                </a:solidFill>
              </a:rPr>
              <a:t>etc</a:t>
            </a:r>
            <a:r>
              <a:rPr lang="pt-BR" sz="1800">
                <a:solidFill>
                  <a:schemeClr val="bg1"/>
                </a:solidFill>
              </a:rPr>
              <a:t>)</a:t>
            </a:r>
          </a:p>
        </p:txBody>
      </p:sp>
    </p:spTree>
    <p:extLst>
      <p:ext uri="{BB962C8B-B14F-4D97-AF65-F5344CB8AC3E}">
        <p14:creationId xmlns:p14="http://schemas.microsoft.com/office/powerpoint/2010/main" val="8005154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additive="sum">
                                        <p:cTn id="8" dur="1000" fill="hold"/>
                                        <p:tgtEl>
                                          <p:spTgt spid="7"/>
                                        </p:tgtEl>
                                        <p:attrNameLst>
                                          <p:attrName>3d.view.rotation.y</p:attrName>
                                        </p:attrNameLst>
                                      </p:cBhvr>
                                      <p:tavLst>
                                        <p:tav tm="0">
                                          <p:val>
                                            <p:fltVal val="-40"/>
                                          </p:val>
                                        </p:tav>
                                        <p:tav tm="3330">
                                          <p:val>
                                            <p:fltVal val="-39.8698"/>
                                          </p:val>
                                        </p:tav>
                                        <p:tav tm="6660">
                                          <p:val>
                                            <p:fltVal val="-39.4913"/>
                                          </p:val>
                                        </p:tav>
                                        <p:tav tm="9990">
                                          <p:val>
                                            <p:fltVal val="-38.8821"/>
                                          </p:val>
                                        </p:tav>
                                        <p:tav tm="13320">
                                          <p:val>
                                            <p:fltVal val="-38.0599"/>
                                          </p:val>
                                        </p:tav>
                                        <p:tav tm="16650">
                                          <p:val>
                                            <p:fltVal val="-37.0425"/>
                                          </p:val>
                                        </p:tav>
                                        <p:tav tm="19970">
                                          <p:val>
                                            <p:fltVal val="-35.8515"/>
                                          </p:val>
                                        </p:tav>
                                        <p:tav tm="23290">
                                          <p:val>
                                            <p:fltVal val="-34.5015"/>
                                          </p:val>
                                        </p:tav>
                                        <p:tav tm="26620">
                                          <p:val>
                                            <p:fltVal val="-33.0055"/>
                                          </p:val>
                                        </p:tav>
                                        <p:tav tm="29950">
                                          <p:val>
                                            <p:fltVal val="-31.3851"/>
                                          </p:val>
                                        </p:tav>
                                        <p:tav tm="33280">
                                          <p:val>
                                            <p:fltVal val="-29.658"/>
                                          </p:val>
                                        </p:tav>
                                        <p:tav tm="36610">
                                          <p:val>
                                            <p:fltVal val="-27.8419"/>
                                          </p:val>
                                        </p:tav>
                                        <p:tav tm="39940">
                                          <p:val>
                                            <p:fltVal val="-25.9545"/>
                                          </p:val>
                                        </p:tav>
                                        <p:tav tm="43270">
                                          <p:val>
                                            <p:fltVal val="-24.0136"/>
                                          </p:val>
                                        </p:tav>
                                        <p:tav tm="46600">
                                          <p:val>
                                            <p:fltVal val="-22.0368"/>
                                          </p:val>
                                        </p:tav>
                                        <p:tav tm="49930">
                                          <p:val>
                                            <p:fltVal val="-20.0419"/>
                                          </p:val>
                                        </p:tav>
                                        <p:tav tm="53250">
                                          <p:val>
                                            <p:fltVal val="-18.0527"/>
                                          </p:val>
                                        </p:tav>
                                        <p:tav tm="56580">
                                          <p:val>
                                            <p:fltVal val="-16.0747"/>
                                          </p:val>
                                        </p:tav>
                                        <p:tav tm="59900">
                                          <p:val>
                                            <p:fltVal val="-14.1376"/>
                                          </p:val>
                                        </p:tav>
                                        <p:tav tm="63220">
                                          <p:val>
                                            <p:fltVal val="-12.2528"/>
                                          </p:val>
                                        </p:tav>
                                        <p:tav tm="66540">
                                          <p:val>
                                            <p:fltVal val="-10.4379"/>
                                          </p:val>
                                        </p:tav>
                                        <p:tav tm="69870">
                                          <p:val>
                                            <p:fltVal val="-8.7056"/>
                                          </p:val>
                                        </p:tav>
                                        <p:tav tm="73190">
                                          <p:val>
                                            <p:fltVal val="-7.0836"/>
                                          </p:val>
                                        </p:tav>
                                        <p:tav tm="76510">
                                          <p:val>
                                            <p:fltVal val="-5.5844"/>
                                          </p:val>
                                        </p:tav>
                                        <p:tav tm="79830">
                                          <p:val>
                                            <p:fltVal val="-4.2254"/>
                                          </p:val>
                                        </p:tav>
                                        <p:tav tm="83160">
                                          <p:val>
                                            <p:fltVal val="-3.0209"/>
                                          </p:val>
                                        </p:tav>
                                        <p:tav tm="86480">
                                          <p:val>
                                            <p:fltVal val="-1.9957"/>
                                          </p:val>
                                        </p:tav>
                                        <p:tav tm="89800">
                                          <p:val>
                                            <p:fltVal val="-1.1635"/>
                                          </p:val>
                                        </p:tav>
                                        <p:tav tm="93120">
                                          <p:val>
                                            <p:fltVal val="-0.5419"/>
                                          </p:val>
                                        </p:tav>
                                        <p:tav tm="96450">
                                          <p:val>
                                            <p:fltVal val="-0.1476"/>
                                          </p:val>
                                        </p:tav>
                                        <p:tav tm="100000">
                                          <p:val>
                                            <p:fltVal val="0"/>
                                          </p:val>
                                        </p:tav>
                                      </p:tavLst>
                                    </p:anim>
                                    <p:anim calcmode="lin" valueType="num">
                                      <p:cBhvr additive="mult">
                                        <p:cTn id="9" dur="1000" fill="hold"/>
                                        <p:tgtEl>
                                          <p:spTgt spid="7"/>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7"/>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7"/>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2" presetID="2" presetClass="entr" presetSubtype="2" accel="50000" decel="5000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1+#ppt_w/2"/>
                                          </p:val>
                                        </p:tav>
                                        <p:tav tm="100000">
                                          <p:val>
                                            <p:strVal val="#ppt_x"/>
                                          </p:val>
                                        </p:tav>
                                      </p:tavLst>
                                    </p:anim>
                                    <p:anim calcmode="lin" valueType="num">
                                      <p:cBhvr additive="base">
                                        <p:cTn id="15" dur="1000" fill="hold"/>
                                        <p:tgtEl>
                                          <p:spTgt spid="7"/>
                                        </p:tgtEl>
                                        <p:attrNameLst>
                                          <p:attrName>ppt_y</p:attrName>
                                        </p:attrNameLst>
                                      </p:cBhvr>
                                      <p:tavLst>
                                        <p:tav tm="0">
                                          <p:val>
                                            <p:strVal val="#ppt_y"/>
                                          </p:val>
                                        </p:tav>
                                        <p:tav tm="100000">
                                          <p:val>
                                            <p:strVal val="#ppt_y"/>
                                          </p:val>
                                        </p:tav>
                                      </p:tavLst>
                                    </p:anim>
                                  </p:childTnLst>
                                </p:cTn>
                              </p:par>
                              <p:par>
                                <p:cTn id="16" presetID="23" presetClass="entr" presetSubtype="32"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strVal val="4*#ppt_w"/>
                                          </p:val>
                                        </p:tav>
                                        <p:tav tm="100000">
                                          <p:val>
                                            <p:strVal val="#ppt_w"/>
                                          </p:val>
                                        </p:tav>
                                      </p:tavLst>
                                    </p:anim>
                                    <p:anim calcmode="lin" valueType="num">
                                      <p:cBhvr>
                                        <p:cTn id="19" dur="1000" fill="hold"/>
                                        <p:tgtEl>
                                          <p:spTgt spid="7"/>
                                        </p:tgtEl>
                                        <p:attrNameLst>
                                          <p:attrName>ppt_h</p:attrName>
                                        </p:attrNameLst>
                                      </p:cBhvr>
                                      <p:tavLst>
                                        <p:tav tm="0">
                                          <p:val>
                                            <p:strVal val="4*#ppt_h"/>
                                          </p:val>
                                        </p:tav>
                                        <p:tav tm="100000">
                                          <p:val>
                                            <p:strVal val="#ppt_h"/>
                                          </p:val>
                                        </p:tav>
                                      </p:tavLst>
                                    </p:anim>
                                  </p:childTnLst>
                                </p:cTn>
                              </p:par>
                              <p:par>
                                <p:cTn id="20" presetID="10" presetClass="entr" presetSubtype="0" fill="hold" nodeType="withEffect">
                                  <p:stCondLst>
                                    <p:cond delay="20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 presetClass="mediacall" presetSubtype="0" fill="hold" nodeType="withEffect">
                                  <p:stCondLst>
                                    <p:cond delay="0"/>
                                  </p:stCondLst>
                                  <p:childTnLst>
                                    <p:cmd type="call" cmd="playFrom(0.0)">
                                      <p:cBhvr>
                                        <p:cTn id="24" dur="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repeatCount="indefinite"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44DFF"/>
        </a:solidFill>
        <a:effectLst/>
      </p:bgPr>
    </p:bg>
    <p:spTree>
      <p:nvGrpSpPr>
        <p:cNvPr id="1" name="">
          <a:extLst>
            <a:ext uri="{FF2B5EF4-FFF2-40B4-BE49-F238E27FC236}">
              <a16:creationId xmlns:a16="http://schemas.microsoft.com/office/drawing/2014/main" id="{F50A6B60-C36C-298A-C5B1-FB2986B78AD8}"/>
            </a:ext>
          </a:extLst>
        </p:cNvPr>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50" name="3D Model 13">
                <a:extLst>
                  <a:ext uri="{FF2B5EF4-FFF2-40B4-BE49-F238E27FC236}">
                    <a16:creationId xmlns:a16="http://schemas.microsoft.com/office/drawing/2014/main" id="{7A8A7716-5803-9CA7-9CCD-D9D0AE148DEA}"/>
                  </a:ext>
                </a:extLst>
              </p:cNvPr>
              <p:cNvGraphicFramePr>
                <a:graphicFrameLocks noGrp="1" noDrilldown="1" noChangeAspect="1" noMove="1" noResize="1"/>
              </p:cNvGraphicFramePr>
              <p:nvPr/>
            </p:nvGraphicFramePr>
            <p:xfrm rot="19491588">
              <a:off x="6984033" y="-2034555"/>
              <a:ext cx="10323701" cy="10805190"/>
            </p:xfrm>
            <a:graphic>
              <a:graphicData uri="http://schemas.microsoft.com/office/drawing/2017/model3d">
                <am3d:model3d r:embed="rId3">
                  <am3d:spPr>
                    <a:xfrm rot="19491588">
                      <a:off x="0" y="0"/>
                      <a:ext cx="10323701" cy="10805190"/>
                    </a:xfrm>
                    <a:prstGeom prst="rect">
                      <a:avLst/>
                    </a:prstGeom>
                  </am3d:spPr>
                  <am3d:camera>
                    <am3d:pos x="0" y="0" z="69295380"/>
                    <am3d:up dx="0" dy="36000000" dz="0"/>
                    <am3d:lookAt x="0" y="0" z="0"/>
                    <am3d:perspective fov="2700000"/>
                  </am3d:camera>
                  <am3d:trans>
                    <am3d:meterPerModelUnit n="35553985" d="1000000"/>
                    <am3d:preTrans dx="0" dy="0" dz="0"/>
                    <am3d:scale>
                      <am3d:sx n="1000000" d="1000000"/>
                      <am3d:sy n="1000000" d="1000000"/>
                      <am3d:sz n="1000000" d="1000000"/>
                    </am3d:scale>
                    <am3d:rot ax="-622407" ay="670761" az="-121979"/>
                    <am3d:postTrans dx="0" dy="0" dz="0"/>
                  </am3d:trans>
                  <am3d:raster rName="Office3DRenderer" rVer="16.0.8326">
                    <am3d:blip r:embed="rId4"/>
                  </am3d:raster>
                  <am3d:objViewport viewportSz="144752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0" name="3D Model 13">
                <a:extLst>
                  <a:ext uri="{FF2B5EF4-FFF2-40B4-BE49-F238E27FC236}">
                    <a16:creationId xmlns:a16="http://schemas.microsoft.com/office/drawing/2014/main" id="{7A8A7716-5803-9CA7-9CCD-D9D0AE148DEA}"/>
                  </a:ext>
                </a:extLst>
              </p:cNvPr>
              <p:cNvPicPr>
                <a:picLocks noGrp="1" noRot="1" noChangeAspect="1" noMove="1" noResize="1" noEditPoints="1" noAdjustHandles="1" noChangeArrowheads="1" noChangeShapeType="1" noCrop="1"/>
              </p:cNvPicPr>
              <p:nvPr/>
            </p:nvPicPr>
            <p:blipFill>
              <a:blip r:embed="rId4"/>
              <a:stretch>
                <a:fillRect/>
              </a:stretch>
            </p:blipFill>
            <p:spPr>
              <a:xfrm rot="19491588">
                <a:off x="6984033" y="-2034555"/>
                <a:ext cx="10323701" cy="10805190"/>
              </a:xfrm>
              <a:prstGeom prst="rect">
                <a:avLst/>
              </a:prstGeom>
            </p:spPr>
          </p:pic>
        </mc:Fallback>
      </mc:AlternateContent>
      <p:sp>
        <p:nvSpPr>
          <p:cNvPr id="51" name="Text Placeholder 17">
            <a:extLst>
              <a:ext uri="{FF2B5EF4-FFF2-40B4-BE49-F238E27FC236}">
                <a16:creationId xmlns:a16="http://schemas.microsoft.com/office/drawing/2014/main" id="{2A5960EA-8928-B52A-B8FB-628CE7CC2E43}"/>
              </a:ext>
            </a:extLst>
          </p:cNvPr>
          <p:cNvSpPr>
            <a:spLocks noGrp="1"/>
          </p:cNvSpPr>
          <p:nvPr>
            <p:ph type="body" sz="quarter" idx="33"/>
          </p:nvPr>
        </p:nvSpPr>
        <p:spPr>
          <a:xfrm>
            <a:off x="744733" y="2421032"/>
            <a:ext cx="9466465" cy="2015936"/>
          </a:xfrm>
        </p:spPr>
        <p:txBody>
          <a:bodyPr/>
          <a:lstStyle/>
          <a:p>
            <a:r>
              <a:rPr lang="x-none"/>
              <a:t>Obrigado(a)</a:t>
            </a:r>
            <a:r>
              <a:rPr lang="pt-BR"/>
              <a:t> a todos pela participação!</a:t>
            </a:r>
            <a:endParaRPr lang="x-none"/>
          </a:p>
        </p:txBody>
      </p:sp>
      <p:pic>
        <p:nvPicPr>
          <p:cNvPr id="55" name="Graphic 26">
            <a:extLst>
              <a:ext uri="{FF2B5EF4-FFF2-40B4-BE49-F238E27FC236}">
                <a16:creationId xmlns:a16="http://schemas.microsoft.com/office/drawing/2014/main" id="{EC6760A8-68FC-C4A9-6A2F-D62FBD03312F}"/>
              </a:ext>
            </a:extLst>
          </p:cNvPr>
          <p:cNvPicPr/>
          <p:nvPr/>
        </p:nvPicPr>
        <p:blipFill>
          <a:blip>
            <a:extLst>
              <a:ext uri="{96DAC541-7B7A-43D3-8B79-37D633B846F1}">
                <asvg:svgBlip xmlns:asvg="http://schemas.microsoft.com/office/drawing/2016/SVG/main" r:embed="rId5"/>
              </a:ext>
            </a:extLst>
          </a:blip>
          <a:stretch>
            <a:fillRect/>
          </a:stretch>
        </p:blipFill>
        <p:spPr>
          <a:xfrm>
            <a:off x="9564485" y="5729375"/>
            <a:ext cx="2099204" cy="595720"/>
          </a:xfrm>
          <a:prstGeom prst="rect">
            <a:avLst/>
          </a:prstGeom>
        </p:spPr>
      </p:pic>
    </p:spTree>
    <p:extLst>
      <p:ext uri="{BB962C8B-B14F-4D97-AF65-F5344CB8AC3E}">
        <p14:creationId xmlns:p14="http://schemas.microsoft.com/office/powerpoint/2010/main" val="17973365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xEl>
                                              <p:pRg st="0" end="0"/>
                                            </p:txEl>
                                          </p:spTgt>
                                        </p:tgtEl>
                                        <p:attrNameLst>
                                          <p:attrName>style.visibility</p:attrName>
                                        </p:attrNameLst>
                                      </p:cBhvr>
                                      <p:to>
                                        <p:strVal val="visible"/>
                                      </p:to>
                                    </p:set>
                                    <p:animEffect transition="in" filter="fade">
                                      <p:cBhvr>
                                        <p:cTn id="7" dur="500"/>
                                        <p:tgtEl>
                                          <p:spTgt spid="51">
                                            <p:txEl>
                                              <p:pRg st="0" end="0"/>
                                            </p:txEl>
                                          </p:spTgt>
                                        </p:tgtEl>
                                      </p:cBhvr>
                                    </p:animEffect>
                                  </p:childTnLst>
                                </p:cTn>
                              </p:par>
                              <p:par>
                                <p:cTn id="8" presetID="60" presetClass="entr" presetSubtype="128"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1000"/>
                                        <p:tgtEl>
                                          <p:spTgt spid="50"/>
                                        </p:tgtEl>
                                      </p:cBhvr>
                                    </p:animEffect>
                                    <p:anim calcmode="lin" valueType="num">
                                      <p:cBhvr additive="sum">
                                        <p:cTn id="11" dur="1000" fill="hold"/>
                                        <p:tgtEl>
                                          <p:spTgt spid="50"/>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12" dur="1000" fill="hold"/>
                                        <p:tgtEl>
                                          <p:spTgt spid="50"/>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3" dur="1000" fill="hold"/>
                                        <p:tgtEl>
                                          <p:spTgt spid="50"/>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4" dur="1000" fill="hold"/>
                                        <p:tgtEl>
                                          <p:spTgt spid="50"/>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par>
                                <p:cTn id="15" presetID="37" presetClass="emph" presetSubtype="256" repeatCount="indefinite" fill="hold" nodeType="withEffect">
                                  <p:stCondLst>
                                    <p:cond delay="0"/>
                                  </p:stCondLst>
                                  <p:childTnLst>
                                    <p:animRot by="-21600000">
                                      <p:cBhvr>
                                        <p:cTn id="16" dur="15000" fill="hold"/>
                                        <p:tgtEl>
                                          <p:spTgt spid="50"/>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3E8D014-BC0A-53D8-B8B7-E13CEB613314}"/>
            </a:ext>
          </a:extLst>
        </p:cNvPr>
        <p:cNvGrpSpPr/>
        <p:nvPr/>
      </p:nvGrpSpPr>
      <p:grpSpPr>
        <a:xfrm>
          <a:off x="0" y="0"/>
          <a:ext cx="0" cy="0"/>
          <a:chOff x="0" y="0"/>
          <a:chExt cx="0" cy="0"/>
        </a:xfrm>
      </p:grpSpPr>
      <p:sp>
        <p:nvSpPr>
          <p:cNvPr id="18" name="Retângulo 17">
            <a:extLst>
              <a:ext uri="{FF2B5EF4-FFF2-40B4-BE49-F238E27FC236}">
                <a16:creationId xmlns:a16="http://schemas.microsoft.com/office/drawing/2014/main" id="{6E3F4EDA-C9CE-9653-5E72-6606597638CD}"/>
              </a:ext>
            </a:extLst>
          </p:cNvPr>
          <p:cNvSpPr>
            <a:spLocks/>
          </p:cNvSpPr>
          <p:nvPr/>
        </p:nvSpPr>
        <p:spPr>
          <a:xfrm>
            <a:off x="8541725" y="1906014"/>
            <a:ext cx="2899064" cy="2277366"/>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0"/>
            <a:endParaRPr lang="pt-BR" sz="2400">
              <a:solidFill>
                <a:srgbClr val="FFFFFF"/>
              </a:solidFill>
              <a:latin typeface="Verdana" panose="020B0604030504040204" pitchFamily="34" charset="0"/>
            </a:endParaRPr>
          </a:p>
        </p:txBody>
      </p:sp>
      <p:sp>
        <p:nvSpPr>
          <p:cNvPr id="19" name="Google Shape;1157;p40">
            <a:extLst>
              <a:ext uri="{FF2B5EF4-FFF2-40B4-BE49-F238E27FC236}">
                <a16:creationId xmlns:a16="http://schemas.microsoft.com/office/drawing/2014/main" id="{5DE97E32-7492-C64A-80DB-ED41D5EF5E7B}"/>
              </a:ext>
            </a:extLst>
          </p:cNvPr>
          <p:cNvSpPr txBox="1">
            <a:spLocks/>
          </p:cNvSpPr>
          <p:nvPr/>
        </p:nvSpPr>
        <p:spPr>
          <a:xfrm>
            <a:off x="9344712" y="1913796"/>
            <a:ext cx="2096077" cy="2186456"/>
          </a:xfrm>
          <a:prstGeom prst="rect">
            <a:avLst/>
          </a:prstGeom>
          <a:noFill/>
          <a:ln>
            <a:noFill/>
          </a:ln>
        </p:spPr>
        <p:txBody>
          <a:bodyPr spcFirstLastPara="1" wrap="square" lIns="162523" tIns="162523" rIns="162523" bIns="162523"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1pPr>
            <a:lvl2pPr marL="914400" marR="0" lvl="1"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2pPr>
            <a:lvl3pPr marL="1371600" marR="0" lvl="2"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3pPr>
            <a:lvl4pPr marL="1828800" marR="0" lvl="3"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4pPr>
            <a:lvl5pPr marL="2286000" marR="0" lvl="4"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5pPr>
            <a:lvl6pPr marL="2743200" marR="0" lvl="5"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6pPr>
            <a:lvl7pPr marL="3200400" marR="0" lvl="6"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7pPr>
            <a:lvl8pPr marL="3657600" marR="0" lvl="7"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8pPr>
            <a:lvl9pPr marL="4114800" marR="0" lvl="8"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9pPr>
          </a:lstStyle>
          <a:p>
            <a:pPr marL="187949" indent="0" algn="l" defTabSz="228600">
              <a:buClr>
                <a:srgbClr val="FFFFFF">
                  <a:lumMod val="50000"/>
                </a:srgbClr>
              </a:buClr>
              <a:buSzPct val="100000"/>
            </a:pPr>
            <a:r>
              <a:rPr lang="pt-BR" sz="1067">
                <a:solidFill>
                  <a:srgbClr val="002233"/>
                </a:solidFill>
                <a:latin typeface="Verdana" panose="020B0604030504040204" pitchFamily="34" charset="0"/>
                <a:ea typeface="Verdana" panose="020B0604030504040204" pitchFamily="34" charset="0"/>
              </a:rPr>
              <a:t>Utilize o Laranja como </a:t>
            </a:r>
            <a:r>
              <a:rPr lang="pt-BR" sz="1067" b="1">
                <a:solidFill>
                  <a:srgbClr val="002233"/>
                </a:solidFill>
                <a:latin typeface="Verdana" panose="020B0604030504040204" pitchFamily="34" charset="0"/>
                <a:ea typeface="Verdana" panose="020B0604030504040204" pitchFamily="34" charset="0"/>
              </a:rPr>
              <a:t>cor ocasional na comunicação</a:t>
            </a:r>
            <a:r>
              <a:rPr lang="pt-BR" sz="1067">
                <a:solidFill>
                  <a:srgbClr val="002233"/>
                </a:solidFill>
                <a:latin typeface="Verdana" panose="020B0604030504040204" pitchFamily="34" charset="0"/>
                <a:ea typeface="Verdana" panose="020B0604030504040204" pitchFamily="34" charset="0"/>
              </a:rPr>
              <a:t>, aplicadas de forma pontual e estratégica em detalhes que não descaracterizem a identidade visual. Como referência, considerar de 10 a 15% de presença nos materiais.  </a:t>
            </a:r>
          </a:p>
        </p:txBody>
      </p:sp>
      <p:sp>
        <p:nvSpPr>
          <p:cNvPr id="14" name="Retângulo 13">
            <a:extLst>
              <a:ext uri="{FF2B5EF4-FFF2-40B4-BE49-F238E27FC236}">
                <a16:creationId xmlns:a16="http://schemas.microsoft.com/office/drawing/2014/main" id="{48FF2022-13B5-5406-18ED-F82B99CD4BB7}"/>
              </a:ext>
            </a:extLst>
          </p:cNvPr>
          <p:cNvSpPr>
            <a:spLocks/>
          </p:cNvSpPr>
          <p:nvPr/>
        </p:nvSpPr>
        <p:spPr>
          <a:xfrm>
            <a:off x="769968" y="1906014"/>
            <a:ext cx="3417115" cy="227736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0"/>
            <a:endParaRPr lang="pt-BR" sz="2400">
              <a:solidFill>
                <a:srgbClr val="FFFFFF"/>
              </a:solidFill>
              <a:latin typeface="Verdana" panose="020B0604030504040204" pitchFamily="34" charset="0"/>
            </a:endParaRPr>
          </a:p>
        </p:txBody>
      </p:sp>
      <p:sp>
        <p:nvSpPr>
          <p:cNvPr id="12" name="Retângulo 11">
            <a:extLst>
              <a:ext uri="{FF2B5EF4-FFF2-40B4-BE49-F238E27FC236}">
                <a16:creationId xmlns:a16="http://schemas.microsoft.com/office/drawing/2014/main" id="{7660BB2A-BACF-869A-B849-158ADCBF5F58}"/>
              </a:ext>
            </a:extLst>
          </p:cNvPr>
          <p:cNvSpPr/>
          <p:nvPr/>
        </p:nvSpPr>
        <p:spPr>
          <a:xfrm>
            <a:off x="3467567" y="4665938"/>
            <a:ext cx="5794140" cy="1402946"/>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0"/>
            <a:endParaRPr lang="pt-BR" sz="2400">
              <a:solidFill>
                <a:srgbClr val="FFFFFF"/>
              </a:solidFill>
              <a:latin typeface="Verdana" panose="020B0604030504040204" pitchFamily="34" charset="0"/>
            </a:endParaRPr>
          </a:p>
        </p:txBody>
      </p:sp>
      <p:sp>
        <p:nvSpPr>
          <p:cNvPr id="10" name="Google Shape;1156;p40">
            <a:extLst>
              <a:ext uri="{FF2B5EF4-FFF2-40B4-BE49-F238E27FC236}">
                <a16:creationId xmlns:a16="http://schemas.microsoft.com/office/drawing/2014/main" id="{64D2723E-AE41-3790-7494-F5F8F13B28E3}"/>
              </a:ext>
            </a:extLst>
          </p:cNvPr>
          <p:cNvSpPr txBox="1">
            <a:spLocks/>
          </p:cNvSpPr>
          <p:nvPr/>
        </p:nvSpPr>
        <p:spPr>
          <a:xfrm>
            <a:off x="3279634" y="789117"/>
            <a:ext cx="5794140" cy="911022"/>
          </a:xfrm>
          <a:prstGeom prst="rect">
            <a:avLst/>
          </a:prstGeom>
          <a:noFill/>
          <a:ln>
            <a:noFill/>
          </a:ln>
        </p:spPr>
        <p:txBody>
          <a:bodyPr spcFirstLastPara="1" wrap="square" lIns="162523" tIns="162523" rIns="162523" bIns="162523"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11E5A"/>
              </a:buClr>
              <a:buSzPts val="5200"/>
              <a:buFont typeface="Century Gothic"/>
              <a:buNone/>
              <a:defRPr sz="5200" b="1" i="0" u="none" strike="noStrike" cap="none">
                <a:solidFill>
                  <a:srgbClr val="411E5A"/>
                </a:solidFill>
                <a:latin typeface="Century Gothic"/>
                <a:ea typeface="Century Gothic"/>
                <a:cs typeface="Century Gothic"/>
                <a:sym typeface="Century Gothic"/>
              </a:defRPr>
            </a:lvl1pPr>
            <a:lvl2pPr marR="0" lvl="1"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2pPr>
            <a:lvl3pPr marR="0" lvl="2"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3pPr>
            <a:lvl4pPr marR="0" lvl="3"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4pPr>
            <a:lvl5pPr marR="0" lvl="4"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5pPr>
            <a:lvl6pPr marR="0" lvl="5"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6pPr>
            <a:lvl7pPr marR="0" lvl="6"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7pPr>
            <a:lvl8pPr marR="0" lvl="7"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8pPr>
            <a:lvl9pPr marR="0" lvl="8" algn="ctr" rtl="0">
              <a:lnSpc>
                <a:spcPct val="100000"/>
              </a:lnSpc>
              <a:spcBef>
                <a:spcPts val="0"/>
              </a:spcBef>
              <a:spcAft>
                <a:spcPts val="0"/>
              </a:spcAft>
              <a:buClr>
                <a:srgbClr val="411E5A"/>
              </a:buClr>
              <a:buSzPts val="5200"/>
              <a:buFont typeface="Arial"/>
              <a:buNone/>
              <a:defRPr sz="5200" b="0" i="0" u="none" strike="noStrike" cap="none">
                <a:solidFill>
                  <a:srgbClr val="411E5A"/>
                </a:solidFill>
                <a:latin typeface="Arial"/>
                <a:ea typeface="Arial"/>
                <a:cs typeface="Arial"/>
                <a:sym typeface="Arial"/>
              </a:defRPr>
            </a:lvl9pPr>
          </a:lstStyle>
          <a:p>
            <a:pPr defTabSz="228600"/>
            <a:r>
              <a:rPr lang="en-US" sz="3333">
                <a:solidFill>
                  <a:srgbClr val="002233"/>
                </a:solidFill>
                <a:latin typeface="Verdana" panose="020B0604030504040204" pitchFamily="34" charset="0"/>
                <a:ea typeface="Noto Sans Light" panose="020B0402040504020204" pitchFamily="34" charset="0"/>
                <a:cs typeface="Noto Sans Light" panose="020B0402040504020204" pitchFamily="34" charset="0"/>
              </a:rPr>
              <a:t>Cores</a:t>
            </a:r>
            <a:endParaRPr lang="en-US" sz="3333">
              <a:solidFill>
                <a:srgbClr val="002233"/>
              </a:solidFill>
              <a:latin typeface="Verdana" panose="020B0604030504040204" pitchFamily="34" charset="0"/>
              <a:ea typeface="Noto Sans" panose="020B0502040504020204" pitchFamily="34" charset="0"/>
              <a:cs typeface="Noto Sans" panose="020B0502040504020204" pitchFamily="34" charset="0"/>
            </a:endParaRPr>
          </a:p>
        </p:txBody>
      </p:sp>
      <p:sp>
        <p:nvSpPr>
          <p:cNvPr id="75" name="Google Shape;1157;p40">
            <a:extLst>
              <a:ext uri="{FF2B5EF4-FFF2-40B4-BE49-F238E27FC236}">
                <a16:creationId xmlns:a16="http://schemas.microsoft.com/office/drawing/2014/main" id="{050A44FD-3896-96B5-7952-557902F70269}"/>
              </a:ext>
            </a:extLst>
          </p:cNvPr>
          <p:cNvSpPr txBox="1">
            <a:spLocks/>
          </p:cNvSpPr>
          <p:nvPr/>
        </p:nvSpPr>
        <p:spPr>
          <a:xfrm>
            <a:off x="603713" y="2352396"/>
            <a:ext cx="1537356" cy="1309255"/>
          </a:xfrm>
          <a:prstGeom prst="rect">
            <a:avLst/>
          </a:prstGeom>
          <a:noFill/>
          <a:ln>
            <a:noFill/>
          </a:ln>
        </p:spPr>
        <p:txBody>
          <a:bodyPr spcFirstLastPara="1" wrap="square" lIns="162523" tIns="162523" rIns="162523" bIns="162523"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1pPr>
            <a:lvl2pPr marL="914400" marR="0" lvl="1"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2pPr>
            <a:lvl3pPr marL="1371600" marR="0" lvl="2"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3pPr>
            <a:lvl4pPr marL="1828800" marR="0" lvl="3"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4pPr>
            <a:lvl5pPr marL="2286000" marR="0" lvl="4"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5pPr>
            <a:lvl6pPr marL="2743200" marR="0" lvl="5"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6pPr>
            <a:lvl7pPr marL="3200400" marR="0" lvl="6"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7pPr>
            <a:lvl8pPr marL="3657600" marR="0" lvl="7"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8pPr>
            <a:lvl9pPr marL="4114800" marR="0" lvl="8"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9pPr>
          </a:lstStyle>
          <a:p>
            <a:pPr marL="187949" indent="0" algn="r" defTabSz="228600">
              <a:buClr>
                <a:srgbClr val="FFFFFF">
                  <a:lumMod val="50000"/>
                </a:srgbClr>
              </a:buClr>
              <a:buSzPct val="100000"/>
            </a:pPr>
            <a:r>
              <a:rPr lang="pt-BR" sz="1067">
                <a:solidFill>
                  <a:srgbClr val="002233"/>
                </a:solidFill>
                <a:latin typeface="Verdana" panose="020B0604030504040204" pitchFamily="34" charset="0"/>
                <a:ea typeface="Verdana" panose="020B0604030504040204" pitchFamily="34" charset="0"/>
              </a:rPr>
              <a:t>Utilize apenas o Azul Escuro e as cores neutras (preto e branco) para a </a:t>
            </a:r>
            <a:r>
              <a:rPr lang="pt-BR" sz="1067" err="1">
                <a:solidFill>
                  <a:srgbClr val="002233"/>
                </a:solidFill>
                <a:latin typeface="Verdana" panose="020B0604030504040204" pitchFamily="34" charset="0"/>
                <a:ea typeface="Verdana" panose="020B0604030504040204" pitchFamily="34" charset="0"/>
              </a:rPr>
              <a:t>tagline</a:t>
            </a:r>
            <a:r>
              <a:rPr lang="pt-BR" sz="1067">
                <a:solidFill>
                  <a:srgbClr val="002233"/>
                </a:solidFill>
                <a:latin typeface="Verdana" panose="020B0604030504040204" pitchFamily="34" charset="0"/>
                <a:ea typeface="Verdana" panose="020B0604030504040204" pitchFamily="34" charset="0"/>
              </a:rPr>
              <a:t> e logo da TOTVS</a:t>
            </a:r>
          </a:p>
        </p:txBody>
      </p:sp>
      <p:sp>
        <p:nvSpPr>
          <p:cNvPr id="5" name="Forma Livre: Forma 4">
            <a:extLst>
              <a:ext uri="{FF2B5EF4-FFF2-40B4-BE49-F238E27FC236}">
                <a16:creationId xmlns:a16="http://schemas.microsoft.com/office/drawing/2014/main" id="{645BF22F-D4C0-C02D-483C-235961F099EC}"/>
              </a:ext>
            </a:extLst>
          </p:cNvPr>
          <p:cNvSpPr/>
          <p:nvPr/>
        </p:nvSpPr>
        <p:spPr>
          <a:xfrm>
            <a:off x="8704669" y="2050760"/>
            <a:ext cx="855365" cy="1991304"/>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FF8900"/>
          </a:solidFill>
          <a:ln w="28537" cap="flat">
            <a:noFill/>
            <a:prstDash val="solid"/>
            <a:miter/>
          </a:ln>
        </p:spPr>
        <p:txBody>
          <a:bodyPr rtlCol="0" anchor="ctr"/>
          <a:lstStyle/>
          <a:p>
            <a:pPr algn="ctr" defTabSz="228600"/>
            <a:r>
              <a:rPr lang="pt-BR" sz="700" b="1">
                <a:solidFill>
                  <a:srgbClr val="FFFFFF"/>
                </a:solidFill>
                <a:latin typeface="Verdana" panose="020B0604030504040204"/>
              </a:rPr>
              <a:t>LARANJA</a:t>
            </a:r>
          </a:p>
          <a:p>
            <a:pPr algn="ctr" defTabSz="228600"/>
            <a:endParaRPr lang="pt-BR" sz="700">
              <a:solidFill>
                <a:srgbClr val="FFFFFF"/>
              </a:solidFill>
              <a:latin typeface="Verdana" panose="020B0604030504040204"/>
            </a:endParaRPr>
          </a:p>
          <a:p>
            <a:pPr algn="ctr" defTabSz="228600"/>
            <a:r>
              <a:rPr lang="pt-BR" sz="700">
                <a:solidFill>
                  <a:srgbClr val="FFFFFF"/>
                </a:solidFill>
                <a:latin typeface="Verdana" panose="020B0604030504040204"/>
              </a:rPr>
              <a:t>#FF8900</a:t>
            </a:r>
          </a:p>
          <a:p>
            <a:pPr algn="ctr" defTabSz="228600"/>
            <a:r>
              <a:rPr lang="pt-BR" sz="700">
                <a:solidFill>
                  <a:srgbClr val="FFFFFF"/>
                </a:solidFill>
                <a:latin typeface="Verdana" panose="020B0604030504040204"/>
              </a:rPr>
              <a:t>RGB </a:t>
            </a:r>
            <a:br>
              <a:rPr lang="pt-BR" sz="700">
                <a:solidFill>
                  <a:srgbClr val="FFFFFF"/>
                </a:solidFill>
                <a:latin typeface="Verdana" panose="020B0604030504040204"/>
              </a:rPr>
            </a:br>
            <a:r>
              <a:rPr lang="pt-BR" sz="700">
                <a:solidFill>
                  <a:srgbClr val="FFFFFF"/>
                </a:solidFill>
                <a:latin typeface="Verdana" panose="020B0604030504040204"/>
              </a:rPr>
              <a:t>255, 137, 0</a:t>
            </a:r>
          </a:p>
          <a:p>
            <a:pPr algn="ctr" defTabSz="228600"/>
            <a:endParaRPr lang="pt-BR" sz="700">
              <a:solidFill>
                <a:srgbClr val="FFFFFF"/>
              </a:solidFill>
              <a:latin typeface="Verdana" panose="020B0604030504040204"/>
            </a:endParaRPr>
          </a:p>
          <a:p>
            <a:pPr algn="ctr" defTabSz="228600"/>
            <a:r>
              <a:rPr lang="pl-PL" sz="700">
                <a:solidFill>
                  <a:srgbClr val="FFFFFF"/>
                </a:solidFill>
                <a:latin typeface="Verdana" panose="020B0604030504040204"/>
              </a:rPr>
              <a:t>CMYK </a:t>
            </a:r>
            <a:br>
              <a:rPr lang="pt-BR" sz="700">
                <a:solidFill>
                  <a:srgbClr val="FFFFFF"/>
                </a:solidFill>
                <a:latin typeface="Verdana" panose="020B0604030504040204"/>
              </a:rPr>
            </a:br>
            <a:r>
              <a:rPr lang="pl-PL" sz="700">
                <a:solidFill>
                  <a:srgbClr val="FFFFFF"/>
                </a:solidFill>
                <a:latin typeface="Verdana" panose="020B0604030504040204"/>
              </a:rPr>
              <a:t>0, 54, 100, 0</a:t>
            </a:r>
          </a:p>
          <a:p>
            <a:pPr algn="ctr" defTabSz="228600"/>
            <a:r>
              <a:rPr lang="pt-BR" sz="700" err="1">
                <a:solidFill>
                  <a:srgbClr val="FFFFFF"/>
                </a:solidFill>
                <a:latin typeface="Verdana" panose="020B0604030504040204"/>
              </a:rPr>
              <a:t>Pantone</a:t>
            </a:r>
            <a:r>
              <a:rPr lang="pt-BR" sz="700">
                <a:solidFill>
                  <a:srgbClr val="FFFFFF"/>
                </a:solidFill>
                <a:latin typeface="Verdana" panose="020B0604030504040204"/>
              </a:rPr>
              <a:t> 151 C</a:t>
            </a:r>
            <a:endParaRPr lang="pt-BR" sz="700">
              <a:ln/>
              <a:solidFill>
                <a:srgbClr val="FFFFFF"/>
              </a:solidFill>
              <a:latin typeface="Verdana" panose="020B0604030504040204" pitchFamily="34" charset="0"/>
              <a:ea typeface="Verdana" panose="020B0604030504040204" pitchFamily="34" charset="0"/>
              <a:cs typeface="Noto Sans"/>
              <a:sym typeface="Noto Sans"/>
              <a:rtl val="0"/>
            </a:endParaRPr>
          </a:p>
        </p:txBody>
      </p:sp>
      <p:sp>
        <p:nvSpPr>
          <p:cNvPr id="4" name="Forma Livre: Forma 3">
            <a:extLst>
              <a:ext uri="{FF2B5EF4-FFF2-40B4-BE49-F238E27FC236}">
                <a16:creationId xmlns:a16="http://schemas.microsoft.com/office/drawing/2014/main" id="{D0F7F3BC-E07E-957B-4184-36DD03E7947E}"/>
              </a:ext>
            </a:extLst>
          </p:cNvPr>
          <p:cNvSpPr/>
          <p:nvPr/>
        </p:nvSpPr>
        <p:spPr>
          <a:xfrm>
            <a:off x="2130533" y="2050760"/>
            <a:ext cx="1958879" cy="1991304"/>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002233"/>
          </a:solidFill>
          <a:ln w="28537" cap="flat">
            <a:noFill/>
            <a:prstDash val="solid"/>
            <a:miter/>
          </a:ln>
        </p:spPr>
        <p:txBody>
          <a:bodyPr rtlCol="0" anchor="ctr"/>
          <a:lstStyle/>
          <a:p>
            <a:pPr algn="ctr" defTabSz="228600"/>
            <a:r>
              <a:rPr lang="pt-BR" sz="934" b="1">
                <a:ln/>
                <a:solidFill>
                  <a:srgbClr val="FFFFFF"/>
                </a:solidFill>
                <a:latin typeface="Verdana" panose="020B0604030504040204" pitchFamily="34" charset="0"/>
                <a:ea typeface="Noto Sans"/>
                <a:cs typeface="Noto Sans"/>
                <a:sym typeface="Noto Sans"/>
                <a:rtl val="0"/>
              </a:rPr>
              <a:t>AZUL ESCURO</a:t>
            </a:r>
          </a:p>
          <a:p>
            <a:pPr algn="ctr" defTabSz="228600"/>
            <a:endParaRPr lang="pt-BR" sz="934">
              <a:ln/>
              <a:solidFill>
                <a:srgbClr val="FFFFFF"/>
              </a:solidFill>
              <a:latin typeface="Verdana" panose="020B0604030504040204" pitchFamily="34" charset="0"/>
              <a:ea typeface="Noto Sans"/>
              <a:cs typeface="Noto Sans"/>
              <a:sym typeface="Noto Sans"/>
              <a:rtl val="0"/>
            </a:endParaRPr>
          </a:p>
          <a:p>
            <a:pPr algn="ctr" defTabSz="228600"/>
            <a:r>
              <a:rPr lang="pt-BR" sz="934">
                <a:ln/>
                <a:solidFill>
                  <a:srgbClr val="FFFFFF"/>
                </a:solidFill>
                <a:latin typeface="Verdana" panose="020B0604030504040204" pitchFamily="34" charset="0"/>
                <a:ea typeface="Noto Sans"/>
                <a:cs typeface="Noto Sans"/>
                <a:sym typeface="Noto Sans"/>
                <a:rtl val="0"/>
              </a:rPr>
              <a:t>#002233</a:t>
            </a:r>
          </a:p>
          <a:p>
            <a:pPr algn="ctr" defTabSz="228600"/>
            <a:r>
              <a:rPr lang="pt-BR" sz="934">
                <a:ln/>
                <a:solidFill>
                  <a:srgbClr val="FFFFFF"/>
                </a:solidFill>
                <a:latin typeface="Verdana" panose="020B0604030504040204" pitchFamily="34" charset="0"/>
                <a:ea typeface="Noto Sans"/>
                <a:cs typeface="Noto Sans"/>
                <a:sym typeface="Noto Sans"/>
                <a:rtl val="0"/>
              </a:rPr>
              <a:t>RGB  0, 34, 51</a:t>
            </a:r>
          </a:p>
          <a:p>
            <a:pPr algn="ctr" defTabSz="228600"/>
            <a:r>
              <a:rPr lang="pt-BR" sz="934">
                <a:ln/>
                <a:solidFill>
                  <a:srgbClr val="FFFFFF"/>
                </a:solidFill>
                <a:latin typeface="Verdana" panose="020B0604030504040204" pitchFamily="34" charset="0"/>
                <a:ea typeface="Noto Sans"/>
                <a:cs typeface="Noto Sans"/>
                <a:sym typeface="Noto Sans"/>
                <a:rtl val="0"/>
              </a:rPr>
              <a:t>CMYK  100, 53, 0, 85</a:t>
            </a:r>
          </a:p>
          <a:p>
            <a:pPr algn="ctr" defTabSz="228600"/>
            <a:r>
              <a:rPr lang="pt-BR" sz="934">
                <a:ln/>
                <a:solidFill>
                  <a:srgbClr val="FFFFFF"/>
                </a:solidFill>
                <a:latin typeface="Verdana" panose="020B0604030504040204" pitchFamily="34" charset="0"/>
                <a:ea typeface="Noto Sans"/>
                <a:cs typeface="Noto Sans"/>
                <a:sym typeface="Noto Sans"/>
                <a:rtl val="0"/>
              </a:rPr>
              <a:t>PANTONE 539 C </a:t>
            </a:r>
          </a:p>
        </p:txBody>
      </p:sp>
      <p:sp>
        <p:nvSpPr>
          <p:cNvPr id="6" name="Forma Livre: Forma 5">
            <a:extLst>
              <a:ext uri="{FF2B5EF4-FFF2-40B4-BE49-F238E27FC236}">
                <a16:creationId xmlns:a16="http://schemas.microsoft.com/office/drawing/2014/main" id="{7A2B371B-9BBD-96CC-33DE-537A1D4D47D2}"/>
              </a:ext>
            </a:extLst>
          </p:cNvPr>
          <p:cNvSpPr/>
          <p:nvPr/>
        </p:nvSpPr>
        <p:spPr>
          <a:xfrm>
            <a:off x="6364637" y="2050760"/>
            <a:ext cx="1958879" cy="1991304"/>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A44DFF"/>
          </a:solidFill>
          <a:ln w="28537" cap="flat">
            <a:noFill/>
            <a:prstDash val="solid"/>
            <a:miter/>
          </a:ln>
        </p:spPr>
        <p:txBody>
          <a:bodyPr rtlCol="0" anchor="ctr"/>
          <a:lstStyle/>
          <a:p>
            <a:pPr algn="ctr" defTabSz="228600"/>
            <a:r>
              <a:rPr lang="it-IT" sz="934" b="1">
                <a:ln/>
                <a:solidFill>
                  <a:srgbClr val="FFFFFF"/>
                </a:solidFill>
                <a:latin typeface="Verdana" panose="020B0604030504040204" pitchFamily="34" charset="0"/>
                <a:ea typeface="Noto Sans"/>
                <a:cs typeface="Noto Sans"/>
                <a:sym typeface="Noto Sans"/>
                <a:rtl val="0"/>
              </a:rPr>
              <a:t>ROXO</a:t>
            </a:r>
          </a:p>
          <a:p>
            <a:pPr algn="ctr" defTabSz="228600"/>
            <a:endParaRPr lang="it-IT" sz="934">
              <a:ln/>
              <a:solidFill>
                <a:srgbClr val="FFFFFF"/>
              </a:solidFill>
              <a:latin typeface="Verdana" panose="020B0604030504040204" pitchFamily="34" charset="0"/>
              <a:ea typeface="Noto Sans"/>
              <a:cs typeface="Noto Sans"/>
              <a:sym typeface="Noto Sans"/>
              <a:rtl val="0"/>
            </a:endParaRPr>
          </a:p>
          <a:p>
            <a:pPr algn="ctr" defTabSz="228600"/>
            <a:r>
              <a:rPr lang="it-IT" sz="934">
                <a:ln/>
                <a:solidFill>
                  <a:srgbClr val="FFFFFF"/>
                </a:solidFill>
                <a:latin typeface="Verdana" panose="020B0604030504040204" pitchFamily="34" charset="0"/>
                <a:ea typeface="Noto Sans"/>
                <a:cs typeface="Noto Sans"/>
                <a:sym typeface="Noto Sans"/>
                <a:rtl val="0"/>
              </a:rPr>
              <a:t>#A44DFF</a:t>
            </a:r>
          </a:p>
          <a:p>
            <a:pPr algn="ctr" defTabSz="228600"/>
            <a:r>
              <a:rPr lang="it-IT" sz="934">
                <a:ln/>
                <a:solidFill>
                  <a:srgbClr val="FFFFFF"/>
                </a:solidFill>
                <a:latin typeface="Verdana" panose="020B0604030504040204" pitchFamily="34" charset="0"/>
                <a:ea typeface="Noto Sans"/>
                <a:cs typeface="Noto Sans"/>
                <a:sym typeface="Noto Sans"/>
                <a:rtl val="0"/>
              </a:rPr>
              <a:t>RGB  164, 7, 255</a:t>
            </a:r>
          </a:p>
          <a:p>
            <a:pPr algn="ctr" defTabSz="228600"/>
            <a:r>
              <a:rPr lang="it-IT" sz="934">
                <a:ln/>
                <a:solidFill>
                  <a:srgbClr val="FFFFFF"/>
                </a:solidFill>
                <a:latin typeface="Verdana" panose="020B0604030504040204" pitchFamily="34" charset="0"/>
                <a:ea typeface="Noto Sans"/>
                <a:cs typeface="Noto Sans"/>
                <a:sym typeface="Noto Sans"/>
                <a:rtl val="0"/>
              </a:rPr>
              <a:t>CMYK  60, 73, 0, 0</a:t>
            </a:r>
          </a:p>
          <a:p>
            <a:pPr algn="ctr" defTabSz="228600"/>
            <a:r>
              <a:rPr lang="it-IT" sz="934">
                <a:ln/>
                <a:solidFill>
                  <a:srgbClr val="FFFFFF"/>
                </a:solidFill>
                <a:latin typeface="Verdana" panose="020B0604030504040204" pitchFamily="34" charset="0"/>
                <a:ea typeface="Noto Sans"/>
                <a:cs typeface="Noto Sans"/>
                <a:sym typeface="Noto Sans"/>
                <a:rtl val="0"/>
              </a:rPr>
              <a:t>PANTONE 2665 C</a:t>
            </a:r>
            <a:endParaRPr lang="pt-BR" sz="934">
              <a:ln/>
              <a:solidFill>
                <a:srgbClr val="FFFFFF"/>
              </a:solidFill>
              <a:latin typeface="Verdana" panose="020B0604030504040204" pitchFamily="34" charset="0"/>
              <a:ea typeface="Noto Sans"/>
              <a:cs typeface="Noto Sans"/>
              <a:sym typeface="Noto Sans"/>
              <a:rtl val="0"/>
            </a:endParaRPr>
          </a:p>
        </p:txBody>
      </p:sp>
      <p:sp>
        <p:nvSpPr>
          <p:cNvPr id="7" name="Forma Livre: Forma 6">
            <a:extLst>
              <a:ext uri="{FF2B5EF4-FFF2-40B4-BE49-F238E27FC236}">
                <a16:creationId xmlns:a16="http://schemas.microsoft.com/office/drawing/2014/main" id="{A7F2739C-DCAD-4086-2547-8321543D952C}"/>
              </a:ext>
            </a:extLst>
          </p:cNvPr>
          <p:cNvSpPr/>
          <p:nvPr/>
        </p:nvSpPr>
        <p:spPr>
          <a:xfrm>
            <a:off x="4311773" y="2050760"/>
            <a:ext cx="1958879" cy="1991304"/>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00DBFF"/>
          </a:solidFill>
          <a:ln w="28537" cap="flat">
            <a:noFill/>
            <a:prstDash val="solid"/>
            <a:miter/>
          </a:ln>
        </p:spPr>
        <p:txBody>
          <a:bodyPr rtlCol="0" anchor="ctr"/>
          <a:lstStyle/>
          <a:p>
            <a:pPr algn="ctr" defTabSz="228600"/>
            <a:r>
              <a:rPr lang="pt-BR" sz="934" b="1">
                <a:ln/>
                <a:solidFill>
                  <a:srgbClr val="002233"/>
                </a:solidFill>
                <a:latin typeface="Verdana" panose="020B0604030504040204" pitchFamily="34" charset="0"/>
                <a:ea typeface="Noto Sans"/>
                <a:cs typeface="Noto Sans"/>
                <a:sym typeface="Noto Sans"/>
                <a:rtl val="0"/>
              </a:rPr>
              <a:t>AZUL</a:t>
            </a:r>
          </a:p>
          <a:p>
            <a:pPr algn="ctr" defTabSz="228600"/>
            <a:endParaRPr lang="pt-BR" sz="934">
              <a:ln/>
              <a:solidFill>
                <a:srgbClr val="002233"/>
              </a:solidFill>
              <a:latin typeface="Verdana" panose="020B0604030504040204" pitchFamily="34" charset="0"/>
              <a:ea typeface="Noto Sans"/>
              <a:cs typeface="Noto Sans"/>
              <a:sym typeface="Noto Sans"/>
              <a:rtl val="0"/>
            </a:endParaRPr>
          </a:p>
          <a:p>
            <a:pPr algn="ctr" defTabSz="228600"/>
            <a:r>
              <a:rPr lang="pt-BR" sz="934">
                <a:ln/>
                <a:solidFill>
                  <a:srgbClr val="002233"/>
                </a:solidFill>
                <a:latin typeface="Verdana" panose="020B0604030504040204" pitchFamily="34" charset="0"/>
                <a:ea typeface="Noto Sans"/>
                <a:cs typeface="Noto Sans"/>
                <a:sym typeface="Noto Sans"/>
                <a:rtl val="0"/>
              </a:rPr>
              <a:t>#00DBFF</a:t>
            </a:r>
          </a:p>
          <a:p>
            <a:pPr algn="ctr" defTabSz="228600"/>
            <a:r>
              <a:rPr lang="pt-BR" sz="934">
                <a:ln/>
                <a:solidFill>
                  <a:srgbClr val="002233"/>
                </a:solidFill>
                <a:latin typeface="Verdana" panose="020B0604030504040204" pitchFamily="34" charset="0"/>
                <a:ea typeface="Noto Sans"/>
                <a:cs typeface="Noto Sans"/>
                <a:sym typeface="Noto Sans"/>
                <a:rtl val="0"/>
              </a:rPr>
              <a:t>RGB  0, 219, 255</a:t>
            </a:r>
          </a:p>
          <a:p>
            <a:pPr algn="ctr" defTabSz="228600"/>
            <a:r>
              <a:rPr lang="pt-BR" sz="934">
                <a:ln/>
                <a:solidFill>
                  <a:srgbClr val="002233"/>
                </a:solidFill>
                <a:latin typeface="Verdana" panose="020B0604030504040204" pitchFamily="34" charset="0"/>
                <a:ea typeface="Noto Sans"/>
                <a:cs typeface="Noto Sans"/>
                <a:sym typeface="Noto Sans"/>
                <a:rtl val="0"/>
              </a:rPr>
              <a:t>CMYK  58, 0, 0, 0</a:t>
            </a:r>
          </a:p>
          <a:p>
            <a:pPr algn="ctr" defTabSz="228600"/>
            <a:r>
              <a:rPr lang="pt-BR" sz="934">
                <a:ln/>
                <a:solidFill>
                  <a:srgbClr val="002233"/>
                </a:solidFill>
                <a:latin typeface="Verdana" panose="020B0604030504040204" pitchFamily="34" charset="0"/>
                <a:ea typeface="Noto Sans"/>
                <a:cs typeface="Noto Sans"/>
                <a:sym typeface="Noto Sans"/>
                <a:rtl val="0"/>
              </a:rPr>
              <a:t>PANTONE 2985 C</a:t>
            </a:r>
          </a:p>
        </p:txBody>
      </p:sp>
      <p:sp>
        <p:nvSpPr>
          <p:cNvPr id="8" name="Forma Livre: Forma 7">
            <a:extLst>
              <a:ext uri="{FF2B5EF4-FFF2-40B4-BE49-F238E27FC236}">
                <a16:creationId xmlns:a16="http://schemas.microsoft.com/office/drawing/2014/main" id="{2CDF2DAC-9528-9661-0E92-EE69A329580B}"/>
              </a:ext>
            </a:extLst>
          </p:cNvPr>
          <p:cNvSpPr/>
          <p:nvPr/>
        </p:nvSpPr>
        <p:spPr>
          <a:xfrm>
            <a:off x="6699338" y="4918950"/>
            <a:ext cx="1080928" cy="961373"/>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5D00A5"/>
          </a:solidFill>
          <a:ln w="28537" cap="flat">
            <a:noFill/>
            <a:prstDash val="solid"/>
            <a:miter/>
          </a:ln>
        </p:spPr>
        <p:txBody>
          <a:bodyPr rtlCol="0" anchor="ctr"/>
          <a:lstStyle/>
          <a:p>
            <a:pPr algn="ctr" defTabSz="228600"/>
            <a:r>
              <a:rPr lang="it-IT" sz="700" b="1">
                <a:ln/>
                <a:solidFill>
                  <a:srgbClr val="FFFFFF"/>
                </a:solidFill>
                <a:latin typeface="Verdana" panose="020B0604030504040204" pitchFamily="34" charset="0"/>
                <a:ea typeface="Noto Sans"/>
                <a:cs typeface="Noto Sans"/>
                <a:sym typeface="Noto Sans"/>
                <a:rtl val="0"/>
              </a:rPr>
              <a:t>VIOLETA</a:t>
            </a:r>
          </a:p>
          <a:p>
            <a:pPr algn="ctr" defTabSz="228600"/>
            <a:endParaRPr lang="it-IT" sz="700">
              <a:ln/>
              <a:solidFill>
                <a:srgbClr val="FFFFFF"/>
              </a:solidFill>
              <a:latin typeface="Verdana" panose="020B0604030504040204" pitchFamily="34" charset="0"/>
              <a:ea typeface="Noto Sans"/>
              <a:cs typeface="Noto Sans"/>
              <a:sym typeface="Noto Sans"/>
              <a:rtl val="0"/>
            </a:endParaRPr>
          </a:p>
          <a:p>
            <a:pPr algn="ctr" defTabSz="228600"/>
            <a:r>
              <a:rPr lang="it-IT" sz="700">
                <a:ln/>
                <a:solidFill>
                  <a:srgbClr val="FFFFFF"/>
                </a:solidFill>
                <a:latin typeface="Verdana" panose="020B0604030504040204" pitchFamily="34" charset="0"/>
                <a:ea typeface="Noto Sans"/>
                <a:cs typeface="Noto Sans"/>
                <a:sym typeface="Noto Sans"/>
                <a:rtl val="0"/>
              </a:rPr>
              <a:t>#5D00A5</a:t>
            </a:r>
          </a:p>
          <a:p>
            <a:pPr algn="ctr" defTabSz="228600"/>
            <a:r>
              <a:rPr lang="it-IT" sz="700">
                <a:ln/>
                <a:solidFill>
                  <a:srgbClr val="FFFFFF"/>
                </a:solidFill>
                <a:latin typeface="Verdana" panose="020B0604030504040204" pitchFamily="34" charset="0"/>
                <a:ea typeface="Noto Sans"/>
                <a:cs typeface="Noto Sans"/>
                <a:sym typeface="Noto Sans"/>
                <a:rtl val="0"/>
              </a:rPr>
              <a:t>RGB  93, 0, 165</a:t>
            </a:r>
          </a:p>
          <a:p>
            <a:pPr algn="ctr" defTabSz="228600"/>
            <a:r>
              <a:rPr lang="it-IT" sz="700">
                <a:ln/>
                <a:solidFill>
                  <a:srgbClr val="FFFFFF"/>
                </a:solidFill>
                <a:latin typeface="Verdana" panose="020B0604030504040204" pitchFamily="34" charset="0"/>
                <a:ea typeface="Noto Sans"/>
                <a:cs typeface="Noto Sans"/>
                <a:sym typeface="Noto Sans"/>
                <a:rtl val="0"/>
              </a:rPr>
              <a:t>CMYK  84, 95, 0, 0</a:t>
            </a:r>
          </a:p>
          <a:p>
            <a:pPr algn="ctr" defTabSz="228600"/>
            <a:r>
              <a:rPr lang="it-IT" sz="700">
                <a:ln/>
                <a:solidFill>
                  <a:srgbClr val="FFFFFF"/>
                </a:solidFill>
                <a:latin typeface="Verdana" panose="020B0604030504040204" pitchFamily="34" charset="0"/>
                <a:ea typeface="Noto Sans"/>
                <a:cs typeface="Noto Sans"/>
                <a:sym typeface="Noto Sans"/>
                <a:rtl val="0"/>
              </a:rPr>
              <a:t>PANTONE 2597 C</a:t>
            </a:r>
            <a:endParaRPr lang="pt-BR" sz="700">
              <a:ln/>
              <a:solidFill>
                <a:srgbClr val="FFFFFF"/>
              </a:solidFill>
              <a:latin typeface="Verdana" panose="020B0604030504040204" pitchFamily="34" charset="0"/>
              <a:ea typeface="Noto Sans"/>
              <a:cs typeface="Noto Sans"/>
              <a:sym typeface="Noto Sans"/>
              <a:rtl val="0"/>
            </a:endParaRPr>
          </a:p>
        </p:txBody>
      </p:sp>
      <p:sp>
        <p:nvSpPr>
          <p:cNvPr id="9" name="Forma Livre: Forma 8">
            <a:extLst>
              <a:ext uri="{FF2B5EF4-FFF2-40B4-BE49-F238E27FC236}">
                <a16:creationId xmlns:a16="http://schemas.microsoft.com/office/drawing/2014/main" id="{BB6C1B36-38F4-110F-6847-5FFA9B94BB6E}"/>
              </a:ext>
            </a:extLst>
          </p:cNvPr>
          <p:cNvSpPr/>
          <p:nvPr/>
        </p:nvSpPr>
        <p:spPr>
          <a:xfrm>
            <a:off x="7947414" y="4918950"/>
            <a:ext cx="1080928" cy="961373"/>
          </a:xfrm>
          <a:custGeom>
            <a:avLst/>
            <a:gdLst>
              <a:gd name="connsiteX0" fmla="*/ 0 w 1084341"/>
              <a:gd name="connsiteY0" fmla="*/ 0 h 1141712"/>
              <a:gd name="connsiteX1" fmla="*/ 1084341 w 1084341"/>
              <a:gd name="connsiteY1" fmla="*/ 0 h 1141712"/>
              <a:gd name="connsiteX2" fmla="*/ 1084341 w 1084341"/>
              <a:gd name="connsiteY2" fmla="*/ 1141712 h 1141712"/>
              <a:gd name="connsiteX3" fmla="*/ 0 w 1084341"/>
              <a:gd name="connsiteY3" fmla="*/ 1141712 h 1141712"/>
            </a:gdLst>
            <a:ahLst/>
            <a:cxnLst>
              <a:cxn ang="0">
                <a:pos x="connsiteX0" y="connsiteY0"/>
              </a:cxn>
              <a:cxn ang="0">
                <a:pos x="connsiteX1" y="connsiteY1"/>
              </a:cxn>
              <a:cxn ang="0">
                <a:pos x="connsiteX2" y="connsiteY2"/>
              </a:cxn>
              <a:cxn ang="0">
                <a:pos x="connsiteX3" y="connsiteY3"/>
              </a:cxn>
            </a:cxnLst>
            <a:rect l="l" t="t" r="r" b="b"/>
            <a:pathLst>
              <a:path w="1084341" h="1141712">
                <a:moveTo>
                  <a:pt x="0" y="0"/>
                </a:moveTo>
                <a:lnTo>
                  <a:pt x="1084341" y="0"/>
                </a:lnTo>
                <a:lnTo>
                  <a:pt x="1084341" y="1141712"/>
                </a:lnTo>
                <a:lnTo>
                  <a:pt x="0" y="1141712"/>
                </a:lnTo>
                <a:close/>
              </a:path>
            </a:pathLst>
          </a:custGeom>
          <a:solidFill>
            <a:srgbClr val="411E5A"/>
          </a:solidFill>
          <a:ln w="28537" cap="flat">
            <a:noFill/>
            <a:prstDash val="solid"/>
            <a:miter/>
          </a:ln>
        </p:spPr>
        <p:txBody>
          <a:bodyPr rtlCol="0" anchor="ctr"/>
          <a:lstStyle/>
          <a:p>
            <a:pPr algn="ctr" defTabSz="228600"/>
            <a:r>
              <a:rPr lang="it-IT" sz="700" b="1">
                <a:ln/>
                <a:solidFill>
                  <a:srgbClr val="FFFFFF"/>
                </a:solidFill>
                <a:latin typeface="Verdana" panose="020B0604030504040204" pitchFamily="34" charset="0"/>
                <a:ea typeface="Noto Sans"/>
                <a:cs typeface="Noto Sans"/>
                <a:sym typeface="Noto Sans"/>
                <a:rtl val="0"/>
              </a:rPr>
              <a:t>ROXO ESCURO</a:t>
            </a:r>
          </a:p>
          <a:p>
            <a:pPr algn="ctr" defTabSz="228600"/>
            <a:endParaRPr lang="it-IT" sz="700">
              <a:ln/>
              <a:solidFill>
                <a:srgbClr val="FFFFFF"/>
              </a:solidFill>
              <a:latin typeface="Verdana" panose="020B0604030504040204" pitchFamily="34" charset="0"/>
              <a:ea typeface="Noto Sans"/>
              <a:cs typeface="Noto Sans"/>
              <a:sym typeface="Noto Sans"/>
              <a:rtl val="0"/>
            </a:endParaRPr>
          </a:p>
          <a:p>
            <a:pPr algn="ctr" defTabSz="228600"/>
            <a:r>
              <a:rPr lang="it-IT" sz="700">
                <a:ln/>
                <a:solidFill>
                  <a:srgbClr val="FFFFFF"/>
                </a:solidFill>
                <a:latin typeface="Verdana" panose="020B0604030504040204" pitchFamily="34" charset="0"/>
                <a:ea typeface="Noto Sans"/>
                <a:cs typeface="Noto Sans"/>
                <a:sym typeface="Noto Sans"/>
                <a:rtl val="0"/>
              </a:rPr>
              <a:t>#411E5A</a:t>
            </a:r>
          </a:p>
          <a:p>
            <a:pPr algn="ctr" defTabSz="228600"/>
            <a:r>
              <a:rPr lang="it-IT" sz="700">
                <a:ln/>
                <a:solidFill>
                  <a:srgbClr val="FFFFFF"/>
                </a:solidFill>
                <a:latin typeface="Verdana" panose="020B0604030504040204" pitchFamily="34" charset="0"/>
                <a:ea typeface="Noto Sans"/>
                <a:cs typeface="Noto Sans"/>
                <a:sym typeface="Noto Sans"/>
                <a:rtl val="0"/>
              </a:rPr>
              <a:t>RGB  65, 30, 90</a:t>
            </a:r>
          </a:p>
          <a:p>
            <a:pPr algn="ctr" defTabSz="228600"/>
            <a:r>
              <a:rPr lang="it-IT" sz="700">
                <a:ln/>
                <a:solidFill>
                  <a:srgbClr val="FFFFFF"/>
                </a:solidFill>
                <a:latin typeface="Verdana" panose="020B0604030504040204" pitchFamily="34" charset="0"/>
                <a:ea typeface="Noto Sans"/>
                <a:cs typeface="Noto Sans"/>
                <a:sym typeface="Noto Sans"/>
                <a:rtl val="0"/>
              </a:rPr>
              <a:t>CMYK  87, 100, 28, 23</a:t>
            </a:r>
          </a:p>
          <a:p>
            <a:pPr algn="ctr" defTabSz="228600"/>
            <a:r>
              <a:rPr lang="it-IT" sz="700">
                <a:ln/>
                <a:solidFill>
                  <a:srgbClr val="FFFFFF"/>
                </a:solidFill>
                <a:latin typeface="Verdana" panose="020B0604030504040204" pitchFamily="34" charset="0"/>
                <a:ea typeface="Noto Sans"/>
                <a:cs typeface="Noto Sans"/>
                <a:sym typeface="Noto Sans"/>
                <a:rtl val="0"/>
              </a:rPr>
              <a:t>PANTONE 669 C</a:t>
            </a:r>
            <a:endParaRPr lang="pt-BR" sz="700">
              <a:ln/>
              <a:solidFill>
                <a:srgbClr val="FFFFFF"/>
              </a:solidFill>
              <a:latin typeface="Verdana" panose="020B0604030504040204" pitchFamily="34" charset="0"/>
              <a:ea typeface="Noto Sans"/>
              <a:cs typeface="Noto Sans"/>
              <a:sym typeface="Noto Sans"/>
              <a:rtl val="0"/>
            </a:endParaRPr>
          </a:p>
        </p:txBody>
      </p:sp>
      <p:sp>
        <p:nvSpPr>
          <p:cNvPr id="2" name="Google Shape;1157;p40">
            <a:extLst>
              <a:ext uri="{FF2B5EF4-FFF2-40B4-BE49-F238E27FC236}">
                <a16:creationId xmlns:a16="http://schemas.microsoft.com/office/drawing/2014/main" id="{D1899BEF-56BF-28DA-04EB-29E9136915A0}"/>
              </a:ext>
            </a:extLst>
          </p:cNvPr>
          <p:cNvSpPr txBox="1">
            <a:spLocks/>
          </p:cNvSpPr>
          <p:nvPr/>
        </p:nvSpPr>
        <p:spPr>
          <a:xfrm>
            <a:off x="3467567" y="4871812"/>
            <a:ext cx="3021337" cy="106334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1pPr>
            <a:lvl2pPr marL="914400" marR="0" lvl="1"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2pPr>
            <a:lvl3pPr marL="1371600" marR="0" lvl="2"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3pPr>
            <a:lvl4pPr marL="1828800" marR="0" lvl="3"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4pPr>
            <a:lvl5pPr marL="2286000" marR="0" lvl="4"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5pPr>
            <a:lvl6pPr marL="2743200" marR="0" lvl="5"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6pPr>
            <a:lvl7pPr marL="3200400" marR="0" lvl="6"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7pPr>
            <a:lvl8pPr marL="3657600" marR="0" lvl="7"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8pPr>
            <a:lvl9pPr marL="4114800" marR="0" lvl="8" indent="-317500" algn="ctr" rtl="0">
              <a:lnSpc>
                <a:spcPct val="100000"/>
              </a:lnSpc>
              <a:spcBef>
                <a:spcPts val="0"/>
              </a:spcBef>
              <a:spcAft>
                <a:spcPts val="0"/>
              </a:spcAft>
              <a:buClr>
                <a:srgbClr val="411E5A"/>
              </a:buClr>
              <a:buSzPts val="2800"/>
              <a:buFont typeface="Noto Sans Light"/>
              <a:buNone/>
              <a:defRPr sz="2800" b="0" i="0" u="none" strike="noStrike" cap="none">
                <a:solidFill>
                  <a:srgbClr val="411E5A"/>
                </a:solidFill>
                <a:latin typeface="Noto Sans Light"/>
                <a:ea typeface="Noto Sans Light"/>
                <a:cs typeface="Noto Sans Light"/>
                <a:sym typeface="Noto Sans Light"/>
              </a:defRPr>
            </a:lvl9pPr>
          </a:lstStyle>
          <a:p>
            <a:pPr marL="152391" indent="0" algn="r" defTabSz="228600"/>
            <a:r>
              <a:rPr lang="pt-BR" sz="1067" b="1">
                <a:solidFill>
                  <a:srgbClr val="002233"/>
                </a:solidFill>
                <a:latin typeface="Verdana" panose="020B0604030504040204" pitchFamily="34" charset="0"/>
                <a:ea typeface="Verdana" panose="020B0604030504040204" pitchFamily="34" charset="0"/>
              </a:rPr>
              <a:t>Cores transitórias. Não devem ser protagonistas, nem usadas em gradientes. </a:t>
            </a:r>
            <a:r>
              <a:rPr lang="pt-BR" sz="1067">
                <a:solidFill>
                  <a:srgbClr val="002233"/>
                </a:solidFill>
                <a:latin typeface="Verdana" panose="020B0604030504040204" pitchFamily="34" charset="0"/>
                <a:ea typeface="Verdana" panose="020B0604030504040204" pitchFamily="34" charset="0"/>
              </a:rPr>
              <a:t>Indicamos a aplicação apenas em materiais de curta circulação.</a:t>
            </a:r>
          </a:p>
        </p:txBody>
      </p:sp>
      <p:pic>
        <p:nvPicPr>
          <p:cNvPr id="16" name="Graphic 1">
            <a:extLst>
              <a:ext uri="{FF2B5EF4-FFF2-40B4-BE49-F238E27FC236}">
                <a16:creationId xmlns:a16="http://schemas.microsoft.com/office/drawing/2014/main" id="{4C3A654A-B1D9-E0F1-BAB7-C4D643D914B7}"/>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r="75358"/>
          <a:stretch/>
        </p:blipFill>
        <p:spPr>
          <a:xfrm>
            <a:off x="11717955" y="353609"/>
            <a:ext cx="250626" cy="288622"/>
          </a:xfrm>
          <a:prstGeom prst="rect">
            <a:avLst/>
          </a:prstGeom>
        </p:spPr>
      </p:pic>
      <p:sp>
        <p:nvSpPr>
          <p:cNvPr id="17" name="Slide Number Placeholder 2">
            <a:extLst>
              <a:ext uri="{FF2B5EF4-FFF2-40B4-BE49-F238E27FC236}">
                <a16:creationId xmlns:a16="http://schemas.microsoft.com/office/drawing/2014/main" id="{24C6F3E3-24C6-D951-76C3-6B9E69556FAA}"/>
              </a:ext>
            </a:extLst>
          </p:cNvPr>
          <p:cNvSpPr txBox="1">
            <a:spLocks noGrp="1" noRot="1" noMove="1" noResize="1" noEditPoints="1" noAdjustHandles="1" noChangeArrowheads="1" noChangeShapeType="1"/>
          </p:cNvSpPr>
          <p:nvPr/>
        </p:nvSpPr>
        <p:spPr>
          <a:xfrm>
            <a:off x="11316097" y="455563"/>
            <a:ext cx="243143" cy="11974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228600"/>
            <a:fld id="{FB34DE4E-D4F4-BC43-BACF-9EB3E36D6152}" type="slidenum">
              <a:rPr lang="x-none" sz="900">
                <a:solidFill>
                  <a:srgbClr val="002233"/>
                </a:solidFill>
                <a:latin typeface="Verdana" panose="020B0604030504040204"/>
              </a:rPr>
              <a:pPr algn="r" defTabSz="228600"/>
              <a:t>14</a:t>
            </a:fld>
            <a:endParaRPr lang="x-none" sz="900">
              <a:solidFill>
                <a:srgbClr val="002233"/>
              </a:solidFill>
              <a:latin typeface="Verdana" panose="020B0604030504040204"/>
            </a:endParaRPr>
          </a:p>
        </p:txBody>
      </p:sp>
      <p:pic>
        <p:nvPicPr>
          <p:cNvPr id="13" name="Gráfico 12">
            <a:extLst>
              <a:ext uri="{FF2B5EF4-FFF2-40B4-BE49-F238E27FC236}">
                <a16:creationId xmlns:a16="http://schemas.microsoft.com/office/drawing/2014/main" id="{4936D3DF-9961-27F9-3688-8AECA6EE40E8}"/>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450230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611"/>
        <p:cNvGrpSpPr/>
        <p:nvPr/>
      </p:nvGrpSpPr>
      <p:grpSpPr>
        <a:xfrm>
          <a:off x="0" y="0"/>
          <a:ext cx="0" cy="0"/>
          <a:chOff x="0" y="0"/>
          <a:chExt cx="0" cy="0"/>
        </a:xfrm>
      </p:grpSpPr>
      <p:sp>
        <p:nvSpPr>
          <p:cNvPr id="2612" name="Google Shape;2612;p178"/>
          <p:cNvSpPr txBox="1">
            <a:spLocks noGrp="1"/>
          </p:cNvSpPr>
          <p:nvPr>
            <p:ph type="body" idx="1"/>
          </p:nvPr>
        </p:nvSpPr>
        <p:spPr>
          <a:xfrm>
            <a:off x="348733" y="261741"/>
            <a:ext cx="8493750" cy="545514"/>
          </a:xfrm>
          <a:prstGeom prst="rect">
            <a:avLst/>
          </a:prstGeom>
          <a:noFill/>
          <a:ln>
            <a:noFill/>
          </a:ln>
        </p:spPr>
        <p:txBody>
          <a:bodyPr spcFirstLastPara="1" wrap="square" lIns="0" tIns="22850" rIns="45000" bIns="22850" anchor="t" anchorCtr="0">
            <a:spAutoFit/>
          </a:bodyPr>
          <a:lstStyle/>
          <a:p>
            <a:pPr marL="0" indent="0">
              <a:spcBef>
                <a:spcPts val="0"/>
              </a:spcBef>
            </a:pPr>
            <a:r>
              <a:rPr lang="pt-BR"/>
              <a:t>Biblioteca de </a:t>
            </a:r>
            <a:r>
              <a:rPr lang="pt-BR">
                <a:solidFill>
                  <a:schemeClr val="lt2"/>
                </a:solidFill>
              </a:rPr>
              <a:t>ícones</a:t>
            </a:r>
            <a:endParaRPr/>
          </a:p>
        </p:txBody>
      </p:sp>
      <p:pic>
        <p:nvPicPr>
          <p:cNvPr id="2613" name="Google Shape;2613;p178"/>
          <p:cNvPicPr preferRelativeResize="0">
            <a:picLocks noGrp="1" noRot="1" noMove="1" noResize="1" noEditPoints="1" noAdjustHandles="1" noChangeArrowheads="1" noChangeShapeType="1" noCrop="1"/>
          </p:cNvPicPr>
          <p:nvPr/>
        </p:nvPicPr>
        <p:blipFill rotWithShape="1">
          <a:blip r:embed="rId3">
            <a:alphaModFix/>
          </a:blip>
          <a:srcRect r="75357"/>
          <a:stretch/>
        </p:blipFill>
        <p:spPr>
          <a:xfrm>
            <a:off x="11717955" y="353609"/>
            <a:ext cx="250626" cy="288622"/>
          </a:xfrm>
          <a:prstGeom prst="rect">
            <a:avLst/>
          </a:prstGeom>
          <a:noFill/>
          <a:ln>
            <a:noFill/>
          </a:ln>
        </p:spPr>
      </p:pic>
      <p:sp>
        <p:nvSpPr>
          <p:cNvPr id="2614" name="Google Shape;2614;p178"/>
          <p:cNvSpPr txBox="1">
            <a:spLocks noGrp="1" noRot="1" noMove="1" noResize="1" noEditPoints="1" noAdjustHandles="1" noChangeArrowheads="1" noChangeShapeType="1"/>
          </p:cNvSpPr>
          <p:nvPr>
            <p:ph type="sldNum" idx="12"/>
          </p:nvPr>
        </p:nvSpPr>
        <p:spPr>
          <a:xfrm>
            <a:off x="11246132" y="455583"/>
            <a:ext cx="313050" cy="123111"/>
          </a:xfrm>
          <a:prstGeom prst="rect">
            <a:avLst/>
          </a:prstGeom>
          <a:noFill/>
          <a:ln>
            <a:noFill/>
          </a:ln>
        </p:spPr>
        <p:txBody>
          <a:bodyPr spcFirstLastPara="1" vert="horz" wrap="square" lIns="0" tIns="0" rIns="0" bIns="0" rtlCol="0" anchor="ctr" anchorCtr="0">
            <a:spAutoFit/>
          </a:bodyPr>
          <a:lstStyle/>
          <a:p>
            <a:pPr defTabSz="228600"/>
            <a:fld id="{00000000-1234-1234-1234-123412341234}" type="slidenum">
              <a:rPr lang="pt-BR">
                <a:solidFill>
                  <a:srgbClr val="002233"/>
                </a:solidFill>
              </a:rPr>
              <a:pPr defTabSz="228600"/>
              <a:t>15</a:t>
            </a:fld>
            <a:endParaRPr>
              <a:solidFill>
                <a:srgbClr val="002233"/>
              </a:solidFill>
            </a:endParaRPr>
          </a:p>
        </p:txBody>
      </p:sp>
      <p:sp>
        <p:nvSpPr>
          <p:cNvPr id="3" name="Google Shape;2615;p178">
            <a:extLst>
              <a:ext uri="{FF2B5EF4-FFF2-40B4-BE49-F238E27FC236}">
                <a16:creationId xmlns:a16="http://schemas.microsoft.com/office/drawing/2014/main" id="{5BD53A26-9FD1-B454-5179-E83BBC2AEBDF}"/>
              </a:ext>
            </a:extLst>
          </p:cNvPr>
          <p:cNvSpPr txBox="1"/>
          <p:nvPr/>
        </p:nvSpPr>
        <p:spPr>
          <a:xfrm>
            <a:off x="819698" y="1165500"/>
            <a:ext cx="2827200" cy="324043"/>
          </a:xfrm>
          <a:prstGeom prst="rect">
            <a:avLst/>
          </a:prstGeom>
          <a:noFill/>
          <a:ln>
            <a:noFill/>
          </a:ln>
        </p:spPr>
        <p:txBody>
          <a:bodyPr spcFirstLastPara="1" wrap="square" lIns="0" tIns="22850" rIns="45000" bIns="22850" anchor="t" anchorCtr="0">
            <a:spAutoFit/>
          </a:bodyPr>
          <a:lstStyle/>
          <a:p>
            <a:pPr defTabSz="228600">
              <a:lnSpc>
                <a:spcPct val="128571"/>
              </a:lnSpc>
            </a:pPr>
            <a:r>
              <a:rPr lang="pt-BR" sz="1400" b="1">
                <a:solidFill>
                  <a:srgbClr val="002233"/>
                </a:solidFill>
                <a:latin typeface="Verdana"/>
                <a:ea typeface="Verdana"/>
                <a:cs typeface="Verdana"/>
                <a:sym typeface="Verdana"/>
              </a:rPr>
              <a:t>Web &amp; Mobile UI/UX</a:t>
            </a:r>
            <a:endParaRPr sz="1400">
              <a:solidFill>
                <a:srgbClr val="002233"/>
              </a:solidFill>
              <a:latin typeface="Verdana"/>
              <a:ea typeface="Verdana"/>
              <a:cs typeface="Verdana"/>
              <a:sym typeface="Verdana"/>
            </a:endParaRPr>
          </a:p>
        </p:txBody>
      </p:sp>
      <p:sp>
        <p:nvSpPr>
          <p:cNvPr id="4" name="Google Shape;2616;p178">
            <a:extLst>
              <a:ext uri="{FF2B5EF4-FFF2-40B4-BE49-F238E27FC236}">
                <a16:creationId xmlns:a16="http://schemas.microsoft.com/office/drawing/2014/main" id="{084E2342-CA95-3BF8-179B-E3707548C123}"/>
              </a:ext>
            </a:extLst>
          </p:cNvPr>
          <p:cNvSpPr txBox="1"/>
          <p:nvPr/>
        </p:nvSpPr>
        <p:spPr>
          <a:xfrm>
            <a:off x="819698" y="3430750"/>
            <a:ext cx="1727100" cy="324043"/>
          </a:xfrm>
          <a:prstGeom prst="rect">
            <a:avLst/>
          </a:prstGeom>
          <a:noFill/>
          <a:ln>
            <a:noFill/>
          </a:ln>
        </p:spPr>
        <p:txBody>
          <a:bodyPr spcFirstLastPara="1" wrap="square" lIns="0" tIns="22850" rIns="45000" bIns="22850" anchor="t" anchorCtr="0">
            <a:spAutoFit/>
          </a:bodyPr>
          <a:lstStyle/>
          <a:p>
            <a:pPr defTabSz="228600">
              <a:lnSpc>
                <a:spcPct val="128571"/>
              </a:lnSpc>
              <a:buClr>
                <a:srgbClr val="363636"/>
              </a:buClr>
              <a:buSzPts val="2800"/>
            </a:pPr>
            <a:r>
              <a:rPr lang="pt-BR" sz="1400" b="1">
                <a:solidFill>
                  <a:srgbClr val="002233"/>
                </a:solidFill>
                <a:latin typeface="Verdana"/>
                <a:ea typeface="Verdana"/>
                <a:cs typeface="Verdana"/>
                <a:sym typeface="Verdana"/>
              </a:rPr>
              <a:t>Business</a:t>
            </a:r>
            <a:endParaRPr sz="900">
              <a:solidFill>
                <a:srgbClr val="002233"/>
              </a:solidFill>
              <a:latin typeface="Verdana"/>
              <a:ea typeface="Verdana"/>
              <a:cs typeface="Verdana"/>
              <a:sym typeface="Verdana"/>
            </a:endParaRPr>
          </a:p>
        </p:txBody>
      </p:sp>
      <p:sp>
        <p:nvSpPr>
          <p:cNvPr id="5" name="Google Shape;2617;p178">
            <a:extLst>
              <a:ext uri="{FF2B5EF4-FFF2-40B4-BE49-F238E27FC236}">
                <a16:creationId xmlns:a16="http://schemas.microsoft.com/office/drawing/2014/main" id="{E98ABA35-0908-4B92-66AA-20DD2CCE9BD4}"/>
              </a:ext>
            </a:extLst>
          </p:cNvPr>
          <p:cNvSpPr txBox="1"/>
          <p:nvPr/>
        </p:nvSpPr>
        <p:spPr>
          <a:xfrm>
            <a:off x="819698" y="4995738"/>
            <a:ext cx="1727100" cy="324043"/>
          </a:xfrm>
          <a:prstGeom prst="rect">
            <a:avLst/>
          </a:prstGeom>
          <a:noFill/>
          <a:ln>
            <a:noFill/>
          </a:ln>
        </p:spPr>
        <p:txBody>
          <a:bodyPr spcFirstLastPara="1" wrap="square" lIns="0" tIns="22850" rIns="45000" bIns="22850" anchor="t" anchorCtr="0">
            <a:spAutoFit/>
          </a:bodyPr>
          <a:lstStyle/>
          <a:p>
            <a:pPr defTabSz="228600">
              <a:lnSpc>
                <a:spcPct val="128571"/>
              </a:lnSpc>
              <a:buClr>
                <a:srgbClr val="363636"/>
              </a:buClr>
              <a:buSzPts val="2800"/>
            </a:pPr>
            <a:r>
              <a:rPr lang="pt-BR" sz="1400" b="1">
                <a:solidFill>
                  <a:srgbClr val="002233"/>
                </a:solidFill>
                <a:latin typeface="Verdana"/>
                <a:ea typeface="Verdana"/>
                <a:cs typeface="Verdana"/>
                <a:sym typeface="Verdana"/>
              </a:rPr>
              <a:t>Devices</a:t>
            </a:r>
            <a:endParaRPr sz="900">
              <a:solidFill>
                <a:srgbClr val="002233"/>
              </a:solidFill>
              <a:latin typeface="Verdana"/>
              <a:ea typeface="Verdana"/>
              <a:cs typeface="Verdana"/>
              <a:sym typeface="Verdana"/>
            </a:endParaRPr>
          </a:p>
        </p:txBody>
      </p:sp>
      <p:grpSp>
        <p:nvGrpSpPr>
          <p:cNvPr id="6" name="Google Shape;2618;p178">
            <a:extLst>
              <a:ext uri="{FF2B5EF4-FFF2-40B4-BE49-F238E27FC236}">
                <a16:creationId xmlns:a16="http://schemas.microsoft.com/office/drawing/2014/main" id="{2FF274AE-6DB0-2CDF-144E-8A880FC2378A}"/>
              </a:ext>
            </a:extLst>
          </p:cNvPr>
          <p:cNvGrpSpPr/>
          <p:nvPr/>
        </p:nvGrpSpPr>
        <p:grpSpPr>
          <a:xfrm>
            <a:off x="900985" y="1776370"/>
            <a:ext cx="349950" cy="393105"/>
            <a:chOff x="1801175" y="3552740"/>
            <a:chExt cx="699900" cy="786210"/>
          </a:xfrm>
        </p:grpSpPr>
        <p:sp>
          <p:nvSpPr>
            <p:cNvPr id="7" name="Google Shape;2619;p178">
              <a:extLst>
                <a:ext uri="{FF2B5EF4-FFF2-40B4-BE49-F238E27FC236}">
                  <a16:creationId xmlns:a16="http://schemas.microsoft.com/office/drawing/2014/main" id="{0CC6132A-3965-B936-CDC3-0B6EEB2B7D6C}"/>
                </a:ext>
              </a:extLst>
            </p:cNvPr>
            <p:cNvSpPr/>
            <p:nvPr/>
          </p:nvSpPr>
          <p:spPr>
            <a:xfrm>
              <a:off x="2151126" y="3552740"/>
              <a:ext cx="10181" cy="403292"/>
            </a:xfrm>
            <a:custGeom>
              <a:avLst/>
              <a:gdLst/>
              <a:ahLst/>
              <a:cxnLst/>
              <a:rect l="l" t="t" r="r" b="b"/>
              <a:pathLst>
                <a:path w="10181" h="403292" extrusionOk="0">
                  <a:moveTo>
                    <a:pt x="0" y="40329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8" name="Google Shape;2620;p178">
              <a:extLst>
                <a:ext uri="{FF2B5EF4-FFF2-40B4-BE49-F238E27FC236}">
                  <a16:creationId xmlns:a16="http://schemas.microsoft.com/office/drawing/2014/main" id="{5BBDDD50-8CE3-9E35-6896-BFF6FDB57AD4}"/>
                </a:ext>
              </a:extLst>
            </p:cNvPr>
            <p:cNvSpPr/>
            <p:nvPr/>
          </p:nvSpPr>
          <p:spPr>
            <a:xfrm>
              <a:off x="1801175" y="3699123"/>
              <a:ext cx="699900" cy="639827"/>
            </a:xfrm>
            <a:custGeom>
              <a:avLst/>
              <a:gdLst/>
              <a:ahLst/>
              <a:cxnLst/>
              <a:rect l="l" t="t" r="r" b="b"/>
              <a:pathLst>
                <a:path w="699900" h="639827" extrusionOk="0">
                  <a:moveTo>
                    <a:pt x="153441" y="0"/>
                  </a:moveTo>
                  <a:cubicBezTo>
                    <a:pt x="60786" y="62954"/>
                    <a:pt x="0" y="169201"/>
                    <a:pt x="0" y="289710"/>
                  </a:cubicBezTo>
                  <a:cubicBezTo>
                    <a:pt x="0" y="483054"/>
                    <a:pt x="156699" y="639828"/>
                    <a:pt x="349951" y="639828"/>
                  </a:cubicBezTo>
                  <a:cubicBezTo>
                    <a:pt x="543202" y="639828"/>
                    <a:pt x="699901" y="483054"/>
                    <a:pt x="699901" y="289710"/>
                  </a:cubicBezTo>
                  <a:cubicBezTo>
                    <a:pt x="699901" y="169201"/>
                    <a:pt x="639115" y="62954"/>
                    <a:pt x="54646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9" name="Google Shape;2621;p178">
            <a:extLst>
              <a:ext uri="{FF2B5EF4-FFF2-40B4-BE49-F238E27FC236}">
                <a16:creationId xmlns:a16="http://schemas.microsoft.com/office/drawing/2014/main" id="{89B19293-BA9E-4861-5D64-3061D2AA0831}"/>
              </a:ext>
            </a:extLst>
          </p:cNvPr>
          <p:cNvGrpSpPr/>
          <p:nvPr/>
        </p:nvGrpSpPr>
        <p:grpSpPr>
          <a:xfrm>
            <a:off x="5644199" y="1782729"/>
            <a:ext cx="376434" cy="376434"/>
            <a:chOff x="11287604" y="3565458"/>
            <a:chExt cx="752868" cy="752867"/>
          </a:xfrm>
        </p:grpSpPr>
        <p:sp>
          <p:nvSpPr>
            <p:cNvPr id="10" name="Google Shape;2622;p178">
              <a:extLst>
                <a:ext uri="{FF2B5EF4-FFF2-40B4-BE49-F238E27FC236}">
                  <a16:creationId xmlns:a16="http://schemas.microsoft.com/office/drawing/2014/main" id="{1BD1F8B8-5490-4777-8105-D1AC66F6CDB4}"/>
                </a:ext>
              </a:extLst>
            </p:cNvPr>
            <p:cNvSpPr/>
            <p:nvPr/>
          </p:nvSpPr>
          <p:spPr>
            <a:xfrm>
              <a:off x="11613247" y="3565458"/>
              <a:ext cx="427225" cy="466354"/>
            </a:xfrm>
            <a:custGeom>
              <a:avLst/>
              <a:gdLst/>
              <a:ahLst/>
              <a:cxnLst/>
              <a:rect l="l" t="t" r="r" b="b"/>
              <a:pathLst>
                <a:path w="427225" h="466354" extrusionOk="0">
                  <a:moveTo>
                    <a:pt x="69972" y="168409"/>
                  </a:moveTo>
                  <a:lnTo>
                    <a:pt x="220045" y="18337"/>
                  </a:lnTo>
                  <a:cubicBezTo>
                    <a:pt x="244494" y="-6112"/>
                    <a:pt x="284186" y="-6112"/>
                    <a:pt x="308636" y="18337"/>
                  </a:cubicBezTo>
                  <a:lnTo>
                    <a:pt x="408888" y="118590"/>
                  </a:lnTo>
                  <a:cubicBezTo>
                    <a:pt x="433338" y="143039"/>
                    <a:pt x="433338" y="182731"/>
                    <a:pt x="408888" y="207181"/>
                  </a:cubicBezTo>
                  <a:lnTo>
                    <a:pt x="188844" y="427225"/>
                  </a:lnTo>
                  <a:cubicBezTo>
                    <a:pt x="136671" y="479398"/>
                    <a:pt x="52172" y="479398"/>
                    <a:pt x="0" y="427225"/>
                  </a:cubicBezTo>
                  <a:lnTo>
                    <a:pt x="0" y="42722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1" name="Google Shape;2623;p178">
              <a:extLst>
                <a:ext uri="{FF2B5EF4-FFF2-40B4-BE49-F238E27FC236}">
                  <a16:creationId xmlns:a16="http://schemas.microsoft.com/office/drawing/2014/main" id="{D2A8D43A-0A90-8018-8176-3D9CFE54C61D}"/>
                </a:ext>
              </a:extLst>
            </p:cNvPr>
            <p:cNvSpPr/>
            <p:nvPr/>
          </p:nvSpPr>
          <p:spPr>
            <a:xfrm>
              <a:off x="11287604" y="3851971"/>
              <a:ext cx="427225" cy="466354"/>
            </a:xfrm>
            <a:custGeom>
              <a:avLst/>
              <a:gdLst/>
              <a:ahLst/>
              <a:cxnLst/>
              <a:rect l="l" t="t" r="r" b="b"/>
              <a:pathLst>
                <a:path w="427225" h="466354" extrusionOk="0">
                  <a:moveTo>
                    <a:pt x="357253" y="297945"/>
                  </a:moveTo>
                  <a:lnTo>
                    <a:pt x="207181" y="448018"/>
                  </a:lnTo>
                  <a:cubicBezTo>
                    <a:pt x="182731" y="472467"/>
                    <a:pt x="143039" y="472467"/>
                    <a:pt x="118590" y="448018"/>
                  </a:cubicBezTo>
                  <a:lnTo>
                    <a:pt x="18337" y="347765"/>
                  </a:lnTo>
                  <a:cubicBezTo>
                    <a:pt x="-6112" y="323315"/>
                    <a:pt x="-6112" y="283623"/>
                    <a:pt x="18337" y="259174"/>
                  </a:cubicBezTo>
                  <a:lnTo>
                    <a:pt x="238382" y="39129"/>
                  </a:lnTo>
                  <a:cubicBezTo>
                    <a:pt x="290554" y="-13043"/>
                    <a:pt x="375053" y="-13043"/>
                    <a:pt x="427225" y="39129"/>
                  </a:cubicBezTo>
                  <a:lnTo>
                    <a:pt x="427225" y="3912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12" name="Google Shape;2624;p178">
            <a:extLst>
              <a:ext uri="{FF2B5EF4-FFF2-40B4-BE49-F238E27FC236}">
                <a16:creationId xmlns:a16="http://schemas.microsoft.com/office/drawing/2014/main" id="{0A48AB11-289C-260A-A872-2F33CF223328}"/>
              </a:ext>
            </a:extLst>
          </p:cNvPr>
          <p:cNvSpPr/>
          <p:nvPr/>
        </p:nvSpPr>
        <p:spPr>
          <a:xfrm>
            <a:off x="2578779" y="1770038"/>
            <a:ext cx="376733" cy="405932"/>
          </a:xfrm>
          <a:custGeom>
            <a:avLst/>
            <a:gdLst/>
            <a:ahLst/>
            <a:cxnLst/>
            <a:rect l="l" t="t" r="r" b="b"/>
            <a:pathLst>
              <a:path w="753466" h="811864" extrusionOk="0">
                <a:moveTo>
                  <a:pt x="498289" y="161561"/>
                </a:moveTo>
                <a:lnTo>
                  <a:pt x="168520" y="492953"/>
                </a:lnTo>
                <a:cubicBezTo>
                  <a:pt x="138329" y="523292"/>
                  <a:pt x="138329" y="572605"/>
                  <a:pt x="168520" y="602943"/>
                </a:cubicBezTo>
                <a:lnTo>
                  <a:pt x="207999" y="642617"/>
                </a:lnTo>
                <a:cubicBezTo>
                  <a:pt x="238189" y="672956"/>
                  <a:pt x="287261" y="672956"/>
                  <a:pt x="317451" y="642617"/>
                </a:cubicBezTo>
                <a:lnTo>
                  <a:pt x="730824" y="227210"/>
                </a:lnTo>
                <a:cubicBezTo>
                  <a:pt x="761014" y="196872"/>
                  <a:pt x="761014" y="147559"/>
                  <a:pt x="730824" y="117220"/>
                </a:cubicBezTo>
                <a:lnTo>
                  <a:pt x="636820" y="22754"/>
                </a:lnTo>
                <a:cubicBezTo>
                  <a:pt x="606630" y="-7585"/>
                  <a:pt x="557559" y="-7585"/>
                  <a:pt x="527368" y="22754"/>
                </a:cubicBezTo>
                <a:lnTo>
                  <a:pt x="40893" y="511521"/>
                </a:lnTo>
                <a:cubicBezTo>
                  <a:pt x="-13631" y="566314"/>
                  <a:pt x="-13631" y="655199"/>
                  <a:pt x="40893" y="709991"/>
                </a:cubicBezTo>
                <a:lnTo>
                  <a:pt x="101374" y="770770"/>
                </a:lnTo>
                <a:cubicBezTo>
                  <a:pt x="155898" y="825563"/>
                  <a:pt x="244348" y="825563"/>
                  <a:pt x="298872" y="770770"/>
                </a:cubicBezTo>
                <a:lnTo>
                  <a:pt x="702249" y="36510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13" name="Google Shape;2625;p178">
            <a:extLst>
              <a:ext uri="{FF2B5EF4-FFF2-40B4-BE49-F238E27FC236}">
                <a16:creationId xmlns:a16="http://schemas.microsoft.com/office/drawing/2014/main" id="{EB58E2CC-7F43-8E01-8CF4-86887C37E84D}"/>
              </a:ext>
            </a:extLst>
          </p:cNvPr>
          <p:cNvGrpSpPr/>
          <p:nvPr/>
        </p:nvGrpSpPr>
        <p:grpSpPr>
          <a:xfrm>
            <a:off x="2052359" y="1782742"/>
            <a:ext cx="302483" cy="385257"/>
            <a:chOff x="4103924" y="3565483"/>
            <a:chExt cx="604966" cy="770514"/>
          </a:xfrm>
        </p:grpSpPr>
        <p:sp>
          <p:nvSpPr>
            <p:cNvPr id="14" name="Google Shape;2626;p178">
              <a:extLst>
                <a:ext uri="{FF2B5EF4-FFF2-40B4-BE49-F238E27FC236}">
                  <a16:creationId xmlns:a16="http://schemas.microsoft.com/office/drawing/2014/main" id="{762B8F13-5131-E147-1D91-D02376B15870}"/>
                </a:ext>
              </a:extLst>
            </p:cNvPr>
            <p:cNvSpPr/>
            <p:nvPr/>
          </p:nvSpPr>
          <p:spPr>
            <a:xfrm>
              <a:off x="4406408" y="3565483"/>
              <a:ext cx="10119" cy="648676"/>
            </a:xfrm>
            <a:custGeom>
              <a:avLst/>
              <a:gdLst/>
              <a:ahLst/>
              <a:cxnLst/>
              <a:rect l="l" t="t" r="r" b="b"/>
              <a:pathLst>
                <a:path w="10119" h="648676" extrusionOk="0">
                  <a:moveTo>
                    <a:pt x="0" y="0"/>
                  </a:moveTo>
                  <a:lnTo>
                    <a:pt x="0" y="64867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5" name="Google Shape;2627;p178">
              <a:extLst>
                <a:ext uri="{FF2B5EF4-FFF2-40B4-BE49-F238E27FC236}">
                  <a16:creationId xmlns:a16="http://schemas.microsoft.com/office/drawing/2014/main" id="{9648EDF6-08CA-5961-DC21-EB9431716006}"/>
                </a:ext>
              </a:extLst>
            </p:cNvPr>
            <p:cNvSpPr/>
            <p:nvPr/>
          </p:nvSpPr>
          <p:spPr>
            <a:xfrm>
              <a:off x="4406509" y="4001583"/>
              <a:ext cx="177300" cy="212576"/>
            </a:xfrm>
            <a:custGeom>
              <a:avLst/>
              <a:gdLst/>
              <a:ahLst/>
              <a:cxnLst/>
              <a:rect l="l" t="t" r="r" b="b"/>
              <a:pathLst>
                <a:path w="177300" h="212576" extrusionOk="0">
                  <a:moveTo>
                    <a:pt x="177300" y="0"/>
                  </a:moveTo>
                  <a:lnTo>
                    <a:pt x="0" y="21257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6" name="Google Shape;2628;p178">
              <a:extLst>
                <a:ext uri="{FF2B5EF4-FFF2-40B4-BE49-F238E27FC236}">
                  <a16:creationId xmlns:a16="http://schemas.microsoft.com/office/drawing/2014/main" id="{0B716E15-9CAB-1DEA-7D4A-53A1453A8BF1}"/>
                </a:ext>
              </a:extLst>
            </p:cNvPr>
            <p:cNvSpPr/>
            <p:nvPr/>
          </p:nvSpPr>
          <p:spPr>
            <a:xfrm>
              <a:off x="4229107" y="4001583"/>
              <a:ext cx="177199" cy="212576"/>
            </a:xfrm>
            <a:custGeom>
              <a:avLst/>
              <a:gdLst/>
              <a:ahLst/>
              <a:cxnLst/>
              <a:rect l="l" t="t" r="r" b="b"/>
              <a:pathLst>
                <a:path w="177199" h="212576" extrusionOk="0">
                  <a:moveTo>
                    <a:pt x="177199" y="21257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7" name="Google Shape;2629;p178">
              <a:extLst>
                <a:ext uri="{FF2B5EF4-FFF2-40B4-BE49-F238E27FC236}">
                  <a16:creationId xmlns:a16="http://schemas.microsoft.com/office/drawing/2014/main" id="{178A0C4A-77F2-1BCA-6236-29511607E6DE}"/>
                </a:ext>
              </a:extLst>
            </p:cNvPr>
            <p:cNvSpPr/>
            <p:nvPr/>
          </p:nvSpPr>
          <p:spPr>
            <a:xfrm>
              <a:off x="4103924" y="4325768"/>
              <a:ext cx="604966" cy="10229"/>
            </a:xfrm>
            <a:custGeom>
              <a:avLst/>
              <a:gdLst/>
              <a:ahLst/>
              <a:cxnLst/>
              <a:rect l="l" t="t" r="r" b="b"/>
              <a:pathLst>
                <a:path w="604966" h="10229" extrusionOk="0">
                  <a:moveTo>
                    <a:pt x="0" y="0"/>
                  </a:moveTo>
                  <a:lnTo>
                    <a:pt x="60496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18" name="Google Shape;2630;p178">
            <a:extLst>
              <a:ext uri="{FF2B5EF4-FFF2-40B4-BE49-F238E27FC236}">
                <a16:creationId xmlns:a16="http://schemas.microsoft.com/office/drawing/2014/main" id="{A2D66332-42C3-AF2A-87F5-5B7D7F93371A}"/>
              </a:ext>
            </a:extLst>
          </p:cNvPr>
          <p:cNvGrpSpPr/>
          <p:nvPr/>
        </p:nvGrpSpPr>
        <p:grpSpPr>
          <a:xfrm>
            <a:off x="3986991" y="1773235"/>
            <a:ext cx="502646" cy="400573"/>
            <a:chOff x="7973187" y="3546470"/>
            <a:chExt cx="1005291" cy="801145"/>
          </a:xfrm>
        </p:grpSpPr>
        <p:sp>
          <p:nvSpPr>
            <p:cNvPr id="19" name="Google Shape;2631;p178">
              <a:extLst>
                <a:ext uri="{FF2B5EF4-FFF2-40B4-BE49-F238E27FC236}">
                  <a16:creationId xmlns:a16="http://schemas.microsoft.com/office/drawing/2014/main" id="{F9D4935C-0008-DC40-B3E3-D7B95DC32C36}"/>
                </a:ext>
              </a:extLst>
            </p:cNvPr>
            <p:cNvSpPr/>
            <p:nvPr/>
          </p:nvSpPr>
          <p:spPr>
            <a:xfrm>
              <a:off x="8772449" y="3769650"/>
              <a:ext cx="65164" cy="354465"/>
            </a:xfrm>
            <a:custGeom>
              <a:avLst/>
              <a:gdLst/>
              <a:ahLst/>
              <a:cxnLst/>
              <a:rect l="l" t="t" r="r" b="b"/>
              <a:pathLst>
                <a:path w="65164" h="354465" extrusionOk="0">
                  <a:moveTo>
                    <a:pt x="0" y="0"/>
                  </a:moveTo>
                  <a:cubicBezTo>
                    <a:pt x="40613" y="47774"/>
                    <a:pt x="65164" y="109767"/>
                    <a:pt x="65164" y="177386"/>
                  </a:cubicBezTo>
                  <a:cubicBezTo>
                    <a:pt x="65164" y="245006"/>
                    <a:pt x="40817" y="306692"/>
                    <a:pt x="307" y="354466"/>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0" name="Google Shape;2632;p178">
              <a:extLst>
                <a:ext uri="{FF2B5EF4-FFF2-40B4-BE49-F238E27FC236}">
                  <a16:creationId xmlns:a16="http://schemas.microsoft.com/office/drawing/2014/main" id="{1EE59955-0651-F6B3-D768-261A2ABF5AD7}"/>
                </a:ext>
              </a:extLst>
            </p:cNvPr>
            <p:cNvSpPr/>
            <p:nvPr/>
          </p:nvSpPr>
          <p:spPr>
            <a:xfrm>
              <a:off x="8833010" y="3633694"/>
              <a:ext cx="145468" cy="628831"/>
            </a:xfrm>
            <a:custGeom>
              <a:avLst/>
              <a:gdLst/>
              <a:ahLst/>
              <a:cxnLst/>
              <a:rect l="l" t="t" r="r" b="b"/>
              <a:pathLst>
                <a:path w="145468" h="628831" extrusionOk="0">
                  <a:moveTo>
                    <a:pt x="2455" y="0"/>
                  </a:moveTo>
                  <a:cubicBezTo>
                    <a:pt x="90023" y="76110"/>
                    <a:pt x="145469" y="188230"/>
                    <a:pt x="145469" y="313341"/>
                  </a:cubicBezTo>
                  <a:cubicBezTo>
                    <a:pt x="145469" y="438453"/>
                    <a:pt x="89000" y="552823"/>
                    <a:pt x="0" y="628831"/>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1" name="Google Shape;2633;p178">
              <a:extLst>
                <a:ext uri="{FF2B5EF4-FFF2-40B4-BE49-F238E27FC236}">
                  <a16:creationId xmlns:a16="http://schemas.microsoft.com/office/drawing/2014/main" id="{F613BE5F-1773-3C60-2AF3-174D07B9D646}"/>
                </a:ext>
              </a:extLst>
            </p:cNvPr>
            <p:cNvSpPr/>
            <p:nvPr/>
          </p:nvSpPr>
          <p:spPr>
            <a:xfrm>
              <a:off x="7973187" y="3750622"/>
              <a:ext cx="258816" cy="392725"/>
            </a:xfrm>
            <a:custGeom>
              <a:avLst/>
              <a:gdLst/>
              <a:ahLst/>
              <a:cxnLst/>
              <a:rect l="l" t="t" r="r" b="b"/>
              <a:pathLst>
                <a:path w="258816" h="392725" extrusionOk="0">
                  <a:moveTo>
                    <a:pt x="57390" y="102"/>
                  </a:moveTo>
                  <a:lnTo>
                    <a:pt x="258816" y="102"/>
                  </a:lnTo>
                  <a:lnTo>
                    <a:pt x="258816" y="392725"/>
                  </a:lnTo>
                  <a:lnTo>
                    <a:pt x="57390" y="392725"/>
                  </a:lnTo>
                  <a:cubicBezTo>
                    <a:pt x="25779" y="392725"/>
                    <a:pt x="0" y="367048"/>
                    <a:pt x="0" y="335336"/>
                  </a:cubicBezTo>
                  <a:lnTo>
                    <a:pt x="0" y="57390"/>
                  </a:lnTo>
                  <a:cubicBezTo>
                    <a:pt x="0" y="25779"/>
                    <a:pt x="25677" y="0"/>
                    <a:pt x="5739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2" name="Google Shape;2634;p178">
              <a:extLst>
                <a:ext uri="{FF2B5EF4-FFF2-40B4-BE49-F238E27FC236}">
                  <a16:creationId xmlns:a16="http://schemas.microsoft.com/office/drawing/2014/main" id="{B1F27CAA-0442-FA6F-CBBC-43682B55D6E5}"/>
                </a:ext>
              </a:extLst>
            </p:cNvPr>
            <p:cNvSpPr/>
            <p:nvPr/>
          </p:nvSpPr>
          <p:spPr>
            <a:xfrm>
              <a:off x="8231901" y="3546470"/>
              <a:ext cx="387712" cy="801145"/>
            </a:xfrm>
            <a:custGeom>
              <a:avLst/>
              <a:gdLst/>
              <a:ahLst/>
              <a:cxnLst/>
              <a:rect l="l" t="t" r="r" b="b"/>
              <a:pathLst>
                <a:path w="387712" h="801145" extrusionOk="0">
                  <a:moveTo>
                    <a:pt x="353545" y="798202"/>
                  </a:moveTo>
                  <a:lnTo>
                    <a:pt x="0" y="596878"/>
                  </a:lnTo>
                  <a:lnTo>
                    <a:pt x="0" y="204255"/>
                  </a:lnTo>
                  <a:lnTo>
                    <a:pt x="353545" y="3033"/>
                  </a:lnTo>
                  <a:cubicBezTo>
                    <a:pt x="368788" y="-5663"/>
                    <a:pt x="387713" y="5386"/>
                    <a:pt x="387713" y="22879"/>
                  </a:cubicBezTo>
                  <a:lnTo>
                    <a:pt x="387713" y="778254"/>
                  </a:lnTo>
                  <a:cubicBezTo>
                    <a:pt x="387713" y="795849"/>
                    <a:pt x="368788" y="806795"/>
                    <a:pt x="353545" y="7981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3" name="Google Shape;2635;p178">
            <a:extLst>
              <a:ext uri="{FF2B5EF4-FFF2-40B4-BE49-F238E27FC236}">
                <a16:creationId xmlns:a16="http://schemas.microsoft.com/office/drawing/2014/main" id="{5F8828AE-0E8C-3B26-2045-50D30B33D041}"/>
              </a:ext>
            </a:extLst>
          </p:cNvPr>
          <p:cNvGrpSpPr/>
          <p:nvPr/>
        </p:nvGrpSpPr>
        <p:grpSpPr>
          <a:xfrm>
            <a:off x="3209211" y="1782742"/>
            <a:ext cx="437674" cy="377483"/>
            <a:chOff x="6417627" y="3565483"/>
            <a:chExt cx="875347" cy="754965"/>
          </a:xfrm>
        </p:grpSpPr>
        <p:sp>
          <p:nvSpPr>
            <p:cNvPr id="24" name="Google Shape;2636;p178">
              <a:extLst>
                <a:ext uri="{FF2B5EF4-FFF2-40B4-BE49-F238E27FC236}">
                  <a16:creationId xmlns:a16="http://schemas.microsoft.com/office/drawing/2014/main" id="{266FC39D-7812-B3EB-77B4-5DDEBF159F72}"/>
                </a:ext>
              </a:extLst>
            </p:cNvPr>
            <p:cNvSpPr/>
            <p:nvPr/>
          </p:nvSpPr>
          <p:spPr>
            <a:xfrm>
              <a:off x="6417627" y="3565483"/>
              <a:ext cx="875347" cy="754965"/>
            </a:xfrm>
            <a:custGeom>
              <a:avLst/>
              <a:gdLst/>
              <a:ahLst/>
              <a:cxnLst/>
              <a:rect l="l" t="t" r="r" b="b"/>
              <a:pathLst>
                <a:path w="875347" h="754965" extrusionOk="0">
                  <a:moveTo>
                    <a:pt x="645030" y="0"/>
                  </a:moveTo>
                  <a:cubicBezTo>
                    <a:pt x="553793" y="0"/>
                    <a:pt x="474998" y="53605"/>
                    <a:pt x="437674" y="131454"/>
                  </a:cubicBezTo>
                  <a:cubicBezTo>
                    <a:pt x="400350" y="53605"/>
                    <a:pt x="321554" y="0"/>
                    <a:pt x="230317" y="0"/>
                  </a:cubicBezTo>
                  <a:cubicBezTo>
                    <a:pt x="103172" y="0"/>
                    <a:pt x="0" y="104345"/>
                    <a:pt x="0" y="232934"/>
                  </a:cubicBezTo>
                  <a:cubicBezTo>
                    <a:pt x="0" y="546071"/>
                    <a:pt x="437674" y="754965"/>
                    <a:pt x="437674" y="754965"/>
                  </a:cubicBezTo>
                  <a:cubicBezTo>
                    <a:pt x="437674" y="754965"/>
                    <a:pt x="875347" y="511903"/>
                    <a:pt x="875347" y="232934"/>
                  </a:cubicBezTo>
                  <a:cubicBezTo>
                    <a:pt x="875347" y="104242"/>
                    <a:pt x="772175" y="0"/>
                    <a:pt x="64503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 name="Google Shape;2637;p178">
              <a:extLst>
                <a:ext uri="{FF2B5EF4-FFF2-40B4-BE49-F238E27FC236}">
                  <a16:creationId xmlns:a16="http://schemas.microsoft.com/office/drawing/2014/main" id="{7BF12F3D-AA55-052F-7C75-3F5DBFD984BE}"/>
                </a:ext>
              </a:extLst>
            </p:cNvPr>
            <p:cNvSpPr/>
            <p:nvPr/>
          </p:nvSpPr>
          <p:spPr>
            <a:xfrm>
              <a:off x="6417627" y="3565483"/>
              <a:ext cx="875347" cy="754965"/>
            </a:xfrm>
            <a:custGeom>
              <a:avLst/>
              <a:gdLst/>
              <a:ahLst/>
              <a:cxnLst/>
              <a:rect l="l" t="t" r="r" b="b"/>
              <a:pathLst>
                <a:path w="875347" h="754965" extrusionOk="0">
                  <a:moveTo>
                    <a:pt x="645030" y="0"/>
                  </a:moveTo>
                  <a:cubicBezTo>
                    <a:pt x="553793" y="0"/>
                    <a:pt x="474998" y="53605"/>
                    <a:pt x="437674" y="131454"/>
                  </a:cubicBezTo>
                  <a:cubicBezTo>
                    <a:pt x="400350" y="53605"/>
                    <a:pt x="321554" y="0"/>
                    <a:pt x="230317" y="0"/>
                  </a:cubicBezTo>
                  <a:cubicBezTo>
                    <a:pt x="103172" y="0"/>
                    <a:pt x="0" y="104345"/>
                    <a:pt x="0" y="232934"/>
                  </a:cubicBezTo>
                  <a:cubicBezTo>
                    <a:pt x="0" y="546071"/>
                    <a:pt x="437674" y="754965"/>
                    <a:pt x="437674" y="754965"/>
                  </a:cubicBezTo>
                  <a:cubicBezTo>
                    <a:pt x="437674" y="754965"/>
                    <a:pt x="875347" y="511903"/>
                    <a:pt x="875347" y="232934"/>
                  </a:cubicBezTo>
                  <a:cubicBezTo>
                    <a:pt x="875347" y="104242"/>
                    <a:pt x="772175" y="0"/>
                    <a:pt x="64503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6" name="Google Shape;2638;p178">
            <a:extLst>
              <a:ext uri="{FF2B5EF4-FFF2-40B4-BE49-F238E27FC236}">
                <a16:creationId xmlns:a16="http://schemas.microsoft.com/office/drawing/2014/main" id="{5DFCE535-3C8E-B9DD-DB1D-6A70E5C5B6A7}"/>
              </a:ext>
            </a:extLst>
          </p:cNvPr>
          <p:cNvGrpSpPr/>
          <p:nvPr/>
        </p:nvGrpSpPr>
        <p:grpSpPr>
          <a:xfrm>
            <a:off x="10926966" y="1763692"/>
            <a:ext cx="304558" cy="420960"/>
            <a:chOff x="21853137" y="3527384"/>
            <a:chExt cx="609116" cy="841919"/>
          </a:xfrm>
        </p:grpSpPr>
        <p:sp>
          <p:nvSpPr>
            <p:cNvPr id="27" name="Google Shape;2639;p178">
              <a:extLst>
                <a:ext uri="{FF2B5EF4-FFF2-40B4-BE49-F238E27FC236}">
                  <a16:creationId xmlns:a16="http://schemas.microsoft.com/office/drawing/2014/main" id="{6380D226-39A9-5B8D-243E-647E9459A2BA}"/>
                </a:ext>
              </a:extLst>
            </p:cNvPr>
            <p:cNvSpPr/>
            <p:nvPr/>
          </p:nvSpPr>
          <p:spPr>
            <a:xfrm>
              <a:off x="22048654" y="4018726"/>
              <a:ext cx="229215" cy="180659"/>
            </a:xfrm>
            <a:custGeom>
              <a:avLst/>
              <a:gdLst/>
              <a:ahLst/>
              <a:cxnLst/>
              <a:rect l="l" t="t" r="r" b="b"/>
              <a:pathLst>
                <a:path w="229215" h="180659" extrusionOk="0">
                  <a:moveTo>
                    <a:pt x="229215" y="0"/>
                  </a:moveTo>
                  <a:lnTo>
                    <a:pt x="0" y="18066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 name="Google Shape;2640;p178">
              <a:extLst>
                <a:ext uri="{FF2B5EF4-FFF2-40B4-BE49-F238E27FC236}">
                  <a16:creationId xmlns:a16="http://schemas.microsoft.com/office/drawing/2014/main" id="{C3B8D0F7-2858-18FB-9047-1E9A16FA6C0D}"/>
                </a:ext>
              </a:extLst>
            </p:cNvPr>
            <p:cNvSpPr/>
            <p:nvPr/>
          </p:nvSpPr>
          <p:spPr>
            <a:xfrm>
              <a:off x="22040355" y="3698326"/>
              <a:ext cx="235692" cy="186899"/>
            </a:xfrm>
            <a:custGeom>
              <a:avLst/>
              <a:gdLst/>
              <a:ahLst/>
              <a:cxnLst/>
              <a:rect l="l" t="t" r="r" b="b"/>
              <a:pathLst>
                <a:path w="235692" h="186899" extrusionOk="0">
                  <a:moveTo>
                    <a:pt x="0" y="0"/>
                  </a:moveTo>
                  <a:lnTo>
                    <a:pt x="235692" y="18690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 name="Google Shape;2641;p178">
              <a:extLst>
                <a:ext uri="{FF2B5EF4-FFF2-40B4-BE49-F238E27FC236}">
                  <a16:creationId xmlns:a16="http://schemas.microsoft.com/office/drawing/2014/main" id="{2EED3AFB-683E-742F-87C5-0172B83E6636}"/>
                </a:ext>
              </a:extLst>
            </p:cNvPr>
            <p:cNvSpPr/>
            <p:nvPr/>
          </p:nvSpPr>
          <p:spPr>
            <a:xfrm>
              <a:off x="21853137" y="3527384"/>
              <a:ext cx="206243" cy="208484"/>
            </a:xfrm>
            <a:custGeom>
              <a:avLst/>
              <a:gdLst/>
              <a:ahLst/>
              <a:cxnLst/>
              <a:rect l="l" t="t" r="r" b="b"/>
              <a:pathLst>
                <a:path w="206243" h="208484" extrusionOk="0">
                  <a:moveTo>
                    <a:pt x="206243" y="104242"/>
                  </a:moveTo>
                  <a:cubicBezTo>
                    <a:pt x="206243" y="161814"/>
                    <a:pt x="160074" y="208485"/>
                    <a:pt x="103122" y="208485"/>
                  </a:cubicBezTo>
                  <a:cubicBezTo>
                    <a:pt x="46169" y="208485"/>
                    <a:pt x="0" y="161814"/>
                    <a:pt x="0" y="104242"/>
                  </a:cubicBezTo>
                  <a:cubicBezTo>
                    <a:pt x="0" y="46671"/>
                    <a:pt x="46169" y="0"/>
                    <a:pt x="103122" y="0"/>
                  </a:cubicBezTo>
                  <a:cubicBezTo>
                    <a:pt x="160074" y="0"/>
                    <a:pt x="206243" y="46671"/>
                    <a:pt x="206243" y="10424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 name="Google Shape;2642;p178">
              <a:extLst>
                <a:ext uri="{FF2B5EF4-FFF2-40B4-BE49-F238E27FC236}">
                  <a16:creationId xmlns:a16="http://schemas.microsoft.com/office/drawing/2014/main" id="{AC7F5186-A6B0-DED0-A0FA-C2DDE75E21A6}"/>
                </a:ext>
              </a:extLst>
            </p:cNvPr>
            <p:cNvSpPr/>
            <p:nvPr/>
          </p:nvSpPr>
          <p:spPr>
            <a:xfrm>
              <a:off x="22256010" y="3846352"/>
              <a:ext cx="206243" cy="208484"/>
            </a:xfrm>
            <a:custGeom>
              <a:avLst/>
              <a:gdLst/>
              <a:ahLst/>
              <a:cxnLst/>
              <a:rect l="l" t="t" r="r" b="b"/>
              <a:pathLst>
                <a:path w="206243" h="208484" extrusionOk="0">
                  <a:moveTo>
                    <a:pt x="206243" y="104242"/>
                  </a:moveTo>
                  <a:cubicBezTo>
                    <a:pt x="206243" y="161814"/>
                    <a:pt x="160074" y="208485"/>
                    <a:pt x="103122" y="208485"/>
                  </a:cubicBezTo>
                  <a:cubicBezTo>
                    <a:pt x="46169" y="208485"/>
                    <a:pt x="0" y="161814"/>
                    <a:pt x="0" y="104242"/>
                  </a:cubicBezTo>
                  <a:cubicBezTo>
                    <a:pt x="0" y="46671"/>
                    <a:pt x="46169" y="0"/>
                    <a:pt x="103122" y="0"/>
                  </a:cubicBezTo>
                  <a:cubicBezTo>
                    <a:pt x="160074" y="0"/>
                    <a:pt x="206243" y="46671"/>
                    <a:pt x="206243" y="10424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 name="Google Shape;2643;p178">
              <a:extLst>
                <a:ext uri="{FF2B5EF4-FFF2-40B4-BE49-F238E27FC236}">
                  <a16:creationId xmlns:a16="http://schemas.microsoft.com/office/drawing/2014/main" id="{BEC5A490-5916-DE8E-F289-E8B2E69F724E}"/>
                </a:ext>
              </a:extLst>
            </p:cNvPr>
            <p:cNvSpPr/>
            <p:nvPr/>
          </p:nvSpPr>
          <p:spPr>
            <a:xfrm>
              <a:off x="21861739" y="4160819"/>
              <a:ext cx="206243" cy="208484"/>
            </a:xfrm>
            <a:custGeom>
              <a:avLst/>
              <a:gdLst/>
              <a:ahLst/>
              <a:cxnLst/>
              <a:rect l="l" t="t" r="r" b="b"/>
              <a:pathLst>
                <a:path w="206243" h="208484" extrusionOk="0">
                  <a:moveTo>
                    <a:pt x="206243" y="104242"/>
                  </a:moveTo>
                  <a:cubicBezTo>
                    <a:pt x="206243" y="161814"/>
                    <a:pt x="160074" y="208485"/>
                    <a:pt x="103122" y="208485"/>
                  </a:cubicBezTo>
                  <a:cubicBezTo>
                    <a:pt x="46169" y="208485"/>
                    <a:pt x="0" y="161814"/>
                    <a:pt x="0" y="104242"/>
                  </a:cubicBezTo>
                  <a:cubicBezTo>
                    <a:pt x="0" y="46671"/>
                    <a:pt x="46169" y="0"/>
                    <a:pt x="103122" y="0"/>
                  </a:cubicBezTo>
                  <a:cubicBezTo>
                    <a:pt x="160074" y="0"/>
                    <a:pt x="206243" y="46671"/>
                    <a:pt x="206243" y="10424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2" name="Google Shape;2644;p178">
            <a:extLst>
              <a:ext uri="{FF2B5EF4-FFF2-40B4-BE49-F238E27FC236}">
                <a16:creationId xmlns:a16="http://schemas.microsoft.com/office/drawing/2014/main" id="{A0E174A1-1A8F-60BC-FED5-BC2356D8907B}"/>
              </a:ext>
            </a:extLst>
          </p:cNvPr>
          <p:cNvGrpSpPr/>
          <p:nvPr/>
        </p:nvGrpSpPr>
        <p:grpSpPr>
          <a:xfrm>
            <a:off x="10857171" y="2545942"/>
            <a:ext cx="376076" cy="392851"/>
            <a:chOff x="21713547" y="5091884"/>
            <a:chExt cx="752152" cy="785701"/>
          </a:xfrm>
        </p:grpSpPr>
        <p:sp>
          <p:nvSpPr>
            <p:cNvPr id="33" name="Google Shape;2645;p178">
              <a:extLst>
                <a:ext uri="{FF2B5EF4-FFF2-40B4-BE49-F238E27FC236}">
                  <a16:creationId xmlns:a16="http://schemas.microsoft.com/office/drawing/2014/main" id="{E11F9003-A3BB-9ABD-B2FA-00C8348815D1}"/>
                </a:ext>
              </a:extLst>
            </p:cNvPr>
            <p:cNvSpPr/>
            <p:nvPr/>
          </p:nvSpPr>
          <p:spPr>
            <a:xfrm>
              <a:off x="21713547" y="5426416"/>
              <a:ext cx="221476" cy="451169"/>
            </a:xfrm>
            <a:custGeom>
              <a:avLst/>
              <a:gdLst/>
              <a:ahLst/>
              <a:cxnLst/>
              <a:rect l="l" t="t" r="r" b="b"/>
              <a:pathLst>
                <a:path w="221476" h="451169" extrusionOk="0">
                  <a:moveTo>
                    <a:pt x="171351" y="0"/>
                  </a:moveTo>
                  <a:cubicBezTo>
                    <a:pt x="199035" y="0"/>
                    <a:pt x="221477" y="22348"/>
                    <a:pt x="221477" y="49915"/>
                  </a:cubicBezTo>
                  <a:lnTo>
                    <a:pt x="221477" y="401255"/>
                  </a:lnTo>
                  <a:cubicBezTo>
                    <a:pt x="221477" y="428822"/>
                    <a:pt x="199035" y="451170"/>
                    <a:pt x="171351" y="451170"/>
                  </a:cubicBezTo>
                  <a:lnTo>
                    <a:pt x="50126" y="451170"/>
                  </a:lnTo>
                  <a:cubicBezTo>
                    <a:pt x="22442" y="451170"/>
                    <a:pt x="0" y="428822"/>
                    <a:pt x="0" y="401255"/>
                  </a:cubicBezTo>
                  <a:lnTo>
                    <a:pt x="0" y="49915"/>
                  </a:lnTo>
                  <a:cubicBezTo>
                    <a:pt x="0" y="22348"/>
                    <a:pt x="22442" y="0"/>
                    <a:pt x="5012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 name="Google Shape;2646;p178">
              <a:extLst>
                <a:ext uri="{FF2B5EF4-FFF2-40B4-BE49-F238E27FC236}">
                  <a16:creationId xmlns:a16="http://schemas.microsoft.com/office/drawing/2014/main" id="{6B8DE8F8-B3DB-3C81-67A9-0AC94D239587}"/>
                </a:ext>
              </a:extLst>
            </p:cNvPr>
            <p:cNvSpPr/>
            <p:nvPr/>
          </p:nvSpPr>
          <p:spPr>
            <a:xfrm>
              <a:off x="21939628" y="5091884"/>
              <a:ext cx="526071" cy="774253"/>
            </a:xfrm>
            <a:custGeom>
              <a:avLst/>
              <a:gdLst/>
              <a:ahLst/>
              <a:cxnLst/>
              <a:rect l="l" t="t" r="r" b="b"/>
              <a:pathLst>
                <a:path w="526071" h="774253" extrusionOk="0">
                  <a:moveTo>
                    <a:pt x="1534" y="732018"/>
                  </a:moveTo>
                  <a:cubicBezTo>
                    <a:pt x="19130" y="738435"/>
                    <a:pt x="71916" y="756670"/>
                    <a:pt x="136262" y="767264"/>
                  </a:cubicBezTo>
                  <a:cubicBezTo>
                    <a:pt x="183115" y="775006"/>
                    <a:pt x="317842" y="774802"/>
                    <a:pt x="404694" y="773681"/>
                  </a:cubicBezTo>
                  <a:cubicBezTo>
                    <a:pt x="449092" y="773172"/>
                    <a:pt x="486329" y="739963"/>
                    <a:pt x="491648" y="696059"/>
                  </a:cubicBezTo>
                  <a:lnTo>
                    <a:pt x="525407" y="421119"/>
                  </a:lnTo>
                  <a:cubicBezTo>
                    <a:pt x="531852" y="368454"/>
                    <a:pt x="490625" y="322002"/>
                    <a:pt x="437327" y="322002"/>
                  </a:cubicBezTo>
                  <a:lnTo>
                    <a:pt x="275798" y="322002"/>
                  </a:lnTo>
                  <a:cubicBezTo>
                    <a:pt x="296053" y="222071"/>
                    <a:pt x="319684" y="124991"/>
                    <a:pt x="309147" y="82818"/>
                  </a:cubicBezTo>
                  <a:cubicBezTo>
                    <a:pt x="301577" y="52462"/>
                    <a:pt x="280708" y="0"/>
                    <a:pt x="250018" y="0"/>
                  </a:cubicBezTo>
                  <a:lnTo>
                    <a:pt x="250018" y="0"/>
                  </a:lnTo>
                  <a:cubicBezTo>
                    <a:pt x="207871" y="0"/>
                    <a:pt x="195391" y="46451"/>
                    <a:pt x="195391" y="88421"/>
                  </a:cubicBezTo>
                  <a:cubicBezTo>
                    <a:pt x="195391" y="103803"/>
                    <a:pt x="192936" y="120815"/>
                    <a:pt x="189048" y="138234"/>
                  </a:cubicBezTo>
                  <a:cubicBezTo>
                    <a:pt x="168588" y="228284"/>
                    <a:pt x="113552" y="306926"/>
                    <a:pt x="36930" y="358878"/>
                  </a:cubicBezTo>
                  <a:lnTo>
                    <a:pt x="0" y="38393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 name="Google Shape;2647;p178">
            <a:extLst>
              <a:ext uri="{FF2B5EF4-FFF2-40B4-BE49-F238E27FC236}">
                <a16:creationId xmlns:a16="http://schemas.microsoft.com/office/drawing/2014/main" id="{B568F6C2-312A-DD69-5C05-57FDA0CABDB4}"/>
              </a:ext>
            </a:extLst>
          </p:cNvPr>
          <p:cNvGrpSpPr/>
          <p:nvPr/>
        </p:nvGrpSpPr>
        <p:grpSpPr>
          <a:xfrm>
            <a:off x="10174862" y="2545942"/>
            <a:ext cx="376076" cy="392851"/>
            <a:chOff x="20348930" y="5091884"/>
            <a:chExt cx="752151" cy="785701"/>
          </a:xfrm>
        </p:grpSpPr>
        <p:sp>
          <p:nvSpPr>
            <p:cNvPr id="36" name="Google Shape;2648;p178">
              <a:extLst>
                <a:ext uri="{FF2B5EF4-FFF2-40B4-BE49-F238E27FC236}">
                  <a16:creationId xmlns:a16="http://schemas.microsoft.com/office/drawing/2014/main" id="{DA060EEE-A76B-B702-1535-39611D5ED200}"/>
                </a:ext>
              </a:extLst>
            </p:cNvPr>
            <p:cNvSpPr/>
            <p:nvPr/>
          </p:nvSpPr>
          <p:spPr>
            <a:xfrm rot="10800000">
              <a:off x="20879605" y="5091884"/>
              <a:ext cx="221476" cy="451169"/>
            </a:xfrm>
            <a:custGeom>
              <a:avLst/>
              <a:gdLst/>
              <a:ahLst/>
              <a:cxnLst/>
              <a:rect l="l" t="t" r="r" b="b"/>
              <a:pathLst>
                <a:path w="221476" h="451169" extrusionOk="0">
                  <a:moveTo>
                    <a:pt x="171350" y="0"/>
                  </a:moveTo>
                  <a:cubicBezTo>
                    <a:pt x="199035" y="0"/>
                    <a:pt x="221477" y="22348"/>
                    <a:pt x="221477" y="49915"/>
                  </a:cubicBezTo>
                  <a:lnTo>
                    <a:pt x="221477" y="401255"/>
                  </a:lnTo>
                  <a:cubicBezTo>
                    <a:pt x="221477" y="428822"/>
                    <a:pt x="199035" y="451170"/>
                    <a:pt x="171350" y="451170"/>
                  </a:cubicBezTo>
                  <a:lnTo>
                    <a:pt x="50126" y="451170"/>
                  </a:lnTo>
                  <a:cubicBezTo>
                    <a:pt x="22442" y="451170"/>
                    <a:pt x="0" y="428822"/>
                    <a:pt x="0" y="401255"/>
                  </a:cubicBezTo>
                  <a:lnTo>
                    <a:pt x="0" y="49915"/>
                  </a:lnTo>
                  <a:cubicBezTo>
                    <a:pt x="0" y="22348"/>
                    <a:pt x="22442" y="0"/>
                    <a:pt x="5012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 name="Google Shape;2649;p178">
              <a:extLst>
                <a:ext uri="{FF2B5EF4-FFF2-40B4-BE49-F238E27FC236}">
                  <a16:creationId xmlns:a16="http://schemas.microsoft.com/office/drawing/2014/main" id="{8C49539B-9D33-234D-FCFB-0D7B0BC63063}"/>
                </a:ext>
              </a:extLst>
            </p:cNvPr>
            <p:cNvSpPr/>
            <p:nvPr/>
          </p:nvSpPr>
          <p:spPr>
            <a:xfrm>
              <a:off x="20348930" y="5103332"/>
              <a:ext cx="526071" cy="774253"/>
            </a:xfrm>
            <a:custGeom>
              <a:avLst/>
              <a:gdLst/>
              <a:ahLst/>
              <a:cxnLst/>
              <a:rect l="l" t="t" r="r" b="b"/>
              <a:pathLst>
                <a:path w="526071" h="774253" extrusionOk="0">
                  <a:moveTo>
                    <a:pt x="524537" y="42236"/>
                  </a:moveTo>
                  <a:cubicBezTo>
                    <a:pt x="506942" y="35818"/>
                    <a:pt x="454156" y="17584"/>
                    <a:pt x="389810" y="6990"/>
                  </a:cubicBezTo>
                  <a:cubicBezTo>
                    <a:pt x="342957" y="-752"/>
                    <a:pt x="208229" y="-548"/>
                    <a:pt x="121378" y="572"/>
                  </a:cubicBezTo>
                  <a:cubicBezTo>
                    <a:pt x="76980" y="1081"/>
                    <a:pt x="39743" y="34290"/>
                    <a:pt x="34424" y="78195"/>
                  </a:cubicBezTo>
                  <a:lnTo>
                    <a:pt x="665" y="353135"/>
                  </a:lnTo>
                  <a:cubicBezTo>
                    <a:pt x="-5780" y="405800"/>
                    <a:pt x="35447" y="452251"/>
                    <a:pt x="88744" y="452251"/>
                  </a:cubicBezTo>
                  <a:lnTo>
                    <a:pt x="250274" y="452251"/>
                  </a:lnTo>
                  <a:cubicBezTo>
                    <a:pt x="230019" y="552183"/>
                    <a:pt x="206388" y="649263"/>
                    <a:pt x="216925" y="691436"/>
                  </a:cubicBezTo>
                  <a:cubicBezTo>
                    <a:pt x="224495" y="721792"/>
                    <a:pt x="245364" y="774254"/>
                    <a:pt x="276053" y="774254"/>
                  </a:cubicBezTo>
                  <a:lnTo>
                    <a:pt x="276053" y="774254"/>
                  </a:lnTo>
                  <a:cubicBezTo>
                    <a:pt x="318200" y="774254"/>
                    <a:pt x="330681" y="727802"/>
                    <a:pt x="330681" y="685833"/>
                  </a:cubicBezTo>
                  <a:cubicBezTo>
                    <a:pt x="330681" y="670451"/>
                    <a:pt x="333136" y="653439"/>
                    <a:pt x="337023" y="636020"/>
                  </a:cubicBezTo>
                  <a:cubicBezTo>
                    <a:pt x="357483" y="545969"/>
                    <a:pt x="412520" y="467328"/>
                    <a:pt x="489142" y="415375"/>
                  </a:cubicBezTo>
                  <a:lnTo>
                    <a:pt x="526072" y="39031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8" name="Google Shape;2650;p178">
            <a:extLst>
              <a:ext uri="{FF2B5EF4-FFF2-40B4-BE49-F238E27FC236}">
                <a16:creationId xmlns:a16="http://schemas.microsoft.com/office/drawing/2014/main" id="{C575596B-0AD3-8CFE-CB73-FA888C4E414F}"/>
              </a:ext>
            </a:extLst>
          </p:cNvPr>
          <p:cNvSpPr/>
          <p:nvPr/>
        </p:nvSpPr>
        <p:spPr>
          <a:xfrm>
            <a:off x="9371822" y="2593560"/>
            <a:ext cx="509574" cy="291634"/>
          </a:xfrm>
          <a:custGeom>
            <a:avLst/>
            <a:gdLst/>
            <a:ahLst/>
            <a:cxnLst/>
            <a:rect l="l" t="t" r="r" b="b"/>
            <a:pathLst>
              <a:path w="1019147" h="583267" extrusionOk="0">
                <a:moveTo>
                  <a:pt x="1019148" y="382572"/>
                </a:moveTo>
                <a:cubicBezTo>
                  <a:pt x="1019148" y="271798"/>
                  <a:pt x="929408" y="181979"/>
                  <a:pt x="818733" y="181979"/>
                </a:cubicBezTo>
                <a:cubicBezTo>
                  <a:pt x="806740" y="181979"/>
                  <a:pt x="795053" y="182996"/>
                  <a:pt x="783670" y="185030"/>
                </a:cubicBezTo>
                <a:cubicBezTo>
                  <a:pt x="741189" y="76698"/>
                  <a:pt x="635697" y="0"/>
                  <a:pt x="512419" y="0"/>
                </a:cubicBezTo>
                <a:cubicBezTo>
                  <a:pt x="363226" y="0"/>
                  <a:pt x="240254" y="112300"/>
                  <a:pt x="223180" y="257049"/>
                </a:cubicBezTo>
                <a:cubicBezTo>
                  <a:pt x="205801" y="250945"/>
                  <a:pt x="187101" y="247589"/>
                  <a:pt x="167690" y="247589"/>
                </a:cubicBezTo>
                <a:cubicBezTo>
                  <a:pt x="75105" y="247589"/>
                  <a:pt x="0" y="322760"/>
                  <a:pt x="0" y="415428"/>
                </a:cubicBezTo>
                <a:cubicBezTo>
                  <a:pt x="0" y="508096"/>
                  <a:pt x="75105" y="583267"/>
                  <a:pt x="167690" y="583267"/>
                </a:cubicBezTo>
                <a:cubicBezTo>
                  <a:pt x="168096" y="583267"/>
                  <a:pt x="168503" y="583267"/>
                  <a:pt x="168808" y="583267"/>
                </a:cubicBezTo>
                <a:lnTo>
                  <a:pt x="168808" y="583267"/>
                </a:lnTo>
                <a:cubicBezTo>
                  <a:pt x="168808" y="583267"/>
                  <a:pt x="829506" y="583267"/>
                  <a:pt x="829506" y="583267"/>
                </a:cubicBezTo>
                <a:lnTo>
                  <a:pt x="829506" y="582962"/>
                </a:lnTo>
                <a:cubicBezTo>
                  <a:pt x="935201" y="577368"/>
                  <a:pt x="1019148" y="489786"/>
                  <a:pt x="1019148" y="38267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9" name="Google Shape;2651;p178">
            <a:extLst>
              <a:ext uri="{FF2B5EF4-FFF2-40B4-BE49-F238E27FC236}">
                <a16:creationId xmlns:a16="http://schemas.microsoft.com/office/drawing/2014/main" id="{E38D703A-AA4B-4E13-9C1F-914848B6C52A}"/>
              </a:ext>
            </a:extLst>
          </p:cNvPr>
          <p:cNvGrpSpPr/>
          <p:nvPr/>
        </p:nvGrpSpPr>
        <p:grpSpPr>
          <a:xfrm>
            <a:off x="8625986" y="2561839"/>
            <a:ext cx="445715" cy="357023"/>
            <a:chOff x="17251178" y="5123678"/>
            <a:chExt cx="891429" cy="714046"/>
          </a:xfrm>
        </p:grpSpPr>
        <p:sp>
          <p:nvSpPr>
            <p:cNvPr id="40" name="Google Shape;2652;p178">
              <a:extLst>
                <a:ext uri="{FF2B5EF4-FFF2-40B4-BE49-F238E27FC236}">
                  <a16:creationId xmlns:a16="http://schemas.microsoft.com/office/drawing/2014/main" id="{3886DD2E-7BB3-4FD9-6619-25B268610526}"/>
                </a:ext>
              </a:extLst>
            </p:cNvPr>
            <p:cNvSpPr/>
            <p:nvPr/>
          </p:nvSpPr>
          <p:spPr>
            <a:xfrm>
              <a:off x="17529603" y="5196720"/>
              <a:ext cx="613003" cy="10229"/>
            </a:xfrm>
            <a:custGeom>
              <a:avLst/>
              <a:gdLst/>
              <a:ahLst/>
              <a:cxnLst/>
              <a:rect l="l" t="t" r="r" b="b"/>
              <a:pathLst>
                <a:path w="613003" h="10229" extrusionOk="0">
                  <a:moveTo>
                    <a:pt x="0" y="0"/>
                  </a:moveTo>
                  <a:lnTo>
                    <a:pt x="61300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1" name="Google Shape;2653;p178">
              <a:extLst>
                <a:ext uri="{FF2B5EF4-FFF2-40B4-BE49-F238E27FC236}">
                  <a16:creationId xmlns:a16="http://schemas.microsoft.com/office/drawing/2014/main" id="{8ECCFEC2-7A5B-94BE-5367-E74C01C410C0}"/>
                </a:ext>
              </a:extLst>
            </p:cNvPr>
            <p:cNvSpPr/>
            <p:nvPr/>
          </p:nvSpPr>
          <p:spPr>
            <a:xfrm>
              <a:off x="17251178" y="5196720"/>
              <a:ext cx="133323" cy="10229"/>
            </a:xfrm>
            <a:custGeom>
              <a:avLst/>
              <a:gdLst/>
              <a:ahLst/>
              <a:cxnLst/>
              <a:rect l="l" t="t" r="r" b="b"/>
              <a:pathLst>
                <a:path w="133323" h="10229" extrusionOk="0">
                  <a:moveTo>
                    <a:pt x="0" y="0"/>
                  </a:moveTo>
                  <a:lnTo>
                    <a:pt x="13332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2" name="Google Shape;2654;p178">
              <a:extLst>
                <a:ext uri="{FF2B5EF4-FFF2-40B4-BE49-F238E27FC236}">
                  <a16:creationId xmlns:a16="http://schemas.microsoft.com/office/drawing/2014/main" id="{C723957E-953D-9B49-397A-E251C6F4CBAD}"/>
                </a:ext>
              </a:extLst>
            </p:cNvPr>
            <p:cNvSpPr/>
            <p:nvPr/>
          </p:nvSpPr>
          <p:spPr>
            <a:xfrm>
              <a:off x="17384603" y="5123678"/>
              <a:ext cx="145000" cy="146082"/>
            </a:xfrm>
            <a:custGeom>
              <a:avLst/>
              <a:gdLst/>
              <a:ahLst/>
              <a:cxnLst/>
              <a:rect l="l" t="t" r="r" b="b"/>
              <a:pathLst>
                <a:path w="145000" h="146082" extrusionOk="0">
                  <a:moveTo>
                    <a:pt x="145001" y="73041"/>
                  </a:moveTo>
                  <a:cubicBezTo>
                    <a:pt x="145001" y="113381"/>
                    <a:pt x="112541" y="146083"/>
                    <a:pt x="72500" y="146083"/>
                  </a:cubicBezTo>
                  <a:cubicBezTo>
                    <a:pt x="32460" y="146083"/>
                    <a:pt x="0" y="113381"/>
                    <a:pt x="0" y="73041"/>
                  </a:cubicBezTo>
                  <a:cubicBezTo>
                    <a:pt x="0" y="32702"/>
                    <a:pt x="32460" y="0"/>
                    <a:pt x="72500" y="0"/>
                  </a:cubicBezTo>
                  <a:cubicBezTo>
                    <a:pt x="112541" y="0"/>
                    <a:pt x="145001" y="32702"/>
                    <a:pt x="145001" y="7304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3" name="Google Shape;2655;p178">
              <a:extLst>
                <a:ext uri="{FF2B5EF4-FFF2-40B4-BE49-F238E27FC236}">
                  <a16:creationId xmlns:a16="http://schemas.microsoft.com/office/drawing/2014/main" id="{E980CD76-C227-DD8F-89B7-35FB07A61440}"/>
                </a:ext>
              </a:extLst>
            </p:cNvPr>
            <p:cNvSpPr/>
            <p:nvPr/>
          </p:nvSpPr>
          <p:spPr>
            <a:xfrm>
              <a:off x="17251178" y="5480702"/>
              <a:ext cx="613003" cy="10229"/>
            </a:xfrm>
            <a:custGeom>
              <a:avLst/>
              <a:gdLst/>
              <a:ahLst/>
              <a:cxnLst/>
              <a:rect l="l" t="t" r="r" b="b"/>
              <a:pathLst>
                <a:path w="613003" h="10229" extrusionOk="0">
                  <a:moveTo>
                    <a:pt x="613004"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4" name="Google Shape;2656;p178">
              <a:extLst>
                <a:ext uri="{FF2B5EF4-FFF2-40B4-BE49-F238E27FC236}">
                  <a16:creationId xmlns:a16="http://schemas.microsoft.com/office/drawing/2014/main" id="{CEE9268B-145C-7B52-60EB-CF5E563AF235}"/>
                </a:ext>
              </a:extLst>
            </p:cNvPr>
            <p:cNvSpPr/>
            <p:nvPr/>
          </p:nvSpPr>
          <p:spPr>
            <a:xfrm>
              <a:off x="18009284" y="5480702"/>
              <a:ext cx="133323" cy="10229"/>
            </a:xfrm>
            <a:custGeom>
              <a:avLst/>
              <a:gdLst/>
              <a:ahLst/>
              <a:cxnLst/>
              <a:rect l="l" t="t" r="r" b="b"/>
              <a:pathLst>
                <a:path w="133323" h="10229" extrusionOk="0">
                  <a:moveTo>
                    <a:pt x="133323"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5" name="Google Shape;2657;p178">
              <a:extLst>
                <a:ext uri="{FF2B5EF4-FFF2-40B4-BE49-F238E27FC236}">
                  <a16:creationId xmlns:a16="http://schemas.microsoft.com/office/drawing/2014/main" id="{93F5C502-3FF6-93CD-8979-6F0135B2B6DE}"/>
                </a:ext>
              </a:extLst>
            </p:cNvPr>
            <p:cNvSpPr/>
            <p:nvPr/>
          </p:nvSpPr>
          <p:spPr>
            <a:xfrm>
              <a:off x="17864181" y="5407660"/>
              <a:ext cx="145000" cy="146082"/>
            </a:xfrm>
            <a:custGeom>
              <a:avLst/>
              <a:gdLst/>
              <a:ahLst/>
              <a:cxnLst/>
              <a:rect l="l" t="t" r="r" b="b"/>
              <a:pathLst>
                <a:path w="145000" h="146082" extrusionOk="0">
                  <a:moveTo>
                    <a:pt x="145001" y="73041"/>
                  </a:moveTo>
                  <a:cubicBezTo>
                    <a:pt x="145001" y="113381"/>
                    <a:pt x="112541" y="146083"/>
                    <a:pt x="72500" y="146083"/>
                  </a:cubicBezTo>
                  <a:cubicBezTo>
                    <a:pt x="32460" y="146083"/>
                    <a:pt x="0" y="113381"/>
                    <a:pt x="0" y="73041"/>
                  </a:cubicBezTo>
                  <a:cubicBezTo>
                    <a:pt x="0" y="32702"/>
                    <a:pt x="32460" y="0"/>
                    <a:pt x="72500" y="0"/>
                  </a:cubicBezTo>
                  <a:cubicBezTo>
                    <a:pt x="112541" y="0"/>
                    <a:pt x="145001" y="32702"/>
                    <a:pt x="145001" y="7304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6" name="Google Shape;2658;p178">
              <a:extLst>
                <a:ext uri="{FF2B5EF4-FFF2-40B4-BE49-F238E27FC236}">
                  <a16:creationId xmlns:a16="http://schemas.microsoft.com/office/drawing/2014/main" id="{84A224C5-BE32-8F88-A10A-5F48E518510E}"/>
                </a:ext>
              </a:extLst>
            </p:cNvPr>
            <p:cNvSpPr/>
            <p:nvPr/>
          </p:nvSpPr>
          <p:spPr>
            <a:xfrm>
              <a:off x="17708620" y="5764683"/>
              <a:ext cx="433986" cy="10229"/>
            </a:xfrm>
            <a:custGeom>
              <a:avLst/>
              <a:gdLst/>
              <a:ahLst/>
              <a:cxnLst/>
              <a:rect l="l" t="t" r="r" b="b"/>
              <a:pathLst>
                <a:path w="433986" h="10229" extrusionOk="0">
                  <a:moveTo>
                    <a:pt x="0" y="0"/>
                  </a:moveTo>
                  <a:lnTo>
                    <a:pt x="43398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7" name="Google Shape;2659;p178">
              <a:extLst>
                <a:ext uri="{FF2B5EF4-FFF2-40B4-BE49-F238E27FC236}">
                  <a16:creationId xmlns:a16="http://schemas.microsoft.com/office/drawing/2014/main" id="{1CEE8E08-2E69-DE10-84C2-27ABBEC53ECC}"/>
                </a:ext>
              </a:extLst>
            </p:cNvPr>
            <p:cNvSpPr/>
            <p:nvPr/>
          </p:nvSpPr>
          <p:spPr>
            <a:xfrm>
              <a:off x="17251178" y="5764683"/>
              <a:ext cx="312340" cy="10229"/>
            </a:xfrm>
            <a:custGeom>
              <a:avLst/>
              <a:gdLst/>
              <a:ahLst/>
              <a:cxnLst/>
              <a:rect l="l" t="t" r="r" b="b"/>
              <a:pathLst>
                <a:path w="312340" h="10229" extrusionOk="0">
                  <a:moveTo>
                    <a:pt x="0" y="0"/>
                  </a:moveTo>
                  <a:lnTo>
                    <a:pt x="31234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8" name="Google Shape;2660;p178">
              <a:extLst>
                <a:ext uri="{FF2B5EF4-FFF2-40B4-BE49-F238E27FC236}">
                  <a16:creationId xmlns:a16="http://schemas.microsoft.com/office/drawing/2014/main" id="{F181A60A-B837-FD9D-86B6-49DD9031D66A}"/>
                </a:ext>
              </a:extLst>
            </p:cNvPr>
            <p:cNvSpPr/>
            <p:nvPr/>
          </p:nvSpPr>
          <p:spPr>
            <a:xfrm>
              <a:off x="17563620" y="5691642"/>
              <a:ext cx="145000" cy="146082"/>
            </a:xfrm>
            <a:custGeom>
              <a:avLst/>
              <a:gdLst/>
              <a:ahLst/>
              <a:cxnLst/>
              <a:rect l="l" t="t" r="r" b="b"/>
              <a:pathLst>
                <a:path w="145000" h="146082" extrusionOk="0">
                  <a:moveTo>
                    <a:pt x="145001" y="73041"/>
                  </a:moveTo>
                  <a:cubicBezTo>
                    <a:pt x="145001" y="113381"/>
                    <a:pt x="112541" y="146083"/>
                    <a:pt x="72500" y="146083"/>
                  </a:cubicBezTo>
                  <a:cubicBezTo>
                    <a:pt x="32460" y="146083"/>
                    <a:pt x="0" y="113381"/>
                    <a:pt x="0" y="73041"/>
                  </a:cubicBezTo>
                  <a:cubicBezTo>
                    <a:pt x="0" y="32702"/>
                    <a:pt x="32460" y="0"/>
                    <a:pt x="72500" y="0"/>
                  </a:cubicBezTo>
                  <a:cubicBezTo>
                    <a:pt x="112541" y="0"/>
                    <a:pt x="145001" y="32702"/>
                    <a:pt x="145001" y="7304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49" name="Google Shape;2661;p178">
            <a:extLst>
              <a:ext uri="{FF2B5EF4-FFF2-40B4-BE49-F238E27FC236}">
                <a16:creationId xmlns:a16="http://schemas.microsoft.com/office/drawing/2014/main" id="{5E760F05-84F5-6EF4-8116-F667B1EF2C59}"/>
              </a:ext>
            </a:extLst>
          </p:cNvPr>
          <p:cNvGrpSpPr/>
          <p:nvPr/>
        </p:nvGrpSpPr>
        <p:grpSpPr>
          <a:xfrm>
            <a:off x="7829392" y="2584037"/>
            <a:ext cx="501265" cy="311989"/>
            <a:chOff x="15657989" y="5168073"/>
            <a:chExt cx="1002529" cy="623977"/>
          </a:xfrm>
        </p:grpSpPr>
        <p:sp>
          <p:nvSpPr>
            <p:cNvPr id="50" name="Google Shape;2662;p178">
              <a:extLst>
                <a:ext uri="{FF2B5EF4-FFF2-40B4-BE49-F238E27FC236}">
                  <a16:creationId xmlns:a16="http://schemas.microsoft.com/office/drawing/2014/main" id="{612EA414-D909-6A4C-7A0F-FFBD7AAC58C0}"/>
                </a:ext>
              </a:extLst>
            </p:cNvPr>
            <p:cNvSpPr/>
            <p:nvPr/>
          </p:nvSpPr>
          <p:spPr>
            <a:xfrm>
              <a:off x="15657989" y="5168073"/>
              <a:ext cx="1002529" cy="623977"/>
            </a:xfrm>
            <a:custGeom>
              <a:avLst/>
              <a:gdLst/>
              <a:ahLst/>
              <a:cxnLst/>
              <a:rect l="l" t="t" r="r" b="b"/>
              <a:pathLst>
                <a:path w="1002529" h="623977" extrusionOk="0">
                  <a:moveTo>
                    <a:pt x="1002529" y="311989"/>
                  </a:moveTo>
                  <a:cubicBezTo>
                    <a:pt x="1002529" y="311989"/>
                    <a:pt x="778085" y="623978"/>
                    <a:pt x="501265" y="623978"/>
                  </a:cubicBezTo>
                  <a:cubicBezTo>
                    <a:pt x="224444" y="623978"/>
                    <a:pt x="0" y="311989"/>
                    <a:pt x="0" y="311989"/>
                  </a:cubicBezTo>
                  <a:cubicBezTo>
                    <a:pt x="0" y="311989"/>
                    <a:pt x="224444" y="0"/>
                    <a:pt x="501265" y="0"/>
                  </a:cubicBezTo>
                  <a:cubicBezTo>
                    <a:pt x="778085" y="0"/>
                    <a:pt x="1002529" y="311989"/>
                    <a:pt x="1002529" y="3119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1" name="Google Shape;2663;p178">
              <a:extLst>
                <a:ext uri="{FF2B5EF4-FFF2-40B4-BE49-F238E27FC236}">
                  <a16:creationId xmlns:a16="http://schemas.microsoft.com/office/drawing/2014/main" id="{BB84DF4E-8057-59BD-1E8B-40EC02965861}"/>
                </a:ext>
              </a:extLst>
            </p:cNvPr>
            <p:cNvSpPr/>
            <p:nvPr/>
          </p:nvSpPr>
          <p:spPr>
            <a:xfrm>
              <a:off x="15968569" y="5290386"/>
              <a:ext cx="381370" cy="379352"/>
            </a:xfrm>
            <a:custGeom>
              <a:avLst/>
              <a:gdLst/>
              <a:ahLst/>
              <a:cxnLst/>
              <a:rect l="l" t="t" r="r" b="b"/>
              <a:pathLst>
                <a:path w="381370" h="379352" extrusionOk="0">
                  <a:moveTo>
                    <a:pt x="381370" y="189676"/>
                  </a:moveTo>
                  <a:cubicBezTo>
                    <a:pt x="381370" y="294431"/>
                    <a:pt x="295998" y="379352"/>
                    <a:pt x="190685" y="379352"/>
                  </a:cubicBezTo>
                  <a:cubicBezTo>
                    <a:pt x="85373" y="379352"/>
                    <a:pt x="0" y="294431"/>
                    <a:pt x="0" y="189676"/>
                  </a:cubicBezTo>
                  <a:cubicBezTo>
                    <a:pt x="0" y="84921"/>
                    <a:pt x="85373" y="0"/>
                    <a:pt x="190685" y="0"/>
                  </a:cubicBezTo>
                  <a:cubicBezTo>
                    <a:pt x="295998" y="0"/>
                    <a:pt x="381370" y="84921"/>
                    <a:pt x="381370" y="18967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2" name="Google Shape;2664;p178">
              <a:extLst>
                <a:ext uri="{FF2B5EF4-FFF2-40B4-BE49-F238E27FC236}">
                  <a16:creationId xmlns:a16="http://schemas.microsoft.com/office/drawing/2014/main" id="{F051336B-3D8D-0539-1D16-C52CA9B39005}"/>
                </a:ext>
              </a:extLst>
            </p:cNvPr>
            <p:cNvSpPr/>
            <p:nvPr/>
          </p:nvSpPr>
          <p:spPr>
            <a:xfrm>
              <a:off x="16088361" y="5409544"/>
              <a:ext cx="141786" cy="141036"/>
            </a:xfrm>
            <a:custGeom>
              <a:avLst/>
              <a:gdLst/>
              <a:ahLst/>
              <a:cxnLst/>
              <a:rect l="l" t="t" r="r" b="b"/>
              <a:pathLst>
                <a:path w="141786" h="141036" extrusionOk="0">
                  <a:moveTo>
                    <a:pt x="141786" y="70518"/>
                  </a:moveTo>
                  <a:cubicBezTo>
                    <a:pt x="141786" y="109464"/>
                    <a:pt x="110046" y="141036"/>
                    <a:pt x="70893" y="141036"/>
                  </a:cubicBezTo>
                  <a:cubicBezTo>
                    <a:pt x="31740" y="141036"/>
                    <a:pt x="0" y="109464"/>
                    <a:pt x="0" y="70518"/>
                  </a:cubicBezTo>
                  <a:cubicBezTo>
                    <a:pt x="0" y="31572"/>
                    <a:pt x="31740" y="0"/>
                    <a:pt x="70893" y="0"/>
                  </a:cubicBezTo>
                  <a:cubicBezTo>
                    <a:pt x="110046" y="0"/>
                    <a:pt x="141786" y="31572"/>
                    <a:pt x="141786" y="7051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53" name="Google Shape;2665;p178">
            <a:extLst>
              <a:ext uri="{FF2B5EF4-FFF2-40B4-BE49-F238E27FC236}">
                <a16:creationId xmlns:a16="http://schemas.microsoft.com/office/drawing/2014/main" id="{2406205C-D1A8-F3CD-CE41-32FB97F36CBA}"/>
              </a:ext>
            </a:extLst>
          </p:cNvPr>
          <p:cNvGrpSpPr/>
          <p:nvPr/>
        </p:nvGrpSpPr>
        <p:grpSpPr>
          <a:xfrm>
            <a:off x="4803675" y="1722384"/>
            <a:ext cx="519320" cy="507084"/>
            <a:chOff x="9606555" y="3444768"/>
            <a:chExt cx="1038640" cy="1014167"/>
          </a:xfrm>
        </p:grpSpPr>
        <p:grpSp>
          <p:nvGrpSpPr>
            <p:cNvPr id="54" name="Google Shape;2666;p178">
              <a:extLst>
                <a:ext uri="{FF2B5EF4-FFF2-40B4-BE49-F238E27FC236}">
                  <a16:creationId xmlns:a16="http://schemas.microsoft.com/office/drawing/2014/main" id="{E201A7C1-3154-9BB4-87A8-AEDD78B86B10}"/>
                </a:ext>
              </a:extLst>
            </p:cNvPr>
            <p:cNvGrpSpPr/>
            <p:nvPr/>
          </p:nvGrpSpPr>
          <p:grpSpPr>
            <a:xfrm>
              <a:off x="9875192" y="3669242"/>
              <a:ext cx="502439" cy="789693"/>
              <a:chOff x="9875192" y="3669242"/>
              <a:chExt cx="502439" cy="789693"/>
            </a:xfrm>
          </p:grpSpPr>
          <p:sp>
            <p:nvSpPr>
              <p:cNvPr id="60" name="Google Shape;2667;p178">
                <a:extLst>
                  <a:ext uri="{FF2B5EF4-FFF2-40B4-BE49-F238E27FC236}">
                    <a16:creationId xmlns:a16="http://schemas.microsoft.com/office/drawing/2014/main" id="{6CFC5A26-8AC3-ABDE-BF82-398D3EDAE656}"/>
                  </a:ext>
                </a:extLst>
              </p:cNvPr>
              <p:cNvSpPr/>
              <p:nvPr/>
            </p:nvSpPr>
            <p:spPr>
              <a:xfrm>
                <a:off x="9875192" y="3669242"/>
                <a:ext cx="502439" cy="638976"/>
              </a:xfrm>
              <a:custGeom>
                <a:avLst/>
                <a:gdLst/>
                <a:ahLst/>
                <a:cxnLst/>
                <a:rect l="l" t="t" r="r" b="b"/>
                <a:pathLst>
                  <a:path w="502439" h="638976" extrusionOk="0">
                    <a:moveTo>
                      <a:pt x="354363" y="638976"/>
                    </a:moveTo>
                    <a:cubicBezTo>
                      <a:pt x="375641" y="638976"/>
                      <a:pt x="392930" y="621801"/>
                      <a:pt x="393032" y="600662"/>
                    </a:cubicBezTo>
                    <a:lnTo>
                      <a:pt x="393032" y="552591"/>
                    </a:lnTo>
                    <a:cubicBezTo>
                      <a:pt x="393135" y="492832"/>
                      <a:pt x="429962" y="434903"/>
                      <a:pt x="462493" y="384697"/>
                    </a:cubicBezTo>
                    <a:cubicBezTo>
                      <a:pt x="488579" y="344554"/>
                      <a:pt x="503413" y="296482"/>
                      <a:pt x="502390" y="244854"/>
                    </a:cubicBezTo>
                    <a:cubicBezTo>
                      <a:pt x="499934" y="111211"/>
                      <a:pt x="389554" y="1958"/>
                      <a:pt x="255031" y="27"/>
                    </a:cubicBezTo>
                    <a:cubicBezTo>
                      <a:pt x="114472" y="-2005"/>
                      <a:pt x="0" y="110499"/>
                      <a:pt x="0" y="249631"/>
                    </a:cubicBezTo>
                    <a:cubicBezTo>
                      <a:pt x="0" y="299430"/>
                      <a:pt x="14629" y="345773"/>
                      <a:pt x="39897" y="384697"/>
                    </a:cubicBezTo>
                    <a:cubicBezTo>
                      <a:pt x="72530" y="435004"/>
                      <a:pt x="109255" y="492934"/>
                      <a:pt x="109255" y="552692"/>
                    </a:cubicBezTo>
                    <a:lnTo>
                      <a:pt x="107311" y="599036"/>
                    </a:lnTo>
                    <a:cubicBezTo>
                      <a:pt x="106391" y="620886"/>
                      <a:pt x="123986" y="638976"/>
                      <a:pt x="145878" y="638976"/>
                    </a:cubicBezTo>
                    <a:lnTo>
                      <a:pt x="354363" y="638976"/>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61" name="Google Shape;2668;p178">
                <a:extLst>
                  <a:ext uri="{FF2B5EF4-FFF2-40B4-BE49-F238E27FC236}">
                    <a16:creationId xmlns:a16="http://schemas.microsoft.com/office/drawing/2014/main" id="{5005E63E-0E63-2BC2-197D-73194C380DD5}"/>
                  </a:ext>
                </a:extLst>
              </p:cNvPr>
              <p:cNvSpPr/>
              <p:nvPr/>
            </p:nvSpPr>
            <p:spPr>
              <a:xfrm>
                <a:off x="10015342" y="4307710"/>
                <a:ext cx="222090" cy="151225"/>
              </a:xfrm>
              <a:custGeom>
                <a:avLst/>
                <a:gdLst/>
                <a:ahLst/>
                <a:cxnLst/>
                <a:rect l="l" t="t" r="r" b="b"/>
                <a:pathLst>
                  <a:path w="222090" h="151225" extrusionOk="0">
                    <a:moveTo>
                      <a:pt x="102" y="0"/>
                    </a:moveTo>
                    <a:lnTo>
                      <a:pt x="222091" y="0"/>
                    </a:lnTo>
                    <a:lnTo>
                      <a:pt x="222091" y="91467"/>
                    </a:lnTo>
                    <a:cubicBezTo>
                      <a:pt x="222091" y="124395"/>
                      <a:pt x="195186" y="151226"/>
                      <a:pt x="161939" y="151226"/>
                    </a:cubicBezTo>
                    <a:lnTo>
                      <a:pt x="60152" y="151226"/>
                    </a:lnTo>
                    <a:cubicBezTo>
                      <a:pt x="27007" y="151226"/>
                      <a:pt x="0" y="124497"/>
                      <a:pt x="0" y="91467"/>
                    </a:cubicBezTo>
                    <a:lnTo>
                      <a:pt x="0" y="0"/>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55" name="Google Shape;2669;p178">
              <a:extLst>
                <a:ext uri="{FF2B5EF4-FFF2-40B4-BE49-F238E27FC236}">
                  <a16:creationId xmlns:a16="http://schemas.microsoft.com/office/drawing/2014/main" id="{D3A480FE-9439-4C65-3CC0-6DD58C8175B8}"/>
                </a:ext>
              </a:extLst>
            </p:cNvPr>
            <p:cNvSpPr/>
            <p:nvPr/>
          </p:nvSpPr>
          <p:spPr>
            <a:xfrm>
              <a:off x="10126643" y="3444768"/>
              <a:ext cx="10229" cy="139334"/>
            </a:xfrm>
            <a:custGeom>
              <a:avLst/>
              <a:gdLst/>
              <a:ahLst/>
              <a:cxnLst/>
              <a:rect l="l" t="t" r="r" b="b"/>
              <a:pathLst>
                <a:path w="10229" h="139334" extrusionOk="0">
                  <a:moveTo>
                    <a:pt x="0" y="13933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6" name="Google Shape;2670;p178">
              <a:extLst>
                <a:ext uri="{FF2B5EF4-FFF2-40B4-BE49-F238E27FC236}">
                  <a16:creationId xmlns:a16="http://schemas.microsoft.com/office/drawing/2014/main" id="{DEA314C7-43C4-ABBE-CDDE-AB70F8243FFB}"/>
                </a:ext>
              </a:extLst>
            </p:cNvPr>
            <p:cNvSpPr/>
            <p:nvPr/>
          </p:nvSpPr>
          <p:spPr>
            <a:xfrm>
              <a:off x="10394461" y="3596400"/>
              <a:ext cx="99127" cy="98581"/>
            </a:xfrm>
            <a:custGeom>
              <a:avLst/>
              <a:gdLst/>
              <a:ahLst/>
              <a:cxnLst/>
              <a:rect l="l" t="t" r="r" b="b"/>
              <a:pathLst>
                <a:path w="99127" h="98581" extrusionOk="0">
                  <a:moveTo>
                    <a:pt x="0" y="98581"/>
                  </a:moveTo>
                  <a:lnTo>
                    <a:pt x="9912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7" name="Google Shape;2671;p178">
              <a:extLst>
                <a:ext uri="{FF2B5EF4-FFF2-40B4-BE49-F238E27FC236}">
                  <a16:creationId xmlns:a16="http://schemas.microsoft.com/office/drawing/2014/main" id="{814DE746-C579-5C8D-ECF9-F58DEEAC646D}"/>
                </a:ext>
              </a:extLst>
            </p:cNvPr>
            <p:cNvSpPr/>
            <p:nvPr/>
          </p:nvSpPr>
          <p:spPr>
            <a:xfrm>
              <a:off x="10504944" y="3961455"/>
              <a:ext cx="140251" cy="10163"/>
            </a:xfrm>
            <a:custGeom>
              <a:avLst/>
              <a:gdLst/>
              <a:ahLst/>
              <a:cxnLst/>
              <a:rect l="l" t="t" r="r" b="b"/>
              <a:pathLst>
                <a:path w="140251" h="10163" extrusionOk="0">
                  <a:moveTo>
                    <a:pt x="0" y="0"/>
                  </a:moveTo>
                  <a:lnTo>
                    <a:pt x="14025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8" name="Google Shape;2672;p178">
              <a:extLst>
                <a:ext uri="{FF2B5EF4-FFF2-40B4-BE49-F238E27FC236}">
                  <a16:creationId xmlns:a16="http://schemas.microsoft.com/office/drawing/2014/main" id="{6F9CA60F-B8DF-EE85-F58B-DC87A92A5AE1}"/>
                </a:ext>
              </a:extLst>
            </p:cNvPr>
            <p:cNvSpPr/>
            <p:nvPr/>
          </p:nvSpPr>
          <p:spPr>
            <a:xfrm>
              <a:off x="9606555" y="3959931"/>
              <a:ext cx="140251" cy="10163"/>
            </a:xfrm>
            <a:custGeom>
              <a:avLst/>
              <a:gdLst/>
              <a:ahLst/>
              <a:cxnLst/>
              <a:rect l="l" t="t" r="r" b="b"/>
              <a:pathLst>
                <a:path w="140251" h="10163" extrusionOk="0">
                  <a:moveTo>
                    <a:pt x="140252"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9" name="Google Shape;2673;p178">
              <a:extLst>
                <a:ext uri="{FF2B5EF4-FFF2-40B4-BE49-F238E27FC236}">
                  <a16:creationId xmlns:a16="http://schemas.microsoft.com/office/drawing/2014/main" id="{0A99E42C-3D56-81C9-FDC9-7E395CFFC0F5}"/>
                </a:ext>
              </a:extLst>
            </p:cNvPr>
            <p:cNvSpPr/>
            <p:nvPr/>
          </p:nvSpPr>
          <p:spPr>
            <a:xfrm>
              <a:off x="9759185" y="3595383"/>
              <a:ext cx="99229" cy="98479"/>
            </a:xfrm>
            <a:custGeom>
              <a:avLst/>
              <a:gdLst/>
              <a:ahLst/>
              <a:cxnLst/>
              <a:rect l="l" t="t" r="r" b="b"/>
              <a:pathLst>
                <a:path w="99229" h="98479" extrusionOk="0">
                  <a:moveTo>
                    <a:pt x="99230" y="9848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62" name="Google Shape;2674;p178">
            <a:extLst>
              <a:ext uri="{FF2B5EF4-FFF2-40B4-BE49-F238E27FC236}">
                <a16:creationId xmlns:a16="http://schemas.microsoft.com/office/drawing/2014/main" id="{C805FFBE-261A-EBB5-16CF-040E358E2183}"/>
              </a:ext>
            </a:extLst>
          </p:cNvPr>
          <p:cNvGrpSpPr/>
          <p:nvPr/>
        </p:nvGrpSpPr>
        <p:grpSpPr>
          <a:xfrm>
            <a:off x="6337120" y="1744587"/>
            <a:ext cx="379244" cy="458987"/>
            <a:chOff x="12673446" y="3489173"/>
            <a:chExt cx="758488" cy="917974"/>
          </a:xfrm>
        </p:grpSpPr>
        <p:sp>
          <p:nvSpPr>
            <p:cNvPr id="63" name="Google Shape;2675;p178">
              <a:extLst>
                <a:ext uri="{FF2B5EF4-FFF2-40B4-BE49-F238E27FC236}">
                  <a16:creationId xmlns:a16="http://schemas.microsoft.com/office/drawing/2014/main" id="{8108CCD5-57A5-1E3B-D7BE-BF865AF1E3C8}"/>
                </a:ext>
              </a:extLst>
            </p:cNvPr>
            <p:cNvSpPr/>
            <p:nvPr/>
          </p:nvSpPr>
          <p:spPr>
            <a:xfrm>
              <a:off x="12673446" y="3489173"/>
              <a:ext cx="758488" cy="917974"/>
            </a:xfrm>
            <a:custGeom>
              <a:avLst/>
              <a:gdLst/>
              <a:ahLst/>
              <a:cxnLst/>
              <a:rect l="l" t="t" r="r" b="b"/>
              <a:pathLst>
                <a:path w="758488" h="917974" extrusionOk="0">
                  <a:moveTo>
                    <a:pt x="758489" y="236603"/>
                  </a:moveTo>
                  <a:lnTo>
                    <a:pt x="758489" y="917974"/>
                  </a:lnTo>
                  <a:lnTo>
                    <a:pt x="0" y="917974"/>
                  </a:lnTo>
                  <a:lnTo>
                    <a:pt x="0" y="0"/>
                  </a:lnTo>
                  <a:lnTo>
                    <a:pt x="522420" y="0"/>
                  </a:lnTo>
                  <a:lnTo>
                    <a:pt x="758489" y="236603"/>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29" name="Google Shape;2676;p178">
              <a:extLst>
                <a:ext uri="{FF2B5EF4-FFF2-40B4-BE49-F238E27FC236}">
                  <a16:creationId xmlns:a16="http://schemas.microsoft.com/office/drawing/2014/main" id="{BDAB6C9B-1A3B-C2C2-7297-03F1BCC97E3B}"/>
                </a:ext>
              </a:extLst>
            </p:cNvPr>
            <p:cNvSpPr/>
            <p:nvPr/>
          </p:nvSpPr>
          <p:spPr>
            <a:xfrm>
              <a:off x="13191726" y="3493323"/>
              <a:ext cx="236068" cy="236602"/>
            </a:xfrm>
            <a:custGeom>
              <a:avLst/>
              <a:gdLst/>
              <a:ahLst/>
              <a:cxnLst/>
              <a:rect l="l" t="t" r="r" b="b"/>
              <a:pathLst>
                <a:path w="236068" h="236602" extrusionOk="0">
                  <a:moveTo>
                    <a:pt x="0" y="0"/>
                  </a:moveTo>
                  <a:lnTo>
                    <a:pt x="0" y="236603"/>
                  </a:lnTo>
                  <a:lnTo>
                    <a:pt x="236068" y="23660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2930" name="Google Shape;2677;p178">
            <a:extLst>
              <a:ext uri="{FF2B5EF4-FFF2-40B4-BE49-F238E27FC236}">
                <a16:creationId xmlns:a16="http://schemas.microsoft.com/office/drawing/2014/main" id="{90FE169D-A208-655A-C07B-13474CE04B9B}"/>
              </a:ext>
            </a:extLst>
          </p:cNvPr>
          <p:cNvSpPr/>
          <p:nvPr/>
        </p:nvSpPr>
        <p:spPr>
          <a:xfrm>
            <a:off x="7070780" y="2514202"/>
            <a:ext cx="462988" cy="462183"/>
          </a:xfrm>
          <a:custGeom>
            <a:avLst/>
            <a:gdLst/>
            <a:ahLst/>
            <a:cxnLst/>
            <a:rect l="l" t="t" r="r" b="b"/>
            <a:pathLst>
              <a:path w="925976" h="924365" extrusionOk="0">
                <a:moveTo>
                  <a:pt x="143551" y="899774"/>
                </a:moveTo>
                <a:lnTo>
                  <a:pt x="614226" y="430617"/>
                </a:lnTo>
                <a:cubicBezTo>
                  <a:pt x="695894" y="465125"/>
                  <a:pt x="793854" y="449136"/>
                  <a:pt x="860342" y="382648"/>
                </a:cubicBezTo>
                <a:cubicBezTo>
                  <a:pt x="918430" y="324459"/>
                  <a:pt x="937961" y="242387"/>
                  <a:pt x="918936" y="168107"/>
                </a:cubicBezTo>
                <a:cubicBezTo>
                  <a:pt x="916507" y="158594"/>
                  <a:pt x="904667" y="155356"/>
                  <a:pt x="897785" y="162338"/>
                </a:cubicBezTo>
                <a:lnTo>
                  <a:pt x="769162" y="291063"/>
                </a:lnTo>
                <a:cubicBezTo>
                  <a:pt x="760762" y="299463"/>
                  <a:pt x="678488" y="270318"/>
                  <a:pt x="678488" y="270318"/>
                </a:cubicBezTo>
                <a:cubicBezTo>
                  <a:pt x="667760" y="266573"/>
                  <a:pt x="659260" y="258174"/>
                  <a:pt x="655617" y="247447"/>
                </a:cubicBezTo>
                <a:cubicBezTo>
                  <a:pt x="655617" y="247447"/>
                  <a:pt x="626471" y="165172"/>
                  <a:pt x="634871" y="156874"/>
                </a:cubicBezTo>
                <a:lnTo>
                  <a:pt x="763090" y="28554"/>
                </a:lnTo>
                <a:cubicBezTo>
                  <a:pt x="770174" y="21470"/>
                  <a:pt x="766834" y="9326"/>
                  <a:pt x="757018" y="6897"/>
                </a:cubicBezTo>
                <a:cubicBezTo>
                  <a:pt x="678386" y="-13039"/>
                  <a:pt x="591052" y="10237"/>
                  <a:pt x="532761" y="76825"/>
                </a:cubicBezTo>
                <a:cubicBezTo>
                  <a:pt x="475179" y="142605"/>
                  <a:pt x="463035" y="234696"/>
                  <a:pt x="495419" y="311708"/>
                </a:cubicBezTo>
                <a:lnTo>
                  <a:pt x="24743" y="780663"/>
                </a:lnTo>
                <a:cubicBezTo>
                  <a:pt x="-8248" y="813553"/>
                  <a:pt x="-8248" y="866885"/>
                  <a:pt x="24743" y="899774"/>
                </a:cubicBezTo>
                <a:lnTo>
                  <a:pt x="24743" y="899774"/>
                </a:lnTo>
                <a:cubicBezTo>
                  <a:pt x="57532" y="932563"/>
                  <a:pt x="110661" y="932563"/>
                  <a:pt x="143551" y="89977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931" name="Google Shape;2678;p178">
            <a:extLst>
              <a:ext uri="{FF2B5EF4-FFF2-40B4-BE49-F238E27FC236}">
                <a16:creationId xmlns:a16="http://schemas.microsoft.com/office/drawing/2014/main" id="{C4FB5ACD-52DA-8208-15A0-AA8C4B44582B}"/>
              </a:ext>
            </a:extLst>
          </p:cNvPr>
          <p:cNvGrpSpPr/>
          <p:nvPr/>
        </p:nvGrpSpPr>
        <p:grpSpPr>
          <a:xfrm>
            <a:off x="6286945" y="2539623"/>
            <a:ext cx="485205" cy="403434"/>
            <a:chOff x="12573095" y="5079246"/>
            <a:chExt cx="970409" cy="806867"/>
          </a:xfrm>
        </p:grpSpPr>
        <p:sp>
          <p:nvSpPr>
            <p:cNvPr id="2932" name="Google Shape;2679;p178">
              <a:extLst>
                <a:ext uri="{FF2B5EF4-FFF2-40B4-BE49-F238E27FC236}">
                  <a16:creationId xmlns:a16="http://schemas.microsoft.com/office/drawing/2014/main" id="{25D14495-5ACB-E9FD-5B36-0D32336E00A8}"/>
                </a:ext>
              </a:extLst>
            </p:cNvPr>
            <p:cNvSpPr/>
            <p:nvPr/>
          </p:nvSpPr>
          <p:spPr>
            <a:xfrm>
              <a:off x="12573095" y="5079246"/>
              <a:ext cx="970409" cy="625951"/>
            </a:xfrm>
            <a:custGeom>
              <a:avLst/>
              <a:gdLst/>
              <a:ahLst/>
              <a:cxnLst/>
              <a:rect l="l" t="t" r="r" b="b"/>
              <a:pathLst>
                <a:path w="970409" h="625951" extrusionOk="0">
                  <a:moveTo>
                    <a:pt x="735707" y="625951"/>
                  </a:moveTo>
                  <a:lnTo>
                    <a:pt x="812519" y="625951"/>
                  </a:lnTo>
                  <a:cubicBezTo>
                    <a:pt x="899694" y="625951"/>
                    <a:pt x="970410" y="555330"/>
                    <a:pt x="970410" y="468271"/>
                  </a:cubicBezTo>
                  <a:cubicBezTo>
                    <a:pt x="970410" y="381212"/>
                    <a:pt x="899694" y="310591"/>
                    <a:pt x="812519" y="310591"/>
                  </a:cubicBezTo>
                  <a:cubicBezTo>
                    <a:pt x="803883" y="310591"/>
                    <a:pt x="795348" y="311301"/>
                    <a:pt x="787118" y="312722"/>
                  </a:cubicBezTo>
                  <a:cubicBezTo>
                    <a:pt x="788541" y="301358"/>
                    <a:pt x="789353" y="289892"/>
                    <a:pt x="789353" y="278223"/>
                  </a:cubicBezTo>
                  <a:cubicBezTo>
                    <a:pt x="789353" y="124500"/>
                    <a:pt x="664585" y="0"/>
                    <a:pt x="510758" y="0"/>
                  </a:cubicBezTo>
                  <a:cubicBezTo>
                    <a:pt x="373086" y="0"/>
                    <a:pt x="258884" y="99641"/>
                    <a:pt x="236328" y="230635"/>
                  </a:cubicBezTo>
                  <a:cubicBezTo>
                    <a:pt x="224441" y="228403"/>
                    <a:pt x="212249" y="227185"/>
                    <a:pt x="199650" y="227185"/>
                  </a:cubicBezTo>
                  <a:cubicBezTo>
                    <a:pt x="89411" y="227185"/>
                    <a:pt x="0" y="316476"/>
                    <a:pt x="0" y="426568"/>
                  </a:cubicBezTo>
                  <a:cubicBezTo>
                    <a:pt x="0" y="536660"/>
                    <a:pt x="89411" y="625951"/>
                    <a:pt x="199650" y="625951"/>
                  </a:cubicBezTo>
                  <a:lnTo>
                    <a:pt x="234601" y="62595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933" name="Google Shape;2680;p178">
              <a:extLst>
                <a:ext uri="{FF2B5EF4-FFF2-40B4-BE49-F238E27FC236}">
                  <a16:creationId xmlns:a16="http://schemas.microsoft.com/office/drawing/2014/main" id="{7F716CE4-9AA7-9CD7-6474-529037C7B6A9}"/>
                </a:ext>
              </a:extLst>
            </p:cNvPr>
            <p:cNvGrpSpPr/>
            <p:nvPr/>
          </p:nvGrpSpPr>
          <p:grpSpPr>
            <a:xfrm>
              <a:off x="12922203" y="5507843"/>
              <a:ext cx="282659" cy="378270"/>
              <a:chOff x="12922203" y="5507843"/>
              <a:chExt cx="282659" cy="378270"/>
            </a:xfrm>
          </p:grpSpPr>
          <p:sp>
            <p:nvSpPr>
              <p:cNvPr id="2934" name="Google Shape;2681;p178">
                <a:extLst>
                  <a:ext uri="{FF2B5EF4-FFF2-40B4-BE49-F238E27FC236}">
                    <a16:creationId xmlns:a16="http://schemas.microsoft.com/office/drawing/2014/main" id="{F301339A-0B03-7C72-E7E1-EB3B7BB36DB8}"/>
                  </a:ext>
                </a:extLst>
              </p:cNvPr>
              <p:cNvSpPr/>
              <p:nvPr/>
            </p:nvSpPr>
            <p:spPr>
              <a:xfrm>
                <a:off x="13063533" y="5739290"/>
                <a:ext cx="141329" cy="146823"/>
              </a:xfrm>
              <a:custGeom>
                <a:avLst/>
                <a:gdLst/>
                <a:ahLst/>
                <a:cxnLst/>
                <a:rect l="l" t="t" r="r" b="b"/>
                <a:pathLst>
                  <a:path w="141329" h="146823" extrusionOk="0">
                    <a:moveTo>
                      <a:pt x="0" y="146823"/>
                    </a:moveTo>
                    <a:lnTo>
                      <a:pt x="1413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35" name="Google Shape;2682;p178">
                <a:extLst>
                  <a:ext uri="{FF2B5EF4-FFF2-40B4-BE49-F238E27FC236}">
                    <a16:creationId xmlns:a16="http://schemas.microsoft.com/office/drawing/2014/main" id="{059E8A50-0516-E51C-1E15-D195C9BA9F61}"/>
                  </a:ext>
                </a:extLst>
              </p:cNvPr>
              <p:cNvSpPr/>
              <p:nvPr/>
            </p:nvSpPr>
            <p:spPr>
              <a:xfrm>
                <a:off x="12922203" y="5739290"/>
                <a:ext cx="141329" cy="146823"/>
              </a:xfrm>
              <a:custGeom>
                <a:avLst/>
                <a:gdLst/>
                <a:ahLst/>
                <a:cxnLst/>
                <a:rect l="l" t="t" r="r" b="b"/>
                <a:pathLst>
                  <a:path w="141329" h="146823" extrusionOk="0">
                    <a:moveTo>
                      <a:pt x="141330" y="14682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36" name="Google Shape;2683;p178">
                <a:extLst>
                  <a:ext uri="{FF2B5EF4-FFF2-40B4-BE49-F238E27FC236}">
                    <a16:creationId xmlns:a16="http://schemas.microsoft.com/office/drawing/2014/main" id="{5B084C7C-28A1-FF3B-EC48-BBD48876DFFE}"/>
                  </a:ext>
                </a:extLst>
              </p:cNvPr>
              <p:cNvSpPr/>
              <p:nvPr/>
            </p:nvSpPr>
            <p:spPr>
              <a:xfrm>
                <a:off x="13063533" y="5507843"/>
                <a:ext cx="10160" cy="378269"/>
              </a:xfrm>
              <a:custGeom>
                <a:avLst/>
                <a:gdLst/>
                <a:ahLst/>
                <a:cxnLst/>
                <a:rect l="l" t="t" r="r" b="b"/>
                <a:pathLst>
                  <a:path w="10160" h="378269" extrusionOk="0">
                    <a:moveTo>
                      <a:pt x="0" y="37827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937" name="Google Shape;2684;p178">
            <a:extLst>
              <a:ext uri="{FF2B5EF4-FFF2-40B4-BE49-F238E27FC236}">
                <a16:creationId xmlns:a16="http://schemas.microsoft.com/office/drawing/2014/main" id="{B13CA519-2C5D-54D1-08C1-6A3773534750}"/>
              </a:ext>
            </a:extLst>
          </p:cNvPr>
          <p:cNvGrpSpPr/>
          <p:nvPr/>
        </p:nvGrpSpPr>
        <p:grpSpPr>
          <a:xfrm>
            <a:off x="5503013" y="2539623"/>
            <a:ext cx="485205" cy="403433"/>
            <a:chOff x="11005232" y="5079246"/>
            <a:chExt cx="970409" cy="806866"/>
          </a:xfrm>
        </p:grpSpPr>
        <p:sp>
          <p:nvSpPr>
            <p:cNvPr id="2938" name="Google Shape;2685;p178">
              <a:extLst>
                <a:ext uri="{FF2B5EF4-FFF2-40B4-BE49-F238E27FC236}">
                  <a16:creationId xmlns:a16="http://schemas.microsoft.com/office/drawing/2014/main" id="{7B8942C3-088A-4F88-71DF-0442B033D2B1}"/>
                </a:ext>
              </a:extLst>
            </p:cNvPr>
            <p:cNvSpPr/>
            <p:nvPr/>
          </p:nvSpPr>
          <p:spPr>
            <a:xfrm>
              <a:off x="11005232" y="5079246"/>
              <a:ext cx="970409" cy="625951"/>
            </a:xfrm>
            <a:custGeom>
              <a:avLst/>
              <a:gdLst/>
              <a:ahLst/>
              <a:cxnLst/>
              <a:rect l="l" t="t" r="r" b="b"/>
              <a:pathLst>
                <a:path w="970409" h="625951" extrusionOk="0">
                  <a:moveTo>
                    <a:pt x="735707" y="625951"/>
                  </a:moveTo>
                  <a:lnTo>
                    <a:pt x="812519" y="625951"/>
                  </a:lnTo>
                  <a:cubicBezTo>
                    <a:pt x="899694" y="625951"/>
                    <a:pt x="970410" y="555330"/>
                    <a:pt x="970410" y="468271"/>
                  </a:cubicBezTo>
                  <a:cubicBezTo>
                    <a:pt x="970410" y="381212"/>
                    <a:pt x="899694" y="310591"/>
                    <a:pt x="812519" y="310591"/>
                  </a:cubicBezTo>
                  <a:cubicBezTo>
                    <a:pt x="803883" y="310591"/>
                    <a:pt x="795348" y="311301"/>
                    <a:pt x="787118" y="312722"/>
                  </a:cubicBezTo>
                  <a:cubicBezTo>
                    <a:pt x="788541" y="301358"/>
                    <a:pt x="789353" y="289892"/>
                    <a:pt x="789353" y="278223"/>
                  </a:cubicBezTo>
                  <a:cubicBezTo>
                    <a:pt x="789353" y="124500"/>
                    <a:pt x="664585" y="0"/>
                    <a:pt x="510758" y="0"/>
                  </a:cubicBezTo>
                  <a:cubicBezTo>
                    <a:pt x="373086" y="0"/>
                    <a:pt x="258884" y="99641"/>
                    <a:pt x="236328" y="230635"/>
                  </a:cubicBezTo>
                  <a:cubicBezTo>
                    <a:pt x="224441" y="228403"/>
                    <a:pt x="212249" y="227185"/>
                    <a:pt x="199650" y="227185"/>
                  </a:cubicBezTo>
                  <a:cubicBezTo>
                    <a:pt x="89411" y="227185"/>
                    <a:pt x="0" y="316476"/>
                    <a:pt x="0" y="426568"/>
                  </a:cubicBezTo>
                  <a:cubicBezTo>
                    <a:pt x="0" y="536660"/>
                    <a:pt x="89411" y="625951"/>
                    <a:pt x="199650" y="625951"/>
                  </a:cubicBezTo>
                  <a:lnTo>
                    <a:pt x="234601" y="62595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939" name="Google Shape;2686;p178">
              <a:extLst>
                <a:ext uri="{FF2B5EF4-FFF2-40B4-BE49-F238E27FC236}">
                  <a16:creationId xmlns:a16="http://schemas.microsoft.com/office/drawing/2014/main" id="{A2B78833-6D36-9B88-C1FE-9A4646206C25}"/>
                </a:ext>
              </a:extLst>
            </p:cNvPr>
            <p:cNvGrpSpPr/>
            <p:nvPr/>
          </p:nvGrpSpPr>
          <p:grpSpPr>
            <a:xfrm>
              <a:off x="11354340" y="5507843"/>
              <a:ext cx="282659" cy="378269"/>
              <a:chOff x="11354340" y="5507843"/>
              <a:chExt cx="282659" cy="378269"/>
            </a:xfrm>
          </p:grpSpPr>
          <p:sp>
            <p:nvSpPr>
              <p:cNvPr id="2940" name="Google Shape;2687;p178">
                <a:extLst>
                  <a:ext uri="{FF2B5EF4-FFF2-40B4-BE49-F238E27FC236}">
                    <a16:creationId xmlns:a16="http://schemas.microsoft.com/office/drawing/2014/main" id="{48DED33B-FF7E-FC7F-7502-10F945CA8610}"/>
                  </a:ext>
                </a:extLst>
              </p:cNvPr>
              <p:cNvSpPr/>
              <p:nvPr/>
            </p:nvSpPr>
            <p:spPr>
              <a:xfrm>
                <a:off x="11354340" y="5507843"/>
                <a:ext cx="141329" cy="146823"/>
              </a:xfrm>
              <a:custGeom>
                <a:avLst/>
                <a:gdLst/>
                <a:ahLst/>
                <a:cxnLst/>
                <a:rect l="l" t="t" r="r" b="b"/>
                <a:pathLst>
                  <a:path w="141329" h="146823" extrusionOk="0">
                    <a:moveTo>
                      <a:pt x="141330" y="0"/>
                    </a:moveTo>
                    <a:lnTo>
                      <a:pt x="0" y="14682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1" name="Google Shape;2688;p178">
                <a:extLst>
                  <a:ext uri="{FF2B5EF4-FFF2-40B4-BE49-F238E27FC236}">
                    <a16:creationId xmlns:a16="http://schemas.microsoft.com/office/drawing/2014/main" id="{EABF88A3-1C18-83AB-E2AB-9B31597BD400}"/>
                  </a:ext>
                </a:extLst>
              </p:cNvPr>
              <p:cNvSpPr/>
              <p:nvPr/>
            </p:nvSpPr>
            <p:spPr>
              <a:xfrm>
                <a:off x="11495670" y="5507843"/>
                <a:ext cx="141329" cy="146823"/>
              </a:xfrm>
              <a:custGeom>
                <a:avLst/>
                <a:gdLst/>
                <a:ahLst/>
                <a:cxnLst/>
                <a:rect l="l" t="t" r="r" b="b"/>
                <a:pathLst>
                  <a:path w="141329" h="146823" extrusionOk="0">
                    <a:moveTo>
                      <a:pt x="0" y="0"/>
                    </a:moveTo>
                    <a:lnTo>
                      <a:pt x="141330" y="14682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2" name="Google Shape;2689;p178">
                <a:extLst>
                  <a:ext uri="{FF2B5EF4-FFF2-40B4-BE49-F238E27FC236}">
                    <a16:creationId xmlns:a16="http://schemas.microsoft.com/office/drawing/2014/main" id="{6F6CF219-DE72-F1BD-67D2-C18A2C26ADED}"/>
                  </a:ext>
                </a:extLst>
              </p:cNvPr>
              <p:cNvSpPr/>
              <p:nvPr/>
            </p:nvSpPr>
            <p:spPr>
              <a:xfrm>
                <a:off x="11495670" y="5507843"/>
                <a:ext cx="10160" cy="378269"/>
              </a:xfrm>
              <a:custGeom>
                <a:avLst/>
                <a:gdLst/>
                <a:ahLst/>
                <a:cxnLst/>
                <a:rect l="l" t="t" r="r" b="b"/>
                <a:pathLst>
                  <a:path w="10160" h="378269" extrusionOk="0">
                    <a:moveTo>
                      <a:pt x="0" y="0"/>
                    </a:moveTo>
                    <a:lnTo>
                      <a:pt x="0" y="37827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943" name="Google Shape;2690;p178">
            <a:extLst>
              <a:ext uri="{FF2B5EF4-FFF2-40B4-BE49-F238E27FC236}">
                <a16:creationId xmlns:a16="http://schemas.microsoft.com/office/drawing/2014/main" id="{B39CA10A-2E5E-238B-58B2-02EAFFFE27AA}"/>
              </a:ext>
            </a:extLst>
          </p:cNvPr>
          <p:cNvGrpSpPr/>
          <p:nvPr/>
        </p:nvGrpSpPr>
        <p:grpSpPr>
          <a:xfrm>
            <a:off x="4741688" y="2539572"/>
            <a:ext cx="475652" cy="408051"/>
            <a:chOff x="9482581" y="5079144"/>
            <a:chExt cx="951304" cy="816101"/>
          </a:xfrm>
        </p:grpSpPr>
        <p:sp>
          <p:nvSpPr>
            <p:cNvPr id="2560" name="Google Shape;2691;p178">
              <a:extLst>
                <a:ext uri="{FF2B5EF4-FFF2-40B4-BE49-F238E27FC236}">
                  <a16:creationId xmlns:a16="http://schemas.microsoft.com/office/drawing/2014/main" id="{60882A74-BBF3-A3F8-CC51-31727407B560}"/>
                </a:ext>
              </a:extLst>
            </p:cNvPr>
            <p:cNvSpPr/>
            <p:nvPr/>
          </p:nvSpPr>
          <p:spPr>
            <a:xfrm>
              <a:off x="9482581" y="5230229"/>
              <a:ext cx="951304" cy="317998"/>
            </a:xfrm>
            <a:custGeom>
              <a:avLst/>
              <a:gdLst/>
              <a:ahLst/>
              <a:cxnLst/>
              <a:rect l="l" t="t" r="r" b="b"/>
              <a:pathLst>
                <a:path w="951304" h="317998" extrusionOk="0">
                  <a:moveTo>
                    <a:pt x="536612" y="317998"/>
                  </a:moveTo>
                  <a:lnTo>
                    <a:pt x="812156" y="317998"/>
                  </a:lnTo>
                  <a:cubicBezTo>
                    <a:pt x="863840" y="317998"/>
                    <a:pt x="908999" y="289892"/>
                    <a:pt x="932955" y="248189"/>
                  </a:cubicBezTo>
                  <a:cubicBezTo>
                    <a:pt x="944576" y="227997"/>
                    <a:pt x="951304" y="204456"/>
                    <a:pt x="951304" y="179495"/>
                  </a:cubicBezTo>
                  <a:lnTo>
                    <a:pt x="951304" y="55807"/>
                  </a:lnTo>
                  <a:cubicBezTo>
                    <a:pt x="951304" y="24961"/>
                    <a:pt x="926125" y="0"/>
                    <a:pt x="895237" y="0"/>
                  </a:cubicBezTo>
                  <a:lnTo>
                    <a:pt x="56067" y="0"/>
                  </a:lnTo>
                  <a:cubicBezTo>
                    <a:pt x="25077" y="0"/>
                    <a:pt x="0" y="24961"/>
                    <a:pt x="0" y="55807"/>
                  </a:cubicBezTo>
                  <a:lnTo>
                    <a:pt x="0" y="179495"/>
                  </a:lnTo>
                  <a:cubicBezTo>
                    <a:pt x="0" y="204456"/>
                    <a:pt x="6626" y="227997"/>
                    <a:pt x="18349" y="248189"/>
                  </a:cubicBezTo>
                  <a:cubicBezTo>
                    <a:pt x="42305" y="289892"/>
                    <a:pt x="87465" y="317897"/>
                    <a:pt x="139148" y="317897"/>
                  </a:cubicBezTo>
                  <a:lnTo>
                    <a:pt x="414692" y="31789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61" name="Google Shape;2692;p178">
              <a:extLst>
                <a:ext uri="{FF2B5EF4-FFF2-40B4-BE49-F238E27FC236}">
                  <a16:creationId xmlns:a16="http://schemas.microsoft.com/office/drawing/2014/main" id="{082089C0-2DE3-C707-A261-707360A728D8}"/>
                </a:ext>
              </a:extLst>
            </p:cNvPr>
            <p:cNvSpPr/>
            <p:nvPr/>
          </p:nvSpPr>
          <p:spPr>
            <a:xfrm>
              <a:off x="9500828" y="5478418"/>
              <a:ext cx="914707" cy="416827"/>
            </a:xfrm>
            <a:custGeom>
              <a:avLst/>
              <a:gdLst/>
              <a:ahLst/>
              <a:cxnLst/>
              <a:rect l="l" t="t" r="r" b="b"/>
              <a:pathLst>
                <a:path w="914707" h="416827" extrusionOk="0">
                  <a:moveTo>
                    <a:pt x="914708" y="0"/>
                  </a:moveTo>
                  <a:lnTo>
                    <a:pt x="914708" y="348438"/>
                  </a:lnTo>
                  <a:cubicBezTo>
                    <a:pt x="914708" y="386184"/>
                    <a:pt x="883922" y="416827"/>
                    <a:pt x="846000" y="416827"/>
                  </a:cubicBezTo>
                  <a:lnTo>
                    <a:pt x="68708" y="416827"/>
                  </a:lnTo>
                  <a:cubicBezTo>
                    <a:pt x="30786" y="416827"/>
                    <a:pt x="0" y="386286"/>
                    <a:pt x="0" y="348438"/>
                  </a:cubicBezTo>
                  <a:lnTo>
                    <a:pt x="0" y="10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62" name="Google Shape;2693;p178">
              <a:extLst>
                <a:ext uri="{FF2B5EF4-FFF2-40B4-BE49-F238E27FC236}">
                  <a16:creationId xmlns:a16="http://schemas.microsoft.com/office/drawing/2014/main" id="{7CAD140A-4479-4DA8-9E00-96FA6B3FF2AA}"/>
                </a:ext>
              </a:extLst>
            </p:cNvPr>
            <p:cNvSpPr/>
            <p:nvPr/>
          </p:nvSpPr>
          <p:spPr>
            <a:xfrm>
              <a:off x="9698286" y="5079144"/>
              <a:ext cx="519792" cy="151287"/>
            </a:xfrm>
            <a:custGeom>
              <a:avLst/>
              <a:gdLst/>
              <a:ahLst/>
              <a:cxnLst/>
              <a:rect l="l" t="t" r="r" b="b"/>
              <a:pathLst>
                <a:path w="519792" h="151287" extrusionOk="0">
                  <a:moveTo>
                    <a:pt x="0" y="151186"/>
                  </a:moveTo>
                  <a:lnTo>
                    <a:pt x="0" y="65040"/>
                  </a:lnTo>
                  <a:cubicBezTo>
                    <a:pt x="0" y="29223"/>
                    <a:pt x="29257" y="0"/>
                    <a:pt x="65344" y="0"/>
                  </a:cubicBezTo>
                  <a:lnTo>
                    <a:pt x="454449" y="0"/>
                  </a:lnTo>
                  <a:cubicBezTo>
                    <a:pt x="490433" y="0"/>
                    <a:pt x="519792" y="29121"/>
                    <a:pt x="519792" y="65040"/>
                  </a:cubicBezTo>
                  <a:lnTo>
                    <a:pt x="519792" y="15128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63" name="Google Shape;2694;p178">
              <a:extLst>
                <a:ext uri="{FF2B5EF4-FFF2-40B4-BE49-F238E27FC236}">
                  <a16:creationId xmlns:a16="http://schemas.microsoft.com/office/drawing/2014/main" id="{38F878A2-2B5B-217B-7FF7-135EBF54FE9E}"/>
                </a:ext>
              </a:extLst>
            </p:cNvPr>
            <p:cNvSpPr/>
            <p:nvPr/>
          </p:nvSpPr>
          <p:spPr>
            <a:xfrm>
              <a:off x="9897170" y="5455790"/>
              <a:ext cx="122022" cy="184974"/>
            </a:xfrm>
            <a:custGeom>
              <a:avLst/>
              <a:gdLst/>
              <a:ahLst/>
              <a:cxnLst/>
              <a:rect l="l" t="t" r="r" b="b"/>
              <a:pathLst>
                <a:path w="122022" h="184974" extrusionOk="0">
                  <a:moveTo>
                    <a:pt x="95620" y="184975"/>
                  </a:moveTo>
                  <a:lnTo>
                    <a:pt x="26402" y="184975"/>
                  </a:lnTo>
                  <a:cubicBezTo>
                    <a:pt x="11825" y="184975"/>
                    <a:pt x="0" y="167015"/>
                    <a:pt x="0" y="144997"/>
                  </a:cubicBezTo>
                  <a:lnTo>
                    <a:pt x="0" y="39978"/>
                  </a:lnTo>
                  <a:cubicBezTo>
                    <a:pt x="0" y="17858"/>
                    <a:pt x="11825" y="0"/>
                    <a:pt x="26402" y="0"/>
                  </a:cubicBezTo>
                  <a:lnTo>
                    <a:pt x="95620" y="0"/>
                  </a:lnTo>
                  <a:cubicBezTo>
                    <a:pt x="110197" y="0"/>
                    <a:pt x="122022" y="17960"/>
                    <a:pt x="122022" y="39978"/>
                  </a:cubicBezTo>
                  <a:lnTo>
                    <a:pt x="122022" y="144997"/>
                  </a:lnTo>
                  <a:cubicBezTo>
                    <a:pt x="122022" y="167116"/>
                    <a:pt x="110197" y="184975"/>
                    <a:pt x="95620" y="1849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64" name="Google Shape;2695;p178">
            <a:extLst>
              <a:ext uri="{FF2B5EF4-FFF2-40B4-BE49-F238E27FC236}">
                <a16:creationId xmlns:a16="http://schemas.microsoft.com/office/drawing/2014/main" id="{DE0BA9E0-E0E5-FC68-ED17-2B8A0A8C5830}"/>
              </a:ext>
            </a:extLst>
          </p:cNvPr>
          <p:cNvGrpSpPr/>
          <p:nvPr/>
        </p:nvGrpSpPr>
        <p:grpSpPr>
          <a:xfrm>
            <a:off x="3973234" y="2549095"/>
            <a:ext cx="458861" cy="386174"/>
            <a:chOff x="7945674" y="5098190"/>
            <a:chExt cx="917722" cy="772347"/>
          </a:xfrm>
        </p:grpSpPr>
        <p:sp>
          <p:nvSpPr>
            <p:cNvPr id="2565" name="Google Shape;2696;p178">
              <a:extLst>
                <a:ext uri="{FF2B5EF4-FFF2-40B4-BE49-F238E27FC236}">
                  <a16:creationId xmlns:a16="http://schemas.microsoft.com/office/drawing/2014/main" id="{7AF67A0C-723A-93E9-7B0C-4F4DCF5591F6}"/>
                </a:ext>
              </a:extLst>
            </p:cNvPr>
            <p:cNvSpPr/>
            <p:nvPr/>
          </p:nvSpPr>
          <p:spPr>
            <a:xfrm>
              <a:off x="8185360" y="5269699"/>
              <a:ext cx="509550" cy="400423"/>
            </a:xfrm>
            <a:custGeom>
              <a:avLst/>
              <a:gdLst/>
              <a:ahLst/>
              <a:cxnLst/>
              <a:rect l="l" t="t" r="r" b="b"/>
              <a:pathLst>
                <a:path w="509550" h="400423" extrusionOk="0">
                  <a:moveTo>
                    <a:pt x="0" y="270296"/>
                  </a:moveTo>
                  <a:lnTo>
                    <a:pt x="509550" y="0"/>
                  </a:lnTo>
                  <a:lnTo>
                    <a:pt x="134216" y="40042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66" name="Google Shape;2697;p178">
              <a:extLst>
                <a:ext uri="{FF2B5EF4-FFF2-40B4-BE49-F238E27FC236}">
                  <a16:creationId xmlns:a16="http://schemas.microsoft.com/office/drawing/2014/main" id="{96EF9090-A91A-C12E-9B63-1272C5C4E65D}"/>
                </a:ext>
              </a:extLst>
            </p:cNvPr>
            <p:cNvSpPr/>
            <p:nvPr/>
          </p:nvSpPr>
          <p:spPr>
            <a:xfrm>
              <a:off x="7945674" y="5098190"/>
              <a:ext cx="917722" cy="772347"/>
            </a:xfrm>
            <a:custGeom>
              <a:avLst/>
              <a:gdLst/>
              <a:ahLst/>
              <a:cxnLst/>
              <a:rect l="l" t="t" r="r" b="b"/>
              <a:pathLst>
                <a:path w="917722" h="772347" extrusionOk="0">
                  <a:moveTo>
                    <a:pt x="0" y="362795"/>
                  </a:moveTo>
                  <a:lnTo>
                    <a:pt x="917723" y="0"/>
                  </a:lnTo>
                  <a:lnTo>
                    <a:pt x="679776" y="757134"/>
                  </a:lnTo>
                  <a:lnTo>
                    <a:pt x="373902" y="571933"/>
                  </a:lnTo>
                  <a:lnTo>
                    <a:pt x="337177" y="772348"/>
                  </a:lnTo>
                  <a:lnTo>
                    <a:pt x="239686" y="441805"/>
                  </a:lnTo>
                  <a:lnTo>
                    <a:pt x="0" y="36279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67" name="Google Shape;2698;p178">
              <a:extLst>
                <a:ext uri="{FF2B5EF4-FFF2-40B4-BE49-F238E27FC236}">
                  <a16:creationId xmlns:a16="http://schemas.microsoft.com/office/drawing/2014/main" id="{D82AF316-8346-F142-39E0-15BE57556D3F}"/>
                </a:ext>
              </a:extLst>
            </p:cNvPr>
            <p:cNvSpPr/>
            <p:nvPr/>
          </p:nvSpPr>
          <p:spPr>
            <a:xfrm>
              <a:off x="8282851" y="5724182"/>
              <a:ext cx="125929" cy="146355"/>
            </a:xfrm>
            <a:custGeom>
              <a:avLst/>
              <a:gdLst/>
              <a:ahLst/>
              <a:cxnLst/>
              <a:rect l="l" t="t" r="r" b="b"/>
              <a:pathLst>
                <a:path w="125929" h="146355" extrusionOk="0">
                  <a:moveTo>
                    <a:pt x="0" y="146356"/>
                  </a:moveTo>
                  <a:lnTo>
                    <a:pt x="1259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68" name="Google Shape;2699;p178">
            <a:extLst>
              <a:ext uri="{FF2B5EF4-FFF2-40B4-BE49-F238E27FC236}">
                <a16:creationId xmlns:a16="http://schemas.microsoft.com/office/drawing/2014/main" id="{A4CC35E3-2CFF-BF30-BB85-7BC27DABB527}"/>
              </a:ext>
            </a:extLst>
          </p:cNvPr>
          <p:cNvGrpSpPr/>
          <p:nvPr/>
        </p:nvGrpSpPr>
        <p:grpSpPr>
          <a:xfrm>
            <a:off x="3182936" y="2587184"/>
            <a:ext cx="494326" cy="304457"/>
            <a:chOff x="6365077" y="5174367"/>
            <a:chExt cx="988652" cy="608913"/>
          </a:xfrm>
        </p:grpSpPr>
        <p:sp>
          <p:nvSpPr>
            <p:cNvPr id="2569" name="Google Shape;2700;p178">
              <a:extLst>
                <a:ext uri="{FF2B5EF4-FFF2-40B4-BE49-F238E27FC236}">
                  <a16:creationId xmlns:a16="http://schemas.microsoft.com/office/drawing/2014/main" id="{B1ACE876-20F5-A58D-D560-EB40FA99FE8A}"/>
                </a:ext>
              </a:extLst>
            </p:cNvPr>
            <p:cNvSpPr/>
            <p:nvPr/>
          </p:nvSpPr>
          <p:spPr>
            <a:xfrm>
              <a:off x="7062038" y="5174367"/>
              <a:ext cx="291691" cy="608913"/>
            </a:xfrm>
            <a:custGeom>
              <a:avLst/>
              <a:gdLst/>
              <a:ahLst/>
              <a:cxnLst/>
              <a:rect l="l" t="t" r="r" b="b"/>
              <a:pathLst>
                <a:path w="291691" h="608913" extrusionOk="0">
                  <a:moveTo>
                    <a:pt x="0" y="441834"/>
                  </a:moveTo>
                  <a:lnTo>
                    <a:pt x="291692" y="608914"/>
                  </a:lnTo>
                  <a:lnTo>
                    <a:pt x="291692" y="0"/>
                  </a:lnTo>
                  <a:lnTo>
                    <a:pt x="0" y="16718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70" name="Google Shape;2701;p178">
              <a:extLst>
                <a:ext uri="{FF2B5EF4-FFF2-40B4-BE49-F238E27FC236}">
                  <a16:creationId xmlns:a16="http://schemas.microsoft.com/office/drawing/2014/main" id="{BD5ADAED-A478-7017-41DB-51A8B469A418}"/>
                </a:ext>
              </a:extLst>
            </p:cNvPr>
            <p:cNvSpPr/>
            <p:nvPr/>
          </p:nvSpPr>
          <p:spPr>
            <a:xfrm>
              <a:off x="6365077" y="5218794"/>
              <a:ext cx="696960" cy="520162"/>
            </a:xfrm>
            <a:custGeom>
              <a:avLst/>
              <a:gdLst/>
              <a:ahLst/>
              <a:cxnLst/>
              <a:rect l="l" t="t" r="r" b="b"/>
              <a:pathLst>
                <a:path w="696960" h="520162" extrusionOk="0">
                  <a:moveTo>
                    <a:pt x="660359" y="0"/>
                  </a:moveTo>
                  <a:cubicBezTo>
                    <a:pt x="680573" y="0"/>
                    <a:pt x="696961" y="16266"/>
                    <a:pt x="696961" y="36330"/>
                  </a:cubicBezTo>
                  <a:lnTo>
                    <a:pt x="696961" y="483832"/>
                  </a:lnTo>
                  <a:cubicBezTo>
                    <a:pt x="696961" y="503897"/>
                    <a:pt x="680573" y="520162"/>
                    <a:pt x="660359" y="520162"/>
                  </a:cubicBezTo>
                  <a:lnTo>
                    <a:pt x="36602" y="520162"/>
                  </a:lnTo>
                  <a:cubicBezTo>
                    <a:pt x="16387" y="520162"/>
                    <a:pt x="0" y="503897"/>
                    <a:pt x="0" y="483832"/>
                  </a:cubicBezTo>
                  <a:lnTo>
                    <a:pt x="0" y="36330"/>
                  </a:lnTo>
                  <a:cubicBezTo>
                    <a:pt x="0" y="16266"/>
                    <a:pt x="16387" y="0"/>
                    <a:pt x="36602"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71" name="Google Shape;2702;p178">
            <a:extLst>
              <a:ext uri="{FF2B5EF4-FFF2-40B4-BE49-F238E27FC236}">
                <a16:creationId xmlns:a16="http://schemas.microsoft.com/office/drawing/2014/main" id="{25765441-BF1D-4AB6-7DEE-1C1221185FFD}"/>
              </a:ext>
            </a:extLst>
          </p:cNvPr>
          <p:cNvGrpSpPr/>
          <p:nvPr/>
        </p:nvGrpSpPr>
        <p:grpSpPr>
          <a:xfrm>
            <a:off x="2392655" y="2533268"/>
            <a:ext cx="492694" cy="420778"/>
            <a:chOff x="4784515" y="5066535"/>
            <a:chExt cx="985388" cy="841556"/>
          </a:xfrm>
        </p:grpSpPr>
        <p:grpSp>
          <p:nvGrpSpPr>
            <p:cNvPr id="2572" name="Google Shape;2703;p178">
              <a:extLst>
                <a:ext uri="{FF2B5EF4-FFF2-40B4-BE49-F238E27FC236}">
                  <a16:creationId xmlns:a16="http://schemas.microsoft.com/office/drawing/2014/main" id="{F66B3907-7810-A5EB-18B0-EEBD501E5F58}"/>
                </a:ext>
              </a:extLst>
            </p:cNvPr>
            <p:cNvGrpSpPr/>
            <p:nvPr/>
          </p:nvGrpSpPr>
          <p:grpSpPr>
            <a:xfrm>
              <a:off x="4784515" y="5066535"/>
              <a:ext cx="639865" cy="841556"/>
              <a:chOff x="4784515" y="5066535"/>
              <a:chExt cx="639865" cy="841556"/>
            </a:xfrm>
          </p:grpSpPr>
          <p:sp>
            <p:nvSpPr>
              <p:cNvPr id="2576" name="Google Shape;2704;p178">
                <a:extLst>
                  <a:ext uri="{FF2B5EF4-FFF2-40B4-BE49-F238E27FC236}">
                    <a16:creationId xmlns:a16="http://schemas.microsoft.com/office/drawing/2014/main" id="{3A69FE63-7F3A-2D3E-22A0-1ECE3D270754}"/>
                  </a:ext>
                </a:extLst>
              </p:cNvPr>
              <p:cNvSpPr/>
              <p:nvPr/>
            </p:nvSpPr>
            <p:spPr>
              <a:xfrm>
                <a:off x="4784515" y="5293223"/>
                <a:ext cx="216041" cy="388019"/>
              </a:xfrm>
              <a:custGeom>
                <a:avLst/>
                <a:gdLst/>
                <a:ahLst/>
                <a:cxnLst/>
                <a:rect l="l" t="t" r="r" b="b"/>
                <a:pathLst>
                  <a:path w="216041" h="388019" extrusionOk="0">
                    <a:moveTo>
                      <a:pt x="0" y="0"/>
                    </a:moveTo>
                    <a:lnTo>
                      <a:pt x="216041" y="0"/>
                    </a:lnTo>
                    <a:lnTo>
                      <a:pt x="216041" y="388019"/>
                    </a:lnTo>
                    <a:lnTo>
                      <a:pt x="0" y="38801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77" name="Google Shape;2705;p178">
                <a:extLst>
                  <a:ext uri="{FF2B5EF4-FFF2-40B4-BE49-F238E27FC236}">
                    <a16:creationId xmlns:a16="http://schemas.microsoft.com/office/drawing/2014/main" id="{BBECA4EC-ACBA-197C-7DFF-462E48AA94C5}"/>
                  </a:ext>
                </a:extLst>
              </p:cNvPr>
              <p:cNvSpPr/>
              <p:nvPr/>
            </p:nvSpPr>
            <p:spPr>
              <a:xfrm>
                <a:off x="5000556" y="5066535"/>
                <a:ext cx="423824" cy="841556"/>
              </a:xfrm>
              <a:custGeom>
                <a:avLst/>
                <a:gdLst/>
                <a:ahLst/>
                <a:cxnLst/>
                <a:rect l="l" t="t" r="r" b="b"/>
                <a:pathLst>
                  <a:path w="423824" h="841556" extrusionOk="0">
                    <a:moveTo>
                      <a:pt x="0" y="226688"/>
                    </a:moveTo>
                    <a:lnTo>
                      <a:pt x="374784" y="4597"/>
                    </a:lnTo>
                    <a:cubicBezTo>
                      <a:pt x="396500" y="-8292"/>
                      <a:pt x="423824" y="7462"/>
                      <a:pt x="423824" y="32729"/>
                    </a:cubicBezTo>
                    <a:lnTo>
                      <a:pt x="423824" y="808870"/>
                    </a:lnTo>
                    <a:cubicBezTo>
                      <a:pt x="423824" y="834138"/>
                      <a:pt x="396398" y="849790"/>
                      <a:pt x="374784" y="837003"/>
                    </a:cubicBezTo>
                    <a:lnTo>
                      <a:pt x="0" y="61481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73" name="Google Shape;2706;p178">
              <a:extLst>
                <a:ext uri="{FF2B5EF4-FFF2-40B4-BE49-F238E27FC236}">
                  <a16:creationId xmlns:a16="http://schemas.microsoft.com/office/drawing/2014/main" id="{395FD35F-ADA6-F12D-26B1-E3AB652068D3}"/>
                </a:ext>
              </a:extLst>
            </p:cNvPr>
            <p:cNvGrpSpPr/>
            <p:nvPr/>
          </p:nvGrpSpPr>
          <p:grpSpPr>
            <a:xfrm>
              <a:off x="5507983" y="5355932"/>
              <a:ext cx="261920" cy="262703"/>
              <a:chOff x="5507983" y="5355932"/>
              <a:chExt cx="261920" cy="262703"/>
            </a:xfrm>
          </p:grpSpPr>
          <p:sp>
            <p:nvSpPr>
              <p:cNvPr id="2574" name="Google Shape;2707;p178">
                <a:extLst>
                  <a:ext uri="{FF2B5EF4-FFF2-40B4-BE49-F238E27FC236}">
                    <a16:creationId xmlns:a16="http://schemas.microsoft.com/office/drawing/2014/main" id="{2ADEC075-A1E3-F5AA-AA44-B0C862A174B8}"/>
                  </a:ext>
                </a:extLst>
              </p:cNvPr>
              <p:cNvSpPr/>
              <p:nvPr/>
            </p:nvSpPr>
            <p:spPr>
              <a:xfrm>
                <a:off x="5507983" y="5355932"/>
                <a:ext cx="261920" cy="262703"/>
              </a:xfrm>
              <a:custGeom>
                <a:avLst/>
                <a:gdLst/>
                <a:ahLst/>
                <a:cxnLst/>
                <a:rect l="l" t="t" r="r" b="b"/>
                <a:pathLst>
                  <a:path w="261920" h="262703" extrusionOk="0">
                    <a:moveTo>
                      <a:pt x="261921" y="26270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75" name="Google Shape;2708;p178">
                <a:extLst>
                  <a:ext uri="{FF2B5EF4-FFF2-40B4-BE49-F238E27FC236}">
                    <a16:creationId xmlns:a16="http://schemas.microsoft.com/office/drawing/2014/main" id="{36F07BBF-4438-0DB1-F542-E62DF14BAEE6}"/>
                  </a:ext>
                </a:extLst>
              </p:cNvPr>
              <p:cNvSpPr/>
              <p:nvPr/>
            </p:nvSpPr>
            <p:spPr>
              <a:xfrm>
                <a:off x="5507983" y="5355932"/>
                <a:ext cx="261920" cy="262703"/>
              </a:xfrm>
              <a:custGeom>
                <a:avLst/>
                <a:gdLst/>
                <a:ahLst/>
                <a:cxnLst/>
                <a:rect l="l" t="t" r="r" b="b"/>
                <a:pathLst>
                  <a:path w="261920" h="262703" extrusionOk="0">
                    <a:moveTo>
                      <a:pt x="261921" y="0"/>
                    </a:moveTo>
                    <a:lnTo>
                      <a:pt x="0" y="26270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578" name="Google Shape;2709;p178">
            <a:extLst>
              <a:ext uri="{FF2B5EF4-FFF2-40B4-BE49-F238E27FC236}">
                <a16:creationId xmlns:a16="http://schemas.microsoft.com/office/drawing/2014/main" id="{FAAB0F54-42A6-F409-12B7-4D80DC17332A}"/>
              </a:ext>
            </a:extLst>
          </p:cNvPr>
          <p:cNvGrpSpPr/>
          <p:nvPr/>
        </p:nvGrpSpPr>
        <p:grpSpPr>
          <a:xfrm>
            <a:off x="1538828" y="2418719"/>
            <a:ext cx="650827" cy="650827"/>
            <a:chOff x="3076861" y="4837438"/>
            <a:chExt cx="1301654" cy="1301654"/>
          </a:xfrm>
        </p:grpSpPr>
        <p:sp>
          <p:nvSpPr>
            <p:cNvPr id="2579" name="Google Shape;2710;p178">
              <a:extLst>
                <a:ext uri="{FF2B5EF4-FFF2-40B4-BE49-F238E27FC236}">
                  <a16:creationId xmlns:a16="http://schemas.microsoft.com/office/drawing/2014/main" id="{1327432F-5397-14B3-8283-E83FE4B0FECE}"/>
                </a:ext>
              </a:extLst>
            </p:cNvPr>
            <p:cNvSpPr/>
            <p:nvPr/>
          </p:nvSpPr>
          <p:spPr>
            <a:xfrm rot="-2700000">
              <a:off x="3267484" y="5028061"/>
              <a:ext cx="920409" cy="920409"/>
            </a:xfrm>
            <a:custGeom>
              <a:avLst/>
              <a:gdLst/>
              <a:ahLst/>
              <a:cxnLst/>
              <a:rect l="l" t="t" r="r" b="b"/>
              <a:pathLst>
                <a:path w="919897" h="919897" extrusionOk="0">
                  <a:moveTo>
                    <a:pt x="919898" y="459949"/>
                  </a:moveTo>
                  <a:cubicBezTo>
                    <a:pt x="919898" y="713972"/>
                    <a:pt x="713972" y="919898"/>
                    <a:pt x="459949" y="919898"/>
                  </a:cubicBezTo>
                  <a:cubicBezTo>
                    <a:pt x="205926" y="919898"/>
                    <a:pt x="0" y="713972"/>
                    <a:pt x="0" y="459949"/>
                  </a:cubicBezTo>
                  <a:cubicBezTo>
                    <a:pt x="0" y="205926"/>
                    <a:pt x="205926" y="0"/>
                    <a:pt x="459949" y="0"/>
                  </a:cubicBezTo>
                  <a:cubicBezTo>
                    <a:pt x="713972" y="0"/>
                    <a:pt x="919898" y="205926"/>
                    <a:pt x="919898" y="45994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580" name="Google Shape;2711;p178">
              <a:extLst>
                <a:ext uri="{FF2B5EF4-FFF2-40B4-BE49-F238E27FC236}">
                  <a16:creationId xmlns:a16="http://schemas.microsoft.com/office/drawing/2014/main" id="{AFA187FF-796D-9925-A243-8C5861C37F1D}"/>
                </a:ext>
              </a:extLst>
            </p:cNvPr>
            <p:cNvGrpSpPr/>
            <p:nvPr/>
          </p:nvGrpSpPr>
          <p:grpSpPr>
            <a:xfrm>
              <a:off x="3385070" y="5149093"/>
              <a:ext cx="661739" cy="669890"/>
              <a:chOff x="3385070" y="5149093"/>
              <a:chExt cx="661739" cy="669890"/>
            </a:xfrm>
          </p:grpSpPr>
          <p:sp>
            <p:nvSpPr>
              <p:cNvPr id="2581" name="Google Shape;2712;p178">
                <a:extLst>
                  <a:ext uri="{FF2B5EF4-FFF2-40B4-BE49-F238E27FC236}">
                    <a16:creationId xmlns:a16="http://schemas.microsoft.com/office/drawing/2014/main" id="{08CE72F9-F247-BEF5-5581-E32E14BA4F23}"/>
                  </a:ext>
                </a:extLst>
              </p:cNvPr>
              <p:cNvSpPr/>
              <p:nvPr/>
            </p:nvSpPr>
            <p:spPr>
              <a:xfrm rot="-3144837">
                <a:off x="3567297" y="5215026"/>
                <a:ext cx="327707" cy="327707"/>
              </a:xfrm>
              <a:custGeom>
                <a:avLst/>
                <a:gdLst/>
                <a:ahLst/>
                <a:cxnLst/>
                <a:rect l="l" t="t" r="r" b="b"/>
                <a:pathLst>
                  <a:path w="327681" h="327681" extrusionOk="0">
                    <a:moveTo>
                      <a:pt x="327682" y="163841"/>
                    </a:moveTo>
                    <a:cubicBezTo>
                      <a:pt x="327682" y="254328"/>
                      <a:pt x="254328" y="327682"/>
                      <a:pt x="163841" y="327682"/>
                    </a:cubicBezTo>
                    <a:cubicBezTo>
                      <a:pt x="73354" y="327682"/>
                      <a:pt x="0" y="254328"/>
                      <a:pt x="0" y="163841"/>
                    </a:cubicBezTo>
                    <a:cubicBezTo>
                      <a:pt x="0" y="73354"/>
                      <a:pt x="73354" y="0"/>
                      <a:pt x="163841" y="0"/>
                    </a:cubicBezTo>
                    <a:cubicBezTo>
                      <a:pt x="254328" y="0"/>
                      <a:pt x="327682" y="73354"/>
                      <a:pt x="327682" y="16384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82" name="Google Shape;2713;p178">
                <a:extLst>
                  <a:ext uri="{FF2B5EF4-FFF2-40B4-BE49-F238E27FC236}">
                    <a16:creationId xmlns:a16="http://schemas.microsoft.com/office/drawing/2014/main" id="{500774A1-59DE-5420-DF5C-A0F2F7ABBA6B}"/>
                  </a:ext>
                </a:extLst>
              </p:cNvPr>
              <p:cNvSpPr/>
              <p:nvPr/>
            </p:nvSpPr>
            <p:spPr>
              <a:xfrm>
                <a:off x="3385070" y="5544109"/>
                <a:ext cx="661739" cy="274874"/>
              </a:xfrm>
              <a:custGeom>
                <a:avLst/>
                <a:gdLst/>
                <a:ahLst/>
                <a:cxnLst/>
                <a:rect l="l" t="t" r="r" b="b"/>
                <a:pathLst>
                  <a:path w="661739" h="274874" extrusionOk="0">
                    <a:moveTo>
                      <a:pt x="661739" y="274875"/>
                    </a:moveTo>
                    <a:lnTo>
                      <a:pt x="661739" y="274875"/>
                    </a:lnTo>
                    <a:cubicBezTo>
                      <a:pt x="632290" y="123077"/>
                      <a:pt x="501440" y="5888"/>
                      <a:pt x="340230" y="221"/>
                    </a:cubicBezTo>
                    <a:cubicBezTo>
                      <a:pt x="179122" y="-5547"/>
                      <a:pt x="40176" y="102027"/>
                      <a:pt x="0" y="251296"/>
                    </a:cubicBezTo>
                    <a:lnTo>
                      <a:pt x="0" y="25129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583" name="Google Shape;2714;p178">
            <a:extLst>
              <a:ext uri="{FF2B5EF4-FFF2-40B4-BE49-F238E27FC236}">
                <a16:creationId xmlns:a16="http://schemas.microsoft.com/office/drawing/2014/main" id="{C9A6E12F-EE03-BE20-7B83-6450F89DD3A3}"/>
              </a:ext>
            </a:extLst>
          </p:cNvPr>
          <p:cNvGrpSpPr/>
          <p:nvPr/>
        </p:nvGrpSpPr>
        <p:grpSpPr>
          <a:xfrm>
            <a:off x="824792" y="2495113"/>
            <a:ext cx="525895" cy="516358"/>
            <a:chOff x="1648789" y="4990226"/>
            <a:chExt cx="1051790" cy="1032715"/>
          </a:xfrm>
        </p:grpSpPr>
        <p:sp>
          <p:nvSpPr>
            <p:cNvPr id="2584" name="Google Shape;2715;p178">
              <a:extLst>
                <a:ext uri="{FF2B5EF4-FFF2-40B4-BE49-F238E27FC236}">
                  <a16:creationId xmlns:a16="http://schemas.microsoft.com/office/drawing/2014/main" id="{6956D1D4-8BB9-FD02-35DC-1C42FB0F6122}"/>
                </a:ext>
              </a:extLst>
            </p:cNvPr>
            <p:cNvSpPr/>
            <p:nvPr/>
          </p:nvSpPr>
          <p:spPr>
            <a:xfrm rot="-4847797">
              <a:off x="2296867" y="5619447"/>
              <a:ext cx="377220" cy="374697"/>
            </a:xfrm>
            <a:custGeom>
              <a:avLst/>
              <a:gdLst/>
              <a:ahLst/>
              <a:cxnLst/>
              <a:rect l="l" t="t" r="r" b="b"/>
              <a:pathLst>
                <a:path w="377077" h="374555" extrusionOk="0">
                  <a:moveTo>
                    <a:pt x="377077" y="187278"/>
                  </a:moveTo>
                  <a:cubicBezTo>
                    <a:pt x="377077" y="290709"/>
                    <a:pt x="292666" y="374556"/>
                    <a:pt x="188539" y="374556"/>
                  </a:cubicBezTo>
                  <a:cubicBezTo>
                    <a:pt x="84412" y="374556"/>
                    <a:pt x="0" y="290709"/>
                    <a:pt x="0" y="187278"/>
                  </a:cubicBezTo>
                  <a:cubicBezTo>
                    <a:pt x="0" y="83847"/>
                    <a:pt x="84412" y="0"/>
                    <a:pt x="188539" y="0"/>
                  </a:cubicBezTo>
                  <a:cubicBezTo>
                    <a:pt x="292666" y="0"/>
                    <a:pt x="377077" y="83847"/>
                    <a:pt x="377077" y="18727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585" name="Google Shape;2716;p178">
              <a:extLst>
                <a:ext uri="{FF2B5EF4-FFF2-40B4-BE49-F238E27FC236}">
                  <a16:creationId xmlns:a16="http://schemas.microsoft.com/office/drawing/2014/main" id="{E118B0AF-2FF1-F4EB-5ABC-D0D3FF55E745}"/>
                </a:ext>
              </a:extLst>
            </p:cNvPr>
            <p:cNvGrpSpPr/>
            <p:nvPr/>
          </p:nvGrpSpPr>
          <p:grpSpPr>
            <a:xfrm>
              <a:off x="1648789" y="4990226"/>
              <a:ext cx="786376" cy="896888"/>
              <a:chOff x="1648789" y="4990226"/>
              <a:chExt cx="786376" cy="896888"/>
            </a:xfrm>
          </p:grpSpPr>
          <p:sp>
            <p:nvSpPr>
              <p:cNvPr id="2588" name="Google Shape;2717;p178">
                <a:extLst>
                  <a:ext uri="{FF2B5EF4-FFF2-40B4-BE49-F238E27FC236}">
                    <a16:creationId xmlns:a16="http://schemas.microsoft.com/office/drawing/2014/main" id="{785D2532-CC06-7D1F-C41F-5FA4A46CACE7}"/>
                  </a:ext>
                </a:extLst>
              </p:cNvPr>
              <p:cNvSpPr/>
              <p:nvPr/>
            </p:nvSpPr>
            <p:spPr>
              <a:xfrm>
                <a:off x="1864553" y="4990226"/>
                <a:ext cx="442540" cy="500555"/>
              </a:xfrm>
              <a:custGeom>
                <a:avLst/>
                <a:gdLst/>
                <a:ahLst/>
                <a:cxnLst/>
                <a:rect l="l" t="t" r="r" b="b"/>
                <a:pathLst>
                  <a:path w="442540" h="500555" extrusionOk="0">
                    <a:moveTo>
                      <a:pt x="442541" y="250278"/>
                    </a:moveTo>
                    <a:cubicBezTo>
                      <a:pt x="442541" y="388502"/>
                      <a:pt x="343474" y="500556"/>
                      <a:pt x="221270" y="500556"/>
                    </a:cubicBezTo>
                    <a:cubicBezTo>
                      <a:pt x="99066" y="500556"/>
                      <a:pt x="0" y="388502"/>
                      <a:pt x="0" y="250278"/>
                    </a:cubicBezTo>
                    <a:cubicBezTo>
                      <a:pt x="0" y="112053"/>
                      <a:pt x="99066" y="0"/>
                      <a:pt x="221270" y="0"/>
                    </a:cubicBezTo>
                    <a:cubicBezTo>
                      <a:pt x="343474" y="0"/>
                      <a:pt x="442541" y="112053"/>
                      <a:pt x="442541" y="25027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89" name="Google Shape;2718;p178">
                <a:extLst>
                  <a:ext uri="{FF2B5EF4-FFF2-40B4-BE49-F238E27FC236}">
                    <a16:creationId xmlns:a16="http://schemas.microsoft.com/office/drawing/2014/main" id="{BBDE46AC-C8F5-67E2-0309-2971573E2A01}"/>
                  </a:ext>
                </a:extLst>
              </p:cNvPr>
              <p:cNvSpPr/>
              <p:nvPr/>
            </p:nvSpPr>
            <p:spPr>
              <a:xfrm>
                <a:off x="1648789" y="5511288"/>
                <a:ext cx="786376" cy="375826"/>
              </a:xfrm>
              <a:custGeom>
                <a:avLst/>
                <a:gdLst/>
                <a:ahLst/>
                <a:cxnLst/>
                <a:rect l="l" t="t" r="r" b="b"/>
                <a:pathLst>
                  <a:path w="786376" h="375826" extrusionOk="0">
                    <a:moveTo>
                      <a:pt x="786376" y="115015"/>
                    </a:moveTo>
                    <a:cubicBezTo>
                      <a:pt x="757417" y="76627"/>
                      <a:pt x="722034" y="43304"/>
                      <a:pt x="681961" y="16362"/>
                    </a:cubicBezTo>
                    <a:cubicBezTo>
                      <a:pt x="650555" y="-4806"/>
                      <a:pt x="609462" y="-5313"/>
                      <a:pt x="576934" y="14134"/>
                    </a:cubicBezTo>
                    <a:cubicBezTo>
                      <a:pt x="536045" y="38544"/>
                      <a:pt x="488120" y="52623"/>
                      <a:pt x="437034" y="52623"/>
                    </a:cubicBezTo>
                    <a:cubicBezTo>
                      <a:pt x="385948" y="52623"/>
                      <a:pt x="337922" y="38544"/>
                      <a:pt x="297032" y="14134"/>
                    </a:cubicBezTo>
                    <a:cubicBezTo>
                      <a:pt x="264505" y="-5313"/>
                      <a:pt x="223412" y="-4806"/>
                      <a:pt x="192005" y="16362"/>
                    </a:cubicBezTo>
                    <a:cubicBezTo>
                      <a:pt x="76170" y="94353"/>
                      <a:pt x="0" y="226227"/>
                      <a:pt x="0" y="375827"/>
                    </a:cubicBezTo>
                    <a:lnTo>
                      <a:pt x="666156" y="37582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2586" name="Google Shape;2719;p178">
              <a:extLst>
                <a:ext uri="{FF2B5EF4-FFF2-40B4-BE49-F238E27FC236}">
                  <a16:creationId xmlns:a16="http://schemas.microsoft.com/office/drawing/2014/main" id="{66CD6173-8246-120B-EDE5-C50B15E802DF}"/>
                </a:ext>
              </a:extLst>
            </p:cNvPr>
            <p:cNvSpPr/>
            <p:nvPr/>
          </p:nvSpPr>
          <p:spPr>
            <a:xfrm>
              <a:off x="2485334" y="5706217"/>
              <a:ext cx="10196" cy="201255"/>
            </a:xfrm>
            <a:custGeom>
              <a:avLst/>
              <a:gdLst/>
              <a:ahLst/>
              <a:cxnLst/>
              <a:rect l="l" t="t" r="r" b="b"/>
              <a:pathLst>
                <a:path w="10196" h="201255" extrusionOk="0">
                  <a:moveTo>
                    <a:pt x="0" y="20125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87" name="Google Shape;2720;p178">
              <a:extLst>
                <a:ext uri="{FF2B5EF4-FFF2-40B4-BE49-F238E27FC236}">
                  <a16:creationId xmlns:a16="http://schemas.microsoft.com/office/drawing/2014/main" id="{F6B0376F-E59C-6E69-6B47-36AEFAEAE74C}"/>
                </a:ext>
              </a:extLst>
            </p:cNvPr>
            <p:cNvSpPr/>
            <p:nvPr/>
          </p:nvSpPr>
          <p:spPr>
            <a:xfrm>
              <a:off x="2383978" y="5806895"/>
              <a:ext cx="202610" cy="10128"/>
            </a:xfrm>
            <a:custGeom>
              <a:avLst/>
              <a:gdLst/>
              <a:ahLst/>
              <a:cxnLst/>
              <a:rect l="l" t="t" r="r" b="b"/>
              <a:pathLst>
                <a:path w="202610" h="10128" extrusionOk="0">
                  <a:moveTo>
                    <a:pt x="202610"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90" name="Google Shape;2721;p178">
            <a:extLst>
              <a:ext uri="{FF2B5EF4-FFF2-40B4-BE49-F238E27FC236}">
                <a16:creationId xmlns:a16="http://schemas.microsoft.com/office/drawing/2014/main" id="{ABA3FF6C-F68E-1AAF-A08E-D98C155EB56E}"/>
              </a:ext>
            </a:extLst>
          </p:cNvPr>
          <p:cNvGrpSpPr/>
          <p:nvPr/>
        </p:nvGrpSpPr>
        <p:grpSpPr>
          <a:xfrm>
            <a:off x="10191490" y="1738274"/>
            <a:ext cx="461214" cy="474785"/>
            <a:chOff x="20382186" y="3476547"/>
            <a:chExt cx="922428" cy="949570"/>
          </a:xfrm>
        </p:grpSpPr>
        <p:sp>
          <p:nvSpPr>
            <p:cNvPr id="2591" name="Google Shape;2722;p178">
              <a:extLst>
                <a:ext uri="{FF2B5EF4-FFF2-40B4-BE49-F238E27FC236}">
                  <a16:creationId xmlns:a16="http://schemas.microsoft.com/office/drawing/2014/main" id="{62445A89-1B3E-3D4C-1033-9B4D161A6FEB}"/>
                </a:ext>
              </a:extLst>
            </p:cNvPr>
            <p:cNvSpPr/>
            <p:nvPr/>
          </p:nvSpPr>
          <p:spPr>
            <a:xfrm>
              <a:off x="20609904" y="3476547"/>
              <a:ext cx="467096" cy="529883"/>
            </a:xfrm>
            <a:custGeom>
              <a:avLst/>
              <a:gdLst/>
              <a:ahLst/>
              <a:cxnLst/>
              <a:rect l="l" t="t" r="r" b="b"/>
              <a:pathLst>
                <a:path w="467096" h="529883" extrusionOk="0">
                  <a:moveTo>
                    <a:pt x="467096" y="264942"/>
                  </a:moveTo>
                  <a:cubicBezTo>
                    <a:pt x="467096" y="411265"/>
                    <a:pt x="362533" y="529884"/>
                    <a:pt x="233548" y="529884"/>
                  </a:cubicBezTo>
                  <a:cubicBezTo>
                    <a:pt x="104563" y="529884"/>
                    <a:pt x="0" y="411265"/>
                    <a:pt x="0" y="264942"/>
                  </a:cubicBezTo>
                  <a:cubicBezTo>
                    <a:pt x="0" y="118618"/>
                    <a:pt x="104563" y="0"/>
                    <a:pt x="233548" y="0"/>
                  </a:cubicBezTo>
                  <a:cubicBezTo>
                    <a:pt x="362533" y="0"/>
                    <a:pt x="467096" y="118618"/>
                    <a:pt x="467096" y="26494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92" name="Google Shape;2723;p178">
              <a:extLst>
                <a:ext uri="{FF2B5EF4-FFF2-40B4-BE49-F238E27FC236}">
                  <a16:creationId xmlns:a16="http://schemas.microsoft.com/office/drawing/2014/main" id="{14F71795-134A-20E4-3AB6-568E608FD1A0}"/>
                </a:ext>
              </a:extLst>
            </p:cNvPr>
            <p:cNvSpPr/>
            <p:nvPr/>
          </p:nvSpPr>
          <p:spPr>
            <a:xfrm>
              <a:off x="20382186" y="4028152"/>
              <a:ext cx="922428" cy="397965"/>
            </a:xfrm>
            <a:custGeom>
              <a:avLst/>
              <a:gdLst/>
              <a:ahLst/>
              <a:cxnLst/>
              <a:rect l="l" t="t" r="r" b="b"/>
              <a:pathLst>
                <a:path w="922428" h="397965" extrusionOk="0">
                  <a:moveTo>
                    <a:pt x="0" y="397966"/>
                  </a:moveTo>
                  <a:cubicBezTo>
                    <a:pt x="0" y="239551"/>
                    <a:pt x="80305" y="99995"/>
                    <a:pt x="202654" y="17322"/>
                  </a:cubicBezTo>
                  <a:cubicBezTo>
                    <a:pt x="235799" y="-5105"/>
                    <a:pt x="279071" y="-5614"/>
                    <a:pt x="313444" y="14977"/>
                  </a:cubicBezTo>
                  <a:cubicBezTo>
                    <a:pt x="356614" y="40870"/>
                    <a:pt x="407149" y="55753"/>
                    <a:pt x="461265" y="55753"/>
                  </a:cubicBezTo>
                  <a:cubicBezTo>
                    <a:pt x="515381" y="55753"/>
                    <a:pt x="565815" y="40870"/>
                    <a:pt x="608985" y="14977"/>
                  </a:cubicBezTo>
                  <a:cubicBezTo>
                    <a:pt x="643357" y="-5614"/>
                    <a:pt x="686630" y="-5105"/>
                    <a:pt x="719774" y="17322"/>
                  </a:cubicBezTo>
                  <a:cubicBezTo>
                    <a:pt x="842124" y="99893"/>
                    <a:pt x="922428" y="239551"/>
                    <a:pt x="922428" y="397966"/>
                  </a:cubicBezTo>
                  <a:lnTo>
                    <a:pt x="0" y="397966"/>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93" name="Google Shape;2724;p178">
            <a:extLst>
              <a:ext uri="{FF2B5EF4-FFF2-40B4-BE49-F238E27FC236}">
                <a16:creationId xmlns:a16="http://schemas.microsoft.com/office/drawing/2014/main" id="{AD921497-76A6-3548-CAF9-FDB6025B66BE}"/>
              </a:ext>
            </a:extLst>
          </p:cNvPr>
          <p:cNvGrpSpPr/>
          <p:nvPr/>
        </p:nvGrpSpPr>
        <p:grpSpPr>
          <a:xfrm>
            <a:off x="8732699" y="1846174"/>
            <a:ext cx="488557" cy="241335"/>
            <a:chOff x="17464603" y="3692348"/>
            <a:chExt cx="977114" cy="482670"/>
          </a:xfrm>
        </p:grpSpPr>
        <p:sp>
          <p:nvSpPr>
            <p:cNvPr id="2594" name="Google Shape;2725;p178">
              <a:extLst>
                <a:ext uri="{FF2B5EF4-FFF2-40B4-BE49-F238E27FC236}">
                  <a16:creationId xmlns:a16="http://schemas.microsoft.com/office/drawing/2014/main" id="{36B35468-1621-E212-BFB6-77892777FD08}"/>
                </a:ext>
              </a:extLst>
            </p:cNvPr>
            <p:cNvSpPr/>
            <p:nvPr/>
          </p:nvSpPr>
          <p:spPr>
            <a:xfrm>
              <a:off x="17464603" y="3692348"/>
              <a:ext cx="977114" cy="482670"/>
            </a:xfrm>
            <a:custGeom>
              <a:avLst/>
              <a:gdLst/>
              <a:ahLst/>
              <a:cxnLst/>
              <a:rect l="l" t="t" r="r" b="b"/>
              <a:pathLst>
                <a:path w="977114" h="482670" extrusionOk="0">
                  <a:moveTo>
                    <a:pt x="734182" y="0"/>
                  </a:moveTo>
                  <a:cubicBezTo>
                    <a:pt x="868350" y="0"/>
                    <a:pt x="977115" y="108049"/>
                    <a:pt x="977115" y="241335"/>
                  </a:cubicBezTo>
                  <a:lnTo>
                    <a:pt x="977115" y="241335"/>
                  </a:lnTo>
                  <a:cubicBezTo>
                    <a:pt x="977115" y="374621"/>
                    <a:pt x="868350" y="482670"/>
                    <a:pt x="734182" y="482670"/>
                  </a:cubicBezTo>
                  <a:lnTo>
                    <a:pt x="242932" y="482670"/>
                  </a:lnTo>
                  <a:cubicBezTo>
                    <a:pt x="108765" y="482670"/>
                    <a:pt x="0" y="374621"/>
                    <a:pt x="0" y="241335"/>
                  </a:cubicBezTo>
                  <a:lnTo>
                    <a:pt x="0" y="241335"/>
                  </a:lnTo>
                  <a:cubicBezTo>
                    <a:pt x="0" y="108049"/>
                    <a:pt x="108765" y="0"/>
                    <a:pt x="242932"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95" name="Google Shape;2726;p178">
              <a:extLst>
                <a:ext uri="{FF2B5EF4-FFF2-40B4-BE49-F238E27FC236}">
                  <a16:creationId xmlns:a16="http://schemas.microsoft.com/office/drawing/2014/main" id="{F75E567B-AB5E-30E0-B23E-F52EB21ACD6E}"/>
                </a:ext>
              </a:extLst>
            </p:cNvPr>
            <p:cNvSpPr/>
            <p:nvPr/>
          </p:nvSpPr>
          <p:spPr>
            <a:xfrm>
              <a:off x="18003301" y="3755331"/>
              <a:ext cx="359064" cy="356703"/>
            </a:xfrm>
            <a:custGeom>
              <a:avLst/>
              <a:gdLst/>
              <a:ahLst/>
              <a:cxnLst/>
              <a:rect l="l" t="t" r="r" b="b"/>
              <a:pathLst>
                <a:path w="359064" h="356703" extrusionOk="0">
                  <a:moveTo>
                    <a:pt x="359065" y="178352"/>
                  </a:moveTo>
                  <a:cubicBezTo>
                    <a:pt x="359065" y="276853"/>
                    <a:pt x="278685" y="356704"/>
                    <a:pt x="179532" y="356704"/>
                  </a:cubicBezTo>
                  <a:cubicBezTo>
                    <a:pt x="80379" y="356704"/>
                    <a:pt x="0" y="276853"/>
                    <a:pt x="0" y="178352"/>
                  </a:cubicBezTo>
                  <a:cubicBezTo>
                    <a:pt x="0" y="79851"/>
                    <a:pt x="80379" y="0"/>
                    <a:pt x="179532" y="0"/>
                  </a:cubicBezTo>
                  <a:cubicBezTo>
                    <a:pt x="278685" y="0"/>
                    <a:pt x="359065" y="79851"/>
                    <a:pt x="359065" y="17835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96" name="Google Shape;2727;p178">
            <a:extLst>
              <a:ext uri="{FF2B5EF4-FFF2-40B4-BE49-F238E27FC236}">
                <a16:creationId xmlns:a16="http://schemas.microsoft.com/office/drawing/2014/main" id="{3B782490-7D2D-9DE0-305F-24337A79DE4D}"/>
              </a:ext>
            </a:extLst>
          </p:cNvPr>
          <p:cNvGrpSpPr/>
          <p:nvPr/>
        </p:nvGrpSpPr>
        <p:grpSpPr>
          <a:xfrm>
            <a:off x="7933116" y="1738312"/>
            <a:ext cx="480767" cy="475104"/>
            <a:chOff x="15865437" y="3476624"/>
            <a:chExt cx="961533" cy="950207"/>
          </a:xfrm>
        </p:grpSpPr>
        <p:sp>
          <p:nvSpPr>
            <p:cNvPr id="2597" name="Google Shape;2728;p178">
              <a:extLst>
                <a:ext uri="{FF2B5EF4-FFF2-40B4-BE49-F238E27FC236}">
                  <a16:creationId xmlns:a16="http://schemas.microsoft.com/office/drawing/2014/main" id="{41E9CD14-58EE-C0FE-851F-B72A373BBBD7}"/>
                </a:ext>
              </a:extLst>
            </p:cNvPr>
            <p:cNvSpPr/>
            <p:nvPr/>
          </p:nvSpPr>
          <p:spPr>
            <a:xfrm>
              <a:off x="16005689" y="3476624"/>
              <a:ext cx="821281" cy="818399"/>
            </a:xfrm>
            <a:custGeom>
              <a:avLst/>
              <a:gdLst/>
              <a:ahLst/>
              <a:cxnLst/>
              <a:rect l="l" t="t" r="r" b="b"/>
              <a:pathLst>
                <a:path w="821281" h="818399" extrusionOk="0">
                  <a:moveTo>
                    <a:pt x="723560" y="97277"/>
                  </a:moveTo>
                  <a:lnTo>
                    <a:pt x="648370" y="22351"/>
                  </a:lnTo>
                  <a:cubicBezTo>
                    <a:pt x="617680" y="-8231"/>
                    <a:pt x="568372" y="-7314"/>
                    <a:pt x="541570" y="24390"/>
                  </a:cubicBezTo>
                  <a:lnTo>
                    <a:pt x="541570" y="24390"/>
                  </a:lnTo>
                  <a:cubicBezTo>
                    <a:pt x="525816" y="43045"/>
                    <a:pt x="521213" y="68937"/>
                    <a:pt x="529294" y="92791"/>
                  </a:cubicBezTo>
                  <a:lnTo>
                    <a:pt x="551902" y="159766"/>
                  </a:lnTo>
                  <a:lnTo>
                    <a:pt x="223011" y="381893"/>
                  </a:lnTo>
                  <a:lnTo>
                    <a:pt x="188128" y="363747"/>
                  </a:lnTo>
                  <a:cubicBezTo>
                    <a:pt x="124600" y="330719"/>
                    <a:pt x="48694" y="341117"/>
                    <a:pt x="0" y="389640"/>
                  </a:cubicBezTo>
                  <a:lnTo>
                    <a:pt x="0" y="389640"/>
                  </a:lnTo>
                  <a:cubicBezTo>
                    <a:pt x="0" y="389640"/>
                    <a:pt x="215135" y="604020"/>
                    <a:pt x="215135" y="604020"/>
                  </a:cubicBezTo>
                  <a:lnTo>
                    <a:pt x="430269" y="818399"/>
                  </a:lnTo>
                  <a:lnTo>
                    <a:pt x="430269" y="818399"/>
                  </a:lnTo>
                  <a:cubicBezTo>
                    <a:pt x="478963" y="769876"/>
                    <a:pt x="489398" y="694339"/>
                    <a:pt x="456253" y="630932"/>
                  </a:cubicBezTo>
                  <a:lnTo>
                    <a:pt x="438044" y="596170"/>
                  </a:lnTo>
                  <a:lnTo>
                    <a:pt x="660953" y="268434"/>
                  </a:lnTo>
                  <a:lnTo>
                    <a:pt x="728163" y="290962"/>
                  </a:lnTo>
                  <a:cubicBezTo>
                    <a:pt x="752203" y="299016"/>
                    <a:pt x="778085" y="294428"/>
                    <a:pt x="796806" y="278730"/>
                  </a:cubicBezTo>
                  <a:lnTo>
                    <a:pt x="796806" y="278730"/>
                  </a:lnTo>
                  <a:cubicBezTo>
                    <a:pt x="828621" y="252021"/>
                    <a:pt x="829541" y="202988"/>
                    <a:pt x="798852" y="172304"/>
                  </a:cubicBezTo>
                  <a:lnTo>
                    <a:pt x="723662" y="9737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98" name="Google Shape;2729;p178">
              <a:extLst>
                <a:ext uri="{FF2B5EF4-FFF2-40B4-BE49-F238E27FC236}">
                  <a16:creationId xmlns:a16="http://schemas.microsoft.com/office/drawing/2014/main" id="{33FE2983-7D47-017B-FBB8-EA9CB1A009C7}"/>
                </a:ext>
              </a:extLst>
            </p:cNvPr>
            <p:cNvSpPr/>
            <p:nvPr/>
          </p:nvSpPr>
          <p:spPr>
            <a:xfrm>
              <a:off x="15865437" y="4079726"/>
              <a:ext cx="348327" cy="347105"/>
            </a:xfrm>
            <a:custGeom>
              <a:avLst/>
              <a:gdLst/>
              <a:ahLst/>
              <a:cxnLst/>
              <a:rect l="l" t="t" r="r" b="b"/>
              <a:pathLst>
                <a:path w="348327" h="347105" extrusionOk="0">
                  <a:moveTo>
                    <a:pt x="0" y="347105"/>
                  </a:moveTo>
                  <a:lnTo>
                    <a:pt x="34832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599" name="Google Shape;2730;p178">
            <a:extLst>
              <a:ext uri="{FF2B5EF4-FFF2-40B4-BE49-F238E27FC236}">
                <a16:creationId xmlns:a16="http://schemas.microsoft.com/office/drawing/2014/main" id="{AA7B9D51-18AF-7A01-87C5-AEED3AB02853}"/>
              </a:ext>
            </a:extLst>
          </p:cNvPr>
          <p:cNvGrpSpPr/>
          <p:nvPr/>
        </p:nvGrpSpPr>
        <p:grpSpPr>
          <a:xfrm>
            <a:off x="7162334" y="1785894"/>
            <a:ext cx="482646" cy="372597"/>
            <a:chOff x="14323874" y="3571788"/>
            <a:chExt cx="965291" cy="745193"/>
          </a:xfrm>
        </p:grpSpPr>
        <p:sp>
          <p:nvSpPr>
            <p:cNvPr id="2600" name="Google Shape;2731;p178">
              <a:extLst>
                <a:ext uri="{FF2B5EF4-FFF2-40B4-BE49-F238E27FC236}">
                  <a16:creationId xmlns:a16="http://schemas.microsoft.com/office/drawing/2014/main" id="{4EB78034-51EE-EDE3-40D7-0ABB95D556C4}"/>
                </a:ext>
              </a:extLst>
            </p:cNvPr>
            <p:cNvSpPr/>
            <p:nvPr/>
          </p:nvSpPr>
          <p:spPr>
            <a:xfrm>
              <a:off x="14323874" y="3665790"/>
              <a:ext cx="965291" cy="651191"/>
            </a:xfrm>
            <a:custGeom>
              <a:avLst/>
              <a:gdLst/>
              <a:ahLst/>
              <a:cxnLst/>
              <a:rect l="l" t="t" r="r" b="b"/>
              <a:pathLst>
                <a:path w="965291" h="651191" extrusionOk="0">
                  <a:moveTo>
                    <a:pt x="752100" y="0"/>
                  </a:moveTo>
                  <a:lnTo>
                    <a:pt x="918643" y="0"/>
                  </a:lnTo>
                  <a:cubicBezTo>
                    <a:pt x="944422" y="0"/>
                    <a:pt x="965291" y="20776"/>
                    <a:pt x="965291" y="46441"/>
                  </a:cubicBezTo>
                  <a:lnTo>
                    <a:pt x="965291" y="604751"/>
                  </a:lnTo>
                  <a:cubicBezTo>
                    <a:pt x="965291" y="630415"/>
                    <a:pt x="944422" y="651191"/>
                    <a:pt x="918643" y="651191"/>
                  </a:cubicBezTo>
                  <a:lnTo>
                    <a:pt x="46648" y="651191"/>
                  </a:lnTo>
                  <a:cubicBezTo>
                    <a:pt x="20869" y="651191"/>
                    <a:pt x="0" y="630415"/>
                    <a:pt x="0" y="604751"/>
                  </a:cubicBezTo>
                  <a:lnTo>
                    <a:pt x="0" y="46441"/>
                  </a:lnTo>
                  <a:cubicBezTo>
                    <a:pt x="0" y="20776"/>
                    <a:pt x="20869" y="0"/>
                    <a:pt x="46648" y="0"/>
                  </a:cubicBezTo>
                  <a:lnTo>
                    <a:pt x="21104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1" name="Google Shape;2732;p178">
              <a:extLst>
                <a:ext uri="{FF2B5EF4-FFF2-40B4-BE49-F238E27FC236}">
                  <a16:creationId xmlns:a16="http://schemas.microsoft.com/office/drawing/2014/main" id="{61D616DF-8DD6-FF40-58A3-19D6D0D139B6}"/>
                </a:ext>
              </a:extLst>
            </p:cNvPr>
            <p:cNvSpPr/>
            <p:nvPr/>
          </p:nvSpPr>
          <p:spPr>
            <a:xfrm>
              <a:off x="14645604" y="3665790"/>
              <a:ext cx="323775" cy="10184"/>
            </a:xfrm>
            <a:custGeom>
              <a:avLst/>
              <a:gdLst/>
              <a:ahLst/>
              <a:cxnLst/>
              <a:rect l="l" t="t" r="r" b="b"/>
              <a:pathLst>
                <a:path w="323775" h="10184" extrusionOk="0">
                  <a:moveTo>
                    <a:pt x="0" y="0"/>
                  </a:moveTo>
                  <a:lnTo>
                    <a:pt x="32377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2" name="Google Shape;2733;p178">
              <a:extLst>
                <a:ext uri="{FF2B5EF4-FFF2-40B4-BE49-F238E27FC236}">
                  <a16:creationId xmlns:a16="http://schemas.microsoft.com/office/drawing/2014/main" id="{B7310CD2-EC9A-D643-A74A-3F3766D9FA30}"/>
                </a:ext>
              </a:extLst>
            </p:cNvPr>
            <p:cNvSpPr/>
            <p:nvPr/>
          </p:nvSpPr>
          <p:spPr>
            <a:xfrm>
              <a:off x="14538088" y="3571788"/>
              <a:ext cx="103014" cy="172727"/>
            </a:xfrm>
            <a:custGeom>
              <a:avLst/>
              <a:gdLst/>
              <a:ahLst/>
              <a:cxnLst/>
              <a:rect l="l" t="t" r="r" b="b"/>
              <a:pathLst>
                <a:path w="103014" h="172727" extrusionOk="0">
                  <a:moveTo>
                    <a:pt x="70075" y="0"/>
                  </a:moveTo>
                  <a:cubicBezTo>
                    <a:pt x="88267" y="0"/>
                    <a:pt x="103015" y="14682"/>
                    <a:pt x="103015" y="32794"/>
                  </a:cubicBezTo>
                  <a:lnTo>
                    <a:pt x="103015" y="139934"/>
                  </a:lnTo>
                  <a:cubicBezTo>
                    <a:pt x="103015" y="158045"/>
                    <a:pt x="88267" y="172728"/>
                    <a:pt x="70075" y="172728"/>
                  </a:cubicBezTo>
                  <a:lnTo>
                    <a:pt x="32940" y="172728"/>
                  </a:lnTo>
                  <a:cubicBezTo>
                    <a:pt x="14748" y="172728"/>
                    <a:pt x="0" y="158045"/>
                    <a:pt x="0" y="139934"/>
                  </a:cubicBezTo>
                  <a:lnTo>
                    <a:pt x="0" y="32794"/>
                  </a:lnTo>
                  <a:cubicBezTo>
                    <a:pt x="0" y="14682"/>
                    <a:pt x="14748" y="0"/>
                    <a:pt x="3294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3" name="Google Shape;2734;p178">
              <a:extLst>
                <a:ext uri="{FF2B5EF4-FFF2-40B4-BE49-F238E27FC236}">
                  <a16:creationId xmlns:a16="http://schemas.microsoft.com/office/drawing/2014/main" id="{FC6E62AC-E3F6-D35D-6844-B23236327390}"/>
                </a:ext>
              </a:extLst>
            </p:cNvPr>
            <p:cNvSpPr/>
            <p:nvPr/>
          </p:nvSpPr>
          <p:spPr>
            <a:xfrm>
              <a:off x="14971937" y="3571788"/>
              <a:ext cx="103014" cy="172727"/>
            </a:xfrm>
            <a:custGeom>
              <a:avLst/>
              <a:gdLst/>
              <a:ahLst/>
              <a:cxnLst/>
              <a:rect l="l" t="t" r="r" b="b"/>
              <a:pathLst>
                <a:path w="103014" h="172727" extrusionOk="0">
                  <a:moveTo>
                    <a:pt x="70075" y="0"/>
                  </a:moveTo>
                  <a:cubicBezTo>
                    <a:pt x="88267" y="0"/>
                    <a:pt x="103015" y="14682"/>
                    <a:pt x="103015" y="32794"/>
                  </a:cubicBezTo>
                  <a:lnTo>
                    <a:pt x="103015" y="139934"/>
                  </a:lnTo>
                  <a:cubicBezTo>
                    <a:pt x="103015" y="158045"/>
                    <a:pt x="88267" y="172728"/>
                    <a:pt x="70075" y="172728"/>
                  </a:cubicBezTo>
                  <a:lnTo>
                    <a:pt x="32940" y="172728"/>
                  </a:lnTo>
                  <a:cubicBezTo>
                    <a:pt x="14748" y="172728"/>
                    <a:pt x="0" y="158045"/>
                    <a:pt x="0" y="139934"/>
                  </a:cubicBezTo>
                  <a:lnTo>
                    <a:pt x="0" y="32794"/>
                  </a:lnTo>
                  <a:cubicBezTo>
                    <a:pt x="0" y="14682"/>
                    <a:pt x="14748" y="0"/>
                    <a:pt x="3294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4" name="Google Shape;2735;p178">
              <a:extLst>
                <a:ext uri="{FF2B5EF4-FFF2-40B4-BE49-F238E27FC236}">
                  <a16:creationId xmlns:a16="http://schemas.microsoft.com/office/drawing/2014/main" id="{6C1A27BC-CBD8-4073-1F32-DD4B61FEAB37}"/>
                </a:ext>
              </a:extLst>
            </p:cNvPr>
            <p:cNvSpPr/>
            <p:nvPr/>
          </p:nvSpPr>
          <p:spPr>
            <a:xfrm>
              <a:off x="14974290" y="4024281"/>
              <a:ext cx="198152" cy="178838"/>
            </a:xfrm>
            <a:custGeom>
              <a:avLst/>
              <a:gdLst/>
              <a:ahLst/>
              <a:cxnLst/>
              <a:rect l="l" t="t" r="r" b="b"/>
              <a:pathLst>
                <a:path w="198152" h="178838" extrusionOk="0">
                  <a:moveTo>
                    <a:pt x="108334" y="0"/>
                  </a:moveTo>
                  <a:cubicBezTo>
                    <a:pt x="157940" y="0"/>
                    <a:pt x="198153" y="40034"/>
                    <a:pt x="198153" y="89419"/>
                  </a:cubicBezTo>
                  <a:lnTo>
                    <a:pt x="198153" y="89419"/>
                  </a:lnTo>
                  <a:cubicBezTo>
                    <a:pt x="198153" y="138804"/>
                    <a:pt x="157940" y="178838"/>
                    <a:pt x="108334" y="178838"/>
                  </a:cubicBezTo>
                  <a:lnTo>
                    <a:pt x="89818" y="178838"/>
                  </a:lnTo>
                  <a:cubicBezTo>
                    <a:pt x="40213" y="178838"/>
                    <a:pt x="0" y="138804"/>
                    <a:pt x="0" y="89419"/>
                  </a:cubicBezTo>
                  <a:lnTo>
                    <a:pt x="0" y="89419"/>
                  </a:lnTo>
                  <a:cubicBezTo>
                    <a:pt x="0" y="40034"/>
                    <a:pt x="40213" y="0"/>
                    <a:pt x="89818"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605" name="Google Shape;2736;p178">
            <a:extLst>
              <a:ext uri="{FF2B5EF4-FFF2-40B4-BE49-F238E27FC236}">
                <a16:creationId xmlns:a16="http://schemas.microsoft.com/office/drawing/2014/main" id="{37DABDBA-D4B7-E8F7-46EE-39B1AA24A54E}"/>
              </a:ext>
            </a:extLst>
          </p:cNvPr>
          <p:cNvGrpSpPr/>
          <p:nvPr/>
        </p:nvGrpSpPr>
        <p:grpSpPr>
          <a:xfrm>
            <a:off x="825009" y="3972561"/>
            <a:ext cx="408408" cy="505355"/>
            <a:chOff x="1649223" y="7945121"/>
            <a:chExt cx="816816" cy="1010710"/>
          </a:xfrm>
        </p:grpSpPr>
        <p:sp>
          <p:nvSpPr>
            <p:cNvPr id="2606" name="Google Shape;2737;p178">
              <a:extLst>
                <a:ext uri="{FF2B5EF4-FFF2-40B4-BE49-F238E27FC236}">
                  <a16:creationId xmlns:a16="http://schemas.microsoft.com/office/drawing/2014/main" id="{C1729140-A325-05FE-2491-180EFE80B6B5}"/>
                </a:ext>
              </a:extLst>
            </p:cNvPr>
            <p:cNvSpPr/>
            <p:nvPr/>
          </p:nvSpPr>
          <p:spPr>
            <a:xfrm>
              <a:off x="1649223" y="7945121"/>
              <a:ext cx="816816" cy="1010710"/>
            </a:xfrm>
            <a:custGeom>
              <a:avLst/>
              <a:gdLst/>
              <a:ahLst/>
              <a:cxnLst/>
              <a:rect l="l" t="t" r="r" b="b"/>
              <a:pathLst>
                <a:path w="816816" h="1010710" extrusionOk="0">
                  <a:moveTo>
                    <a:pt x="780293" y="132948"/>
                  </a:moveTo>
                  <a:cubicBezTo>
                    <a:pt x="768317" y="130575"/>
                    <a:pt x="752171" y="129820"/>
                    <a:pt x="734850" y="130252"/>
                  </a:cubicBezTo>
                  <a:cubicBezTo>
                    <a:pt x="653587" y="131977"/>
                    <a:pt x="573821" y="108251"/>
                    <a:pt x="507207" y="61446"/>
                  </a:cubicBezTo>
                  <a:lnTo>
                    <a:pt x="429152" y="6552"/>
                  </a:lnTo>
                  <a:cubicBezTo>
                    <a:pt x="416748" y="-2184"/>
                    <a:pt x="400282" y="-2184"/>
                    <a:pt x="387879" y="6552"/>
                  </a:cubicBezTo>
                  <a:lnTo>
                    <a:pt x="312176" y="60259"/>
                  </a:lnTo>
                  <a:cubicBezTo>
                    <a:pt x="246310" y="106957"/>
                    <a:pt x="167400" y="131546"/>
                    <a:pt x="86886" y="129928"/>
                  </a:cubicBezTo>
                  <a:cubicBezTo>
                    <a:pt x="67639" y="129497"/>
                    <a:pt x="49676" y="130252"/>
                    <a:pt x="36524" y="132948"/>
                  </a:cubicBezTo>
                  <a:cubicBezTo>
                    <a:pt x="14391" y="137477"/>
                    <a:pt x="-1114" y="157752"/>
                    <a:pt x="63" y="180508"/>
                  </a:cubicBezTo>
                  <a:lnTo>
                    <a:pt x="23051" y="574687"/>
                  </a:lnTo>
                  <a:cubicBezTo>
                    <a:pt x="28505" y="680916"/>
                    <a:pt x="81646" y="778840"/>
                    <a:pt x="167400" y="840636"/>
                  </a:cubicBezTo>
                  <a:lnTo>
                    <a:pt x="408408" y="1010710"/>
                  </a:lnTo>
                  <a:lnTo>
                    <a:pt x="649417" y="840636"/>
                  </a:lnTo>
                  <a:cubicBezTo>
                    <a:pt x="735170" y="778840"/>
                    <a:pt x="788312" y="680916"/>
                    <a:pt x="793765" y="574687"/>
                  </a:cubicBezTo>
                  <a:lnTo>
                    <a:pt x="816754" y="180616"/>
                  </a:lnTo>
                  <a:cubicBezTo>
                    <a:pt x="817930" y="157752"/>
                    <a:pt x="802426" y="137585"/>
                    <a:pt x="780186" y="13305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7" name="Google Shape;2738;p178">
              <a:extLst>
                <a:ext uri="{FF2B5EF4-FFF2-40B4-BE49-F238E27FC236}">
                  <a16:creationId xmlns:a16="http://schemas.microsoft.com/office/drawing/2014/main" id="{979142D8-1297-8387-73D9-E15F7668B4BD}"/>
                </a:ext>
              </a:extLst>
            </p:cNvPr>
            <p:cNvSpPr/>
            <p:nvPr/>
          </p:nvSpPr>
          <p:spPr>
            <a:xfrm>
              <a:off x="1847204" y="8214602"/>
              <a:ext cx="421069" cy="424699"/>
            </a:xfrm>
            <a:custGeom>
              <a:avLst/>
              <a:gdLst/>
              <a:ahLst/>
              <a:cxnLst/>
              <a:rect l="l" t="t" r="r" b="b"/>
              <a:pathLst>
                <a:path w="421069" h="424699" extrusionOk="0">
                  <a:moveTo>
                    <a:pt x="421070" y="212350"/>
                  </a:moveTo>
                  <a:cubicBezTo>
                    <a:pt x="421070" y="329627"/>
                    <a:pt x="326810" y="424699"/>
                    <a:pt x="210535" y="424699"/>
                  </a:cubicBezTo>
                  <a:cubicBezTo>
                    <a:pt x="94260" y="424699"/>
                    <a:pt x="0" y="329627"/>
                    <a:pt x="0" y="212350"/>
                  </a:cubicBezTo>
                  <a:cubicBezTo>
                    <a:pt x="0" y="95072"/>
                    <a:pt x="94260" y="0"/>
                    <a:pt x="210535" y="0"/>
                  </a:cubicBezTo>
                  <a:cubicBezTo>
                    <a:pt x="326810" y="0"/>
                    <a:pt x="421070" y="95072"/>
                    <a:pt x="421070" y="21235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08" name="Google Shape;2739;p178">
              <a:extLst>
                <a:ext uri="{FF2B5EF4-FFF2-40B4-BE49-F238E27FC236}">
                  <a16:creationId xmlns:a16="http://schemas.microsoft.com/office/drawing/2014/main" id="{C5FA7324-C50F-C325-1443-97EB12072054}"/>
                </a:ext>
              </a:extLst>
            </p:cNvPr>
            <p:cNvSpPr/>
            <p:nvPr/>
          </p:nvSpPr>
          <p:spPr>
            <a:xfrm>
              <a:off x="1974123" y="8358254"/>
              <a:ext cx="167123" cy="137288"/>
            </a:xfrm>
            <a:custGeom>
              <a:avLst/>
              <a:gdLst/>
              <a:ahLst/>
              <a:cxnLst/>
              <a:rect l="l" t="t" r="r" b="b"/>
              <a:pathLst>
                <a:path w="167123" h="137288" extrusionOk="0">
                  <a:moveTo>
                    <a:pt x="0" y="79375"/>
                  </a:moveTo>
                  <a:lnTo>
                    <a:pt x="57419" y="137289"/>
                  </a:lnTo>
                  <a:lnTo>
                    <a:pt x="16712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609" name="Google Shape;2740;p178">
            <a:extLst>
              <a:ext uri="{FF2B5EF4-FFF2-40B4-BE49-F238E27FC236}">
                <a16:creationId xmlns:a16="http://schemas.microsoft.com/office/drawing/2014/main" id="{C9C40FA3-E21E-2AC6-96C3-76FF80484111}"/>
              </a:ext>
            </a:extLst>
          </p:cNvPr>
          <p:cNvGrpSpPr/>
          <p:nvPr/>
        </p:nvGrpSpPr>
        <p:grpSpPr>
          <a:xfrm>
            <a:off x="5223403" y="4026799"/>
            <a:ext cx="486981" cy="391998"/>
            <a:chOff x="10446011" y="8053598"/>
            <a:chExt cx="973961" cy="783995"/>
          </a:xfrm>
        </p:grpSpPr>
        <p:sp>
          <p:nvSpPr>
            <p:cNvPr id="2610" name="Google Shape;2741;p178">
              <a:extLst>
                <a:ext uri="{FF2B5EF4-FFF2-40B4-BE49-F238E27FC236}">
                  <a16:creationId xmlns:a16="http://schemas.microsoft.com/office/drawing/2014/main" id="{0D6B6D69-71EB-3C4E-7694-2904EF2ECE58}"/>
                </a:ext>
              </a:extLst>
            </p:cNvPr>
            <p:cNvSpPr/>
            <p:nvPr/>
          </p:nvSpPr>
          <p:spPr>
            <a:xfrm>
              <a:off x="10446011" y="8218622"/>
              <a:ext cx="973961" cy="618971"/>
            </a:xfrm>
            <a:custGeom>
              <a:avLst/>
              <a:gdLst/>
              <a:ahLst/>
              <a:cxnLst/>
              <a:rect l="l" t="t" r="r" b="b"/>
              <a:pathLst>
                <a:path w="973961" h="618971" extrusionOk="0">
                  <a:moveTo>
                    <a:pt x="880998" y="0"/>
                  </a:moveTo>
                  <a:cubicBezTo>
                    <a:pt x="932341" y="0"/>
                    <a:pt x="973962" y="41436"/>
                    <a:pt x="973962" y="92551"/>
                  </a:cubicBezTo>
                  <a:lnTo>
                    <a:pt x="973962" y="526421"/>
                  </a:lnTo>
                  <a:cubicBezTo>
                    <a:pt x="973962" y="577536"/>
                    <a:pt x="932341" y="618972"/>
                    <a:pt x="880998" y="618972"/>
                  </a:cubicBezTo>
                  <a:lnTo>
                    <a:pt x="92964" y="618972"/>
                  </a:lnTo>
                  <a:cubicBezTo>
                    <a:pt x="41621" y="618972"/>
                    <a:pt x="0" y="577536"/>
                    <a:pt x="0" y="526421"/>
                  </a:cubicBezTo>
                  <a:lnTo>
                    <a:pt x="0" y="92551"/>
                  </a:lnTo>
                  <a:cubicBezTo>
                    <a:pt x="0" y="41436"/>
                    <a:pt x="41621" y="0"/>
                    <a:pt x="929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11" name="Google Shape;2742;p178">
              <a:extLst>
                <a:ext uri="{FF2B5EF4-FFF2-40B4-BE49-F238E27FC236}">
                  <a16:creationId xmlns:a16="http://schemas.microsoft.com/office/drawing/2014/main" id="{ECB72CFA-D4FC-106D-8905-C55FEFDB6A46}"/>
                </a:ext>
              </a:extLst>
            </p:cNvPr>
            <p:cNvSpPr/>
            <p:nvPr/>
          </p:nvSpPr>
          <p:spPr>
            <a:xfrm>
              <a:off x="10743128" y="8053598"/>
              <a:ext cx="379727" cy="164916"/>
            </a:xfrm>
            <a:custGeom>
              <a:avLst/>
              <a:gdLst/>
              <a:ahLst/>
              <a:cxnLst/>
              <a:rect l="l" t="t" r="r" b="b"/>
              <a:pathLst>
                <a:path w="379727" h="164916" extrusionOk="0">
                  <a:moveTo>
                    <a:pt x="88218" y="0"/>
                  </a:moveTo>
                  <a:lnTo>
                    <a:pt x="291509" y="0"/>
                  </a:lnTo>
                  <a:cubicBezTo>
                    <a:pt x="340256" y="0"/>
                    <a:pt x="379728" y="39404"/>
                    <a:pt x="379728" y="87826"/>
                  </a:cubicBezTo>
                  <a:lnTo>
                    <a:pt x="379728" y="164916"/>
                  </a:lnTo>
                  <a:lnTo>
                    <a:pt x="0" y="164916"/>
                  </a:lnTo>
                  <a:lnTo>
                    <a:pt x="0" y="87826"/>
                  </a:lnTo>
                  <a:cubicBezTo>
                    <a:pt x="0" y="39296"/>
                    <a:pt x="39580" y="0"/>
                    <a:pt x="88218"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4" name="Google Shape;2743;p178">
              <a:extLst>
                <a:ext uri="{FF2B5EF4-FFF2-40B4-BE49-F238E27FC236}">
                  <a16:creationId xmlns:a16="http://schemas.microsoft.com/office/drawing/2014/main" id="{36357799-A918-EB4A-107A-B64F56FD6467}"/>
                </a:ext>
              </a:extLst>
            </p:cNvPr>
            <p:cNvSpPr/>
            <p:nvPr/>
          </p:nvSpPr>
          <p:spPr>
            <a:xfrm>
              <a:off x="10835661" y="8136164"/>
              <a:ext cx="194555" cy="81599"/>
            </a:xfrm>
            <a:custGeom>
              <a:avLst/>
              <a:gdLst/>
              <a:ahLst/>
              <a:cxnLst/>
              <a:rect l="l" t="t" r="r" b="b"/>
              <a:pathLst>
                <a:path w="194555" h="81599" extrusionOk="0">
                  <a:moveTo>
                    <a:pt x="194555" y="81599"/>
                  </a:moveTo>
                  <a:lnTo>
                    <a:pt x="0" y="81599"/>
                  </a:lnTo>
                  <a:lnTo>
                    <a:pt x="0" y="28882"/>
                  </a:lnTo>
                  <a:cubicBezTo>
                    <a:pt x="0" y="12884"/>
                    <a:pt x="13049" y="0"/>
                    <a:pt x="29011" y="0"/>
                  </a:cubicBezTo>
                  <a:lnTo>
                    <a:pt x="165437" y="0"/>
                  </a:lnTo>
                  <a:cubicBezTo>
                    <a:pt x="181506" y="0"/>
                    <a:pt x="194447" y="12991"/>
                    <a:pt x="194447" y="28882"/>
                  </a:cubicBezTo>
                  <a:lnTo>
                    <a:pt x="194447" y="8159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5" name="Google Shape;2744;p178">
              <a:extLst>
                <a:ext uri="{FF2B5EF4-FFF2-40B4-BE49-F238E27FC236}">
                  <a16:creationId xmlns:a16="http://schemas.microsoft.com/office/drawing/2014/main" id="{FF8AD29B-8039-5F78-0ABC-D806D1640DAC}"/>
                </a:ext>
              </a:extLst>
            </p:cNvPr>
            <p:cNvSpPr/>
            <p:nvPr/>
          </p:nvSpPr>
          <p:spPr>
            <a:xfrm>
              <a:off x="11016411" y="8393845"/>
              <a:ext cx="403022" cy="97059"/>
            </a:xfrm>
            <a:custGeom>
              <a:avLst/>
              <a:gdLst/>
              <a:ahLst/>
              <a:cxnLst/>
              <a:rect l="l" t="t" r="r" b="b"/>
              <a:pathLst>
                <a:path w="403022" h="97059" extrusionOk="0">
                  <a:moveTo>
                    <a:pt x="0" y="97060"/>
                  </a:moveTo>
                  <a:lnTo>
                    <a:pt x="40302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6" name="Google Shape;2745;p178">
              <a:extLst>
                <a:ext uri="{FF2B5EF4-FFF2-40B4-BE49-F238E27FC236}">
                  <a16:creationId xmlns:a16="http://schemas.microsoft.com/office/drawing/2014/main" id="{B9826D7F-EA0C-03D6-4FC1-03B572BC9EE4}"/>
                </a:ext>
              </a:extLst>
            </p:cNvPr>
            <p:cNvSpPr/>
            <p:nvPr/>
          </p:nvSpPr>
          <p:spPr>
            <a:xfrm>
              <a:off x="10446011" y="8393845"/>
              <a:ext cx="402698" cy="96952"/>
            </a:xfrm>
            <a:custGeom>
              <a:avLst/>
              <a:gdLst/>
              <a:ahLst/>
              <a:cxnLst/>
              <a:rect l="l" t="t" r="r" b="b"/>
              <a:pathLst>
                <a:path w="402698" h="96952" extrusionOk="0">
                  <a:moveTo>
                    <a:pt x="0" y="0"/>
                  </a:moveTo>
                  <a:lnTo>
                    <a:pt x="402699" y="9695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47" name="Google Shape;2746;p178">
              <a:extLst>
                <a:ext uri="{FF2B5EF4-FFF2-40B4-BE49-F238E27FC236}">
                  <a16:creationId xmlns:a16="http://schemas.microsoft.com/office/drawing/2014/main" id="{D9DE7C9D-E2D2-EACE-EE14-01B3D49D8D90}"/>
                </a:ext>
              </a:extLst>
            </p:cNvPr>
            <p:cNvSpPr/>
            <p:nvPr/>
          </p:nvSpPr>
          <p:spPr>
            <a:xfrm>
              <a:off x="10853563" y="8440120"/>
              <a:ext cx="158857" cy="100925"/>
            </a:xfrm>
            <a:custGeom>
              <a:avLst/>
              <a:gdLst/>
              <a:ahLst/>
              <a:cxnLst/>
              <a:rect l="l" t="t" r="r" b="b"/>
              <a:pathLst>
                <a:path w="158857" h="100925" extrusionOk="0">
                  <a:moveTo>
                    <a:pt x="136642" y="0"/>
                  </a:moveTo>
                  <a:cubicBezTo>
                    <a:pt x="148911" y="0"/>
                    <a:pt x="158858" y="9902"/>
                    <a:pt x="158858" y="22118"/>
                  </a:cubicBezTo>
                  <a:lnTo>
                    <a:pt x="158858" y="78808"/>
                  </a:lnTo>
                  <a:cubicBezTo>
                    <a:pt x="158858" y="91023"/>
                    <a:pt x="148911" y="100925"/>
                    <a:pt x="136642" y="100925"/>
                  </a:cubicBezTo>
                  <a:lnTo>
                    <a:pt x="22216" y="100925"/>
                  </a:lnTo>
                  <a:cubicBezTo>
                    <a:pt x="9947" y="100925"/>
                    <a:pt x="0" y="91023"/>
                    <a:pt x="0" y="78808"/>
                  </a:cubicBezTo>
                  <a:lnTo>
                    <a:pt x="0" y="22118"/>
                  </a:lnTo>
                  <a:cubicBezTo>
                    <a:pt x="0" y="9902"/>
                    <a:pt x="9947" y="0"/>
                    <a:pt x="2221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48" name="Google Shape;2747;p178">
            <a:extLst>
              <a:ext uri="{FF2B5EF4-FFF2-40B4-BE49-F238E27FC236}">
                <a16:creationId xmlns:a16="http://schemas.microsoft.com/office/drawing/2014/main" id="{EAAAE267-D689-B15D-56F3-D70606603C2E}"/>
              </a:ext>
            </a:extLst>
          </p:cNvPr>
          <p:cNvGrpSpPr/>
          <p:nvPr/>
        </p:nvGrpSpPr>
        <p:grpSpPr>
          <a:xfrm>
            <a:off x="4568953" y="3931793"/>
            <a:ext cx="346611" cy="591273"/>
            <a:chOff x="9137111" y="7863586"/>
            <a:chExt cx="693222" cy="1182546"/>
          </a:xfrm>
        </p:grpSpPr>
        <p:sp>
          <p:nvSpPr>
            <p:cNvPr id="2949" name="Google Shape;2748;p178">
              <a:extLst>
                <a:ext uri="{FF2B5EF4-FFF2-40B4-BE49-F238E27FC236}">
                  <a16:creationId xmlns:a16="http://schemas.microsoft.com/office/drawing/2014/main" id="{2C9B2815-D79B-4DF5-5BFF-B96A6315EB96}"/>
                </a:ext>
              </a:extLst>
            </p:cNvPr>
            <p:cNvSpPr/>
            <p:nvPr/>
          </p:nvSpPr>
          <p:spPr>
            <a:xfrm>
              <a:off x="9294213" y="7863586"/>
              <a:ext cx="379125" cy="869139"/>
            </a:xfrm>
            <a:custGeom>
              <a:avLst/>
              <a:gdLst/>
              <a:ahLst/>
              <a:cxnLst/>
              <a:rect l="l" t="t" r="r" b="b"/>
              <a:pathLst>
                <a:path w="379125" h="869139" extrusionOk="0">
                  <a:moveTo>
                    <a:pt x="103017" y="49919"/>
                  </a:moveTo>
                  <a:lnTo>
                    <a:pt x="85526" y="80383"/>
                  </a:lnTo>
                  <a:cubicBezTo>
                    <a:pt x="29510" y="177761"/>
                    <a:pt x="0" y="287967"/>
                    <a:pt x="0" y="400204"/>
                  </a:cubicBezTo>
                  <a:lnTo>
                    <a:pt x="0" y="800194"/>
                  </a:lnTo>
                  <a:lnTo>
                    <a:pt x="87779" y="869139"/>
                  </a:lnTo>
                  <a:lnTo>
                    <a:pt x="291346" y="869139"/>
                  </a:lnTo>
                  <a:cubicBezTo>
                    <a:pt x="291346" y="869139"/>
                    <a:pt x="379126" y="800194"/>
                    <a:pt x="379126" y="800194"/>
                  </a:cubicBezTo>
                  <a:lnTo>
                    <a:pt x="379126" y="400204"/>
                  </a:lnTo>
                  <a:cubicBezTo>
                    <a:pt x="379126" y="287967"/>
                    <a:pt x="349616" y="177655"/>
                    <a:pt x="293600" y="80383"/>
                  </a:cubicBezTo>
                  <a:lnTo>
                    <a:pt x="276108" y="49919"/>
                  </a:lnTo>
                  <a:cubicBezTo>
                    <a:pt x="258295" y="19027"/>
                    <a:pt x="225351" y="0"/>
                    <a:pt x="189617" y="0"/>
                  </a:cubicBezTo>
                  <a:lnTo>
                    <a:pt x="189617" y="0"/>
                  </a:lnTo>
                  <a:cubicBezTo>
                    <a:pt x="153882" y="0"/>
                    <a:pt x="120938" y="19027"/>
                    <a:pt x="103125" y="4991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0" name="Google Shape;2749;p178">
              <a:extLst>
                <a:ext uri="{FF2B5EF4-FFF2-40B4-BE49-F238E27FC236}">
                  <a16:creationId xmlns:a16="http://schemas.microsoft.com/office/drawing/2014/main" id="{510047EA-F973-4585-D7DE-62189F5D0332}"/>
                </a:ext>
              </a:extLst>
            </p:cNvPr>
            <p:cNvSpPr/>
            <p:nvPr/>
          </p:nvSpPr>
          <p:spPr>
            <a:xfrm>
              <a:off x="9673339" y="8406811"/>
              <a:ext cx="156994" cy="256968"/>
            </a:xfrm>
            <a:custGeom>
              <a:avLst/>
              <a:gdLst/>
              <a:ahLst/>
              <a:cxnLst/>
              <a:rect l="l" t="t" r="r" b="b"/>
              <a:pathLst>
                <a:path w="156994" h="256968" extrusionOk="0">
                  <a:moveTo>
                    <a:pt x="156994" y="256968"/>
                  </a:moveTo>
                  <a:lnTo>
                    <a:pt x="0" y="256968"/>
                  </a:lnTo>
                  <a:lnTo>
                    <a:pt x="0" y="0"/>
                  </a:lnTo>
                  <a:lnTo>
                    <a:pt x="0" y="0"/>
                  </a:lnTo>
                  <a:cubicBezTo>
                    <a:pt x="95720" y="44040"/>
                    <a:pt x="156994" y="139494"/>
                    <a:pt x="156994" y="244462"/>
                  </a:cubicBezTo>
                  <a:lnTo>
                    <a:pt x="156994" y="25696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1" name="Google Shape;2750;p178">
              <a:extLst>
                <a:ext uri="{FF2B5EF4-FFF2-40B4-BE49-F238E27FC236}">
                  <a16:creationId xmlns:a16="http://schemas.microsoft.com/office/drawing/2014/main" id="{EB3FC6E1-E532-885A-A5E4-A8D41652229D}"/>
                </a:ext>
              </a:extLst>
            </p:cNvPr>
            <p:cNvSpPr/>
            <p:nvPr/>
          </p:nvSpPr>
          <p:spPr>
            <a:xfrm>
              <a:off x="9137111" y="8406811"/>
              <a:ext cx="156994" cy="256968"/>
            </a:xfrm>
            <a:custGeom>
              <a:avLst/>
              <a:gdLst/>
              <a:ahLst/>
              <a:cxnLst/>
              <a:rect l="l" t="t" r="r" b="b"/>
              <a:pathLst>
                <a:path w="156994" h="256968" extrusionOk="0">
                  <a:moveTo>
                    <a:pt x="156994" y="256968"/>
                  </a:moveTo>
                  <a:lnTo>
                    <a:pt x="0" y="256968"/>
                  </a:lnTo>
                  <a:lnTo>
                    <a:pt x="0" y="244462"/>
                  </a:lnTo>
                  <a:cubicBezTo>
                    <a:pt x="0" y="139494"/>
                    <a:pt x="61274" y="44040"/>
                    <a:pt x="156994" y="0"/>
                  </a:cubicBezTo>
                  <a:lnTo>
                    <a:pt x="156994" y="0"/>
                  </a:lnTo>
                  <a:cubicBezTo>
                    <a:pt x="156994" y="0"/>
                    <a:pt x="156994" y="256968"/>
                    <a:pt x="156994" y="25696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2" name="Google Shape;2751;p178">
              <a:extLst>
                <a:ext uri="{FF2B5EF4-FFF2-40B4-BE49-F238E27FC236}">
                  <a16:creationId xmlns:a16="http://schemas.microsoft.com/office/drawing/2014/main" id="{E0A44BCB-D2F3-D770-14A5-2AD94AAF4236}"/>
                </a:ext>
              </a:extLst>
            </p:cNvPr>
            <p:cNvSpPr/>
            <p:nvPr/>
          </p:nvSpPr>
          <p:spPr>
            <a:xfrm>
              <a:off x="9304086" y="8663779"/>
              <a:ext cx="359166" cy="10689"/>
            </a:xfrm>
            <a:custGeom>
              <a:avLst/>
              <a:gdLst/>
              <a:ahLst/>
              <a:cxnLst/>
              <a:rect l="l" t="t" r="r" b="b"/>
              <a:pathLst>
                <a:path w="359166" h="10689" extrusionOk="0">
                  <a:moveTo>
                    <a:pt x="0" y="0"/>
                  </a:moveTo>
                  <a:lnTo>
                    <a:pt x="35916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3" name="Google Shape;2752;p178">
              <a:extLst>
                <a:ext uri="{FF2B5EF4-FFF2-40B4-BE49-F238E27FC236}">
                  <a16:creationId xmlns:a16="http://schemas.microsoft.com/office/drawing/2014/main" id="{9272DB96-A771-FFCD-03E5-2E101862A50A}"/>
                </a:ext>
              </a:extLst>
            </p:cNvPr>
            <p:cNvSpPr/>
            <p:nvPr/>
          </p:nvSpPr>
          <p:spPr>
            <a:xfrm>
              <a:off x="9326943" y="8092548"/>
              <a:ext cx="314203" cy="10689"/>
            </a:xfrm>
            <a:custGeom>
              <a:avLst/>
              <a:gdLst/>
              <a:ahLst/>
              <a:cxnLst/>
              <a:rect l="l" t="t" r="r" b="b"/>
              <a:pathLst>
                <a:path w="314203" h="10689" extrusionOk="0">
                  <a:moveTo>
                    <a:pt x="0" y="0"/>
                  </a:moveTo>
                  <a:lnTo>
                    <a:pt x="31420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4" name="Google Shape;2753;p178">
              <a:extLst>
                <a:ext uri="{FF2B5EF4-FFF2-40B4-BE49-F238E27FC236}">
                  <a16:creationId xmlns:a16="http://schemas.microsoft.com/office/drawing/2014/main" id="{F9DB245F-F2B2-3454-EA15-391779E0FB35}"/>
                </a:ext>
              </a:extLst>
            </p:cNvPr>
            <p:cNvSpPr/>
            <p:nvPr/>
          </p:nvSpPr>
          <p:spPr>
            <a:xfrm>
              <a:off x="9401201" y="8215902"/>
              <a:ext cx="165042" cy="164399"/>
            </a:xfrm>
            <a:custGeom>
              <a:avLst/>
              <a:gdLst/>
              <a:ahLst/>
              <a:cxnLst/>
              <a:rect l="l" t="t" r="r" b="b"/>
              <a:pathLst>
                <a:path w="165042" h="164399" extrusionOk="0">
                  <a:moveTo>
                    <a:pt x="165043" y="82200"/>
                  </a:moveTo>
                  <a:cubicBezTo>
                    <a:pt x="165043" y="127598"/>
                    <a:pt x="128097" y="164400"/>
                    <a:pt x="82521" y="164400"/>
                  </a:cubicBezTo>
                  <a:cubicBezTo>
                    <a:pt x="36946" y="164400"/>
                    <a:pt x="0" y="127598"/>
                    <a:pt x="0" y="82200"/>
                  </a:cubicBezTo>
                  <a:cubicBezTo>
                    <a:pt x="0" y="36802"/>
                    <a:pt x="36946" y="0"/>
                    <a:pt x="82521" y="0"/>
                  </a:cubicBezTo>
                  <a:cubicBezTo>
                    <a:pt x="128097" y="0"/>
                    <a:pt x="165043" y="36802"/>
                    <a:pt x="165043" y="822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5" name="Google Shape;2754;p178">
              <a:extLst>
                <a:ext uri="{FF2B5EF4-FFF2-40B4-BE49-F238E27FC236}">
                  <a16:creationId xmlns:a16="http://schemas.microsoft.com/office/drawing/2014/main" id="{82B34B69-0E53-B557-64CD-A24A66A95B2D}"/>
                </a:ext>
              </a:extLst>
            </p:cNvPr>
            <p:cNvSpPr/>
            <p:nvPr/>
          </p:nvSpPr>
          <p:spPr>
            <a:xfrm>
              <a:off x="9391007" y="8801136"/>
              <a:ext cx="185216" cy="244996"/>
            </a:xfrm>
            <a:custGeom>
              <a:avLst/>
              <a:gdLst/>
              <a:ahLst/>
              <a:cxnLst/>
              <a:rect l="l" t="t" r="r" b="b"/>
              <a:pathLst>
                <a:path w="185216" h="244996" extrusionOk="0">
                  <a:moveTo>
                    <a:pt x="0" y="92248"/>
                  </a:moveTo>
                  <a:cubicBezTo>
                    <a:pt x="0" y="41260"/>
                    <a:pt x="41529" y="0"/>
                    <a:pt x="92608" y="0"/>
                  </a:cubicBezTo>
                  <a:cubicBezTo>
                    <a:pt x="143688" y="0"/>
                    <a:pt x="185217" y="41367"/>
                    <a:pt x="185217" y="92248"/>
                  </a:cubicBezTo>
                  <a:cubicBezTo>
                    <a:pt x="185217" y="143235"/>
                    <a:pt x="92608" y="244997"/>
                    <a:pt x="92608" y="244997"/>
                  </a:cubicBezTo>
                  <a:cubicBezTo>
                    <a:pt x="92608" y="244997"/>
                    <a:pt x="0" y="143235"/>
                    <a:pt x="0" y="92248"/>
                  </a:cubicBez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56" name="Google Shape;2755;p178">
            <a:extLst>
              <a:ext uri="{FF2B5EF4-FFF2-40B4-BE49-F238E27FC236}">
                <a16:creationId xmlns:a16="http://schemas.microsoft.com/office/drawing/2014/main" id="{AE5934D3-E2D9-79A1-1D59-292BAF762809}"/>
              </a:ext>
            </a:extLst>
          </p:cNvPr>
          <p:cNvGrpSpPr/>
          <p:nvPr/>
        </p:nvGrpSpPr>
        <p:grpSpPr>
          <a:xfrm>
            <a:off x="3778972" y="3965745"/>
            <a:ext cx="516551" cy="519037"/>
            <a:chOff x="7557149" y="7931490"/>
            <a:chExt cx="1033101" cy="1038074"/>
          </a:xfrm>
        </p:grpSpPr>
        <p:sp>
          <p:nvSpPr>
            <p:cNvPr id="2957" name="Google Shape;2756;p178">
              <a:extLst>
                <a:ext uri="{FF2B5EF4-FFF2-40B4-BE49-F238E27FC236}">
                  <a16:creationId xmlns:a16="http://schemas.microsoft.com/office/drawing/2014/main" id="{A2D50146-1E36-D716-0378-E1377419F6CB}"/>
                </a:ext>
              </a:extLst>
            </p:cNvPr>
            <p:cNvSpPr/>
            <p:nvPr/>
          </p:nvSpPr>
          <p:spPr>
            <a:xfrm>
              <a:off x="7706892" y="8184936"/>
              <a:ext cx="632179" cy="634366"/>
            </a:xfrm>
            <a:custGeom>
              <a:avLst/>
              <a:gdLst/>
              <a:ahLst/>
              <a:cxnLst/>
              <a:rect l="l" t="t" r="r" b="b"/>
              <a:pathLst>
                <a:path w="632179" h="634366" extrusionOk="0">
                  <a:moveTo>
                    <a:pt x="632180" y="317183"/>
                  </a:moveTo>
                  <a:cubicBezTo>
                    <a:pt x="632180" y="492359"/>
                    <a:pt x="490661" y="634367"/>
                    <a:pt x="316090" y="634367"/>
                  </a:cubicBezTo>
                  <a:cubicBezTo>
                    <a:pt x="141518" y="634367"/>
                    <a:pt x="0" y="492359"/>
                    <a:pt x="0" y="317183"/>
                  </a:cubicBezTo>
                  <a:cubicBezTo>
                    <a:pt x="0" y="142008"/>
                    <a:pt x="141518" y="0"/>
                    <a:pt x="316090" y="0"/>
                  </a:cubicBezTo>
                  <a:cubicBezTo>
                    <a:pt x="490661" y="0"/>
                    <a:pt x="632180" y="142008"/>
                    <a:pt x="632180" y="3171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8" name="Google Shape;2757;p178">
              <a:extLst>
                <a:ext uri="{FF2B5EF4-FFF2-40B4-BE49-F238E27FC236}">
                  <a16:creationId xmlns:a16="http://schemas.microsoft.com/office/drawing/2014/main" id="{A7F5F47A-FEB4-609D-4494-D9FE89E32310}"/>
                </a:ext>
              </a:extLst>
            </p:cNvPr>
            <p:cNvSpPr/>
            <p:nvPr/>
          </p:nvSpPr>
          <p:spPr>
            <a:xfrm>
              <a:off x="7706892" y="8184936"/>
              <a:ext cx="632179" cy="634366"/>
            </a:xfrm>
            <a:custGeom>
              <a:avLst/>
              <a:gdLst/>
              <a:ahLst/>
              <a:cxnLst/>
              <a:rect l="l" t="t" r="r" b="b"/>
              <a:pathLst>
                <a:path w="632179" h="634366" extrusionOk="0">
                  <a:moveTo>
                    <a:pt x="632180" y="317183"/>
                  </a:moveTo>
                  <a:cubicBezTo>
                    <a:pt x="632180" y="492359"/>
                    <a:pt x="490661" y="634367"/>
                    <a:pt x="316090" y="634367"/>
                  </a:cubicBezTo>
                  <a:cubicBezTo>
                    <a:pt x="141518" y="634367"/>
                    <a:pt x="0" y="492359"/>
                    <a:pt x="0" y="317183"/>
                  </a:cubicBezTo>
                  <a:cubicBezTo>
                    <a:pt x="0" y="142008"/>
                    <a:pt x="141518" y="0"/>
                    <a:pt x="316090" y="0"/>
                  </a:cubicBezTo>
                  <a:cubicBezTo>
                    <a:pt x="490661" y="0"/>
                    <a:pt x="632180" y="142008"/>
                    <a:pt x="632180" y="3171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59" name="Google Shape;2758;p178">
              <a:extLst>
                <a:ext uri="{FF2B5EF4-FFF2-40B4-BE49-F238E27FC236}">
                  <a16:creationId xmlns:a16="http://schemas.microsoft.com/office/drawing/2014/main" id="{DC03C6CD-8496-A6B8-2B8F-8321F1AAD8A4}"/>
                </a:ext>
              </a:extLst>
            </p:cNvPr>
            <p:cNvSpPr/>
            <p:nvPr/>
          </p:nvSpPr>
          <p:spPr>
            <a:xfrm>
              <a:off x="7861242" y="8339819"/>
              <a:ext cx="323480" cy="324599"/>
            </a:xfrm>
            <a:custGeom>
              <a:avLst/>
              <a:gdLst/>
              <a:ahLst/>
              <a:cxnLst/>
              <a:rect l="l" t="t" r="r" b="b"/>
              <a:pathLst>
                <a:path w="323480" h="324599" extrusionOk="0">
                  <a:moveTo>
                    <a:pt x="323481" y="162300"/>
                  </a:moveTo>
                  <a:cubicBezTo>
                    <a:pt x="323481" y="251936"/>
                    <a:pt x="251067" y="324600"/>
                    <a:pt x="161740" y="324600"/>
                  </a:cubicBezTo>
                  <a:cubicBezTo>
                    <a:pt x="72414" y="324600"/>
                    <a:pt x="0" y="251936"/>
                    <a:pt x="0" y="162300"/>
                  </a:cubicBezTo>
                  <a:cubicBezTo>
                    <a:pt x="0" y="72664"/>
                    <a:pt x="72414" y="0"/>
                    <a:pt x="161740" y="0"/>
                  </a:cubicBezTo>
                  <a:cubicBezTo>
                    <a:pt x="251067" y="0"/>
                    <a:pt x="323481" y="72664"/>
                    <a:pt x="323481" y="1623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0" name="Google Shape;2759;p178">
              <a:extLst>
                <a:ext uri="{FF2B5EF4-FFF2-40B4-BE49-F238E27FC236}">
                  <a16:creationId xmlns:a16="http://schemas.microsoft.com/office/drawing/2014/main" id="{8397A234-E368-9452-66FA-766A2D1E1E2F}"/>
                </a:ext>
              </a:extLst>
            </p:cNvPr>
            <p:cNvSpPr/>
            <p:nvPr/>
          </p:nvSpPr>
          <p:spPr>
            <a:xfrm>
              <a:off x="7557149" y="8034674"/>
              <a:ext cx="931666" cy="934890"/>
            </a:xfrm>
            <a:custGeom>
              <a:avLst/>
              <a:gdLst/>
              <a:ahLst/>
              <a:cxnLst/>
              <a:rect l="l" t="t" r="r" b="b"/>
              <a:pathLst>
                <a:path w="931666" h="934890" extrusionOk="0">
                  <a:moveTo>
                    <a:pt x="931667" y="467445"/>
                  </a:moveTo>
                  <a:cubicBezTo>
                    <a:pt x="931667" y="725608"/>
                    <a:pt x="723106" y="934890"/>
                    <a:pt x="465833" y="934890"/>
                  </a:cubicBezTo>
                  <a:cubicBezTo>
                    <a:pt x="208561" y="934890"/>
                    <a:pt x="0" y="725608"/>
                    <a:pt x="0" y="467445"/>
                  </a:cubicBezTo>
                  <a:cubicBezTo>
                    <a:pt x="0" y="209282"/>
                    <a:pt x="208561" y="0"/>
                    <a:pt x="465833" y="0"/>
                  </a:cubicBezTo>
                  <a:cubicBezTo>
                    <a:pt x="723106" y="0"/>
                    <a:pt x="931667" y="209282"/>
                    <a:pt x="931667" y="46744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1" name="Google Shape;2760;p178">
              <a:extLst>
                <a:ext uri="{FF2B5EF4-FFF2-40B4-BE49-F238E27FC236}">
                  <a16:creationId xmlns:a16="http://schemas.microsoft.com/office/drawing/2014/main" id="{9887F744-2B2C-C127-4445-AE80011E2A07}"/>
                </a:ext>
              </a:extLst>
            </p:cNvPr>
            <p:cNvSpPr/>
            <p:nvPr/>
          </p:nvSpPr>
          <p:spPr>
            <a:xfrm>
              <a:off x="8022982" y="8114426"/>
              <a:ext cx="386462" cy="387692"/>
            </a:xfrm>
            <a:custGeom>
              <a:avLst/>
              <a:gdLst/>
              <a:ahLst/>
              <a:cxnLst/>
              <a:rect l="l" t="t" r="r" b="b"/>
              <a:pathLst>
                <a:path w="386462" h="387692" extrusionOk="0">
                  <a:moveTo>
                    <a:pt x="0" y="387692"/>
                  </a:moveTo>
                  <a:lnTo>
                    <a:pt x="38646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2" name="Google Shape;2761;p178">
              <a:extLst>
                <a:ext uri="{FF2B5EF4-FFF2-40B4-BE49-F238E27FC236}">
                  <a16:creationId xmlns:a16="http://schemas.microsoft.com/office/drawing/2014/main" id="{35C9A237-96CE-1223-0529-33B441BC1D4E}"/>
                </a:ext>
              </a:extLst>
            </p:cNvPr>
            <p:cNvSpPr/>
            <p:nvPr/>
          </p:nvSpPr>
          <p:spPr>
            <a:xfrm>
              <a:off x="8399376" y="7931490"/>
              <a:ext cx="190874" cy="191642"/>
            </a:xfrm>
            <a:custGeom>
              <a:avLst/>
              <a:gdLst/>
              <a:ahLst/>
              <a:cxnLst/>
              <a:rect l="l" t="t" r="r" b="b"/>
              <a:pathLst>
                <a:path w="190874" h="191642" extrusionOk="0">
                  <a:moveTo>
                    <a:pt x="190875" y="83944"/>
                  </a:moveTo>
                  <a:lnTo>
                    <a:pt x="83548" y="191643"/>
                  </a:lnTo>
                  <a:lnTo>
                    <a:pt x="8783" y="182829"/>
                  </a:lnTo>
                  <a:lnTo>
                    <a:pt x="0" y="107698"/>
                  </a:lnTo>
                  <a:lnTo>
                    <a:pt x="107327" y="0"/>
                  </a:lnTo>
                  <a:lnTo>
                    <a:pt x="116646" y="75668"/>
                  </a:lnTo>
                  <a:lnTo>
                    <a:pt x="190875" y="83944"/>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3" name="Google Shape;2762;p178">
              <a:extLst>
                <a:ext uri="{FF2B5EF4-FFF2-40B4-BE49-F238E27FC236}">
                  <a16:creationId xmlns:a16="http://schemas.microsoft.com/office/drawing/2014/main" id="{3EB9B78C-A010-1E84-3BE3-E612081D555D}"/>
                </a:ext>
              </a:extLst>
            </p:cNvPr>
            <p:cNvSpPr/>
            <p:nvPr/>
          </p:nvSpPr>
          <p:spPr>
            <a:xfrm>
              <a:off x="7995776" y="8474818"/>
              <a:ext cx="54413" cy="54601"/>
            </a:xfrm>
            <a:custGeom>
              <a:avLst/>
              <a:gdLst/>
              <a:ahLst/>
              <a:cxnLst/>
              <a:rect l="l" t="t" r="r" b="b"/>
              <a:pathLst>
                <a:path w="54413" h="54601" extrusionOk="0">
                  <a:moveTo>
                    <a:pt x="54413" y="27301"/>
                  </a:moveTo>
                  <a:cubicBezTo>
                    <a:pt x="54413" y="42379"/>
                    <a:pt x="42232" y="54602"/>
                    <a:pt x="27207" y="54602"/>
                  </a:cubicBezTo>
                  <a:cubicBezTo>
                    <a:pt x="12181" y="54602"/>
                    <a:pt x="0" y="42379"/>
                    <a:pt x="0" y="27301"/>
                  </a:cubicBezTo>
                  <a:cubicBezTo>
                    <a:pt x="0" y="12223"/>
                    <a:pt x="12181" y="0"/>
                    <a:pt x="27207" y="0"/>
                  </a:cubicBezTo>
                  <a:cubicBezTo>
                    <a:pt x="42232" y="0"/>
                    <a:pt x="54413" y="12223"/>
                    <a:pt x="54413" y="27301"/>
                  </a:cubicBezTo>
                  <a:close/>
                </a:path>
              </a:pathLst>
            </a:custGeom>
            <a:solidFill>
              <a:srgbClr val="222222"/>
            </a:solid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64" name="Google Shape;2763;p178">
            <a:extLst>
              <a:ext uri="{FF2B5EF4-FFF2-40B4-BE49-F238E27FC236}">
                <a16:creationId xmlns:a16="http://schemas.microsoft.com/office/drawing/2014/main" id="{336A3B83-B064-0313-7707-F0FDAF656281}"/>
              </a:ext>
            </a:extLst>
          </p:cNvPr>
          <p:cNvGrpSpPr/>
          <p:nvPr/>
        </p:nvGrpSpPr>
        <p:grpSpPr>
          <a:xfrm>
            <a:off x="6024308" y="4033608"/>
            <a:ext cx="442032" cy="376277"/>
            <a:chOff x="12047821" y="8067215"/>
            <a:chExt cx="884063" cy="752553"/>
          </a:xfrm>
        </p:grpSpPr>
        <p:sp>
          <p:nvSpPr>
            <p:cNvPr id="2965" name="Google Shape;2764;p178">
              <a:extLst>
                <a:ext uri="{FF2B5EF4-FFF2-40B4-BE49-F238E27FC236}">
                  <a16:creationId xmlns:a16="http://schemas.microsoft.com/office/drawing/2014/main" id="{BEFB267D-35D8-7ECF-68A1-CD309011F355}"/>
                </a:ext>
              </a:extLst>
            </p:cNvPr>
            <p:cNvSpPr/>
            <p:nvPr/>
          </p:nvSpPr>
          <p:spPr>
            <a:xfrm>
              <a:off x="12047821" y="8524053"/>
              <a:ext cx="146970" cy="295715"/>
            </a:xfrm>
            <a:custGeom>
              <a:avLst/>
              <a:gdLst/>
              <a:ahLst/>
              <a:cxnLst/>
              <a:rect l="l" t="t" r="r" b="b"/>
              <a:pathLst>
                <a:path w="146970" h="295715" extrusionOk="0">
                  <a:moveTo>
                    <a:pt x="0" y="0"/>
                  </a:moveTo>
                  <a:lnTo>
                    <a:pt x="146971" y="0"/>
                  </a:lnTo>
                  <a:lnTo>
                    <a:pt x="146971" y="295715"/>
                  </a:lnTo>
                  <a:lnTo>
                    <a:pt x="0" y="29571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6" name="Google Shape;2765;p178">
              <a:extLst>
                <a:ext uri="{FF2B5EF4-FFF2-40B4-BE49-F238E27FC236}">
                  <a16:creationId xmlns:a16="http://schemas.microsoft.com/office/drawing/2014/main" id="{58216A08-DA1F-F2E0-BDD9-EE20E89459BF}"/>
                </a:ext>
              </a:extLst>
            </p:cNvPr>
            <p:cNvSpPr/>
            <p:nvPr/>
          </p:nvSpPr>
          <p:spPr>
            <a:xfrm>
              <a:off x="12293483" y="8449531"/>
              <a:ext cx="146970" cy="370237"/>
            </a:xfrm>
            <a:custGeom>
              <a:avLst/>
              <a:gdLst/>
              <a:ahLst/>
              <a:cxnLst/>
              <a:rect l="l" t="t" r="r" b="b"/>
              <a:pathLst>
                <a:path w="146970" h="370237" extrusionOk="0">
                  <a:moveTo>
                    <a:pt x="0" y="0"/>
                  </a:moveTo>
                  <a:lnTo>
                    <a:pt x="146971" y="0"/>
                  </a:lnTo>
                  <a:lnTo>
                    <a:pt x="146971" y="370237"/>
                  </a:lnTo>
                  <a:lnTo>
                    <a:pt x="0" y="37023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7" name="Google Shape;2766;p178">
              <a:extLst>
                <a:ext uri="{FF2B5EF4-FFF2-40B4-BE49-F238E27FC236}">
                  <a16:creationId xmlns:a16="http://schemas.microsoft.com/office/drawing/2014/main" id="{9F56EC59-5BA1-E742-0A3E-9D34C27E8C72}"/>
                </a:ext>
              </a:extLst>
            </p:cNvPr>
            <p:cNvSpPr/>
            <p:nvPr/>
          </p:nvSpPr>
          <p:spPr>
            <a:xfrm>
              <a:off x="12539251" y="8375009"/>
              <a:ext cx="146970" cy="444759"/>
            </a:xfrm>
            <a:custGeom>
              <a:avLst/>
              <a:gdLst/>
              <a:ahLst/>
              <a:cxnLst/>
              <a:rect l="l" t="t" r="r" b="b"/>
              <a:pathLst>
                <a:path w="146970" h="444759" extrusionOk="0">
                  <a:moveTo>
                    <a:pt x="0" y="0"/>
                  </a:moveTo>
                  <a:lnTo>
                    <a:pt x="146971" y="0"/>
                  </a:lnTo>
                  <a:lnTo>
                    <a:pt x="146971" y="444759"/>
                  </a:lnTo>
                  <a:lnTo>
                    <a:pt x="0" y="44475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8" name="Google Shape;2767;p178">
              <a:extLst>
                <a:ext uri="{FF2B5EF4-FFF2-40B4-BE49-F238E27FC236}">
                  <a16:creationId xmlns:a16="http://schemas.microsoft.com/office/drawing/2014/main" id="{19332C65-3D4D-1924-0869-B0EE3127F1A6}"/>
                </a:ext>
              </a:extLst>
            </p:cNvPr>
            <p:cNvSpPr/>
            <p:nvPr/>
          </p:nvSpPr>
          <p:spPr>
            <a:xfrm>
              <a:off x="12784913" y="8300487"/>
              <a:ext cx="146970" cy="519281"/>
            </a:xfrm>
            <a:custGeom>
              <a:avLst/>
              <a:gdLst/>
              <a:ahLst/>
              <a:cxnLst/>
              <a:rect l="l" t="t" r="r" b="b"/>
              <a:pathLst>
                <a:path w="146970" h="519281" extrusionOk="0">
                  <a:moveTo>
                    <a:pt x="0" y="0"/>
                  </a:moveTo>
                  <a:lnTo>
                    <a:pt x="146971" y="0"/>
                  </a:lnTo>
                  <a:lnTo>
                    <a:pt x="146971" y="519281"/>
                  </a:lnTo>
                  <a:lnTo>
                    <a:pt x="0" y="51928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69" name="Google Shape;2768;p178">
              <a:extLst>
                <a:ext uri="{FF2B5EF4-FFF2-40B4-BE49-F238E27FC236}">
                  <a16:creationId xmlns:a16="http://schemas.microsoft.com/office/drawing/2014/main" id="{81902C7D-419B-E47F-6CAC-8E9D12FA539A}"/>
                </a:ext>
              </a:extLst>
            </p:cNvPr>
            <p:cNvSpPr/>
            <p:nvPr/>
          </p:nvSpPr>
          <p:spPr>
            <a:xfrm>
              <a:off x="12047821" y="8095579"/>
              <a:ext cx="882890" cy="279430"/>
            </a:xfrm>
            <a:custGeom>
              <a:avLst/>
              <a:gdLst/>
              <a:ahLst/>
              <a:cxnLst/>
              <a:rect l="l" t="t" r="r" b="b"/>
              <a:pathLst>
                <a:path w="882890" h="279430" extrusionOk="0">
                  <a:moveTo>
                    <a:pt x="0" y="279430"/>
                  </a:moveTo>
                  <a:lnTo>
                    <a:pt x="88289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0" name="Google Shape;2769;p178">
              <a:extLst>
                <a:ext uri="{FF2B5EF4-FFF2-40B4-BE49-F238E27FC236}">
                  <a16:creationId xmlns:a16="http://schemas.microsoft.com/office/drawing/2014/main" id="{82CD366B-8A02-DBB5-0594-7207331EB581}"/>
                </a:ext>
              </a:extLst>
            </p:cNvPr>
            <p:cNvSpPr/>
            <p:nvPr/>
          </p:nvSpPr>
          <p:spPr>
            <a:xfrm>
              <a:off x="12847155" y="8067215"/>
              <a:ext cx="84729" cy="105581"/>
            </a:xfrm>
            <a:custGeom>
              <a:avLst/>
              <a:gdLst/>
              <a:ahLst/>
              <a:cxnLst/>
              <a:rect l="l" t="t" r="r" b="b"/>
              <a:pathLst>
                <a:path w="84729" h="105581" extrusionOk="0">
                  <a:moveTo>
                    <a:pt x="39114" y="105582"/>
                  </a:moveTo>
                  <a:lnTo>
                    <a:pt x="84729" y="28364"/>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71" name="Google Shape;2770;p178">
            <a:extLst>
              <a:ext uri="{FF2B5EF4-FFF2-40B4-BE49-F238E27FC236}">
                <a16:creationId xmlns:a16="http://schemas.microsoft.com/office/drawing/2014/main" id="{7F77671E-49F8-7077-3E52-338225BF767C}"/>
              </a:ext>
            </a:extLst>
          </p:cNvPr>
          <p:cNvGrpSpPr/>
          <p:nvPr/>
        </p:nvGrpSpPr>
        <p:grpSpPr>
          <a:xfrm>
            <a:off x="3031055" y="4003014"/>
            <a:ext cx="442510" cy="442510"/>
            <a:chOff x="6061316" y="8006028"/>
            <a:chExt cx="885020" cy="885020"/>
          </a:xfrm>
        </p:grpSpPr>
        <p:sp>
          <p:nvSpPr>
            <p:cNvPr id="2972" name="Google Shape;2771;p178">
              <a:extLst>
                <a:ext uri="{FF2B5EF4-FFF2-40B4-BE49-F238E27FC236}">
                  <a16:creationId xmlns:a16="http://schemas.microsoft.com/office/drawing/2014/main" id="{00374C97-7DEA-76A9-585D-A096DAE6EFA6}"/>
                </a:ext>
              </a:extLst>
            </p:cNvPr>
            <p:cNvSpPr/>
            <p:nvPr/>
          </p:nvSpPr>
          <p:spPr>
            <a:xfrm>
              <a:off x="6061316" y="8006028"/>
              <a:ext cx="885020" cy="885020"/>
            </a:xfrm>
            <a:custGeom>
              <a:avLst/>
              <a:gdLst/>
              <a:ahLst/>
              <a:cxnLst/>
              <a:rect l="l" t="t" r="r" b="b"/>
              <a:pathLst>
                <a:path w="885020" h="885020" extrusionOk="0">
                  <a:moveTo>
                    <a:pt x="885021" y="442510"/>
                  </a:moveTo>
                  <a:cubicBezTo>
                    <a:pt x="885021" y="686902"/>
                    <a:pt x="686902" y="885021"/>
                    <a:pt x="442510" y="885021"/>
                  </a:cubicBezTo>
                  <a:cubicBezTo>
                    <a:pt x="198119" y="885021"/>
                    <a:pt x="0" y="686902"/>
                    <a:pt x="0" y="442510"/>
                  </a:cubicBezTo>
                  <a:cubicBezTo>
                    <a:pt x="0" y="198119"/>
                    <a:pt x="198119" y="0"/>
                    <a:pt x="442510" y="0"/>
                  </a:cubicBezTo>
                  <a:cubicBezTo>
                    <a:pt x="686902" y="0"/>
                    <a:pt x="885021" y="198119"/>
                    <a:pt x="885021" y="44251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3" name="Google Shape;2772;p178">
              <a:extLst>
                <a:ext uri="{FF2B5EF4-FFF2-40B4-BE49-F238E27FC236}">
                  <a16:creationId xmlns:a16="http://schemas.microsoft.com/office/drawing/2014/main" id="{E4734AA1-189B-E03E-3764-02B5C8D3A97B}"/>
                </a:ext>
              </a:extLst>
            </p:cNvPr>
            <p:cNvSpPr/>
            <p:nvPr/>
          </p:nvSpPr>
          <p:spPr>
            <a:xfrm>
              <a:off x="6143061" y="8087773"/>
              <a:ext cx="721530" cy="721530"/>
            </a:xfrm>
            <a:custGeom>
              <a:avLst/>
              <a:gdLst/>
              <a:ahLst/>
              <a:cxnLst/>
              <a:rect l="l" t="t" r="r" b="b"/>
              <a:pathLst>
                <a:path w="721530" h="721530" extrusionOk="0">
                  <a:moveTo>
                    <a:pt x="721531" y="360765"/>
                  </a:moveTo>
                  <a:cubicBezTo>
                    <a:pt x="721531" y="560011"/>
                    <a:pt x="560011" y="721531"/>
                    <a:pt x="360765" y="721531"/>
                  </a:cubicBezTo>
                  <a:cubicBezTo>
                    <a:pt x="161520" y="721531"/>
                    <a:pt x="0" y="560011"/>
                    <a:pt x="0" y="360765"/>
                  </a:cubicBezTo>
                  <a:cubicBezTo>
                    <a:pt x="0" y="161520"/>
                    <a:pt x="161520" y="0"/>
                    <a:pt x="360765" y="0"/>
                  </a:cubicBezTo>
                  <a:cubicBezTo>
                    <a:pt x="560011" y="0"/>
                    <a:pt x="721531" y="161520"/>
                    <a:pt x="721531" y="36076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4" name="Google Shape;2773;p178">
              <a:extLst>
                <a:ext uri="{FF2B5EF4-FFF2-40B4-BE49-F238E27FC236}">
                  <a16:creationId xmlns:a16="http://schemas.microsoft.com/office/drawing/2014/main" id="{D89348E2-4A69-65F7-44BC-15C87F406070}"/>
                </a:ext>
              </a:extLst>
            </p:cNvPr>
            <p:cNvSpPr/>
            <p:nvPr/>
          </p:nvSpPr>
          <p:spPr>
            <a:xfrm>
              <a:off x="6426878" y="8317981"/>
              <a:ext cx="210384" cy="131516"/>
            </a:xfrm>
            <a:custGeom>
              <a:avLst/>
              <a:gdLst/>
              <a:ahLst/>
              <a:cxnLst/>
              <a:rect l="l" t="t" r="r" b="b"/>
              <a:pathLst>
                <a:path w="210384" h="131516" extrusionOk="0">
                  <a:moveTo>
                    <a:pt x="210384" y="0"/>
                  </a:moveTo>
                  <a:lnTo>
                    <a:pt x="78974" y="131517"/>
                  </a:lnTo>
                  <a:lnTo>
                    <a:pt x="0" y="5243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5" name="Google Shape;2774;p178">
              <a:extLst>
                <a:ext uri="{FF2B5EF4-FFF2-40B4-BE49-F238E27FC236}">
                  <a16:creationId xmlns:a16="http://schemas.microsoft.com/office/drawing/2014/main" id="{30CA0FF0-EFC7-3262-557B-55137CF1AF52}"/>
                </a:ext>
              </a:extLst>
            </p:cNvPr>
            <p:cNvSpPr/>
            <p:nvPr/>
          </p:nvSpPr>
          <p:spPr>
            <a:xfrm>
              <a:off x="6210632" y="8448112"/>
              <a:ext cx="31973" cy="10657"/>
            </a:xfrm>
            <a:custGeom>
              <a:avLst/>
              <a:gdLst/>
              <a:ahLst/>
              <a:cxnLst/>
              <a:rect l="l" t="t" r="r" b="b"/>
              <a:pathLst>
                <a:path w="31973" h="10657" extrusionOk="0">
                  <a:moveTo>
                    <a:pt x="0" y="0"/>
                  </a:moveTo>
                  <a:lnTo>
                    <a:pt x="3197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6" name="Google Shape;2775;p178">
              <a:extLst>
                <a:ext uri="{FF2B5EF4-FFF2-40B4-BE49-F238E27FC236}">
                  <a16:creationId xmlns:a16="http://schemas.microsoft.com/office/drawing/2014/main" id="{A274F79B-B3A1-3923-99FC-24A399034505}"/>
                </a:ext>
              </a:extLst>
            </p:cNvPr>
            <p:cNvSpPr/>
            <p:nvPr/>
          </p:nvSpPr>
          <p:spPr>
            <a:xfrm>
              <a:off x="6765901" y="8448112"/>
              <a:ext cx="31973" cy="10657"/>
            </a:xfrm>
            <a:custGeom>
              <a:avLst/>
              <a:gdLst/>
              <a:ahLst/>
              <a:cxnLst/>
              <a:rect l="l" t="t" r="r" b="b"/>
              <a:pathLst>
                <a:path w="31973" h="10657" extrusionOk="0">
                  <a:moveTo>
                    <a:pt x="0" y="0"/>
                  </a:moveTo>
                  <a:lnTo>
                    <a:pt x="3197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7" name="Google Shape;2776;p178">
              <a:extLst>
                <a:ext uri="{FF2B5EF4-FFF2-40B4-BE49-F238E27FC236}">
                  <a16:creationId xmlns:a16="http://schemas.microsoft.com/office/drawing/2014/main" id="{EEBC4629-C034-ABBA-63FA-9C9B357469A3}"/>
                </a:ext>
              </a:extLst>
            </p:cNvPr>
            <p:cNvSpPr/>
            <p:nvPr/>
          </p:nvSpPr>
          <p:spPr>
            <a:xfrm>
              <a:off x="6504253" y="8709760"/>
              <a:ext cx="10657" cy="31973"/>
            </a:xfrm>
            <a:custGeom>
              <a:avLst/>
              <a:gdLst/>
              <a:ahLst/>
              <a:cxnLst/>
              <a:rect l="l" t="t" r="r" b="b"/>
              <a:pathLst>
                <a:path w="10657" h="31973" extrusionOk="0">
                  <a:moveTo>
                    <a:pt x="0" y="3197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78" name="Google Shape;2777;p178">
              <a:extLst>
                <a:ext uri="{FF2B5EF4-FFF2-40B4-BE49-F238E27FC236}">
                  <a16:creationId xmlns:a16="http://schemas.microsoft.com/office/drawing/2014/main" id="{5D792560-A525-8C35-6596-532D204AF288}"/>
                </a:ext>
              </a:extLst>
            </p:cNvPr>
            <p:cNvSpPr/>
            <p:nvPr/>
          </p:nvSpPr>
          <p:spPr>
            <a:xfrm>
              <a:off x="6504253" y="8154491"/>
              <a:ext cx="10657" cy="31973"/>
            </a:xfrm>
            <a:custGeom>
              <a:avLst/>
              <a:gdLst/>
              <a:ahLst/>
              <a:cxnLst/>
              <a:rect l="l" t="t" r="r" b="b"/>
              <a:pathLst>
                <a:path w="10657" h="31973" extrusionOk="0">
                  <a:moveTo>
                    <a:pt x="0" y="3197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79" name="Google Shape;2778;p178">
            <a:extLst>
              <a:ext uri="{FF2B5EF4-FFF2-40B4-BE49-F238E27FC236}">
                <a16:creationId xmlns:a16="http://schemas.microsoft.com/office/drawing/2014/main" id="{AD4EC706-306D-F36A-A28B-5973BD275645}"/>
              </a:ext>
            </a:extLst>
          </p:cNvPr>
          <p:cNvGrpSpPr/>
          <p:nvPr/>
        </p:nvGrpSpPr>
        <p:grpSpPr>
          <a:xfrm>
            <a:off x="2344527" y="3972438"/>
            <a:ext cx="422084" cy="504908"/>
            <a:chOff x="4688259" y="7944876"/>
            <a:chExt cx="844167" cy="1009816"/>
          </a:xfrm>
        </p:grpSpPr>
        <p:sp>
          <p:nvSpPr>
            <p:cNvPr id="2980" name="Google Shape;2779;p178">
              <a:extLst>
                <a:ext uri="{FF2B5EF4-FFF2-40B4-BE49-F238E27FC236}">
                  <a16:creationId xmlns:a16="http://schemas.microsoft.com/office/drawing/2014/main" id="{4E14C73E-B748-3F34-40BD-5A4E0EAA2EC2}"/>
                </a:ext>
              </a:extLst>
            </p:cNvPr>
            <p:cNvSpPr/>
            <p:nvPr/>
          </p:nvSpPr>
          <p:spPr>
            <a:xfrm>
              <a:off x="4688259" y="7944876"/>
              <a:ext cx="844167" cy="1009816"/>
            </a:xfrm>
            <a:custGeom>
              <a:avLst/>
              <a:gdLst/>
              <a:ahLst/>
              <a:cxnLst/>
              <a:rect l="l" t="t" r="r" b="b"/>
              <a:pathLst>
                <a:path w="844167" h="1009816" extrusionOk="0">
                  <a:moveTo>
                    <a:pt x="317444" y="1009816"/>
                  </a:moveTo>
                  <a:lnTo>
                    <a:pt x="661258" y="1009816"/>
                  </a:lnTo>
                  <a:lnTo>
                    <a:pt x="671288" y="868500"/>
                  </a:lnTo>
                  <a:cubicBezTo>
                    <a:pt x="675817" y="804352"/>
                    <a:pt x="700945" y="743514"/>
                    <a:pt x="741711" y="693455"/>
                  </a:cubicBezTo>
                  <a:cubicBezTo>
                    <a:pt x="853764" y="555767"/>
                    <a:pt x="843950" y="349769"/>
                    <a:pt x="843950" y="349769"/>
                  </a:cubicBezTo>
                  <a:cubicBezTo>
                    <a:pt x="843950" y="146547"/>
                    <a:pt x="679592" y="0"/>
                    <a:pt x="474360" y="0"/>
                  </a:cubicBezTo>
                  <a:lnTo>
                    <a:pt x="474360" y="0"/>
                  </a:lnTo>
                  <a:cubicBezTo>
                    <a:pt x="228363" y="0"/>
                    <a:pt x="81584" y="145800"/>
                    <a:pt x="81584" y="389261"/>
                  </a:cubicBezTo>
                  <a:lnTo>
                    <a:pt x="2424" y="614898"/>
                  </a:lnTo>
                  <a:cubicBezTo>
                    <a:pt x="-6311" y="636245"/>
                    <a:pt x="9650" y="659513"/>
                    <a:pt x="32837" y="659513"/>
                  </a:cubicBezTo>
                  <a:lnTo>
                    <a:pt x="114800" y="659513"/>
                  </a:lnTo>
                  <a:cubicBezTo>
                    <a:pt x="114800" y="659513"/>
                    <a:pt x="141438" y="831463"/>
                    <a:pt x="141438" y="831463"/>
                  </a:cubicBezTo>
                  <a:cubicBezTo>
                    <a:pt x="145752" y="859534"/>
                    <a:pt x="170126" y="880134"/>
                    <a:pt x="198813" y="880134"/>
                  </a:cubicBezTo>
                  <a:lnTo>
                    <a:pt x="317012" y="880134"/>
                  </a:lnTo>
                  <a:lnTo>
                    <a:pt x="317444" y="100971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1" name="Google Shape;2780;p178">
              <a:extLst>
                <a:ext uri="{FF2B5EF4-FFF2-40B4-BE49-F238E27FC236}">
                  <a16:creationId xmlns:a16="http://schemas.microsoft.com/office/drawing/2014/main" id="{26E94A5B-6FE0-5968-B93C-4829E36087B6}"/>
                </a:ext>
              </a:extLst>
            </p:cNvPr>
            <p:cNvSpPr/>
            <p:nvPr/>
          </p:nvSpPr>
          <p:spPr>
            <a:xfrm>
              <a:off x="5028243" y="8173279"/>
              <a:ext cx="245458" cy="293423"/>
            </a:xfrm>
            <a:custGeom>
              <a:avLst/>
              <a:gdLst/>
              <a:ahLst/>
              <a:cxnLst/>
              <a:rect l="l" t="t" r="r" b="b"/>
              <a:pathLst>
                <a:path w="245458" h="293423" extrusionOk="0">
                  <a:moveTo>
                    <a:pt x="245458" y="121474"/>
                  </a:moveTo>
                  <a:cubicBezTo>
                    <a:pt x="245458" y="54871"/>
                    <a:pt x="191319" y="864"/>
                    <a:pt x="124239" y="10"/>
                  </a:cubicBezTo>
                  <a:cubicBezTo>
                    <a:pt x="57159" y="-844"/>
                    <a:pt x="216" y="54338"/>
                    <a:pt x="0" y="121154"/>
                  </a:cubicBezTo>
                  <a:cubicBezTo>
                    <a:pt x="0" y="146556"/>
                    <a:pt x="7765" y="170145"/>
                    <a:pt x="21246" y="189677"/>
                  </a:cubicBezTo>
                  <a:cubicBezTo>
                    <a:pt x="44325" y="223085"/>
                    <a:pt x="59747" y="252971"/>
                    <a:pt x="59747" y="293423"/>
                  </a:cubicBezTo>
                  <a:lnTo>
                    <a:pt x="185604" y="293423"/>
                  </a:lnTo>
                  <a:cubicBezTo>
                    <a:pt x="185604" y="253078"/>
                    <a:pt x="200810" y="223299"/>
                    <a:pt x="223889" y="189997"/>
                  </a:cubicBezTo>
                  <a:cubicBezTo>
                    <a:pt x="237478" y="170465"/>
                    <a:pt x="245351" y="146877"/>
                    <a:pt x="245351" y="12136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2" name="Google Shape;2781;p178">
              <a:extLst>
                <a:ext uri="{FF2B5EF4-FFF2-40B4-BE49-F238E27FC236}">
                  <a16:creationId xmlns:a16="http://schemas.microsoft.com/office/drawing/2014/main" id="{F36BFBB2-6DDB-64FE-EF5B-564D9A8DDF3B}"/>
                </a:ext>
              </a:extLst>
            </p:cNvPr>
            <p:cNvSpPr/>
            <p:nvPr/>
          </p:nvSpPr>
          <p:spPr>
            <a:xfrm>
              <a:off x="4958574" y="8366371"/>
              <a:ext cx="28363" cy="10886"/>
            </a:xfrm>
            <a:custGeom>
              <a:avLst/>
              <a:gdLst/>
              <a:ahLst/>
              <a:cxnLst/>
              <a:rect l="l" t="t" r="r" b="b"/>
              <a:pathLst>
                <a:path w="28363" h="10886" extrusionOk="0">
                  <a:moveTo>
                    <a:pt x="28364" y="0"/>
                  </a:moveTo>
                  <a:lnTo>
                    <a:pt x="0" y="108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3" name="Google Shape;2782;p178">
              <a:extLst>
                <a:ext uri="{FF2B5EF4-FFF2-40B4-BE49-F238E27FC236}">
                  <a16:creationId xmlns:a16="http://schemas.microsoft.com/office/drawing/2014/main" id="{A50B0611-FE11-B30C-5819-B11B274F7AB8}"/>
                </a:ext>
              </a:extLst>
            </p:cNvPr>
            <p:cNvSpPr/>
            <p:nvPr/>
          </p:nvSpPr>
          <p:spPr>
            <a:xfrm>
              <a:off x="4950270" y="8245868"/>
              <a:ext cx="29442" cy="6297"/>
            </a:xfrm>
            <a:custGeom>
              <a:avLst/>
              <a:gdLst/>
              <a:ahLst/>
              <a:cxnLst/>
              <a:rect l="l" t="t" r="r" b="b"/>
              <a:pathLst>
                <a:path w="29442" h="6297" extrusionOk="0">
                  <a:moveTo>
                    <a:pt x="29442" y="629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4" name="Google Shape;2783;p178">
              <a:extLst>
                <a:ext uri="{FF2B5EF4-FFF2-40B4-BE49-F238E27FC236}">
                  <a16:creationId xmlns:a16="http://schemas.microsoft.com/office/drawing/2014/main" id="{104BB1AE-E700-B121-CB19-5BB109FD0B39}"/>
                </a:ext>
              </a:extLst>
            </p:cNvPr>
            <p:cNvSpPr/>
            <p:nvPr/>
          </p:nvSpPr>
          <p:spPr>
            <a:xfrm>
              <a:off x="5016596" y="8140628"/>
              <a:ext cx="20598" cy="20172"/>
            </a:xfrm>
            <a:custGeom>
              <a:avLst/>
              <a:gdLst/>
              <a:ahLst/>
              <a:cxnLst/>
              <a:rect l="l" t="t" r="r" b="b"/>
              <a:pathLst>
                <a:path w="20598" h="20172" extrusionOk="0">
                  <a:moveTo>
                    <a:pt x="20599" y="2017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5" name="Google Shape;2784;p178">
              <a:extLst>
                <a:ext uri="{FF2B5EF4-FFF2-40B4-BE49-F238E27FC236}">
                  <a16:creationId xmlns:a16="http://schemas.microsoft.com/office/drawing/2014/main" id="{D62FF9BD-AFD6-C2FC-32B7-0085919ECCBB}"/>
                </a:ext>
              </a:extLst>
            </p:cNvPr>
            <p:cNvSpPr/>
            <p:nvPr/>
          </p:nvSpPr>
          <p:spPr>
            <a:xfrm>
              <a:off x="5152913" y="8089395"/>
              <a:ext cx="10784" cy="29352"/>
            </a:xfrm>
            <a:custGeom>
              <a:avLst/>
              <a:gdLst/>
              <a:ahLst/>
              <a:cxnLst/>
              <a:rect l="l" t="t" r="r" b="b"/>
              <a:pathLst>
                <a:path w="10784" h="29352" extrusionOk="0">
                  <a:moveTo>
                    <a:pt x="0" y="2935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6" name="Google Shape;2785;p178">
              <a:extLst>
                <a:ext uri="{FF2B5EF4-FFF2-40B4-BE49-F238E27FC236}">
                  <a16:creationId xmlns:a16="http://schemas.microsoft.com/office/drawing/2014/main" id="{4D48E0E4-0360-BB58-2E7E-04A1B63AFB12}"/>
                </a:ext>
              </a:extLst>
            </p:cNvPr>
            <p:cNvSpPr/>
            <p:nvPr/>
          </p:nvSpPr>
          <p:spPr>
            <a:xfrm>
              <a:off x="5317918" y="8366371"/>
              <a:ext cx="28363" cy="10886"/>
            </a:xfrm>
            <a:custGeom>
              <a:avLst/>
              <a:gdLst/>
              <a:ahLst/>
              <a:cxnLst/>
              <a:rect l="l" t="t" r="r" b="b"/>
              <a:pathLst>
                <a:path w="28363" h="10886" extrusionOk="0">
                  <a:moveTo>
                    <a:pt x="0" y="0"/>
                  </a:moveTo>
                  <a:lnTo>
                    <a:pt x="28364" y="108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7" name="Google Shape;2786;p178">
              <a:extLst>
                <a:ext uri="{FF2B5EF4-FFF2-40B4-BE49-F238E27FC236}">
                  <a16:creationId xmlns:a16="http://schemas.microsoft.com/office/drawing/2014/main" id="{FD2F2685-B6A0-B987-9D85-63920D9CFCDF}"/>
                </a:ext>
              </a:extLst>
            </p:cNvPr>
            <p:cNvSpPr/>
            <p:nvPr/>
          </p:nvSpPr>
          <p:spPr>
            <a:xfrm>
              <a:off x="5326222" y="8245868"/>
              <a:ext cx="29334" cy="6297"/>
            </a:xfrm>
            <a:custGeom>
              <a:avLst/>
              <a:gdLst/>
              <a:ahLst/>
              <a:cxnLst/>
              <a:rect l="l" t="t" r="r" b="b"/>
              <a:pathLst>
                <a:path w="29334" h="6297" extrusionOk="0">
                  <a:moveTo>
                    <a:pt x="0" y="6297"/>
                  </a:moveTo>
                  <a:lnTo>
                    <a:pt x="2933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8" name="Google Shape;2787;p178">
              <a:extLst>
                <a:ext uri="{FF2B5EF4-FFF2-40B4-BE49-F238E27FC236}">
                  <a16:creationId xmlns:a16="http://schemas.microsoft.com/office/drawing/2014/main" id="{9FD89D97-A796-108F-C393-A7FCC773EC60}"/>
                </a:ext>
              </a:extLst>
            </p:cNvPr>
            <p:cNvSpPr/>
            <p:nvPr/>
          </p:nvSpPr>
          <p:spPr>
            <a:xfrm>
              <a:off x="5268632" y="8140628"/>
              <a:ext cx="20598" cy="20172"/>
            </a:xfrm>
            <a:custGeom>
              <a:avLst/>
              <a:gdLst/>
              <a:ahLst/>
              <a:cxnLst/>
              <a:rect l="l" t="t" r="r" b="b"/>
              <a:pathLst>
                <a:path w="20598" h="20172" extrusionOk="0">
                  <a:moveTo>
                    <a:pt x="0" y="20173"/>
                  </a:moveTo>
                  <a:lnTo>
                    <a:pt x="2059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89" name="Google Shape;2788;p178">
              <a:extLst>
                <a:ext uri="{FF2B5EF4-FFF2-40B4-BE49-F238E27FC236}">
                  <a16:creationId xmlns:a16="http://schemas.microsoft.com/office/drawing/2014/main" id="{2C326111-46C9-F666-0022-1ACDC6929F42}"/>
                </a:ext>
              </a:extLst>
            </p:cNvPr>
            <p:cNvSpPr/>
            <p:nvPr/>
          </p:nvSpPr>
          <p:spPr>
            <a:xfrm>
              <a:off x="5093166" y="8516333"/>
              <a:ext cx="115719" cy="10673"/>
            </a:xfrm>
            <a:custGeom>
              <a:avLst/>
              <a:gdLst/>
              <a:ahLst/>
              <a:cxnLst/>
              <a:rect l="l" t="t" r="r" b="b"/>
              <a:pathLst>
                <a:path w="115719" h="10673" extrusionOk="0">
                  <a:moveTo>
                    <a:pt x="0" y="0"/>
                  </a:moveTo>
                  <a:lnTo>
                    <a:pt x="11571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0" name="Google Shape;2789;p178">
              <a:extLst>
                <a:ext uri="{FF2B5EF4-FFF2-40B4-BE49-F238E27FC236}">
                  <a16:creationId xmlns:a16="http://schemas.microsoft.com/office/drawing/2014/main" id="{B528D86D-C0CB-EF99-3F0D-418D5C5D10D3}"/>
                </a:ext>
              </a:extLst>
            </p:cNvPr>
            <p:cNvSpPr/>
            <p:nvPr/>
          </p:nvSpPr>
          <p:spPr>
            <a:xfrm>
              <a:off x="5117432" y="8562123"/>
              <a:ext cx="67188" cy="10673"/>
            </a:xfrm>
            <a:custGeom>
              <a:avLst/>
              <a:gdLst/>
              <a:ahLst/>
              <a:cxnLst/>
              <a:rect l="l" t="t" r="r" b="b"/>
              <a:pathLst>
                <a:path w="67188" h="10673" extrusionOk="0">
                  <a:moveTo>
                    <a:pt x="0" y="0"/>
                  </a:moveTo>
                  <a:lnTo>
                    <a:pt x="6718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91" name="Google Shape;2790;p178">
            <a:extLst>
              <a:ext uri="{FF2B5EF4-FFF2-40B4-BE49-F238E27FC236}">
                <a16:creationId xmlns:a16="http://schemas.microsoft.com/office/drawing/2014/main" id="{9A89DA6A-C678-EF45-9165-D2137B2D2209}"/>
              </a:ext>
            </a:extLst>
          </p:cNvPr>
          <p:cNvGrpSpPr/>
          <p:nvPr/>
        </p:nvGrpSpPr>
        <p:grpSpPr>
          <a:xfrm>
            <a:off x="1586785" y="3965745"/>
            <a:ext cx="440000" cy="521563"/>
            <a:chOff x="3172775" y="7931490"/>
            <a:chExt cx="879999" cy="1043125"/>
          </a:xfrm>
        </p:grpSpPr>
        <p:sp>
          <p:nvSpPr>
            <p:cNvPr id="2992" name="Google Shape;2791;p178">
              <a:extLst>
                <a:ext uri="{FF2B5EF4-FFF2-40B4-BE49-F238E27FC236}">
                  <a16:creationId xmlns:a16="http://schemas.microsoft.com/office/drawing/2014/main" id="{6C90C8F1-79FF-264D-7D58-A0603E26E604}"/>
                </a:ext>
              </a:extLst>
            </p:cNvPr>
            <p:cNvSpPr/>
            <p:nvPr/>
          </p:nvSpPr>
          <p:spPr>
            <a:xfrm>
              <a:off x="3172775" y="7931490"/>
              <a:ext cx="879999" cy="937362"/>
            </a:xfrm>
            <a:custGeom>
              <a:avLst/>
              <a:gdLst/>
              <a:ahLst/>
              <a:cxnLst/>
              <a:rect l="l" t="t" r="r" b="b"/>
              <a:pathLst>
                <a:path w="879999" h="937362" extrusionOk="0">
                  <a:moveTo>
                    <a:pt x="622584" y="937362"/>
                  </a:moveTo>
                  <a:lnTo>
                    <a:pt x="513551" y="867498"/>
                  </a:lnTo>
                  <a:cubicBezTo>
                    <a:pt x="495541" y="855997"/>
                    <a:pt x="484648" y="836113"/>
                    <a:pt x="484648" y="814831"/>
                  </a:cubicBezTo>
                  <a:lnTo>
                    <a:pt x="484648" y="697567"/>
                  </a:lnTo>
                  <a:cubicBezTo>
                    <a:pt x="554640" y="684454"/>
                    <a:pt x="615034" y="643288"/>
                    <a:pt x="653212" y="585784"/>
                  </a:cubicBezTo>
                  <a:cubicBezTo>
                    <a:pt x="661840" y="572779"/>
                    <a:pt x="674889" y="563213"/>
                    <a:pt x="689664" y="558053"/>
                  </a:cubicBezTo>
                  <a:cubicBezTo>
                    <a:pt x="792550" y="522047"/>
                    <a:pt x="869121" y="428751"/>
                    <a:pt x="879258" y="314926"/>
                  </a:cubicBezTo>
                  <a:lnTo>
                    <a:pt x="879474" y="312024"/>
                  </a:lnTo>
                  <a:cubicBezTo>
                    <a:pt x="886268" y="236141"/>
                    <a:pt x="826306" y="170791"/>
                    <a:pt x="749842" y="170791"/>
                  </a:cubicBezTo>
                  <a:lnTo>
                    <a:pt x="723851" y="170791"/>
                  </a:lnTo>
                  <a:lnTo>
                    <a:pt x="732911" y="78248"/>
                  </a:lnTo>
                  <a:cubicBezTo>
                    <a:pt x="734097" y="66210"/>
                    <a:pt x="740244" y="55139"/>
                    <a:pt x="749842" y="47723"/>
                  </a:cubicBezTo>
                  <a:lnTo>
                    <a:pt x="749842" y="47723"/>
                  </a:lnTo>
                  <a:cubicBezTo>
                    <a:pt x="757284" y="42026"/>
                    <a:pt x="762784" y="34072"/>
                    <a:pt x="765372" y="25044"/>
                  </a:cubicBezTo>
                  <a:lnTo>
                    <a:pt x="772598" y="0"/>
                  </a:lnTo>
                  <a:lnTo>
                    <a:pt x="99852" y="0"/>
                  </a:lnTo>
                  <a:lnTo>
                    <a:pt x="107078" y="25044"/>
                  </a:lnTo>
                  <a:cubicBezTo>
                    <a:pt x="109666" y="34072"/>
                    <a:pt x="115058" y="42026"/>
                    <a:pt x="122608" y="47723"/>
                  </a:cubicBezTo>
                  <a:lnTo>
                    <a:pt x="122608" y="47723"/>
                  </a:lnTo>
                  <a:cubicBezTo>
                    <a:pt x="132314" y="55139"/>
                    <a:pt x="138461" y="66102"/>
                    <a:pt x="139540" y="78248"/>
                  </a:cubicBezTo>
                  <a:lnTo>
                    <a:pt x="148599" y="170791"/>
                  </a:lnTo>
                  <a:lnTo>
                    <a:pt x="130157" y="170791"/>
                  </a:lnTo>
                  <a:cubicBezTo>
                    <a:pt x="53694" y="170791"/>
                    <a:pt x="-6269" y="236141"/>
                    <a:pt x="525" y="312024"/>
                  </a:cubicBezTo>
                  <a:lnTo>
                    <a:pt x="741" y="314926"/>
                  </a:lnTo>
                  <a:cubicBezTo>
                    <a:pt x="10663" y="426279"/>
                    <a:pt x="84106" y="517855"/>
                    <a:pt x="183541" y="555581"/>
                  </a:cubicBezTo>
                  <a:cubicBezTo>
                    <a:pt x="197561" y="560956"/>
                    <a:pt x="209424" y="570629"/>
                    <a:pt x="217620" y="583205"/>
                  </a:cubicBezTo>
                  <a:cubicBezTo>
                    <a:pt x="255690" y="641998"/>
                    <a:pt x="316839" y="684239"/>
                    <a:pt x="387910" y="697567"/>
                  </a:cubicBezTo>
                  <a:lnTo>
                    <a:pt x="387910" y="814831"/>
                  </a:lnTo>
                  <a:cubicBezTo>
                    <a:pt x="387910" y="836113"/>
                    <a:pt x="377017" y="855997"/>
                    <a:pt x="359007" y="867498"/>
                  </a:cubicBezTo>
                  <a:lnTo>
                    <a:pt x="249974" y="93736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3" name="Google Shape;2792;p178">
              <a:extLst>
                <a:ext uri="{FF2B5EF4-FFF2-40B4-BE49-F238E27FC236}">
                  <a16:creationId xmlns:a16="http://schemas.microsoft.com/office/drawing/2014/main" id="{92F66ADB-20D7-506A-D53C-778B5ED805F6}"/>
                </a:ext>
              </a:extLst>
            </p:cNvPr>
            <p:cNvSpPr/>
            <p:nvPr/>
          </p:nvSpPr>
          <p:spPr>
            <a:xfrm>
              <a:off x="3356531" y="8868852"/>
              <a:ext cx="504936" cy="105763"/>
            </a:xfrm>
            <a:custGeom>
              <a:avLst/>
              <a:gdLst/>
              <a:ahLst/>
              <a:cxnLst/>
              <a:rect l="l" t="t" r="r" b="b"/>
              <a:pathLst>
                <a:path w="504936" h="105763" extrusionOk="0">
                  <a:moveTo>
                    <a:pt x="0" y="0"/>
                  </a:moveTo>
                  <a:lnTo>
                    <a:pt x="504937" y="0"/>
                  </a:lnTo>
                  <a:lnTo>
                    <a:pt x="504937" y="105764"/>
                  </a:lnTo>
                  <a:lnTo>
                    <a:pt x="0" y="105764"/>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4" name="Google Shape;2793;p178">
              <a:extLst>
                <a:ext uri="{FF2B5EF4-FFF2-40B4-BE49-F238E27FC236}">
                  <a16:creationId xmlns:a16="http://schemas.microsoft.com/office/drawing/2014/main" id="{B013E80C-F1CD-F1B1-4B39-A5C17B80BB06}"/>
                </a:ext>
              </a:extLst>
            </p:cNvPr>
            <p:cNvSpPr/>
            <p:nvPr/>
          </p:nvSpPr>
          <p:spPr>
            <a:xfrm>
              <a:off x="3242344" y="8170855"/>
              <a:ext cx="109118" cy="239365"/>
            </a:xfrm>
            <a:custGeom>
              <a:avLst/>
              <a:gdLst/>
              <a:ahLst/>
              <a:cxnLst/>
              <a:rect l="l" t="t" r="r" b="b"/>
              <a:pathLst>
                <a:path w="109118" h="239365" extrusionOk="0">
                  <a:moveTo>
                    <a:pt x="107501" y="225285"/>
                  </a:moveTo>
                  <a:lnTo>
                    <a:pt x="85608" y="0"/>
                  </a:lnTo>
                  <a:lnTo>
                    <a:pt x="61127" y="0"/>
                  </a:lnTo>
                  <a:cubicBezTo>
                    <a:pt x="25429" y="0"/>
                    <a:pt x="-2611" y="30310"/>
                    <a:pt x="193" y="65780"/>
                  </a:cubicBezTo>
                  <a:lnTo>
                    <a:pt x="625" y="71369"/>
                  </a:lnTo>
                  <a:cubicBezTo>
                    <a:pt x="6449" y="144243"/>
                    <a:pt x="48940" y="206046"/>
                    <a:pt x="109118" y="239365"/>
                  </a:cubicBezTo>
                  <a:cubicBezTo>
                    <a:pt x="108471" y="234744"/>
                    <a:pt x="107932" y="230014"/>
                    <a:pt x="107501" y="22528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5" name="Google Shape;2794;p178">
              <a:extLst>
                <a:ext uri="{FF2B5EF4-FFF2-40B4-BE49-F238E27FC236}">
                  <a16:creationId xmlns:a16="http://schemas.microsoft.com/office/drawing/2014/main" id="{9A93D223-6756-15E5-C61D-372A381BC8B2}"/>
                </a:ext>
              </a:extLst>
            </p:cNvPr>
            <p:cNvSpPr/>
            <p:nvPr/>
          </p:nvSpPr>
          <p:spPr>
            <a:xfrm>
              <a:off x="3865998" y="8170748"/>
              <a:ext cx="117098" cy="243664"/>
            </a:xfrm>
            <a:custGeom>
              <a:avLst/>
              <a:gdLst/>
              <a:ahLst/>
              <a:cxnLst/>
              <a:rect l="l" t="t" r="r" b="b"/>
              <a:pathLst>
                <a:path w="117098" h="243664" extrusionOk="0">
                  <a:moveTo>
                    <a:pt x="56080" y="107"/>
                  </a:moveTo>
                  <a:lnTo>
                    <a:pt x="24158" y="107"/>
                  </a:lnTo>
                  <a:lnTo>
                    <a:pt x="2265" y="225393"/>
                  </a:lnTo>
                  <a:cubicBezTo>
                    <a:pt x="1726" y="231519"/>
                    <a:pt x="971" y="237646"/>
                    <a:pt x="0" y="243665"/>
                  </a:cubicBezTo>
                  <a:cubicBezTo>
                    <a:pt x="64384" y="211420"/>
                    <a:pt x="110435" y="147467"/>
                    <a:pt x="116474" y="71369"/>
                  </a:cubicBezTo>
                  <a:lnTo>
                    <a:pt x="116905" y="65780"/>
                  </a:lnTo>
                  <a:cubicBezTo>
                    <a:pt x="119710" y="30310"/>
                    <a:pt x="91669" y="0"/>
                    <a:pt x="55972"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96" name="Google Shape;2795;p178">
            <a:extLst>
              <a:ext uri="{FF2B5EF4-FFF2-40B4-BE49-F238E27FC236}">
                <a16:creationId xmlns:a16="http://schemas.microsoft.com/office/drawing/2014/main" id="{18545DAE-96BA-1B3B-DE9A-29FF6E188174}"/>
              </a:ext>
            </a:extLst>
          </p:cNvPr>
          <p:cNvGrpSpPr/>
          <p:nvPr/>
        </p:nvGrpSpPr>
        <p:grpSpPr>
          <a:xfrm>
            <a:off x="858473" y="5520367"/>
            <a:ext cx="328521" cy="545467"/>
            <a:chOff x="1716152" y="11040734"/>
            <a:chExt cx="657042" cy="1090933"/>
          </a:xfrm>
        </p:grpSpPr>
        <p:sp>
          <p:nvSpPr>
            <p:cNvPr id="2997" name="Google Shape;2796;p178">
              <a:extLst>
                <a:ext uri="{FF2B5EF4-FFF2-40B4-BE49-F238E27FC236}">
                  <a16:creationId xmlns:a16="http://schemas.microsoft.com/office/drawing/2014/main" id="{323269E9-980F-DC49-FB63-54DC454DA4B1}"/>
                </a:ext>
              </a:extLst>
            </p:cNvPr>
            <p:cNvSpPr/>
            <p:nvPr/>
          </p:nvSpPr>
          <p:spPr>
            <a:xfrm>
              <a:off x="1716152" y="11557959"/>
              <a:ext cx="657042" cy="309792"/>
            </a:xfrm>
            <a:custGeom>
              <a:avLst/>
              <a:gdLst/>
              <a:ahLst/>
              <a:cxnLst/>
              <a:rect l="l" t="t" r="r" b="b"/>
              <a:pathLst>
                <a:path w="657042" h="309792" extrusionOk="0">
                  <a:moveTo>
                    <a:pt x="47605" y="0"/>
                  </a:moveTo>
                  <a:lnTo>
                    <a:pt x="0" y="0"/>
                  </a:lnTo>
                  <a:lnTo>
                    <a:pt x="0" y="66596"/>
                  </a:lnTo>
                  <a:cubicBezTo>
                    <a:pt x="0" y="200897"/>
                    <a:pt x="109466" y="309793"/>
                    <a:pt x="244470" y="309793"/>
                  </a:cubicBezTo>
                  <a:lnTo>
                    <a:pt x="412573" y="309793"/>
                  </a:lnTo>
                  <a:cubicBezTo>
                    <a:pt x="547577" y="309793"/>
                    <a:pt x="657043" y="200897"/>
                    <a:pt x="657043" y="66596"/>
                  </a:cubicBezTo>
                  <a:lnTo>
                    <a:pt x="657043" y="0"/>
                  </a:lnTo>
                  <a:lnTo>
                    <a:pt x="610058"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8" name="Google Shape;2797;p178">
              <a:extLst>
                <a:ext uri="{FF2B5EF4-FFF2-40B4-BE49-F238E27FC236}">
                  <a16:creationId xmlns:a16="http://schemas.microsoft.com/office/drawing/2014/main" id="{FAE227B5-6199-AEF2-C16D-73E16458BC17}"/>
                </a:ext>
              </a:extLst>
            </p:cNvPr>
            <p:cNvSpPr/>
            <p:nvPr/>
          </p:nvSpPr>
          <p:spPr>
            <a:xfrm>
              <a:off x="1821278" y="11040734"/>
              <a:ext cx="446789" cy="722314"/>
            </a:xfrm>
            <a:custGeom>
              <a:avLst/>
              <a:gdLst/>
              <a:ahLst/>
              <a:cxnLst/>
              <a:rect l="l" t="t" r="r" b="b"/>
              <a:pathLst>
                <a:path w="446789" h="722314" extrusionOk="0">
                  <a:moveTo>
                    <a:pt x="153351" y="0"/>
                  </a:moveTo>
                  <a:lnTo>
                    <a:pt x="293438" y="0"/>
                  </a:lnTo>
                  <a:cubicBezTo>
                    <a:pt x="378110" y="0"/>
                    <a:pt x="446789" y="68322"/>
                    <a:pt x="446789" y="152553"/>
                  </a:cubicBezTo>
                  <a:lnTo>
                    <a:pt x="446789" y="569762"/>
                  </a:lnTo>
                  <a:cubicBezTo>
                    <a:pt x="446789" y="653993"/>
                    <a:pt x="378110" y="722315"/>
                    <a:pt x="293438" y="722315"/>
                  </a:cubicBezTo>
                  <a:lnTo>
                    <a:pt x="153351" y="722315"/>
                  </a:lnTo>
                  <a:cubicBezTo>
                    <a:pt x="68680" y="722315"/>
                    <a:pt x="0" y="653993"/>
                    <a:pt x="0" y="569762"/>
                  </a:cubicBezTo>
                  <a:lnTo>
                    <a:pt x="0" y="152553"/>
                  </a:lnTo>
                  <a:cubicBezTo>
                    <a:pt x="0" y="68322"/>
                    <a:pt x="68680" y="0"/>
                    <a:pt x="153351" y="0"/>
                  </a:cubicBez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99" name="Google Shape;2798;p178">
              <a:extLst>
                <a:ext uri="{FF2B5EF4-FFF2-40B4-BE49-F238E27FC236}">
                  <a16:creationId xmlns:a16="http://schemas.microsoft.com/office/drawing/2014/main" id="{90E7EC9E-7646-8E83-FE14-FF1D5A49720C}"/>
                </a:ext>
              </a:extLst>
            </p:cNvPr>
            <p:cNvSpPr/>
            <p:nvPr/>
          </p:nvSpPr>
          <p:spPr>
            <a:xfrm>
              <a:off x="2044673" y="11921892"/>
              <a:ext cx="12397" cy="197443"/>
            </a:xfrm>
            <a:custGeom>
              <a:avLst/>
              <a:gdLst/>
              <a:ahLst/>
              <a:cxnLst/>
              <a:rect l="l" t="t" r="r" b="b"/>
              <a:pathLst>
                <a:path w="12397" h="197443" extrusionOk="0">
                  <a:moveTo>
                    <a:pt x="0" y="0"/>
                  </a:moveTo>
                  <a:lnTo>
                    <a:pt x="0" y="197443"/>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0" name="Google Shape;2799;p178">
              <a:extLst>
                <a:ext uri="{FF2B5EF4-FFF2-40B4-BE49-F238E27FC236}">
                  <a16:creationId xmlns:a16="http://schemas.microsoft.com/office/drawing/2014/main" id="{2CB0EB2B-672B-ED72-91F4-8EDC76300784}"/>
                </a:ext>
              </a:extLst>
            </p:cNvPr>
            <p:cNvSpPr/>
            <p:nvPr/>
          </p:nvSpPr>
          <p:spPr>
            <a:xfrm>
              <a:off x="1894917" y="12119335"/>
              <a:ext cx="299636" cy="12332"/>
            </a:xfrm>
            <a:custGeom>
              <a:avLst/>
              <a:gdLst/>
              <a:ahLst/>
              <a:cxnLst/>
              <a:rect l="l" t="t" r="r" b="b"/>
              <a:pathLst>
                <a:path w="299636" h="12332" extrusionOk="0">
                  <a:moveTo>
                    <a:pt x="0" y="0"/>
                  </a:moveTo>
                  <a:lnTo>
                    <a:pt x="299636"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01" name="Google Shape;2800;p178">
            <a:extLst>
              <a:ext uri="{FF2B5EF4-FFF2-40B4-BE49-F238E27FC236}">
                <a16:creationId xmlns:a16="http://schemas.microsoft.com/office/drawing/2014/main" id="{E12D3292-8A22-1D4E-0E7B-7977DD4159EC}"/>
              </a:ext>
            </a:extLst>
          </p:cNvPr>
          <p:cNvGrpSpPr/>
          <p:nvPr/>
        </p:nvGrpSpPr>
        <p:grpSpPr>
          <a:xfrm>
            <a:off x="6735456" y="5600356"/>
            <a:ext cx="476222" cy="366845"/>
            <a:chOff x="13470117" y="11200711"/>
            <a:chExt cx="952443" cy="733690"/>
          </a:xfrm>
        </p:grpSpPr>
        <p:sp>
          <p:nvSpPr>
            <p:cNvPr id="3002" name="Google Shape;2801;p178">
              <a:extLst>
                <a:ext uri="{FF2B5EF4-FFF2-40B4-BE49-F238E27FC236}">
                  <a16:creationId xmlns:a16="http://schemas.microsoft.com/office/drawing/2014/main" id="{B8AD4B66-9B3C-AC8F-2468-11C724112AB4}"/>
                </a:ext>
              </a:extLst>
            </p:cNvPr>
            <p:cNvSpPr/>
            <p:nvPr/>
          </p:nvSpPr>
          <p:spPr>
            <a:xfrm>
              <a:off x="13470117" y="11200711"/>
              <a:ext cx="952443" cy="610185"/>
            </a:xfrm>
            <a:custGeom>
              <a:avLst/>
              <a:gdLst/>
              <a:ahLst/>
              <a:cxnLst/>
              <a:rect l="l" t="t" r="r" b="b"/>
              <a:pathLst>
                <a:path w="952443" h="610185" extrusionOk="0">
                  <a:moveTo>
                    <a:pt x="292207" y="610085"/>
                  </a:moveTo>
                  <a:lnTo>
                    <a:pt x="163436" y="610085"/>
                  </a:lnTo>
                  <a:cubicBezTo>
                    <a:pt x="73127" y="610085"/>
                    <a:pt x="0" y="536425"/>
                    <a:pt x="0" y="445681"/>
                  </a:cubicBezTo>
                  <a:cubicBezTo>
                    <a:pt x="0" y="360363"/>
                    <a:pt x="64635" y="290220"/>
                    <a:pt x="147252" y="282080"/>
                  </a:cubicBezTo>
                  <a:cubicBezTo>
                    <a:pt x="146453" y="276252"/>
                    <a:pt x="145953" y="270222"/>
                    <a:pt x="145953" y="264193"/>
                  </a:cubicBezTo>
                  <a:cubicBezTo>
                    <a:pt x="145953" y="188020"/>
                    <a:pt x="207292" y="126318"/>
                    <a:pt x="283016" y="126318"/>
                  </a:cubicBezTo>
                  <a:cubicBezTo>
                    <a:pt x="303395" y="126318"/>
                    <a:pt x="322676" y="130941"/>
                    <a:pt x="340059" y="138980"/>
                  </a:cubicBezTo>
                  <a:cubicBezTo>
                    <a:pt x="371227" y="57783"/>
                    <a:pt x="449349" y="0"/>
                    <a:pt x="541057" y="0"/>
                  </a:cubicBezTo>
                  <a:cubicBezTo>
                    <a:pt x="660137" y="0"/>
                    <a:pt x="756640" y="97075"/>
                    <a:pt x="756640" y="216861"/>
                  </a:cubicBezTo>
                  <a:lnTo>
                    <a:pt x="756640" y="216861"/>
                  </a:lnTo>
                  <a:cubicBezTo>
                    <a:pt x="756640" y="216861"/>
                    <a:pt x="756840" y="216861"/>
                    <a:pt x="756940" y="216861"/>
                  </a:cubicBezTo>
                  <a:cubicBezTo>
                    <a:pt x="864932" y="216861"/>
                    <a:pt x="952444" y="304892"/>
                    <a:pt x="952444" y="413524"/>
                  </a:cubicBezTo>
                  <a:cubicBezTo>
                    <a:pt x="952444" y="522155"/>
                    <a:pt x="864932" y="610186"/>
                    <a:pt x="756940" y="610186"/>
                  </a:cubicBezTo>
                  <a:lnTo>
                    <a:pt x="628169" y="610186"/>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3" name="Google Shape;2802;p178">
              <a:extLst>
                <a:ext uri="{FF2B5EF4-FFF2-40B4-BE49-F238E27FC236}">
                  <a16:creationId xmlns:a16="http://schemas.microsoft.com/office/drawing/2014/main" id="{9DF5CB86-0C2A-61A8-B9F7-EBEA18AA0AC3}"/>
                </a:ext>
              </a:extLst>
            </p:cNvPr>
            <p:cNvSpPr/>
            <p:nvPr/>
          </p:nvSpPr>
          <p:spPr>
            <a:xfrm>
              <a:off x="13860525" y="11687191"/>
              <a:ext cx="9989" cy="234246"/>
            </a:xfrm>
            <a:custGeom>
              <a:avLst/>
              <a:gdLst/>
              <a:ahLst/>
              <a:cxnLst/>
              <a:rect l="l" t="t" r="r" b="b"/>
              <a:pathLst>
                <a:path w="9989" h="234246" extrusionOk="0">
                  <a:moveTo>
                    <a:pt x="0" y="0"/>
                  </a:moveTo>
                  <a:lnTo>
                    <a:pt x="0" y="234246"/>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4" name="Google Shape;2803;p178">
              <a:extLst>
                <a:ext uri="{FF2B5EF4-FFF2-40B4-BE49-F238E27FC236}">
                  <a16:creationId xmlns:a16="http://schemas.microsoft.com/office/drawing/2014/main" id="{0C7AAD2F-EDCA-BEA2-B6C7-3B291728E3F2}"/>
                </a:ext>
              </a:extLst>
            </p:cNvPr>
            <p:cNvSpPr/>
            <p:nvPr/>
          </p:nvSpPr>
          <p:spPr>
            <a:xfrm>
              <a:off x="13817569" y="11885059"/>
              <a:ext cx="85913" cy="46728"/>
            </a:xfrm>
            <a:custGeom>
              <a:avLst/>
              <a:gdLst/>
              <a:ahLst/>
              <a:cxnLst/>
              <a:rect l="l" t="t" r="r" b="b"/>
              <a:pathLst>
                <a:path w="85913" h="46728" extrusionOk="0">
                  <a:moveTo>
                    <a:pt x="0" y="0"/>
                  </a:moveTo>
                  <a:lnTo>
                    <a:pt x="42957" y="46729"/>
                  </a:lnTo>
                  <a:lnTo>
                    <a:pt x="85914"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5" name="Google Shape;2804;p178">
              <a:extLst>
                <a:ext uri="{FF2B5EF4-FFF2-40B4-BE49-F238E27FC236}">
                  <a16:creationId xmlns:a16="http://schemas.microsoft.com/office/drawing/2014/main" id="{93CEDB7F-996F-4DD3-DCCE-204848541940}"/>
                </a:ext>
              </a:extLst>
            </p:cNvPr>
            <p:cNvSpPr/>
            <p:nvPr/>
          </p:nvSpPr>
          <p:spPr>
            <a:xfrm>
              <a:off x="14000785" y="11700155"/>
              <a:ext cx="9989" cy="234246"/>
            </a:xfrm>
            <a:custGeom>
              <a:avLst/>
              <a:gdLst/>
              <a:ahLst/>
              <a:cxnLst/>
              <a:rect l="l" t="t" r="r" b="b"/>
              <a:pathLst>
                <a:path w="9989" h="234246" extrusionOk="0">
                  <a:moveTo>
                    <a:pt x="0" y="234246"/>
                  </a:moveTo>
                  <a:lnTo>
                    <a:pt x="0"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6" name="Google Shape;2805;p178">
              <a:extLst>
                <a:ext uri="{FF2B5EF4-FFF2-40B4-BE49-F238E27FC236}">
                  <a16:creationId xmlns:a16="http://schemas.microsoft.com/office/drawing/2014/main" id="{DE5C1827-D6AB-A05E-A081-10E389A39C74}"/>
                </a:ext>
              </a:extLst>
            </p:cNvPr>
            <p:cNvSpPr/>
            <p:nvPr/>
          </p:nvSpPr>
          <p:spPr>
            <a:xfrm>
              <a:off x="13957828" y="11689804"/>
              <a:ext cx="85913" cy="46728"/>
            </a:xfrm>
            <a:custGeom>
              <a:avLst/>
              <a:gdLst/>
              <a:ahLst/>
              <a:cxnLst/>
              <a:rect l="l" t="t" r="r" b="b"/>
              <a:pathLst>
                <a:path w="85913" h="46728" extrusionOk="0">
                  <a:moveTo>
                    <a:pt x="85914" y="46729"/>
                  </a:moveTo>
                  <a:lnTo>
                    <a:pt x="42957" y="0"/>
                  </a:lnTo>
                  <a:lnTo>
                    <a:pt x="0" y="46729"/>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07" name="Google Shape;2806;p178">
            <a:extLst>
              <a:ext uri="{FF2B5EF4-FFF2-40B4-BE49-F238E27FC236}">
                <a16:creationId xmlns:a16="http://schemas.microsoft.com/office/drawing/2014/main" id="{26D9521D-6DE9-CFAF-FF32-A49171870B43}"/>
              </a:ext>
            </a:extLst>
          </p:cNvPr>
          <p:cNvGrpSpPr/>
          <p:nvPr/>
        </p:nvGrpSpPr>
        <p:grpSpPr>
          <a:xfrm>
            <a:off x="5790718" y="5582418"/>
            <a:ext cx="568424" cy="432745"/>
            <a:chOff x="11580641" y="11164836"/>
            <a:chExt cx="1136847" cy="865489"/>
          </a:xfrm>
        </p:grpSpPr>
        <p:sp>
          <p:nvSpPr>
            <p:cNvPr id="3008" name="Google Shape;2807;p178">
              <a:extLst>
                <a:ext uri="{FF2B5EF4-FFF2-40B4-BE49-F238E27FC236}">
                  <a16:creationId xmlns:a16="http://schemas.microsoft.com/office/drawing/2014/main" id="{45AA2AEE-8639-394A-C1C3-EBAC15221BB5}"/>
                </a:ext>
              </a:extLst>
            </p:cNvPr>
            <p:cNvSpPr/>
            <p:nvPr/>
          </p:nvSpPr>
          <p:spPr>
            <a:xfrm>
              <a:off x="11580641" y="11164836"/>
              <a:ext cx="1136847" cy="659155"/>
            </a:xfrm>
            <a:custGeom>
              <a:avLst/>
              <a:gdLst/>
              <a:ahLst/>
              <a:cxnLst/>
              <a:rect l="l" t="t" r="r" b="b"/>
              <a:pathLst>
                <a:path w="1136847" h="659155" extrusionOk="0">
                  <a:moveTo>
                    <a:pt x="0" y="659155"/>
                  </a:moveTo>
                  <a:lnTo>
                    <a:pt x="0" y="0"/>
                  </a:lnTo>
                  <a:lnTo>
                    <a:pt x="1136848" y="0"/>
                  </a:lnTo>
                  <a:lnTo>
                    <a:pt x="1136848" y="659155"/>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09" name="Google Shape;2808;p178">
              <a:extLst>
                <a:ext uri="{FF2B5EF4-FFF2-40B4-BE49-F238E27FC236}">
                  <a16:creationId xmlns:a16="http://schemas.microsoft.com/office/drawing/2014/main" id="{B36A21E3-8D82-C339-723C-9B7CDADF635D}"/>
                </a:ext>
              </a:extLst>
            </p:cNvPr>
            <p:cNvSpPr/>
            <p:nvPr/>
          </p:nvSpPr>
          <p:spPr>
            <a:xfrm>
              <a:off x="11580641" y="11823991"/>
              <a:ext cx="1136847" cy="98148"/>
            </a:xfrm>
            <a:custGeom>
              <a:avLst/>
              <a:gdLst/>
              <a:ahLst/>
              <a:cxnLst/>
              <a:rect l="l" t="t" r="r" b="b"/>
              <a:pathLst>
                <a:path w="1136847" h="98148" extrusionOk="0">
                  <a:moveTo>
                    <a:pt x="1136848" y="0"/>
                  </a:moveTo>
                  <a:lnTo>
                    <a:pt x="1136848" y="98148"/>
                  </a:lnTo>
                  <a:lnTo>
                    <a:pt x="0" y="98148"/>
                  </a:lnTo>
                  <a:lnTo>
                    <a:pt x="0" y="0"/>
                  </a:lnTo>
                  <a:lnTo>
                    <a:pt x="1132368"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0" name="Google Shape;2809;p178">
              <a:extLst>
                <a:ext uri="{FF2B5EF4-FFF2-40B4-BE49-F238E27FC236}">
                  <a16:creationId xmlns:a16="http://schemas.microsoft.com/office/drawing/2014/main" id="{AC5FBEA8-44A8-96EF-6A4F-EDE74E59072A}"/>
                </a:ext>
              </a:extLst>
            </p:cNvPr>
            <p:cNvSpPr/>
            <p:nvPr/>
          </p:nvSpPr>
          <p:spPr>
            <a:xfrm>
              <a:off x="12021940" y="11922139"/>
              <a:ext cx="254250" cy="97032"/>
            </a:xfrm>
            <a:custGeom>
              <a:avLst/>
              <a:gdLst/>
              <a:ahLst/>
              <a:cxnLst/>
              <a:rect l="l" t="t" r="r" b="b"/>
              <a:pathLst>
                <a:path w="254250" h="97032" extrusionOk="0">
                  <a:moveTo>
                    <a:pt x="254251" y="97033"/>
                  </a:moveTo>
                  <a:lnTo>
                    <a:pt x="0" y="97033"/>
                  </a:lnTo>
                  <a:lnTo>
                    <a:pt x="41442" y="0"/>
                  </a:lnTo>
                  <a:lnTo>
                    <a:pt x="213929" y="0"/>
                  </a:ln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1" name="Google Shape;2810;p178">
              <a:extLst>
                <a:ext uri="{FF2B5EF4-FFF2-40B4-BE49-F238E27FC236}">
                  <a16:creationId xmlns:a16="http://schemas.microsoft.com/office/drawing/2014/main" id="{C06F8219-0013-1F9C-BAC7-AFF03D002D14}"/>
                </a:ext>
              </a:extLst>
            </p:cNvPr>
            <p:cNvSpPr/>
            <p:nvPr/>
          </p:nvSpPr>
          <p:spPr>
            <a:xfrm>
              <a:off x="11949136" y="12019172"/>
              <a:ext cx="399856" cy="11153"/>
            </a:xfrm>
            <a:custGeom>
              <a:avLst/>
              <a:gdLst/>
              <a:ahLst/>
              <a:cxnLst/>
              <a:rect l="l" t="t" r="r" b="b"/>
              <a:pathLst>
                <a:path w="399856" h="11153" extrusionOk="0">
                  <a:moveTo>
                    <a:pt x="0" y="0"/>
                  </a:moveTo>
                  <a:lnTo>
                    <a:pt x="399857"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12" name="Google Shape;2811;p178">
            <a:extLst>
              <a:ext uri="{FF2B5EF4-FFF2-40B4-BE49-F238E27FC236}">
                <a16:creationId xmlns:a16="http://schemas.microsoft.com/office/drawing/2014/main" id="{A0CA0F93-F823-2E8F-D8E9-BA0ED2439706}"/>
              </a:ext>
            </a:extLst>
          </p:cNvPr>
          <p:cNvGrpSpPr/>
          <p:nvPr/>
        </p:nvGrpSpPr>
        <p:grpSpPr>
          <a:xfrm>
            <a:off x="5111571" y="5533686"/>
            <a:ext cx="230901" cy="505735"/>
            <a:chOff x="10222347" y="11067372"/>
            <a:chExt cx="461802" cy="1011469"/>
          </a:xfrm>
        </p:grpSpPr>
        <p:sp>
          <p:nvSpPr>
            <p:cNvPr id="3013" name="Google Shape;2812;p178">
              <a:extLst>
                <a:ext uri="{FF2B5EF4-FFF2-40B4-BE49-F238E27FC236}">
                  <a16:creationId xmlns:a16="http://schemas.microsoft.com/office/drawing/2014/main" id="{E313D3DF-8459-9978-3F0E-BD2A48F065F0}"/>
                </a:ext>
              </a:extLst>
            </p:cNvPr>
            <p:cNvSpPr/>
            <p:nvPr/>
          </p:nvSpPr>
          <p:spPr>
            <a:xfrm>
              <a:off x="10222347" y="11345468"/>
              <a:ext cx="461802" cy="733373"/>
            </a:xfrm>
            <a:custGeom>
              <a:avLst/>
              <a:gdLst/>
              <a:ahLst/>
              <a:cxnLst/>
              <a:rect l="l" t="t" r="r" b="b"/>
              <a:pathLst>
                <a:path w="461802" h="733373" extrusionOk="0">
                  <a:moveTo>
                    <a:pt x="461802" y="136533"/>
                  </a:moveTo>
                  <a:lnTo>
                    <a:pt x="461802" y="596840"/>
                  </a:lnTo>
                  <a:cubicBezTo>
                    <a:pt x="461802" y="672200"/>
                    <a:pt x="358439" y="733373"/>
                    <a:pt x="230851" y="733373"/>
                  </a:cubicBezTo>
                  <a:cubicBezTo>
                    <a:pt x="103262" y="733373"/>
                    <a:pt x="0" y="672200"/>
                    <a:pt x="0" y="596840"/>
                  </a:cubicBezTo>
                  <a:lnTo>
                    <a:pt x="0" y="136533"/>
                  </a:lnTo>
                  <a:cubicBezTo>
                    <a:pt x="0" y="78479"/>
                    <a:pt x="61372" y="28776"/>
                    <a:pt x="147777" y="9055"/>
                  </a:cubicBezTo>
                  <a:cubicBezTo>
                    <a:pt x="173517" y="3220"/>
                    <a:pt x="201578" y="0"/>
                    <a:pt x="230851" y="0"/>
                  </a:cubicBezTo>
                  <a:cubicBezTo>
                    <a:pt x="260123" y="0"/>
                    <a:pt x="288185" y="3220"/>
                    <a:pt x="313925" y="9055"/>
                  </a:cubicBezTo>
                  <a:cubicBezTo>
                    <a:pt x="400330" y="28776"/>
                    <a:pt x="461701" y="78479"/>
                    <a:pt x="461701" y="136533"/>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4" name="Google Shape;2813;p178">
              <a:extLst>
                <a:ext uri="{FF2B5EF4-FFF2-40B4-BE49-F238E27FC236}">
                  <a16:creationId xmlns:a16="http://schemas.microsoft.com/office/drawing/2014/main" id="{33103F2A-D826-2AE0-7208-569946617C34}"/>
                </a:ext>
              </a:extLst>
            </p:cNvPr>
            <p:cNvSpPr/>
            <p:nvPr/>
          </p:nvSpPr>
          <p:spPr>
            <a:xfrm>
              <a:off x="10423016" y="11493773"/>
              <a:ext cx="60463" cy="146091"/>
            </a:xfrm>
            <a:custGeom>
              <a:avLst/>
              <a:gdLst/>
              <a:ahLst/>
              <a:cxnLst/>
              <a:rect l="l" t="t" r="r" b="b"/>
              <a:pathLst>
                <a:path w="60463" h="146091" extrusionOk="0">
                  <a:moveTo>
                    <a:pt x="30282" y="0"/>
                  </a:moveTo>
                  <a:cubicBezTo>
                    <a:pt x="46951" y="0"/>
                    <a:pt x="60463" y="13469"/>
                    <a:pt x="60463" y="30084"/>
                  </a:cubicBezTo>
                  <a:lnTo>
                    <a:pt x="60463" y="116008"/>
                  </a:lnTo>
                  <a:cubicBezTo>
                    <a:pt x="60463" y="132622"/>
                    <a:pt x="46951" y="146091"/>
                    <a:pt x="30282" y="146091"/>
                  </a:cubicBezTo>
                  <a:lnTo>
                    <a:pt x="30181" y="146091"/>
                  </a:lnTo>
                  <a:cubicBezTo>
                    <a:pt x="13513" y="146091"/>
                    <a:pt x="0" y="132622"/>
                    <a:pt x="0" y="116008"/>
                  </a:cubicBezTo>
                  <a:lnTo>
                    <a:pt x="0" y="30084"/>
                  </a:lnTo>
                  <a:cubicBezTo>
                    <a:pt x="0" y="13469"/>
                    <a:pt x="13513" y="0"/>
                    <a:pt x="30181" y="0"/>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5" name="Google Shape;2814;p178">
              <a:extLst>
                <a:ext uri="{FF2B5EF4-FFF2-40B4-BE49-F238E27FC236}">
                  <a16:creationId xmlns:a16="http://schemas.microsoft.com/office/drawing/2014/main" id="{81672D62-8F3B-4AEF-0509-C7911398A2B5}"/>
                </a:ext>
              </a:extLst>
            </p:cNvPr>
            <p:cNvSpPr/>
            <p:nvPr/>
          </p:nvSpPr>
          <p:spPr>
            <a:xfrm>
              <a:off x="10453298" y="11345468"/>
              <a:ext cx="10094" cy="148304"/>
            </a:xfrm>
            <a:custGeom>
              <a:avLst/>
              <a:gdLst/>
              <a:ahLst/>
              <a:cxnLst/>
              <a:rect l="l" t="t" r="r" b="b"/>
              <a:pathLst>
                <a:path w="10094" h="148304" extrusionOk="0">
                  <a:moveTo>
                    <a:pt x="0" y="148305"/>
                  </a:moveTo>
                  <a:lnTo>
                    <a:pt x="0"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016" name="Google Shape;2815;p178">
              <a:extLst>
                <a:ext uri="{FF2B5EF4-FFF2-40B4-BE49-F238E27FC236}">
                  <a16:creationId xmlns:a16="http://schemas.microsoft.com/office/drawing/2014/main" id="{3C03E32C-8BDB-7F51-CA9A-7CA566B87AAF}"/>
                </a:ext>
              </a:extLst>
            </p:cNvPr>
            <p:cNvGrpSpPr/>
            <p:nvPr/>
          </p:nvGrpSpPr>
          <p:grpSpPr>
            <a:xfrm>
              <a:off x="10267467" y="11067372"/>
              <a:ext cx="371561" cy="196196"/>
              <a:chOff x="10267467" y="11067372"/>
              <a:chExt cx="371561" cy="196196"/>
            </a:xfrm>
          </p:grpSpPr>
          <p:sp>
            <p:nvSpPr>
              <p:cNvPr id="3017" name="Google Shape;2816;p178">
                <a:extLst>
                  <a:ext uri="{FF2B5EF4-FFF2-40B4-BE49-F238E27FC236}">
                    <a16:creationId xmlns:a16="http://schemas.microsoft.com/office/drawing/2014/main" id="{72ECA161-8D64-27CB-DFE2-DF9D99DE6042}"/>
                  </a:ext>
                </a:extLst>
              </p:cNvPr>
              <p:cNvSpPr/>
              <p:nvPr/>
            </p:nvSpPr>
            <p:spPr>
              <a:xfrm>
                <a:off x="10267467" y="11067372"/>
                <a:ext cx="371561" cy="76768"/>
              </a:xfrm>
              <a:custGeom>
                <a:avLst/>
                <a:gdLst/>
                <a:ahLst/>
                <a:cxnLst/>
                <a:rect l="l" t="t" r="r" b="b"/>
                <a:pathLst>
                  <a:path w="371561" h="76768" extrusionOk="0">
                    <a:moveTo>
                      <a:pt x="0" y="76768"/>
                    </a:moveTo>
                    <a:cubicBezTo>
                      <a:pt x="47543" y="29379"/>
                      <a:pt x="113356" y="0"/>
                      <a:pt x="185730" y="0"/>
                    </a:cubicBezTo>
                    <a:cubicBezTo>
                      <a:pt x="258105" y="0"/>
                      <a:pt x="324019" y="29379"/>
                      <a:pt x="371562" y="76768"/>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8" name="Google Shape;2817;p178">
                <a:extLst>
                  <a:ext uri="{FF2B5EF4-FFF2-40B4-BE49-F238E27FC236}">
                    <a16:creationId xmlns:a16="http://schemas.microsoft.com/office/drawing/2014/main" id="{3F682FB3-16F5-099A-2FF8-CFC6F7D82FD7}"/>
                  </a:ext>
                </a:extLst>
              </p:cNvPr>
              <p:cNvSpPr/>
              <p:nvPr/>
            </p:nvSpPr>
            <p:spPr>
              <a:xfrm>
                <a:off x="10327426" y="11151887"/>
                <a:ext cx="251644" cy="52017"/>
              </a:xfrm>
              <a:custGeom>
                <a:avLst/>
                <a:gdLst/>
                <a:ahLst/>
                <a:cxnLst/>
                <a:rect l="l" t="t" r="r" b="b"/>
                <a:pathLst>
                  <a:path w="251644" h="52017" extrusionOk="0">
                    <a:moveTo>
                      <a:pt x="0" y="52017"/>
                    </a:moveTo>
                    <a:cubicBezTo>
                      <a:pt x="32200" y="19922"/>
                      <a:pt x="76715" y="0"/>
                      <a:pt x="125772" y="0"/>
                    </a:cubicBezTo>
                    <a:cubicBezTo>
                      <a:pt x="174829" y="0"/>
                      <a:pt x="219444" y="19922"/>
                      <a:pt x="251644" y="52017"/>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19" name="Google Shape;2818;p178">
                <a:extLst>
                  <a:ext uri="{FF2B5EF4-FFF2-40B4-BE49-F238E27FC236}">
                    <a16:creationId xmlns:a16="http://schemas.microsoft.com/office/drawing/2014/main" id="{AAB3999D-A449-9FD9-015E-8EACCB46D461}"/>
                  </a:ext>
                </a:extLst>
              </p:cNvPr>
              <p:cNvSpPr/>
              <p:nvPr/>
            </p:nvSpPr>
            <p:spPr>
              <a:xfrm>
                <a:off x="10387283" y="11236403"/>
                <a:ext cx="131929" cy="27165"/>
              </a:xfrm>
              <a:custGeom>
                <a:avLst/>
                <a:gdLst/>
                <a:ahLst/>
                <a:cxnLst/>
                <a:rect l="l" t="t" r="r" b="b"/>
                <a:pathLst>
                  <a:path w="131929" h="27165" extrusionOk="0">
                    <a:moveTo>
                      <a:pt x="0" y="27166"/>
                    </a:moveTo>
                    <a:cubicBezTo>
                      <a:pt x="16958" y="10363"/>
                      <a:pt x="40275" y="0"/>
                      <a:pt x="65914" y="0"/>
                    </a:cubicBezTo>
                    <a:cubicBezTo>
                      <a:pt x="91553" y="0"/>
                      <a:pt x="115072" y="10464"/>
                      <a:pt x="131929" y="27166"/>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020" name="Google Shape;2819;p178">
            <a:extLst>
              <a:ext uri="{FF2B5EF4-FFF2-40B4-BE49-F238E27FC236}">
                <a16:creationId xmlns:a16="http://schemas.microsoft.com/office/drawing/2014/main" id="{DCB791B3-0D67-CFCB-3AED-9F0B09225CCE}"/>
              </a:ext>
            </a:extLst>
          </p:cNvPr>
          <p:cNvGrpSpPr/>
          <p:nvPr/>
        </p:nvGrpSpPr>
        <p:grpSpPr>
          <a:xfrm>
            <a:off x="4093759" y="5598932"/>
            <a:ext cx="588437" cy="369777"/>
            <a:chOff x="8186723" y="11197864"/>
            <a:chExt cx="1176873" cy="739553"/>
          </a:xfrm>
        </p:grpSpPr>
        <p:sp>
          <p:nvSpPr>
            <p:cNvPr id="3021" name="Google Shape;2820;p178">
              <a:extLst>
                <a:ext uri="{FF2B5EF4-FFF2-40B4-BE49-F238E27FC236}">
                  <a16:creationId xmlns:a16="http://schemas.microsoft.com/office/drawing/2014/main" id="{E3CFC83D-AD8A-0D6E-9ED6-716BBB4A0599}"/>
                </a:ext>
              </a:extLst>
            </p:cNvPr>
            <p:cNvSpPr/>
            <p:nvPr/>
          </p:nvSpPr>
          <p:spPr>
            <a:xfrm>
              <a:off x="8302781" y="11197864"/>
              <a:ext cx="944644" cy="641332"/>
            </a:xfrm>
            <a:custGeom>
              <a:avLst/>
              <a:gdLst/>
              <a:ahLst/>
              <a:cxnLst/>
              <a:rect l="l" t="t" r="r" b="b"/>
              <a:pathLst>
                <a:path w="944644" h="641332" extrusionOk="0">
                  <a:moveTo>
                    <a:pt x="0" y="641333"/>
                  </a:moveTo>
                  <a:lnTo>
                    <a:pt x="0" y="49395"/>
                  </a:lnTo>
                  <a:cubicBezTo>
                    <a:pt x="0" y="22080"/>
                    <a:pt x="22050" y="0"/>
                    <a:pt x="49329" y="0"/>
                  </a:cubicBezTo>
                  <a:lnTo>
                    <a:pt x="895315" y="0"/>
                  </a:lnTo>
                  <a:cubicBezTo>
                    <a:pt x="922594" y="0"/>
                    <a:pt x="944645" y="22080"/>
                    <a:pt x="944645" y="49395"/>
                  </a:cubicBezTo>
                  <a:lnTo>
                    <a:pt x="944645" y="636097"/>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2" name="Google Shape;2821;p178">
              <a:extLst>
                <a:ext uri="{FF2B5EF4-FFF2-40B4-BE49-F238E27FC236}">
                  <a16:creationId xmlns:a16="http://schemas.microsoft.com/office/drawing/2014/main" id="{F1D31E91-40D5-4CA7-B46F-AC7D94D8EEF6}"/>
                </a:ext>
              </a:extLst>
            </p:cNvPr>
            <p:cNvSpPr/>
            <p:nvPr/>
          </p:nvSpPr>
          <p:spPr>
            <a:xfrm>
              <a:off x="8186723" y="11839197"/>
              <a:ext cx="1176873" cy="98220"/>
            </a:xfrm>
            <a:custGeom>
              <a:avLst/>
              <a:gdLst/>
              <a:ahLst/>
              <a:cxnLst/>
              <a:rect l="l" t="t" r="r" b="b"/>
              <a:pathLst>
                <a:path w="1176873" h="98220" extrusionOk="0">
                  <a:moveTo>
                    <a:pt x="692778" y="0"/>
                  </a:moveTo>
                  <a:lnTo>
                    <a:pt x="674706" y="28339"/>
                  </a:lnTo>
                  <a:lnTo>
                    <a:pt x="501940" y="28339"/>
                  </a:lnTo>
                  <a:lnTo>
                    <a:pt x="483868" y="0"/>
                  </a:lnTo>
                  <a:lnTo>
                    <a:pt x="9329" y="0"/>
                  </a:lnTo>
                  <a:cubicBezTo>
                    <a:pt x="2509" y="0"/>
                    <a:pt x="-2037" y="7170"/>
                    <a:pt x="918" y="13316"/>
                  </a:cubicBezTo>
                  <a:cubicBezTo>
                    <a:pt x="25242" y="64759"/>
                    <a:pt x="77185" y="98220"/>
                    <a:pt x="134925" y="98220"/>
                  </a:cubicBezTo>
                  <a:lnTo>
                    <a:pt x="1041948" y="98220"/>
                  </a:lnTo>
                  <a:cubicBezTo>
                    <a:pt x="1099688" y="98220"/>
                    <a:pt x="1151632" y="64759"/>
                    <a:pt x="1175955" y="13316"/>
                  </a:cubicBezTo>
                  <a:cubicBezTo>
                    <a:pt x="1178911" y="7170"/>
                    <a:pt x="1174364" y="0"/>
                    <a:pt x="1167545" y="0"/>
                  </a:cubicBezTo>
                  <a:lnTo>
                    <a:pt x="692892" y="0"/>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23" name="Google Shape;2822;p178">
            <a:extLst>
              <a:ext uri="{FF2B5EF4-FFF2-40B4-BE49-F238E27FC236}">
                <a16:creationId xmlns:a16="http://schemas.microsoft.com/office/drawing/2014/main" id="{C8F141C9-DAFB-AB06-FEED-22A013443301}"/>
              </a:ext>
            </a:extLst>
          </p:cNvPr>
          <p:cNvGrpSpPr/>
          <p:nvPr/>
        </p:nvGrpSpPr>
        <p:grpSpPr>
          <a:xfrm>
            <a:off x="3175009" y="5545003"/>
            <a:ext cx="481327" cy="481327"/>
            <a:chOff x="6349223" y="11090006"/>
            <a:chExt cx="962654" cy="962654"/>
          </a:xfrm>
        </p:grpSpPr>
        <p:sp>
          <p:nvSpPr>
            <p:cNvPr id="3024" name="Google Shape;2823;p178">
              <a:extLst>
                <a:ext uri="{FF2B5EF4-FFF2-40B4-BE49-F238E27FC236}">
                  <a16:creationId xmlns:a16="http://schemas.microsoft.com/office/drawing/2014/main" id="{CB457CDB-48BD-CD68-E159-B4C38AC3CE71}"/>
                </a:ext>
              </a:extLst>
            </p:cNvPr>
            <p:cNvSpPr/>
            <p:nvPr/>
          </p:nvSpPr>
          <p:spPr>
            <a:xfrm>
              <a:off x="6488382" y="11229165"/>
              <a:ext cx="684336" cy="684336"/>
            </a:xfrm>
            <a:custGeom>
              <a:avLst/>
              <a:gdLst/>
              <a:ahLst/>
              <a:cxnLst/>
              <a:rect l="l" t="t" r="r" b="b"/>
              <a:pathLst>
                <a:path w="684336" h="684336" extrusionOk="0">
                  <a:moveTo>
                    <a:pt x="627308" y="0"/>
                  </a:moveTo>
                  <a:cubicBezTo>
                    <a:pt x="658804" y="0"/>
                    <a:pt x="684336" y="25532"/>
                    <a:pt x="684336" y="57028"/>
                  </a:cubicBezTo>
                  <a:lnTo>
                    <a:pt x="684336" y="627308"/>
                  </a:lnTo>
                  <a:cubicBezTo>
                    <a:pt x="684336" y="658804"/>
                    <a:pt x="658804" y="684336"/>
                    <a:pt x="627308" y="684336"/>
                  </a:cubicBezTo>
                  <a:lnTo>
                    <a:pt x="57028" y="684336"/>
                  </a:lnTo>
                  <a:cubicBezTo>
                    <a:pt x="25532" y="684336"/>
                    <a:pt x="0" y="658804"/>
                    <a:pt x="0" y="627308"/>
                  </a:cubicBezTo>
                  <a:lnTo>
                    <a:pt x="0" y="57028"/>
                  </a:lnTo>
                  <a:cubicBezTo>
                    <a:pt x="0" y="25532"/>
                    <a:pt x="25532" y="0"/>
                    <a:pt x="57028" y="0"/>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5" name="Google Shape;2824;p178">
              <a:extLst>
                <a:ext uri="{FF2B5EF4-FFF2-40B4-BE49-F238E27FC236}">
                  <a16:creationId xmlns:a16="http://schemas.microsoft.com/office/drawing/2014/main" id="{9E0448AE-B495-B238-C3CF-8253DA32C438}"/>
                </a:ext>
              </a:extLst>
            </p:cNvPr>
            <p:cNvSpPr/>
            <p:nvPr/>
          </p:nvSpPr>
          <p:spPr>
            <a:xfrm>
              <a:off x="6614307" y="11355227"/>
              <a:ext cx="432348" cy="432348"/>
            </a:xfrm>
            <a:custGeom>
              <a:avLst/>
              <a:gdLst/>
              <a:ahLst/>
              <a:cxnLst/>
              <a:rect l="l" t="t" r="r" b="b"/>
              <a:pathLst>
                <a:path w="432348" h="432348" extrusionOk="0">
                  <a:moveTo>
                    <a:pt x="432349" y="97412"/>
                  </a:moveTo>
                  <a:lnTo>
                    <a:pt x="432349" y="432349"/>
                  </a:lnTo>
                  <a:lnTo>
                    <a:pt x="0" y="432349"/>
                  </a:lnTo>
                  <a:lnTo>
                    <a:pt x="0" y="0"/>
                  </a:lnTo>
                  <a:lnTo>
                    <a:pt x="352673" y="0"/>
                  </a:lnTo>
                  <a:lnTo>
                    <a:pt x="391965" y="39292"/>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6" name="Google Shape;2825;p178">
              <a:extLst>
                <a:ext uri="{FF2B5EF4-FFF2-40B4-BE49-F238E27FC236}">
                  <a16:creationId xmlns:a16="http://schemas.microsoft.com/office/drawing/2014/main" id="{1EC43B1D-385A-CDCF-525E-F1254A005DEF}"/>
                </a:ext>
              </a:extLst>
            </p:cNvPr>
            <p:cNvSpPr/>
            <p:nvPr/>
          </p:nvSpPr>
          <p:spPr>
            <a:xfrm>
              <a:off x="7006273" y="11394382"/>
              <a:ext cx="40383" cy="66305"/>
            </a:xfrm>
            <a:custGeom>
              <a:avLst/>
              <a:gdLst/>
              <a:ahLst/>
              <a:cxnLst/>
              <a:rect l="l" t="t" r="r" b="b"/>
              <a:pathLst>
                <a:path w="40383" h="66305" extrusionOk="0">
                  <a:moveTo>
                    <a:pt x="0" y="0"/>
                  </a:moveTo>
                  <a:lnTo>
                    <a:pt x="40383" y="40383"/>
                  </a:lnTo>
                  <a:lnTo>
                    <a:pt x="40383" y="66305"/>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7" name="Google Shape;2826;p178">
              <a:extLst>
                <a:ext uri="{FF2B5EF4-FFF2-40B4-BE49-F238E27FC236}">
                  <a16:creationId xmlns:a16="http://schemas.microsoft.com/office/drawing/2014/main" id="{29647A93-C68C-581A-D954-C54CB06CC38B}"/>
                </a:ext>
              </a:extLst>
            </p:cNvPr>
            <p:cNvSpPr/>
            <p:nvPr/>
          </p:nvSpPr>
          <p:spPr>
            <a:xfrm>
              <a:off x="7254577" y="11355227"/>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8" name="Google Shape;2827;p178">
              <a:extLst>
                <a:ext uri="{FF2B5EF4-FFF2-40B4-BE49-F238E27FC236}">
                  <a16:creationId xmlns:a16="http://schemas.microsoft.com/office/drawing/2014/main" id="{FD0F9EEB-FB68-9F46-B7C4-FD19D747CE32}"/>
                </a:ext>
              </a:extLst>
            </p:cNvPr>
            <p:cNvSpPr/>
            <p:nvPr/>
          </p:nvSpPr>
          <p:spPr>
            <a:xfrm>
              <a:off x="7254577" y="11499298"/>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29" name="Google Shape;2828;p178">
              <a:extLst>
                <a:ext uri="{FF2B5EF4-FFF2-40B4-BE49-F238E27FC236}">
                  <a16:creationId xmlns:a16="http://schemas.microsoft.com/office/drawing/2014/main" id="{A7280DE4-44F8-082C-B6FC-A87681D7D9A7}"/>
                </a:ext>
              </a:extLst>
            </p:cNvPr>
            <p:cNvSpPr/>
            <p:nvPr/>
          </p:nvSpPr>
          <p:spPr>
            <a:xfrm>
              <a:off x="7254577" y="11643368"/>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0" name="Google Shape;2829;p178">
              <a:extLst>
                <a:ext uri="{FF2B5EF4-FFF2-40B4-BE49-F238E27FC236}">
                  <a16:creationId xmlns:a16="http://schemas.microsoft.com/office/drawing/2014/main" id="{43785733-9885-DA62-4183-278CBF794F0E}"/>
                </a:ext>
              </a:extLst>
            </p:cNvPr>
            <p:cNvSpPr/>
            <p:nvPr/>
          </p:nvSpPr>
          <p:spPr>
            <a:xfrm>
              <a:off x="7254577" y="11787439"/>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1" name="Google Shape;2830;p178">
              <a:extLst>
                <a:ext uri="{FF2B5EF4-FFF2-40B4-BE49-F238E27FC236}">
                  <a16:creationId xmlns:a16="http://schemas.microsoft.com/office/drawing/2014/main" id="{3E642683-0032-B7FA-F725-0BB1C33E5A40}"/>
                </a:ext>
              </a:extLst>
            </p:cNvPr>
            <p:cNvSpPr/>
            <p:nvPr/>
          </p:nvSpPr>
          <p:spPr>
            <a:xfrm>
              <a:off x="6349223" y="11355227"/>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2" name="Google Shape;2831;p178">
              <a:extLst>
                <a:ext uri="{FF2B5EF4-FFF2-40B4-BE49-F238E27FC236}">
                  <a16:creationId xmlns:a16="http://schemas.microsoft.com/office/drawing/2014/main" id="{0CCB2B41-D3CE-47C0-354F-37E6070D78C7}"/>
                </a:ext>
              </a:extLst>
            </p:cNvPr>
            <p:cNvSpPr/>
            <p:nvPr/>
          </p:nvSpPr>
          <p:spPr>
            <a:xfrm>
              <a:off x="6349223" y="11499298"/>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3" name="Google Shape;2832;p178">
              <a:extLst>
                <a:ext uri="{FF2B5EF4-FFF2-40B4-BE49-F238E27FC236}">
                  <a16:creationId xmlns:a16="http://schemas.microsoft.com/office/drawing/2014/main" id="{EEF89B1C-4CFB-F238-0AB9-6CF05DE7B8CF}"/>
                </a:ext>
              </a:extLst>
            </p:cNvPr>
            <p:cNvSpPr/>
            <p:nvPr/>
          </p:nvSpPr>
          <p:spPr>
            <a:xfrm>
              <a:off x="6349223" y="11643368"/>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4" name="Google Shape;2833;p178">
              <a:extLst>
                <a:ext uri="{FF2B5EF4-FFF2-40B4-BE49-F238E27FC236}">
                  <a16:creationId xmlns:a16="http://schemas.microsoft.com/office/drawing/2014/main" id="{47C337DA-B9CA-1F0F-EC98-503A7D214288}"/>
                </a:ext>
              </a:extLst>
            </p:cNvPr>
            <p:cNvSpPr/>
            <p:nvPr/>
          </p:nvSpPr>
          <p:spPr>
            <a:xfrm>
              <a:off x="6349223" y="11787439"/>
              <a:ext cx="57300" cy="13643"/>
            </a:xfrm>
            <a:custGeom>
              <a:avLst/>
              <a:gdLst/>
              <a:ahLst/>
              <a:cxnLst/>
              <a:rect l="l" t="t" r="r" b="b"/>
              <a:pathLst>
                <a:path w="57300" h="13643" extrusionOk="0">
                  <a:moveTo>
                    <a:pt x="0" y="0"/>
                  </a:moveTo>
                  <a:lnTo>
                    <a:pt x="57301"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5" name="Google Shape;2834;p178">
              <a:extLst>
                <a:ext uri="{FF2B5EF4-FFF2-40B4-BE49-F238E27FC236}">
                  <a16:creationId xmlns:a16="http://schemas.microsoft.com/office/drawing/2014/main" id="{1544FACF-FEAD-3F89-1DC2-BA03A5738111}"/>
                </a:ext>
              </a:extLst>
            </p:cNvPr>
            <p:cNvSpPr/>
            <p:nvPr/>
          </p:nvSpPr>
          <p:spPr>
            <a:xfrm>
              <a:off x="7046656" y="11995360"/>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6" name="Google Shape;2835;p178">
              <a:extLst>
                <a:ext uri="{FF2B5EF4-FFF2-40B4-BE49-F238E27FC236}">
                  <a16:creationId xmlns:a16="http://schemas.microsoft.com/office/drawing/2014/main" id="{918ACF46-96DF-FF62-82B0-9C13F621DB0E}"/>
                </a:ext>
              </a:extLst>
            </p:cNvPr>
            <p:cNvSpPr/>
            <p:nvPr/>
          </p:nvSpPr>
          <p:spPr>
            <a:xfrm>
              <a:off x="6902585" y="11995360"/>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7" name="Google Shape;2836;p178">
              <a:extLst>
                <a:ext uri="{FF2B5EF4-FFF2-40B4-BE49-F238E27FC236}">
                  <a16:creationId xmlns:a16="http://schemas.microsoft.com/office/drawing/2014/main" id="{F06F2708-6C28-9EED-A96E-F61B99E751A5}"/>
                </a:ext>
              </a:extLst>
            </p:cNvPr>
            <p:cNvSpPr/>
            <p:nvPr/>
          </p:nvSpPr>
          <p:spPr>
            <a:xfrm>
              <a:off x="6758515" y="11995360"/>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8" name="Google Shape;2837;p178">
              <a:extLst>
                <a:ext uri="{FF2B5EF4-FFF2-40B4-BE49-F238E27FC236}">
                  <a16:creationId xmlns:a16="http://schemas.microsoft.com/office/drawing/2014/main" id="{A2E7B380-82C2-B76D-0BEC-18550E8F9B90}"/>
                </a:ext>
              </a:extLst>
            </p:cNvPr>
            <p:cNvSpPr/>
            <p:nvPr/>
          </p:nvSpPr>
          <p:spPr>
            <a:xfrm>
              <a:off x="6614444" y="11995360"/>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39" name="Google Shape;2838;p178">
              <a:extLst>
                <a:ext uri="{FF2B5EF4-FFF2-40B4-BE49-F238E27FC236}">
                  <a16:creationId xmlns:a16="http://schemas.microsoft.com/office/drawing/2014/main" id="{19BB7555-49BA-06DF-329F-52BFD731DACE}"/>
                </a:ext>
              </a:extLst>
            </p:cNvPr>
            <p:cNvSpPr/>
            <p:nvPr/>
          </p:nvSpPr>
          <p:spPr>
            <a:xfrm>
              <a:off x="7046656" y="11090006"/>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0" name="Google Shape;2839;p178">
              <a:extLst>
                <a:ext uri="{FF2B5EF4-FFF2-40B4-BE49-F238E27FC236}">
                  <a16:creationId xmlns:a16="http://schemas.microsoft.com/office/drawing/2014/main" id="{875BF8F5-1148-0B2A-3E07-E2AB675BD96C}"/>
                </a:ext>
              </a:extLst>
            </p:cNvPr>
            <p:cNvSpPr/>
            <p:nvPr/>
          </p:nvSpPr>
          <p:spPr>
            <a:xfrm>
              <a:off x="6902585" y="11090006"/>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1" name="Google Shape;2840;p178">
              <a:extLst>
                <a:ext uri="{FF2B5EF4-FFF2-40B4-BE49-F238E27FC236}">
                  <a16:creationId xmlns:a16="http://schemas.microsoft.com/office/drawing/2014/main" id="{CE2039FA-7E0E-A281-0ED4-A2821769DFF6}"/>
                </a:ext>
              </a:extLst>
            </p:cNvPr>
            <p:cNvSpPr/>
            <p:nvPr/>
          </p:nvSpPr>
          <p:spPr>
            <a:xfrm>
              <a:off x="6758515" y="11090006"/>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2" name="Google Shape;2841;p178">
              <a:extLst>
                <a:ext uri="{FF2B5EF4-FFF2-40B4-BE49-F238E27FC236}">
                  <a16:creationId xmlns:a16="http://schemas.microsoft.com/office/drawing/2014/main" id="{BAA0A136-1D7A-A14C-D608-BF298A51A780}"/>
                </a:ext>
              </a:extLst>
            </p:cNvPr>
            <p:cNvSpPr/>
            <p:nvPr/>
          </p:nvSpPr>
          <p:spPr>
            <a:xfrm>
              <a:off x="6614444" y="11090006"/>
              <a:ext cx="13643" cy="57300"/>
            </a:xfrm>
            <a:custGeom>
              <a:avLst/>
              <a:gdLst/>
              <a:ahLst/>
              <a:cxnLst/>
              <a:rect l="l" t="t" r="r" b="b"/>
              <a:pathLst>
                <a:path w="13643" h="57300" extrusionOk="0">
                  <a:moveTo>
                    <a:pt x="0" y="0"/>
                  </a:moveTo>
                  <a:lnTo>
                    <a:pt x="0" y="5730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43" name="Google Shape;2842;p178">
            <a:extLst>
              <a:ext uri="{FF2B5EF4-FFF2-40B4-BE49-F238E27FC236}">
                <a16:creationId xmlns:a16="http://schemas.microsoft.com/office/drawing/2014/main" id="{6748D670-7F2D-6116-6AE7-8905E35860EC}"/>
              </a:ext>
            </a:extLst>
          </p:cNvPr>
          <p:cNvGrpSpPr/>
          <p:nvPr/>
        </p:nvGrpSpPr>
        <p:grpSpPr>
          <a:xfrm>
            <a:off x="2476393" y="5535444"/>
            <a:ext cx="251571" cy="506261"/>
            <a:chOff x="4951991" y="11070887"/>
            <a:chExt cx="503142" cy="1012522"/>
          </a:xfrm>
        </p:grpSpPr>
        <p:sp>
          <p:nvSpPr>
            <p:cNvPr id="3044" name="Google Shape;2843;p178">
              <a:extLst>
                <a:ext uri="{FF2B5EF4-FFF2-40B4-BE49-F238E27FC236}">
                  <a16:creationId xmlns:a16="http://schemas.microsoft.com/office/drawing/2014/main" id="{3E6F78B8-7E4D-4178-65DA-1C3CB0F6C11B}"/>
                </a:ext>
              </a:extLst>
            </p:cNvPr>
            <p:cNvSpPr/>
            <p:nvPr/>
          </p:nvSpPr>
          <p:spPr>
            <a:xfrm>
              <a:off x="4951991" y="11263012"/>
              <a:ext cx="503142" cy="820397"/>
            </a:xfrm>
            <a:custGeom>
              <a:avLst/>
              <a:gdLst/>
              <a:ahLst/>
              <a:cxnLst/>
              <a:rect l="l" t="t" r="r" b="b"/>
              <a:pathLst>
                <a:path w="503142" h="820397" extrusionOk="0">
                  <a:moveTo>
                    <a:pt x="0" y="0"/>
                  </a:moveTo>
                  <a:lnTo>
                    <a:pt x="503142" y="0"/>
                  </a:lnTo>
                  <a:lnTo>
                    <a:pt x="503142" y="645703"/>
                  </a:lnTo>
                  <a:cubicBezTo>
                    <a:pt x="503142" y="742158"/>
                    <a:pt x="424571" y="820398"/>
                    <a:pt x="327707" y="820398"/>
                  </a:cubicBezTo>
                  <a:lnTo>
                    <a:pt x="175435" y="820398"/>
                  </a:lnTo>
                  <a:cubicBezTo>
                    <a:pt x="78571" y="820398"/>
                    <a:pt x="0" y="742158"/>
                    <a:pt x="0" y="645703"/>
                  </a:cubicBezTo>
                  <a:lnTo>
                    <a:pt x="0" y="0"/>
                  </a:lnTo>
                  <a:lnTo>
                    <a:pt x="0" y="0"/>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5" name="Google Shape;2844;p178">
              <a:extLst>
                <a:ext uri="{FF2B5EF4-FFF2-40B4-BE49-F238E27FC236}">
                  <a16:creationId xmlns:a16="http://schemas.microsoft.com/office/drawing/2014/main" id="{F88D69FA-8E93-0D8A-6678-65FA3A322D11}"/>
                </a:ext>
              </a:extLst>
            </p:cNvPr>
            <p:cNvSpPr/>
            <p:nvPr/>
          </p:nvSpPr>
          <p:spPr>
            <a:xfrm>
              <a:off x="5088470" y="11558539"/>
              <a:ext cx="230316" cy="229344"/>
            </a:xfrm>
            <a:custGeom>
              <a:avLst/>
              <a:gdLst/>
              <a:ahLst/>
              <a:cxnLst/>
              <a:rect l="l" t="t" r="r" b="b"/>
              <a:pathLst>
                <a:path w="230316" h="229344" extrusionOk="0">
                  <a:moveTo>
                    <a:pt x="230316" y="114672"/>
                  </a:moveTo>
                  <a:cubicBezTo>
                    <a:pt x="230316" y="178004"/>
                    <a:pt x="178758" y="229344"/>
                    <a:pt x="115158" y="229344"/>
                  </a:cubicBezTo>
                  <a:cubicBezTo>
                    <a:pt x="51558" y="229344"/>
                    <a:pt x="0" y="178004"/>
                    <a:pt x="0" y="114672"/>
                  </a:cubicBezTo>
                  <a:cubicBezTo>
                    <a:pt x="0" y="51340"/>
                    <a:pt x="51558" y="0"/>
                    <a:pt x="115158" y="0"/>
                  </a:cubicBezTo>
                  <a:cubicBezTo>
                    <a:pt x="178758" y="0"/>
                    <a:pt x="230316" y="51340"/>
                    <a:pt x="230316" y="114672"/>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6" name="Google Shape;2845;p178">
              <a:extLst>
                <a:ext uri="{FF2B5EF4-FFF2-40B4-BE49-F238E27FC236}">
                  <a16:creationId xmlns:a16="http://schemas.microsoft.com/office/drawing/2014/main" id="{C0702F8F-6104-D2B6-7806-6CD782E3124E}"/>
                </a:ext>
              </a:extLst>
            </p:cNvPr>
            <p:cNvSpPr/>
            <p:nvPr/>
          </p:nvSpPr>
          <p:spPr>
            <a:xfrm>
              <a:off x="5062412" y="11070887"/>
              <a:ext cx="282301" cy="192125"/>
            </a:xfrm>
            <a:custGeom>
              <a:avLst/>
              <a:gdLst/>
              <a:ahLst/>
              <a:cxnLst/>
              <a:rect l="l" t="t" r="r" b="b"/>
              <a:pathLst>
                <a:path w="282301" h="192125" extrusionOk="0">
                  <a:moveTo>
                    <a:pt x="282302" y="187014"/>
                  </a:moveTo>
                  <a:lnTo>
                    <a:pt x="282302" y="0"/>
                  </a:lnTo>
                  <a:lnTo>
                    <a:pt x="0" y="0"/>
                  </a:lnTo>
                  <a:lnTo>
                    <a:pt x="0" y="192125"/>
                  </a:lnTo>
                  <a:lnTo>
                    <a:pt x="282302" y="192125"/>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047" name="Google Shape;2846;p178">
              <a:extLst>
                <a:ext uri="{FF2B5EF4-FFF2-40B4-BE49-F238E27FC236}">
                  <a16:creationId xmlns:a16="http://schemas.microsoft.com/office/drawing/2014/main" id="{9D0757DD-A52B-BE1D-92C6-2DDCF91971E6}"/>
                </a:ext>
              </a:extLst>
            </p:cNvPr>
            <p:cNvGrpSpPr/>
            <p:nvPr/>
          </p:nvGrpSpPr>
          <p:grpSpPr>
            <a:xfrm>
              <a:off x="5152959" y="11149650"/>
              <a:ext cx="114367" cy="34598"/>
              <a:chOff x="5152959" y="11149650"/>
              <a:chExt cx="114367" cy="34598"/>
            </a:xfrm>
          </p:grpSpPr>
          <p:sp>
            <p:nvSpPr>
              <p:cNvPr id="3048" name="Google Shape;2847;p178">
                <a:extLst>
                  <a:ext uri="{FF2B5EF4-FFF2-40B4-BE49-F238E27FC236}">
                    <a16:creationId xmlns:a16="http://schemas.microsoft.com/office/drawing/2014/main" id="{34BC784C-A541-9743-F71F-C4FE6AECC03B}"/>
                  </a:ext>
                </a:extLst>
              </p:cNvPr>
              <p:cNvSpPr/>
              <p:nvPr/>
            </p:nvSpPr>
            <p:spPr>
              <a:xfrm>
                <a:off x="5152959" y="11149650"/>
                <a:ext cx="13160" cy="34598"/>
              </a:xfrm>
              <a:custGeom>
                <a:avLst/>
                <a:gdLst/>
                <a:ahLst/>
                <a:cxnLst/>
                <a:rect l="l" t="t" r="r" b="b"/>
                <a:pathLst>
                  <a:path w="13160" h="34598" extrusionOk="0">
                    <a:moveTo>
                      <a:pt x="0" y="0"/>
                    </a:moveTo>
                    <a:lnTo>
                      <a:pt x="0" y="34598"/>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49" name="Google Shape;2848;p178">
                <a:extLst>
                  <a:ext uri="{FF2B5EF4-FFF2-40B4-BE49-F238E27FC236}">
                    <a16:creationId xmlns:a16="http://schemas.microsoft.com/office/drawing/2014/main" id="{D07682F0-53C1-E7BB-61E5-1326230AD4C1}"/>
                  </a:ext>
                </a:extLst>
              </p:cNvPr>
              <p:cNvSpPr/>
              <p:nvPr/>
            </p:nvSpPr>
            <p:spPr>
              <a:xfrm>
                <a:off x="5254166" y="11149650"/>
                <a:ext cx="13160" cy="34598"/>
              </a:xfrm>
              <a:custGeom>
                <a:avLst/>
                <a:gdLst/>
                <a:ahLst/>
                <a:cxnLst/>
                <a:rect l="l" t="t" r="r" b="b"/>
                <a:pathLst>
                  <a:path w="13160" h="34598" extrusionOk="0">
                    <a:moveTo>
                      <a:pt x="0" y="0"/>
                    </a:moveTo>
                    <a:lnTo>
                      <a:pt x="0" y="34598"/>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050" name="Google Shape;2849;p178">
            <a:extLst>
              <a:ext uri="{FF2B5EF4-FFF2-40B4-BE49-F238E27FC236}">
                <a16:creationId xmlns:a16="http://schemas.microsoft.com/office/drawing/2014/main" id="{6E635BA9-DF46-0FFF-A4E6-51794D308BAF}"/>
              </a:ext>
            </a:extLst>
          </p:cNvPr>
          <p:cNvGrpSpPr/>
          <p:nvPr/>
        </p:nvGrpSpPr>
        <p:grpSpPr>
          <a:xfrm>
            <a:off x="1631460" y="5554307"/>
            <a:ext cx="407363" cy="462905"/>
            <a:chOff x="3262125" y="11108613"/>
            <a:chExt cx="814726" cy="925810"/>
          </a:xfrm>
        </p:grpSpPr>
        <p:sp>
          <p:nvSpPr>
            <p:cNvPr id="3051" name="Google Shape;2850;p178">
              <a:extLst>
                <a:ext uri="{FF2B5EF4-FFF2-40B4-BE49-F238E27FC236}">
                  <a16:creationId xmlns:a16="http://schemas.microsoft.com/office/drawing/2014/main" id="{9511DF2E-703D-AFD1-D28F-F17BAA737D6C}"/>
                </a:ext>
              </a:extLst>
            </p:cNvPr>
            <p:cNvSpPr/>
            <p:nvPr/>
          </p:nvSpPr>
          <p:spPr>
            <a:xfrm>
              <a:off x="3461986" y="11501153"/>
              <a:ext cx="415003" cy="348432"/>
            </a:xfrm>
            <a:custGeom>
              <a:avLst/>
              <a:gdLst/>
              <a:ahLst/>
              <a:cxnLst/>
              <a:rect l="l" t="t" r="r" b="b"/>
              <a:pathLst>
                <a:path w="415003" h="348432" extrusionOk="0">
                  <a:moveTo>
                    <a:pt x="0" y="0"/>
                  </a:moveTo>
                  <a:lnTo>
                    <a:pt x="415004" y="0"/>
                  </a:lnTo>
                  <a:lnTo>
                    <a:pt x="415004" y="348433"/>
                  </a:lnTo>
                  <a:lnTo>
                    <a:pt x="0" y="348433"/>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2" name="Google Shape;2851;p178">
              <a:extLst>
                <a:ext uri="{FF2B5EF4-FFF2-40B4-BE49-F238E27FC236}">
                  <a16:creationId xmlns:a16="http://schemas.microsoft.com/office/drawing/2014/main" id="{D32DDEE7-08C7-5E52-054B-FDEB1DD496D0}"/>
                </a:ext>
              </a:extLst>
            </p:cNvPr>
            <p:cNvSpPr/>
            <p:nvPr/>
          </p:nvSpPr>
          <p:spPr>
            <a:xfrm>
              <a:off x="3461986" y="11108613"/>
              <a:ext cx="14982" cy="85264"/>
            </a:xfrm>
            <a:custGeom>
              <a:avLst/>
              <a:gdLst/>
              <a:ahLst/>
              <a:cxnLst/>
              <a:rect l="l" t="t" r="r" b="b"/>
              <a:pathLst>
                <a:path w="14982" h="85264" extrusionOk="0">
                  <a:moveTo>
                    <a:pt x="0" y="0"/>
                  </a:moveTo>
                  <a:lnTo>
                    <a:pt x="0" y="85264"/>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3" name="Google Shape;2852;p178">
              <a:extLst>
                <a:ext uri="{FF2B5EF4-FFF2-40B4-BE49-F238E27FC236}">
                  <a16:creationId xmlns:a16="http://schemas.microsoft.com/office/drawing/2014/main" id="{2EAECF16-B0C7-D304-3517-A78079153C63}"/>
                </a:ext>
              </a:extLst>
            </p:cNvPr>
            <p:cNvSpPr/>
            <p:nvPr/>
          </p:nvSpPr>
          <p:spPr>
            <a:xfrm>
              <a:off x="3565812" y="11108613"/>
              <a:ext cx="14982" cy="85264"/>
            </a:xfrm>
            <a:custGeom>
              <a:avLst/>
              <a:gdLst/>
              <a:ahLst/>
              <a:cxnLst/>
              <a:rect l="l" t="t" r="r" b="b"/>
              <a:pathLst>
                <a:path w="14982" h="85264" extrusionOk="0">
                  <a:moveTo>
                    <a:pt x="0" y="0"/>
                  </a:moveTo>
                  <a:lnTo>
                    <a:pt x="0" y="85264"/>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4" name="Google Shape;2853;p178">
              <a:extLst>
                <a:ext uri="{FF2B5EF4-FFF2-40B4-BE49-F238E27FC236}">
                  <a16:creationId xmlns:a16="http://schemas.microsoft.com/office/drawing/2014/main" id="{865FC32C-EE56-721C-9519-EEB64F52C181}"/>
                </a:ext>
              </a:extLst>
            </p:cNvPr>
            <p:cNvSpPr/>
            <p:nvPr/>
          </p:nvSpPr>
          <p:spPr>
            <a:xfrm>
              <a:off x="3669488" y="11108613"/>
              <a:ext cx="14982" cy="85264"/>
            </a:xfrm>
            <a:custGeom>
              <a:avLst/>
              <a:gdLst/>
              <a:ahLst/>
              <a:cxnLst/>
              <a:rect l="l" t="t" r="r" b="b"/>
              <a:pathLst>
                <a:path w="14982" h="85264" extrusionOk="0">
                  <a:moveTo>
                    <a:pt x="0" y="0"/>
                  </a:moveTo>
                  <a:lnTo>
                    <a:pt x="0" y="85264"/>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5" name="Google Shape;2854;p178">
              <a:extLst>
                <a:ext uri="{FF2B5EF4-FFF2-40B4-BE49-F238E27FC236}">
                  <a16:creationId xmlns:a16="http://schemas.microsoft.com/office/drawing/2014/main" id="{B9728857-7F5B-4F11-A0EB-9F6C6907A248}"/>
                </a:ext>
              </a:extLst>
            </p:cNvPr>
            <p:cNvSpPr/>
            <p:nvPr/>
          </p:nvSpPr>
          <p:spPr>
            <a:xfrm>
              <a:off x="3773313" y="11108613"/>
              <a:ext cx="14982" cy="85264"/>
            </a:xfrm>
            <a:custGeom>
              <a:avLst/>
              <a:gdLst/>
              <a:ahLst/>
              <a:cxnLst/>
              <a:rect l="l" t="t" r="r" b="b"/>
              <a:pathLst>
                <a:path w="14982" h="85264" extrusionOk="0">
                  <a:moveTo>
                    <a:pt x="0" y="0"/>
                  </a:moveTo>
                  <a:lnTo>
                    <a:pt x="0" y="85264"/>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6" name="Google Shape;2855;p178">
              <a:extLst>
                <a:ext uri="{FF2B5EF4-FFF2-40B4-BE49-F238E27FC236}">
                  <a16:creationId xmlns:a16="http://schemas.microsoft.com/office/drawing/2014/main" id="{B6FA9573-5E1B-9C5F-3A19-54B140F456BF}"/>
                </a:ext>
              </a:extLst>
            </p:cNvPr>
            <p:cNvSpPr/>
            <p:nvPr/>
          </p:nvSpPr>
          <p:spPr>
            <a:xfrm>
              <a:off x="3876990" y="11240050"/>
              <a:ext cx="14982" cy="44844"/>
            </a:xfrm>
            <a:custGeom>
              <a:avLst/>
              <a:gdLst/>
              <a:ahLst/>
              <a:cxnLst/>
              <a:rect l="l" t="t" r="r" b="b"/>
              <a:pathLst>
                <a:path w="14982" h="44844" extrusionOk="0">
                  <a:moveTo>
                    <a:pt x="0" y="0"/>
                  </a:moveTo>
                  <a:lnTo>
                    <a:pt x="0" y="44845"/>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57" name="Google Shape;2856;p178">
              <a:extLst>
                <a:ext uri="{FF2B5EF4-FFF2-40B4-BE49-F238E27FC236}">
                  <a16:creationId xmlns:a16="http://schemas.microsoft.com/office/drawing/2014/main" id="{26644C7B-B2B9-3D4B-F4F5-A2BB86E7CE26}"/>
                </a:ext>
              </a:extLst>
            </p:cNvPr>
            <p:cNvSpPr/>
            <p:nvPr/>
          </p:nvSpPr>
          <p:spPr>
            <a:xfrm>
              <a:off x="3262125" y="11108613"/>
              <a:ext cx="814726" cy="925810"/>
            </a:xfrm>
            <a:custGeom>
              <a:avLst/>
              <a:gdLst/>
              <a:ahLst/>
              <a:cxnLst/>
              <a:rect l="l" t="t" r="r" b="b"/>
              <a:pathLst>
                <a:path w="814726" h="925810" extrusionOk="0">
                  <a:moveTo>
                    <a:pt x="605426" y="0"/>
                  </a:moveTo>
                  <a:lnTo>
                    <a:pt x="618910" y="0"/>
                  </a:lnTo>
                  <a:lnTo>
                    <a:pt x="814726" y="192803"/>
                  </a:lnTo>
                  <a:lnTo>
                    <a:pt x="814726" y="871820"/>
                  </a:lnTo>
                  <a:cubicBezTo>
                    <a:pt x="814726" y="901618"/>
                    <a:pt x="790155" y="925810"/>
                    <a:pt x="759892" y="925810"/>
                  </a:cubicBezTo>
                  <a:lnTo>
                    <a:pt x="54834" y="925810"/>
                  </a:lnTo>
                  <a:cubicBezTo>
                    <a:pt x="24571" y="925810"/>
                    <a:pt x="0" y="901618"/>
                    <a:pt x="0" y="871820"/>
                  </a:cubicBezTo>
                  <a:lnTo>
                    <a:pt x="0" y="53991"/>
                  </a:lnTo>
                  <a:cubicBezTo>
                    <a:pt x="0" y="24193"/>
                    <a:pt x="24571" y="0"/>
                    <a:pt x="54834" y="0"/>
                  </a:cubicBezTo>
                  <a:lnTo>
                    <a:pt x="100080" y="0"/>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58" name="Google Shape;2857;p178">
            <a:extLst>
              <a:ext uri="{FF2B5EF4-FFF2-40B4-BE49-F238E27FC236}">
                <a16:creationId xmlns:a16="http://schemas.microsoft.com/office/drawing/2014/main" id="{CF6290B7-A6F3-3927-5F23-760031D50CA1}"/>
              </a:ext>
            </a:extLst>
          </p:cNvPr>
          <p:cNvGrpSpPr/>
          <p:nvPr/>
        </p:nvGrpSpPr>
        <p:grpSpPr>
          <a:xfrm>
            <a:off x="6752019" y="4002960"/>
            <a:ext cx="558176" cy="455206"/>
            <a:chOff x="13503243" y="8005920"/>
            <a:chExt cx="1116351" cy="910411"/>
          </a:xfrm>
        </p:grpSpPr>
        <p:sp>
          <p:nvSpPr>
            <p:cNvPr id="3059" name="Google Shape;2858;p178">
              <a:extLst>
                <a:ext uri="{FF2B5EF4-FFF2-40B4-BE49-F238E27FC236}">
                  <a16:creationId xmlns:a16="http://schemas.microsoft.com/office/drawing/2014/main" id="{394475DA-09FF-EB75-F42F-D1D2A417D382}"/>
                </a:ext>
              </a:extLst>
            </p:cNvPr>
            <p:cNvSpPr/>
            <p:nvPr/>
          </p:nvSpPr>
          <p:spPr>
            <a:xfrm>
              <a:off x="13507187" y="8005920"/>
              <a:ext cx="1108481" cy="229122"/>
            </a:xfrm>
            <a:custGeom>
              <a:avLst/>
              <a:gdLst/>
              <a:ahLst/>
              <a:cxnLst/>
              <a:rect l="l" t="t" r="r" b="b"/>
              <a:pathLst>
                <a:path w="1108481" h="229122" extrusionOk="0">
                  <a:moveTo>
                    <a:pt x="1103906" y="229122"/>
                  </a:moveTo>
                  <a:lnTo>
                    <a:pt x="4575" y="229122"/>
                  </a:lnTo>
                  <a:cubicBezTo>
                    <a:pt x="961" y="229122"/>
                    <a:pt x="-1247" y="225071"/>
                    <a:pt x="760" y="221931"/>
                  </a:cubicBezTo>
                  <a:lnTo>
                    <a:pt x="146434" y="0"/>
                  </a:lnTo>
                  <a:lnTo>
                    <a:pt x="961947" y="0"/>
                  </a:lnTo>
                  <a:lnTo>
                    <a:pt x="1107721" y="221931"/>
                  </a:lnTo>
                  <a:cubicBezTo>
                    <a:pt x="1109729" y="224969"/>
                    <a:pt x="1107520" y="229122"/>
                    <a:pt x="1103906" y="22912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0" name="Google Shape;2859;p178">
              <a:extLst>
                <a:ext uri="{FF2B5EF4-FFF2-40B4-BE49-F238E27FC236}">
                  <a16:creationId xmlns:a16="http://schemas.microsoft.com/office/drawing/2014/main" id="{A9B982A0-1616-DA0C-071D-6FFE00055808}"/>
                </a:ext>
              </a:extLst>
            </p:cNvPr>
            <p:cNvSpPr/>
            <p:nvPr/>
          </p:nvSpPr>
          <p:spPr>
            <a:xfrm>
              <a:off x="13503243" y="8235042"/>
              <a:ext cx="1116351" cy="681289"/>
            </a:xfrm>
            <a:custGeom>
              <a:avLst/>
              <a:gdLst/>
              <a:ahLst/>
              <a:cxnLst/>
              <a:rect l="l" t="t" r="r" b="b"/>
              <a:pathLst>
                <a:path w="1116351" h="681289" extrusionOk="0">
                  <a:moveTo>
                    <a:pt x="1794" y="12459"/>
                  </a:moveTo>
                  <a:lnTo>
                    <a:pt x="558185" y="681290"/>
                  </a:lnTo>
                  <a:lnTo>
                    <a:pt x="1114577" y="12459"/>
                  </a:lnTo>
                  <a:cubicBezTo>
                    <a:pt x="1118693" y="7496"/>
                    <a:pt x="1115180" y="0"/>
                    <a:pt x="1108855" y="0"/>
                  </a:cubicBezTo>
                  <a:lnTo>
                    <a:pt x="7516" y="0"/>
                  </a:lnTo>
                  <a:cubicBezTo>
                    <a:pt x="1091" y="0"/>
                    <a:pt x="-2323" y="7496"/>
                    <a:pt x="1794" y="1245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1" name="Google Shape;2860;p178">
              <a:extLst>
                <a:ext uri="{FF2B5EF4-FFF2-40B4-BE49-F238E27FC236}">
                  <a16:creationId xmlns:a16="http://schemas.microsoft.com/office/drawing/2014/main" id="{AAB43322-ADC9-B484-3A80-841543EA4D3E}"/>
                </a:ext>
              </a:extLst>
            </p:cNvPr>
            <p:cNvSpPr/>
            <p:nvPr/>
          </p:nvSpPr>
          <p:spPr>
            <a:xfrm>
              <a:off x="14065645" y="8246589"/>
              <a:ext cx="213541" cy="642393"/>
            </a:xfrm>
            <a:custGeom>
              <a:avLst/>
              <a:gdLst/>
              <a:ahLst/>
              <a:cxnLst/>
              <a:rect l="l" t="t" r="r" b="b"/>
              <a:pathLst>
                <a:path w="213541" h="642393" extrusionOk="0">
                  <a:moveTo>
                    <a:pt x="0" y="642394"/>
                  </a:moveTo>
                  <a:lnTo>
                    <a:pt x="21354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2" name="Google Shape;2861;p178">
              <a:extLst>
                <a:ext uri="{FF2B5EF4-FFF2-40B4-BE49-F238E27FC236}">
                  <a16:creationId xmlns:a16="http://schemas.microsoft.com/office/drawing/2014/main" id="{DF3C18E1-7F64-F82D-FC37-0E57851D97D6}"/>
                </a:ext>
              </a:extLst>
            </p:cNvPr>
            <p:cNvSpPr/>
            <p:nvPr/>
          </p:nvSpPr>
          <p:spPr>
            <a:xfrm>
              <a:off x="13843269" y="8235042"/>
              <a:ext cx="214344" cy="641684"/>
            </a:xfrm>
            <a:custGeom>
              <a:avLst/>
              <a:gdLst/>
              <a:ahLst/>
              <a:cxnLst/>
              <a:rect l="l" t="t" r="r" b="b"/>
              <a:pathLst>
                <a:path w="214344" h="641684" extrusionOk="0">
                  <a:moveTo>
                    <a:pt x="0" y="0"/>
                  </a:moveTo>
                  <a:lnTo>
                    <a:pt x="214344" y="64168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3" name="Google Shape;2862;p178">
              <a:extLst>
                <a:ext uri="{FF2B5EF4-FFF2-40B4-BE49-F238E27FC236}">
                  <a16:creationId xmlns:a16="http://schemas.microsoft.com/office/drawing/2014/main" id="{AB1AFD89-81D7-FA7E-B1B7-5F9CD289B7C0}"/>
                </a:ext>
              </a:extLst>
            </p:cNvPr>
            <p:cNvSpPr/>
            <p:nvPr/>
          </p:nvSpPr>
          <p:spPr>
            <a:xfrm>
              <a:off x="14077692" y="8010782"/>
              <a:ext cx="382807" cy="213234"/>
            </a:xfrm>
            <a:custGeom>
              <a:avLst/>
              <a:gdLst/>
              <a:ahLst/>
              <a:cxnLst/>
              <a:rect l="l" t="t" r="r" b="b"/>
              <a:pathLst>
                <a:path w="382807" h="213234" extrusionOk="0">
                  <a:moveTo>
                    <a:pt x="0" y="0"/>
                  </a:moveTo>
                  <a:lnTo>
                    <a:pt x="183523" y="206230"/>
                  </a:lnTo>
                  <a:cubicBezTo>
                    <a:pt x="193462" y="216056"/>
                    <a:pt x="209626" y="215448"/>
                    <a:pt x="218862" y="205015"/>
                  </a:cubicBezTo>
                  <a:lnTo>
                    <a:pt x="382808" y="405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4" name="Google Shape;2863;p178">
              <a:extLst>
                <a:ext uri="{FF2B5EF4-FFF2-40B4-BE49-F238E27FC236}">
                  <a16:creationId xmlns:a16="http://schemas.microsoft.com/office/drawing/2014/main" id="{3E3DE25A-E299-918E-08AE-60FCB6DF851D}"/>
                </a:ext>
              </a:extLst>
            </p:cNvPr>
            <p:cNvSpPr/>
            <p:nvPr/>
          </p:nvSpPr>
          <p:spPr>
            <a:xfrm>
              <a:off x="13658641" y="8006730"/>
              <a:ext cx="407003" cy="228312"/>
            </a:xfrm>
            <a:custGeom>
              <a:avLst/>
              <a:gdLst/>
              <a:ahLst/>
              <a:cxnLst/>
              <a:rect l="l" t="t" r="r" b="b"/>
              <a:pathLst>
                <a:path w="407003" h="228312" extrusionOk="0">
                  <a:moveTo>
                    <a:pt x="0" y="12155"/>
                  </a:moveTo>
                  <a:lnTo>
                    <a:pt x="184627" y="228312"/>
                  </a:lnTo>
                  <a:lnTo>
                    <a:pt x="40700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65" name="Google Shape;2864;p178">
            <a:extLst>
              <a:ext uri="{FF2B5EF4-FFF2-40B4-BE49-F238E27FC236}">
                <a16:creationId xmlns:a16="http://schemas.microsoft.com/office/drawing/2014/main" id="{22CB0082-B408-13FB-42C7-9CB95ADE0D4C}"/>
              </a:ext>
            </a:extLst>
          </p:cNvPr>
          <p:cNvGrpSpPr/>
          <p:nvPr/>
        </p:nvGrpSpPr>
        <p:grpSpPr>
          <a:xfrm>
            <a:off x="7529305" y="5548274"/>
            <a:ext cx="239102" cy="477787"/>
            <a:chOff x="15057815" y="11096547"/>
            <a:chExt cx="478204" cy="955573"/>
          </a:xfrm>
        </p:grpSpPr>
        <p:sp>
          <p:nvSpPr>
            <p:cNvPr id="3066" name="Google Shape;2865;p178">
              <a:extLst>
                <a:ext uri="{FF2B5EF4-FFF2-40B4-BE49-F238E27FC236}">
                  <a16:creationId xmlns:a16="http://schemas.microsoft.com/office/drawing/2014/main" id="{CABA29A5-3597-EBF3-5A1E-7C03B6453635}"/>
                </a:ext>
              </a:extLst>
            </p:cNvPr>
            <p:cNvSpPr/>
            <p:nvPr/>
          </p:nvSpPr>
          <p:spPr>
            <a:xfrm>
              <a:off x="15057815" y="11096547"/>
              <a:ext cx="478204" cy="955573"/>
            </a:xfrm>
            <a:custGeom>
              <a:avLst/>
              <a:gdLst/>
              <a:ahLst/>
              <a:cxnLst/>
              <a:rect l="l" t="t" r="r" b="b"/>
              <a:pathLst>
                <a:path w="478204" h="955573" extrusionOk="0">
                  <a:moveTo>
                    <a:pt x="120379" y="0"/>
                  </a:moveTo>
                  <a:lnTo>
                    <a:pt x="357825" y="0"/>
                  </a:lnTo>
                  <a:cubicBezTo>
                    <a:pt x="424089" y="0"/>
                    <a:pt x="478204" y="54445"/>
                    <a:pt x="478204" y="121113"/>
                  </a:cubicBezTo>
                  <a:lnTo>
                    <a:pt x="478204" y="834460"/>
                  </a:lnTo>
                  <a:cubicBezTo>
                    <a:pt x="478204" y="901128"/>
                    <a:pt x="424089" y="955573"/>
                    <a:pt x="357825" y="955573"/>
                  </a:cubicBezTo>
                  <a:lnTo>
                    <a:pt x="120379" y="955573"/>
                  </a:lnTo>
                  <a:cubicBezTo>
                    <a:pt x="54116" y="955573"/>
                    <a:pt x="0" y="901128"/>
                    <a:pt x="0" y="834460"/>
                  </a:cubicBezTo>
                  <a:lnTo>
                    <a:pt x="0" y="121113"/>
                  </a:lnTo>
                  <a:cubicBezTo>
                    <a:pt x="0" y="54445"/>
                    <a:pt x="54116" y="0"/>
                    <a:pt x="120379"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67" name="Google Shape;2866;p178">
              <a:extLst>
                <a:ext uri="{FF2B5EF4-FFF2-40B4-BE49-F238E27FC236}">
                  <a16:creationId xmlns:a16="http://schemas.microsoft.com/office/drawing/2014/main" id="{B9277CDB-183B-988D-717A-A5462D562A39}"/>
                </a:ext>
              </a:extLst>
            </p:cNvPr>
            <p:cNvSpPr/>
            <p:nvPr/>
          </p:nvSpPr>
          <p:spPr>
            <a:xfrm>
              <a:off x="15257711" y="11963230"/>
              <a:ext cx="82829" cy="11111"/>
            </a:xfrm>
            <a:custGeom>
              <a:avLst/>
              <a:gdLst/>
              <a:ahLst/>
              <a:cxnLst/>
              <a:rect l="l" t="t" r="r" b="b"/>
              <a:pathLst>
                <a:path w="82829" h="11111" extrusionOk="0">
                  <a:moveTo>
                    <a:pt x="0" y="0"/>
                  </a:moveTo>
                  <a:lnTo>
                    <a:pt x="828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68" name="Google Shape;2867;p178">
            <a:extLst>
              <a:ext uri="{FF2B5EF4-FFF2-40B4-BE49-F238E27FC236}">
                <a16:creationId xmlns:a16="http://schemas.microsoft.com/office/drawing/2014/main" id="{C91AC329-643A-4D2A-D422-F1A701B2D385}"/>
              </a:ext>
            </a:extLst>
          </p:cNvPr>
          <p:cNvGrpSpPr/>
          <p:nvPr/>
        </p:nvGrpSpPr>
        <p:grpSpPr>
          <a:xfrm>
            <a:off x="9614477" y="1750974"/>
            <a:ext cx="239102" cy="477787"/>
            <a:chOff x="19228159" y="3501947"/>
            <a:chExt cx="478204" cy="955573"/>
          </a:xfrm>
        </p:grpSpPr>
        <p:sp>
          <p:nvSpPr>
            <p:cNvPr id="3069" name="Google Shape;2868;p178">
              <a:extLst>
                <a:ext uri="{FF2B5EF4-FFF2-40B4-BE49-F238E27FC236}">
                  <a16:creationId xmlns:a16="http://schemas.microsoft.com/office/drawing/2014/main" id="{E892B174-DA37-3D7A-9A05-048A146494D2}"/>
                </a:ext>
              </a:extLst>
            </p:cNvPr>
            <p:cNvSpPr/>
            <p:nvPr/>
          </p:nvSpPr>
          <p:spPr>
            <a:xfrm>
              <a:off x="19228159" y="3501947"/>
              <a:ext cx="478204" cy="955573"/>
            </a:xfrm>
            <a:custGeom>
              <a:avLst/>
              <a:gdLst/>
              <a:ahLst/>
              <a:cxnLst/>
              <a:rect l="l" t="t" r="r" b="b"/>
              <a:pathLst>
                <a:path w="478204" h="955573" extrusionOk="0">
                  <a:moveTo>
                    <a:pt x="120379" y="0"/>
                  </a:moveTo>
                  <a:lnTo>
                    <a:pt x="357825" y="0"/>
                  </a:lnTo>
                  <a:cubicBezTo>
                    <a:pt x="424089" y="0"/>
                    <a:pt x="478204" y="54445"/>
                    <a:pt x="478204" y="121113"/>
                  </a:cubicBezTo>
                  <a:lnTo>
                    <a:pt x="478204" y="834460"/>
                  </a:lnTo>
                  <a:cubicBezTo>
                    <a:pt x="478204" y="901128"/>
                    <a:pt x="424089" y="955573"/>
                    <a:pt x="357825" y="955573"/>
                  </a:cubicBezTo>
                  <a:lnTo>
                    <a:pt x="120379" y="955573"/>
                  </a:lnTo>
                  <a:cubicBezTo>
                    <a:pt x="54116" y="955573"/>
                    <a:pt x="0" y="901128"/>
                    <a:pt x="0" y="834460"/>
                  </a:cubicBezTo>
                  <a:lnTo>
                    <a:pt x="0" y="121113"/>
                  </a:lnTo>
                  <a:cubicBezTo>
                    <a:pt x="0" y="54445"/>
                    <a:pt x="54116" y="0"/>
                    <a:pt x="120379"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70" name="Google Shape;2869;p178">
              <a:extLst>
                <a:ext uri="{FF2B5EF4-FFF2-40B4-BE49-F238E27FC236}">
                  <a16:creationId xmlns:a16="http://schemas.microsoft.com/office/drawing/2014/main" id="{1AF89A65-ED11-4C20-A2C3-16AB570417B4}"/>
                </a:ext>
              </a:extLst>
            </p:cNvPr>
            <p:cNvSpPr/>
            <p:nvPr/>
          </p:nvSpPr>
          <p:spPr>
            <a:xfrm>
              <a:off x="19428055" y="4368630"/>
              <a:ext cx="82829" cy="11111"/>
            </a:xfrm>
            <a:custGeom>
              <a:avLst/>
              <a:gdLst/>
              <a:ahLst/>
              <a:cxnLst/>
              <a:rect l="l" t="t" r="r" b="b"/>
              <a:pathLst>
                <a:path w="82829" h="11111" extrusionOk="0">
                  <a:moveTo>
                    <a:pt x="0" y="0"/>
                  </a:moveTo>
                  <a:lnTo>
                    <a:pt x="828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71" name="Google Shape;2870;p178">
            <a:extLst>
              <a:ext uri="{FF2B5EF4-FFF2-40B4-BE49-F238E27FC236}">
                <a16:creationId xmlns:a16="http://schemas.microsoft.com/office/drawing/2014/main" id="{B0A7C12F-F086-CCC3-FA51-C3BC86B7AA01}"/>
              </a:ext>
            </a:extLst>
          </p:cNvPr>
          <p:cNvGrpSpPr/>
          <p:nvPr/>
        </p:nvGrpSpPr>
        <p:grpSpPr>
          <a:xfrm>
            <a:off x="7594514" y="4022713"/>
            <a:ext cx="448193" cy="447649"/>
            <a:chOff x="15188234" y="8045426"/>
            <a:chExt cx="896385" cy="895297"/>
          </a:xfrm>
        </p:grpSpPr>
        <p:sp>
          <p:nvSpPr>
            <p:cNvPr id="3072" name="Google Shape;2871;p178">
              <a:extLst>
                <a:ext uri="{FF2B5EF4-FFF2-40B4-BE49-F238E27FC236}">
                  <a16:creationId xmlns:a16="http://schemas.microsoft.com/office/drawing/2014/main" id="{766114FE-98BB-6DE3-5E05-E45CEEB21DF1}"/>
                </a:ext>
              </a:extLst>
            </p:cNvPr>
            <p:cNvSpPr/>
            <p:nvPr/>
          </p:nvSpPr>
          <p:spPr>
            <a:xfrm>
              <a:off x="15188234" y="8045426"/>
              <a:ext cx="768925" cy="769018"/>
            </a:xfrm>
            <a:custGeom>
              <a:avLst/>
              <a:gdLst/>
              <a:ahLst/>
              <a:cxnLst/>
              <a:rect l="l" t="t" r="r" b="b"/>
              <a:pathLst>
                <a:path w="768925" h="769018" extrusionOk="0">
                  <a:moveTo>
                    <a:pt x="768505" y="404044"/>
                  </a:moveTo>
                  <a:cubicBezTo>
                    <a:pt x="757625" y="616193"/>
                    <a:pt x="578115" y="779384"/>
                    <a:pt x="365967" y="768505"/>
                  </a:cubicBezTo>
                  <a:cubicBezTo>
                    <a:pt x="153818" y="757625"/>
                    <a:pt x="-9373" y="577027"/>
                    <a:pt x="419" y="364879"/>
                  </a:cubicBezTo>
                  <a:cubicBezTo>
                    <a:pt x="11298" y="153818"/>
                    <a:pt x="191896" y="-9373"/>
                    <a:pt x="404044" y="419"/>
                  </a:cubicBezTo>
                  <a:cubicBezTo>
                    <a:pt x="616193" y="10210"/>
                    <a:pt x="778296" y="191896"/>
                    <a:pt x="768505" y="404044"/>
                  </a:cubicBezTo>
                  <a:lnTo>
                    <a:pt x="768505" y="404044"/>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73" name="Google Shape;2872;p178">
              <a:extLst>
                <a:ext uri="{FF2B5EF4-FFF2-40B4-BE49-F238E27FC236}">
                  <a16:creationId xmlns:a16="http://schemas.microsoft.com/office/drawing/2014/main" id="{CDB433A9-44E9-8D43-0983-5A91EA0D4CF1}"/>
                </a:ext>
              </a:extLst>
            </p:cNvPr>
            <p:cNvSpPr/>
            <p:nvPr/>
          </p:nvSpPr>
          <p:spPr>
            <a:xfrm>
              <a:off x="15784844" y="8642036"/>
              <a:ext cx="299775" cy="298687"/>
            </a:xfrm>
            <a:custGeom>
              <a:avLst/>
              <a:gdLst/>
              <a:ahLst/>
              <a:cxnLst/>
              <a:rect l="l" t="t" r="r" b="b"/>
              <a:pathLst>
                <a:path w="299775" h="298687" extrusionOk="0">
                  <a:moveTo>
                    <a:pt x="119673" y="0"/>
                  </a:moveTo>
                  <a:lnTo>
                    <a:pt x="266545" y="127289"/>
                  </a:lnTo>
                  <a:cubicBezTo>
                    <a:pt x="308975" y="164279"/>
                    <a:pt x="311151" y="229555"/>
                    <a:pt x="270897" y="269809"/>
                  </a:cubicBezTo>
                  <a:lnTo>
                    <a:pt x="270897" y="269809"/>
                  </a:lnTo>
                  <a:cubicBezTo>
                    <a:pt x="230643" y="310063"/>
                    <a:pt x="165367" y="307887"/>
                    <a:pt x="128377" y="265457"/>
                  </a:cubicBezTo>
                  <a:lnTo>
                    <a:pt x="0" y="11967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74" name="Google Shape;2873;p178">
            <a:extLst>
              <a:ext uri="{FF2B5EF4-FFF2-40B4-BE49-F238E27FC236}">
                <a16:creationId xmlns:a16="http://schemas.microsoft.com/office/drawing/2014/main" id="{EEBB17AE-D60D-7396-9C35-26E8CDBF980E}"/>
              </a:ext>
            </a:extLst>
          </p:cNvPr>
          <p:cNvGrpSpPr/>
          <p:nvPr/>
        </p:nvGrpSpPr>
        <p:grpSpPr>
          <a:xfrm rot="10800000">
            <a:off x="1524717" y="1777627"/>
            <a:ext cx="302483" cy="385257"/>
            <a:chOff x="3048640" y="3565483"/>
            <a:chExt cx="604966" cy="770514"/>
          </a:xfrm>
        </p:grpSpPr>
        <p:sp>
          <p:nvSpPr>
            <p:cNvPr id="3075" name="Google Shape;2874;p178">
              <a:extLst>
                <a:ext uri="{FF2B5EF4-FFF2-40B4-BE49-F238E27FC236}">
                  <a16:creationId xmlns:a16="http://schemas.microsoft.com/office/drawing/2014/main" id="{E4ED2477-1F57-EE8B-4479-FA607E8FBE01}"/>
                </a:ext>
              </a:extLst>
            </p:cNvPr>
            <p:cNvSpPr/>
            <p:nvPr/>
          </p:nvSpPr>
          <p:spPr>
            <a:xfrm>
              <a:off x="3351124" y="3565483"/>
              <a:ext cx="10119" cy="648676"/>
            </a:xfrm>
            <a:custGeom>
              <a:avLst/>
              <a:gdLst/>
              <a:ahLst/>
              <a:cxnLst/>
              <a:rect l="l" t="t" r="r" b="b"/>
              <a:pathLst>
                <a:path w="10119" h="648676" extrusionOk="0">
                  <a:moveTo>
                    <a:pt x="0" y="0"/>
                  </a:moveTo>
                  <a:lnTo>
                    <a:pt x="0" y="64867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76" name="Google Shape;2875;p178">
              <a:extLst>
                <a:ext uri="{FF2B5EF4-FFF2-40B4-BE49-F238E27FC236}">
                  <a16:creationId xmlns:a16="http://schemas.microsoft.com/office/drawing/2014/main" id="{FC7F175E-2969-B407-8B8D-6102C2E24A22}"/>
                </a:ext>
              </a:extLst>
            </p:cNvPr>
            <p:cNvSpPr/>
            <p:nvPr/>
          </p:nvSpPr>
          <p:spPr>
            <a:xfrm>
              <a:off x="3351225" y="4001583"/>
              <a:ext cx="177300" cy="212576"/>
            </a:xfrm>
            <a:custGeom>
              <a:avLst/>
              <a:gdLst/>
              <a:ahLst/>
              <a:cxnLst/>
              <a:rect l="l" t="t" r="r" b="b"/>
              <a:pathLst>
                <a:path w="177300" h="212576" extrusionOk="0">
                  <a:moveTo>
                    <a:pt x="177300" y="0"/>
                  </a:moveTo>
                  <a:lnTo>
                    <a:pt x="0" y="21257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77" name="Google Shape;2876;p178">
              <a:extLst>
                <a:ext uri="{FF2B5EF4-FFF2-40B4-BE49-F238E27FC236}">
                  <a16:creationId xmlns:a16="http://schemas.microsoft.com/office/drawing/2014/main" id="{D7668397-DE6C-9104-5D9B-790509845862}"/>
                </a:ext>
              </a:extLst>
            </p:cNvPr>
            <p:cNvSpPr/>
            <p:nvPr/>
          </p:nvSpPr>
          <p:spPr>
            <a:xfrm>
              <a:off x="3173823" y="4001583"/>
              <a:ext cx="177199" cy="212576"/>
            </a:xfrm>
            <a:custGeom>
              <a:avLst/>
              <a:gdLst/>
              <a:ahLst/>
              <a:cxnLst/>
              <a:rect l="l" t="t" r="r" b="b"/>
              <a:pathLst>
                <a:path w="177199" h="212576" extrusionOk="0">
                  <a:moveTo>
                    <a:pt x="177199" y="21257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78" name="Google Shape;2877;p178">
              <a:extLst>
                <a:ext uri="{FF2B5EF4-FFF2-40B4-BE49-F238E27FC236}">
                  <a16:creationId xmlns:a16="http://schemas.microsoft.com/office/drawing/2014/main" id="{1AB1D38B-8E0E-769B-2E61-EAFFD261AD6D}"/>
                </a:ext>
              </a:extLst>
            </p:cNvPr>
            <p:cNvSpPr/>
            <p:nvPr/>
          </p:nvSpPr>
          <p:spPr>
            <a:xfrm>
              <a:off x="3048640" y="4325768"/>
              <a:ext cx="604966" cy="10229"/>
            </a:xfrm>
            <a:custGeom>
              <a:avLst/>
              <a:gdLst/>
              <a:ahLst/>
              <a:cxnLst/>
              <a:rect l="l" t="t" r="r" b="b"/>
              <a:pathLst>
                <a:path w="604966" h="10229" extrusionOk="0">
                  <a:moveTo>
                    <a:pt x="0" y="0"/>
                  </a:moveTo>
                  <a:lnTo>
                    <a:pt x="60496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79" name="Google Shape;2878;p178">
            <a:extLst>
              <a:ext uri="{FF2B5EF4-FFF2-40B4-BE49-F238E27FC236}">
                <a16:creationId xmlns:a16="http://schemas.microsoft.com/office/drawing/2014/main" id="{3D7C8AAC-8111-D160-EAF0-A5CA598D1639}"/>
              </a:ext>
            </a:extLst>
          </p:cNvPr>
          <p:cNvGrpSpPr/>
          <p:nvPr/>
        </p:nvGrpSpPr>
        <p:grpSpPr>
          <a:xfrm>
            <a:off x="10694266" y="4022940"/>
            <a:ext cx="500084" cy="470906"/>
            <a:chOff x="21387738" y="8045879"/>
            <a:chExt cx="1000167" cy="941812"/>
          </a:xfrm>
        </p:grpSpPr>
        <p:sp>
          <p:nvSpPr>
            <p:cNvPr id="3080" name="Google Shape;2879;p178">
              <a:extLst>
                <a:ext uri="{FF2B5EF4-FFF2-40B4-BE49-F238E27FC236}">
                  <a16:creationId xmlns:a16="http://schemas.microsoft.com/office/drawing/2014/main" id="{2E3731E5-AB6C-78D5-C263-9F7DDDCD3EFC}"/>
                </a:ext>
              </a:extLst>
            </p:cNvPr>
            <p:cNvSpPr/>
            <p:nvPr/>
          </p:nvSpPr>
          <p:spPr>
            <a:xfrm>
              <a:off x="21387738" y="8045879"/>
              <a:ext cx="1000167" cy="941812"/>
            </a:xfrm>
            <a:custGeom>
              <a:avLst/>
              <a:gdLst/>
              <a:ahLst/>
              <a:cxnLst/>
              <a:rect l="l" t="t" r="r" b="b"/>
              <a:pathLst>
                <a:path w="1000167" h="941812" extrusionOk="0">
                  <a:moveTo>
                    <a:pt x="118336" y="143926"/>
                  </a:moveTo>
                  <a:lnTo>
                    <a:pt x="0" y="143926"/>
                  </a:lnTo>
                  <a:lnTo>
                    <a:pt x="0" y="840130"/>
                  </a:lnTo>
                  <a:cubicBezTo>
                    <a:pt x="0" y="896319"/>
                    <a:pt x="45493" y="941812"/>
                    <a:pt x="101682" y="941812"/>
                  </a:cubicBezTo>
                  <a:lnTo>
                    <a:pt x="956435" y="941812"/>
                  </a:lnTo>
                  <a:cubicBezTo>
                    <a:pt x="980535" y="941812"/>
                    <a:pt x="1000168" y="922180"/>
                    <a:pt x="1000168" y="898080"/>
                  </a:cubicBezTo>
                  <a:lnTo>
                    <a:pt x="1000168" y="0"/>
                  </a:lnTo>
                  <a:lnTo>
                    <a:pt x="118336" y="0"/>
                  </a:lnTo>
                  <a:lnTo>
                    <a:pt x="118336" y="67779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1" name="Google Shape;2880;p178">
              <a:extLst>
                <a:ext uri="{FF2B5EF4-FFF2-40B4-BE49-F238E27FC236}">
                  <a16:creationId xmlns:a16="http://schemas.microsoft.com/office/drawing/2014/main" id="{861358BB-C361-FF07-2506-94FDE38CAFE5}"/>
                </a:ext>
              </a:extLst>
            </p:cNvPr>
            <p:cNvSpPr/>
            <p:nvPr/>
          </p:nvSpPr>
          <p:spPr>
            <a:xfrm>
              <a:off x="21618723" y="8288102"/>
              <a:ext cx="419861" cy="255762"/>
            </a:xfrm>
            <a:custGeom>
              <a:avLst/>
              <a:gdLst/>
              <a:ahLst/>
              <a:cxnLst/>
              <a:rect l="l" t="t" r="r" b="b"/>
              <a:pathLst>
                <a:path w="419861" h="255762" extrusionOk="0">
                  <a:moveTo>
                    <a:pt x="0" y="0"/>
                  </a:moveTo>
                  <a:lnTo>
                    <a:pt x="419862" y="0"/>
                  </a:lnTo>
                  <a:lnTo>
                    <a:pt x="419862" y="255762"/>
                  </a:lnTo>
                  <a:lnTo>
                    <a:pt x="0" y="25576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2" name="Google Shape;2881;p178">
              <a:extLst>
                <a:ext uri="{FF2B5EF4-FFF2-40B4-BE49-F238E27FC236}">
                  <a16:creationId xmlns:a16="http://schemas.microsoft.com/office/drawing/2014/main" id="{28FBE12B-E254-1512-3DC9-53C65C6B5E58}"/>
                </a:ext>
              </a:extLst>
            </p:cNvPr>
            <p:cNvSpPr/>
            <p:nvPr/>
          </p:nvSpPr>
          <p:spPr>
            <a:xfrm>
              <a:off x="21618723" y="8177890"/>
              <a:ext cx="673187" cy="13539"/>
            </a:xfrm>
            <a:custGeom>
              <a:avLst/>
              <a:gdLst/>
              <a:ahLst/>
              <a:cxnLst/>
              <a:rect l="l" t="t" r="r" b="b"/>
              <a:pathLst>
                <a:path w="673187" h="13539" extrusionOk="0">
                  <a:moveTo>
                    <a:pt x="0" y="0"/>
                  </a:moveTo>
                  <a:lnTo>
                    <a:pt x="67318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3" name="Google Shape;2882;p178">
              <a:extLst>
                <a:ext uri="{FF2B5EF4-FFF2-40B4-BE49-F238E27FC236}">
                  <a16:creationId xmlns:a16="http://schemas.microsoft.com/office/drawing/2014/main" id="{8DE3A1ED-5472-FEE8-BE17-5CD10057D461}"/>
                </a:ext>
              </a:extLst>
            </p:cNvPr>
            <p:cNvSpPr/>
            <p:nvPr/>
          </p:nvSpPr>
          <p:spPr>
            <a:xfrm>
              <a:off x="22123884" y="8288102"/>
              <a:ext cx="168026" cy="13539"/>
            </a:xfrm>
            <a:custGeom>
              <a:avLst/>
              <a:gdLst/>
              <a:ahLst/>
              <a:cxnLst/>
              <a:rect l="l" t="t" r="r" b="b"/>
              <a:pathLst>
                <a:path w="168026" h="13539" extrusionOk="0">
                  <a:moveTo>
                    <a:pt x="0" y="0"/>
                  </a:moveTo>
                  <a:lnTo>
                    <a:pt x="16802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4" name="Google Shape;2883;p178">
              <a:extLst>
                <a:ext uri="{FF2B5EF4-FFF2-40B4-BE49-F238E27FC236}">
                  <a16:creationId xmlns:a16="http://schemas.microsoft.com/office/drawing/2014/main" id="{C153EE90-7036-6605-8651-1EA20DDCBC84}"/>
                </a:ext>
              </a:extLst>
            </p:cNvPr>
            <p:cNvSpPr/>
            <p:nvPr/>
          </p:nvSpPr>
          <p:spPr>
            <a:xfrm>
              <a:off x="22123884" y="8373401"/>
              <a:ext cx="168026" cy="13539"/>
            </a:xfrm>
            <a:custGeom>
              <a:avLst/>
              <a:gdLst/>
              <a:ahLst/>
              <a:cxnLst/>
              <a:rect l="l" t="t" r="r" b="b"/>
              <a:pathLst>
                <a:path w="168026" h="13539" extrusionOk="0">
                  <a:moveTo>
                    <a:pt x="0" y="0"/>
                  </a:moveTo>
                  <a:lnTo>
                    <a:pt x="16802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5" name="Google Shape;2884;p178">
              <a:extLst>
                <a:ext uri="{FF2B5EF4-FFF2-40B4-BE49-F238E27FC236}">
                  <a16:creationId xmlns:a16="http://schemas.microsoft.com/office/drawing/2014/main" id="{C12EE01F-B5FC-9DA1-B870-3212BB00FC7E}"/>
                </a:ext>
              </a:extLst>
            </p:cNvPr>
            <p:cNvSpPr/>
            <p:nvPr/>
          </p:nvSpPr>
          <p:spPr>
            <a:xfrm>
              <a:off x="22123884" y="8458565"/>
              <a:ext cx="168026" cy="13539"/>
            </a:xfrm>
            <a:custGeom>
              <a:avLst/>
              <a:gdLst/>
              <a:ahLst/>
              <a:cxnLst/>
              <a:rect l="l" t="t" r="r" b="b"/>
              <a:pathLst>
                <a:path w="168026" h="13539" extrusionOk="0">
                  <a:moveTo>
                    <a:pt x="0" y="0"/>
                  </a:moveTo>
                  <a:lnTo>
                    <a:pt x="16802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6" name="Google Shape;2885;p178">
              <a:extLst>
                <a:ext uri="{FF2B5EF4-FFF2-40B4-BE49-F238E27FC236}">
                  <a16:creationId xmlns:a16="http://schemas.microsoft.com/office/drawing/2014/main" id="{82558EEB-3DC5-0B61-A55C-8EEFA7AAE24F}"/>
                </a:ext>
              </a:extLst>
            </p:cNvPr>
            <p:cNvSpPr/>
            <p:nvPr/>
          </p:nvSpPr>
          <p:spPr>
            <a:xfrm>
              <a:off x="22123884" y="8543864"/>
              <a:ext cx="168026" cy="13539"/>
            </a:xfrm>
            <a:custGeom>
              <a:avLst/>
              <a:gdLst/>
              <a:ahLst/>
              <a:cxnLst/>
              <a:rect l="l" t="t" r="r" b="b"/>
              <a:pathLst>
                <a:path w="168026" h="13539" extrusionOk="0">
                  <a:moveTo>
                    <a:pt x="0" y="0"/>
                  </a:moveTo>
                  <a:lnTo>
                    <a:pt x="16802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7" name="Google Shape;2886;p178">
              <a:extLst>
                <a:ext uri="{FF2B5EF4-FFF2-40B4-BE49-F238E27FC236}">
                  <a16:creationId xmlns:a16="http://schemas.microsoft.com/office/drawing/2014/main" id="{554436A8-B705-BE6E-E560-B097D6B29936}"/>
                </a:ext>
              </a:extLst>
            </p:cNvPr>
            <p:cNvSpPr/>
            <p:nvPr/>
          </p:nvSpPr>
          <p:spPr>
            <a:xfrm>
              <a:off x="21618723" y="8671272"/>
              <a:ext cx="673187" cy="13539"/>
            </a:xfrm>
            <a:custGeom>
              <a:avLst/>
              <a:gdLst/>
              <a:ahLst/>
              <a:cxnLst/>
              <a:rect l="l" t="t" r="r" b="b"/>
              <a:pathLst>
                <a:path w="673187" h="13539" extrusionOk="0">
                  <a:moveTo>
                    <a:pt x="0" y="0"/>
                  </a:moveTo>
                  <a:lnTo>
                    <a:pt x="67318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8" name="Google Shape;2887;p178">
              <a:extLst>
                <a:ext uri="{FF2B5EF4-FFF2-40B4-BE49-F238E27FC236}">
                  <a16:creationId xmlns:a16="http://schemas.microsoft.com/office/drawing/2014/main" id="{7294F391-C4D6-162F-FF18-BFA00ABE7840}"/>
                </a:ext>
              </a:extLst>
            </p:cNvPr>
            <p:cNvSpPr/>
            <p:nvPr/>
          </p:nvSpPr>
          <p:spPr>
            <a:xfrm>
              <a:off x="21618723" y="8758196"/>
              <a:ext cx="673187" cy="13539"/>
            </a:xfrm>
            <a:custGeom>
              <a:avLst/>
              <a:gdLst/>
              <a:ahLst/>
              <a:cxnLst/>
              <a:rect l="l" t="t" r="r" b="b"/>
              <a:pathLst>
                <a:path w="673187" h="13539" extrusionOk="0">
                  <a:moveTo>
                    <a:pt x="0" y="0"/>
                  </a:moveTo>
                  <a:lnTo>
                    <a:pt x="67318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89" name="Google Shape;2888;p178">
              <a:extLst>
                <a:ext uri="{FF2B5EF4-FFF2-40B4-BE49-F238E27FC236}">
                  <a16:creationId xmlns:a16="http://schemas.microsoft.com/office/drawing/2014/main" id="{B104C5B4-6535-6BA2-D0A5-1F071AB07028}"/>
                </a:ext>
              </a:extLst>
            </p:cNvPr>
            <p:cNvSpPr/>
            <p:nvPr/>
          </p:nvSpPr>
          <p:spPr>
            <a:xfrm>
              <a:off x="21618723" y="8845255"/>
              <a:ext cx="673187" cy="13539"/>
            </a:xfrm>
            <a:custGeom>
              <a:avLst/>
              <a:gdLst/>
              <a:ahLst/>
              <a:cxnLst/>
              <a:rect l="l" t="t" r="r" b="b"/>
              <a:pathLst>
                <a:path w="673187" h="13539" extrusionOk="0">
                  <a:moveTo>
                    <a:pt x="0" y="0"/>
                  </a:moveTo>
                  <a:lnTo>
                    <a:pt x="67318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90" name="Google Shape;2889;p178">
            <a:extLst>
              <a:ext uri="{FF2B5EF4-FFF2-40B4-BE49-F238E27FC236}">
                <a16:creationId xmlns:a16="http://schemas.microsoft.com/office/drawing/2014/main" id="{67085B4A-F602-FA48-4901-5B62A3EE4EF8}"/>
              </a:ext>
            </a:extLst>
          </p:cNvPr>
          <p:cNvGrpSpPr/>
          <p:nvPr/>
        </p:nvGrpSpPr>
        <p:grpSpPr>
          <a:xfrm>
            <a:off x="9913723" y="3926691"/>
            <a:ext cx="538298" cy="556279"/>
            <a:chOff x="19826652" y="7853382"/>
            <a:chExt cx="1076596" cy="1112558"/>
          </a:xfrm>
        </p:grpSpPr>
        <p:sp>
          <p:nvSpPr>
            <p:cNvPr id="3091" name="Google Shape;2890;p178">
              <a:extLst>
                <a:ext uri="{FF2B5EF4-FFF2-40B4-BE49-F238E27FC236}">
                  <a16:creationId xmlns:a16="http://schemas.microsoft.com/office/drawing/2014/main" id="{91A6E290-814C-D443-3CB4-DA843D3AA18F}"/>
                </a:ext>
              </a:extLst>
            </p:cNvPr>
            <p:cNvSpPr/>
            <p:nvPr/>
          </p:nvSpPr>
          <p:spPr>
            <a:xfrm>
              <a:off x="20093962" y="8296750"/>
              <a:ext cx="542088" cy="302326"/>
            </a:xfrm>
            <a:custGeom>
              <a:avLst/>
              <a:gdLst/>
              <a:ahLst/>
              <a:cxnLst/>
              <a:rect l="l" t="t" r="r" b="b"/>
              <a:pathLst>
                <a:path w="542088" h="302326" extrusionOk="0">
                  <a:moveTo>
                    <a:pt x="464615" y="302327"/>
                  </a:moveTo>
                  <a:lnTo>
                    <a:pt x="464615" y="169227"/>
                  </a:lnTo>
                  <a:lnTo>
                    <a:pt x="542088" y="80419"/>
                  </a:lnTo>
                  <a:lnTo>
                    <a:pt x="542088" y="0"/>
                  </a:lnTo>
                  <a:lnTo>
                    <a:pt x="270989" y="0"/>
                  </a:lnTo>
                  <a:lnTo>
                    <a:pt x="0" y="0"/>
                  </a:lnTo>
                  <a:lnTo>
                    <a:pt x="0" y="80419"/>
                  </a:lnTo>
                  <a:lnTo>
                    <a:pt x="77473" y="169227"/>
                  </a:lnTo>
                  <a:lnTo>
                    <a:pt x="77473" y="30232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092" name="Google Shape;2891;p178">
              <a:extLst>
                <a:ext uri="{FF2B5EF4-FFF2-40B4-BE49-F238E27FC236}">
                  <a16:creationId xmlns:a16="http://schemas.microsoft.com/office/drawing/2014/main" id="{CA262E3C-C70E-3CD2-F38C-FD15B5F1B02E}"/>
                </a:ext>
              </a:extLst>
            </p:cNvPr>
            <p:cNvGrpSpPr/>
            <p:nvPr/>
          </p:nvGrpSpPr>
          <p:grpSpPr>
            <a:xfrm>
              <a:off x="20214351" y="7853382"/>
              <a:ext cx="301308" cy="362389"/>
              <a:chOff x="20214351" y="7853382"/>
              <a:chExt cx="301308" cy="362389"/>
            </a:xfrm>
          </p:grpSpPr>
          <p:sp>
            <p:nvSpPr>
              <p:cNvPr id="3104" name="Google Shape;2892;p178">
                <a:extLst>
                  <a:ext uri="{FF2B5EF4-FFF2-40B4-BE49-F238E27FC236}">
                    <a16:creationId xmlns:a16="http://schemas.microsoft.com/office/drawing/2014/main" id="{A9846F59-E660-0E93-F9C3-5F4D9A0D3CA9}"/>
                  </a:ext>
                </a:extLst>
              </p:cNvPr>
              <p:cNvSpPr/>
              <p:nvPr/>
            </p:nvSpPr>
            <p:spPr>
              <a:xfrm>
                <a:off x="20254258" y="7853382"/>
                <a:ext cx="221383" cy="222131"/>
              </a:xfrm>
              <a:custGeom>
                <a:avLst/>
                <a:gdLst/>
                <a:ahLst/>
                <a:cxnLst/>
                <a:rect l="l" t="t" r="r" b="b"/>
                <a:pathLst>
                  <a:path w="221383" h="222131" extrusionOk="0">
                    <a:moveTo>
                      <a:pt x="221383" y="111066"/>
                    </a:moveTo>
                    <a:cubicBezTo>
                      <a:pt x="221383" y="172406"/>
                      <a:pt x="171825" y="222131"/>
                      <a:pt x="110692" y="222131"/>
                    </a:cubicBezTo>
                    <a:cubicBezTo>
                      <a:pt x="49558" y="222131"/>
                      <a:pt x="0" y="172406"/>
                      <a:pt x="0" y="111066"/>
                    </a:cubicBezTo>
                    <a:cubicBezTo>
                      <a:pt x="0" y="49726"/>
                      <a:pt x="49558" y="0"/>
                      <a:pt x="110692" y="0"/>
                    </a:cubicBezTo>
                    <a:cubicBezTo>
                      <a:pt x="171825" y="0"/>
                      <a:pt x="221383" y="49726"/>
                      <a:pt x="221383" y="11106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05" name="Google Shape;2893;p178">
                <a:extLst>
                  <a:ext uri="{FF2B5EF4-FFF2-40B4-BE49-F238E27FC236}">
                    <a16:creationId xmlns:a16="http://schemas.microsoft.com/office/drawing/2014/main" id="{5DC410FD-079E-DB1E-7D92-0A7E12219B19}"/>
                  </a:ext>
                </a:extLst>
              </p:cNvPr>
              <p:cNvSpPr/>
              <p:nvPr/>
            </p:nvSpPr>
            <p:spPr>
              <a:xfrm>
                <a:off x="20214351" y="8115779"/>
                <a:ext cx="301308" cy="99992"/>
              </a:xfrm>
              <a:custGeom>
                <a:avLst/>
                <a:gdLst/>
                <a:ahLst/>
                <a:cxnLst/>
                <a:rect l="l" t="t" r="r" b="b"/>
                <a:pathLst>
                  <a:path w="301308" h="99992" extrusionOk="0">
                    <a:moveTo>
                      <a:pt x="0" y="99993"/>
                    </a:moveTo>
                    <a:lnTo>
                      <a:pt x="0" y="99993"/>
                    </a:lnTo>
                    <a:cubicBezTo>
                      <a:pt x="0" y="44739"/>
                      <a:pt x="44589" y="0"/>
                      <a:pt x="99656" y="0"/>
                    </a:cubicBezTo>
                    <a:lnTo>
                      <a:pt x="201653" y="0"/>
                    </a:lnTo>
                    <a:cubicBezTo>
                      <a:pt x="256720" y="0"/>
                      <a:pt x="301309" y="44739"/>
                      <a:pt x="301309" y="99993"/>
                    </a:cubicBezTo>
                    <a:lnTo>
                      <a:pt x="301309" y="9999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093" name="Google Shape;2894;p178">
              <a:extLst>
                <a:ext uri="{FF2B5EF4-FFF2-40B4-BE49-F238E27FC236}">
                  <a16:creationId xmlns:a16="http://schemas.microsoft.com/office/drawing/2014/main" id="{8CB52168-D8FE-6598-9ADA-FE57DD95E2C1}"/>
                </a:ext>
              </a:extLst>
            </p:cNvPr>
            <p:cNvSpPr/>
            <p:nvPr/>
          </p:nvSpPr>
          <p:spPr>
            <a:xfrm>
              <a:off x="20364950" y="8194185"/>
              <a:ext cx="11147" cy="102565"/>
            </a:xfrm>
            <a:custGeom>
              <a:avLst/>
              <a:gdLst/>
              <a:ahLst/>
              <a:cxnLst/>
              <a:rect l="l" t="t" r="r" b="b"/>
              <a:pathLst>
                <a:path w="11147" h="102565" extrusionOk="0">
                  <a:moveTo>
                    <a:pt x="0" y="10256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094" name="Google Shape;2895;p178">
              <a:extLst>
                <a:ext uri="{FF2B5EF4-FFF2-40B4-BE49-F238E27FC236}">
                  <a16:creationId xmlns:a16="http://schemas.microsoft.com/office/drawing/2014/main" id="{8BC2B03F-5251-3243-748B-72DFC76B4B1B}"/>
                </a:ext>
              </a:extLst>
            </p:cNvPr>
            <p:cNvGrpSpPr/>
            <p:nvPr/>
          </p:nvGrpSpPr>
          <p:grpSpPr>
            <a:xfrm>
              <a:off x="20043465" y="8637329"/>
              <a:ext cx="643082" cy="202893"/>
              <a:chOff x="20043465" y="8637329"/>
              <a:chExt cx="643082" cy="202893"/>
            </a:xfrm>
          </p:grpSpPr>
          <p:sp>
            <p:nvSpPr>
              <p:cNvPr id="3101" name="Google Shape;2896;p178">
                <a:extLst>
                  <a:ext uri="{FF2B5EF4-FFF2-40B4-BE49-F238E27FC236}">
                    <a16:creationId xmlns:a16="http://schemas.microsoft.com/office/drawing/2014/main" id="{EECB2320-8BDA-1C68-890A-63C462E429A4}"/>
                  </a:ext>
                </a:extLst>
              </p:cNvPr>
              <p:cNvSpPr/>
              <p:nvPr/>
            </p:nvSpPr>
            <p:spPr>
              <a:xfrm>
                <a:off x="20043465" y="8637329"/>
                <a:ext cx="202210" cy="202893"/>
              </a:xfrm>
              <a:custGeom>
                <a:avLst/>
                <a:gdLst/>
                <a:ahLst/>
                <a:cxnLst/>
                <a:rect l="l" t="t" r="r" b="b"/>
                <a:pathLst>
                  <a:path w="202210" h="202893" extrusionOk="0">
                    <a:moveTo>
                      <a:pt x="202210" y="101447"/>
                    </a:moveTo>
                    <a:cubicBezTo>
                      <a:pt x="202210" y="157474"/>
                      <a:pt x="156944" y="202893"/>
                      <a:pt x="101105" y="202893"/>
                    </a:cubicBezTo>
                    <a:cubicBezTo>
                      <a:pt x="45266" y="202893"/>
                      <a:pt x="0" y="157474"/>
                      <a:pt x="0" y="101447"/>
                    </a:cubicBezTo>
                    <a:cubicBezTo>
                      <a:pt x="0" y="45419"/>
                      <a:pt x="45266" y="0"/>
                      <a:pt x="101105" y="0"/>
                    </a:cubicBezTo>
                    <a:cubicBezTo>
                      <a:pt x="156944" y="0"/>
                      <a:pt x="202210" y="45419"/>
                      <a:pt x="202210" y="10144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02" name="Google Shape;2897;p178">
                <a:extLst>
                  <a:ext uri="{FF2B5EF4-FFF2-40B4-BE49-F238E27FC236}">
                    <a16:creationId xmlns:a16="http://schemas.microsoft.com/office/drawing/2014/main" id="{C58CB8F9-F45E-EDBA-73B2-AF12D404C817}"/>
                  </a:ext>
                </a:extLst>
              </p:cNvPr>
              <p:cNvSpPr/>
              <p:nvPr/>
            </p:nvSpPr>
            <p:spPr>
              <a:xfrm>
                <a:off x="20264960" y="8637329"/>
                <a:ext cx="202210" cy="202893"/>
              </a:xfrm>
              <a:custGeom>
                <a:avLst/>
                <a:gdLst/>
                <a:ahLst/>
                <a:cxnLst/>
                <a:rect l="l" t="t" r="r" b="b"/>
                <a:pathLst>
                  <a:path w="202210" h="202893" extrusionOk="0">
                    <a:moveTo>
                      <a:pt x="202210" y="101447"/>
                    </a:moveTo>
                    <a:cubicBezTo>
                      <a:pt x="202210" y="157474"/>
                      <a:pt x="156944" y="202893"/>
                      <a:pt x="101105" y="202893"/>
                    </a:cubicBezTo>
                    <a:cubicBezTo>
                      <a:pt x="45266" y="202893"/>
                      <a:pt x="0" y="157474"/>
                      <a:pt x="0" y="101447"/>
                    </a:cubicBezTo>
                    <a:cubicBezTo>
                      <a:pt x="0" y="45419"/>
                      <a:pt x="45266" y="0"/>
                      <a:pt x="101105" y="0"/>
                    </a:cubicBezTo>
                    <a:cubicBezTo>
                      <a:pt x="156944" y="0"/>
                      <a:pt x="202210" y="45419"/>
                      <a:pt x="202210" y="10144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03" name="Google Shape;2898;p178">
                <a:extLst>
                  <a:ext uri="{FF2B5EF4-FFF2-40B4-BE49-F238E27FC236}">
                    <a16:creationId xmlns:a16="http://schemas.microsoft.com/office/drawing/2014/main" id="{8A558617-3E20-FE7D-20CA-4732F29026CB}"/>
                  </a:ext>
                </a:extLst>
              </p:cNvPr>
              <p:cNvSpPr/>
              <p:nvPr/>
            </p:nvSpPr>
            <p:spPr>
              <a:xfrm>
                <a:off x="20484337" y="8637329"/>
                <a:ext cx="202210" cy="202893"/>
              </a:xfrm>
              <a:custGeom>
                <a:avLst/>
                <a:gdLst/>
                <a:ahLst/>
                <a:cxnLst/>
                <a:rect l="l" t="t" r="r" b="b"/>
                <a:pathLst>
                  <a:path w="202210" h="202893" extrusionOk="0">
                    <a:moveTo>
                      <a:pt x="202210" y="101447"/>
                    </a:moveTo>
                    <a:cubicBezTo>
                      <a:pt x="202210" y="157474"/>
                      <a:pt x="156944" y="202893"/>
                      <a:pt x="101105" y="202893"/>
                    </a:cubicBezTo>
                    <a:cubicBezTo>
                      <a:pt x="45266" y="202893"/>
                      <a:pt x="0" y="157474"/>
                      <a:pt x="0" y="101447"/>
                    </a:cubicBezTo>
                    <a:cubicBezTo>
                      <a:pt x="0" y="45419"/>
                      <a:pt x="45266" y="0"/>
                      <a:pt x="101105" y="0"/>
                    </a:cubicBezTo>
                    <a:cubicBezTo>
                      <a:pt x="156944" y="0"/>
                      <a:pt x="202210" y="45419"/>
                      <a:pt x="202210" y="10144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95" name="Google Shape;2899;p178">
              <a:extLst>
                <a:ext uri="{FF2B5EF4-FFF2-40B4-BE49-F238E27FC236}">
                  <a16:creationId xmlns:a16="http://schemas.microsoft.com/office/drawing/2014/main" id="{9E331C1B-BA59-F69F-5CBE-47130A7D2B90}"/>
                </a:ext>
              </a:extLst>
            </p:cNvPr>
            <p:cNvGrpSpPr/>
            <p:nvPr/>
          </p:nvGrpSpPr>
          <p:grpSpPr>
            <a:xfrm>
              <a:off x="19935560" y="8853309"/>
              <a:ext cx="859003" cy="101446"/>
              <a:chOff x="19935560" y="8853309"/>
              <a:chExt cx="859003" cy="101446"/>
            </a:xfrm>
          </p:grpSpPr>
          <p:sp>
            <p:nvSpPr>
              <p:cNvPr id="3097" name="Google Shape;2900;p178">
                <a:extLst>
                  <a:ext uri="{FF2B5EF4-FFF2-40B4-BE49-F238E27FC236}">
                    <a16:creationId xmlns:a16="http://schemas.microsoft.com/office/drawing/2014/main" id="{1D0C6BAF-1981-9420-7F57-3398149531F0}"/>
                  </a:ext>
                </a:extLst>
              </p:cNvPr>
              <p:cNvSpPr/>
              <p:nvPr/>
            </p:nvSpPr>
            <p:spPr>
              <a:xfrm>
                <a:off x="19935560" y="8853309"/>
                <a:ext cx="202321" cy="101446"/>
              </a:xfrm>
              <a:custGeom>
                <a:avLst/>
                <a:gdLst/>
                <a:ahLst/>
                <a:cxnLst/>
                <a:rect l="l" t="t" r="r" b="b"/>
                <a:pathLst>
                  <a:path w="202321" h="101446" extrusionOk="0">
                    <a:moveTo>
                      <a:pt x="202210" y="101447"/>
                    </a:moveTo>
                    <a:cubicBezTo>
                      <a:pt x="202210" y="45411"/>
                      <a:pt x="156953" y="0"/>
                      <a:pt x="101105" y="0"/>
                    </a:cubicBezTo>
                    <a:cubicBezTo>
                      <a:pt x="45258" y="0"/>
                      <a:pt x="0" y="45411"/>
                      <a:pt x="0" y="101447"/>
                    </a:cubicBezTo>
                    <a:lnTo>
                      <a:pt x="202322" y="10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98" name="Google Shape;2901;p178">
                <a:extLst>
                  <a:ext uri="{FF2B5EF4-FFF2-40B4-BE49-F238E27FC236}">
                    <a16:creationId xmlns:a16="http://schemas.microsoft.com/office/drawing/2014/main" id="{84288CAF-3F5D-FD0D-3AD8-250BEA54DAEC}"/>
                  </a:ext>
                </a:extLst>
              </p:cNvPr>
              <p:cNvSpPr/>
              <p:nvPr/>
            </p:nvSpPr>
            <p:spPr>
              <a:xfrm>
                <a:off x="20157166" y="8853309"/>
                <a:ext cx="202321" cy="101446"/>
              </a:xfrm>
              <a:custGeom>
                <a:avLst/>
                <a:gdLst/>
                <a:ahLst/>
                <a:cxnLst/>
                <a:rect l="l" t="t" r="r" b="b"/>
                <a:pathLst>
                  <a:path w="202321" h="101446" extrusionOk="0">
                    <a:moveTo>
                      <a:pt x="202210" y="101447"/>
                    </a:moveTo>
                    <a:cubicBezTo>
                      <a:pt x="202210" y="45411"/>
                      <a:pt x="156953" y="0"/>
                      <a:pt x="101105" y="0"/>
                    </a:cubicBezTo>
                    <a:cubicBezTo>
                      <a:pt x="45258" y="0"/>
                      <a:pt x="0" y="45411"/>
                      <a:pt x="0" y="101447"/>
                    </a:cubicBezTo>
                    <a:lnTo>
                      <a:pt x="202322" y="10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99" name="Google Shape;2902;p178">
                <a:extLst>
                  <a:ext uri="{FF2B5EF4-FFF2-40B4-BE49-F238E27FC236}">
                    <a16:creationId xmlns:a16="http://schemas.microsoft.com/office/drawing/2014/main" id="{C0B53BC5-F0B6-E3CC-4381-395792836D27}"/>
                  </a:ext>
                </a:extLst>
              </p:cNvPr>
              <p:cNvSpPr/>
              <p:nvPr/>
            </p:nvSpPr>
            <p:spPr>
              <a:xfrm>
                <a:off x="20376543" y="8853309"/>
                <a:ext cx="202321" cy="101446"/>
              </a:xfrm>
              <a:custGeom>
                <a:avLst/>
                <a:gdLst/>
                <a:ahLst/>
                <a:cxnLst/>
                <a:rect l="l" t="t" r="r" b="b"/>
                <a:pathLst>
                  <a:path w="202321" h="101446" extrusionOk="0">
                    <a:moveTo>
                      <a:pt x="202210" y="101447"/>
                    </a:moveTo>
                    <a:cubicBezTo>
                      <a:pt x="202210" y="45411"/>
                      <a:pt x="156953" y="0"/>
                      <a:pt x="101105" y="0"/>
                    </a:cubicBezTo>
                    <a:cubicBezTo>
                      <a:pt x="45258" y="0"/>
                      <a:pt x="0" y="45411"/>
                      <a:pt x="0" y="101447"/>
                    </a:cubicBezTo>
                    <a:lnTo>
                      <a:pt x="202322" y="10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00" name="Google Shape;2903;p178">
                <a:extLst>
                  <a:ext uri="{FF2B5EF4-FFF2-40B4-BE49-F238E27FC236}">
                    <a16:creationId xmlns:a16="http://schemas.microsoft.com/office/drawing/2014/main" id="{AC5E455E-1DFC-B6F3-1131-C6846F95A401}"/>
                  </a:ext>
                </a:extLst>
              </p:cNvPr>
              <p:cNvSpPr/>
              <p:nvPr/>
            </p:nvSpPr>
            <p:spPr>
              <a:xfrm>
                <a:off x="20592242" y="8853309"/>
                <a:ext cx="202321" cy="101446"/>
              </a:xfrm>
              <a:custGeom>
                <a:avLst/>
                <a:gdLst/>
                <a:ahLst/>
                <a:cxnLst/>
                <a:rect l="l" t="t" r="r" b="b"/>
                <a:pathLst>
                  <a:path w="202321" h="101446" extrusionOk="0">
                    <a:moveTo>
                      <a:pt x="202210" y="101447"/>
                    </a:moveTo>
                    <a:cubicBezTo>
                      <a:pt x="202210" y="45411"/>
                      <a:pt x="156953" y="0"/>
                      <a:pt x="101105" y="0"/>
                    </a:cubicBezTo>
                    <a:cubicBezTo>
                      <a:pt x="45258" y="0"/>
                      <a:pt x="0" y="45411"/>
                      <a:pt x="0" y="101447"/>
                    </a:cubicBezTo>
                    <a:lnTo>
                      <a:pt x="202322" y="10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096" name="Google Shape;2904;p178">
              <a:extLst>
                <a:ext uri="{FF2B5EF4-FFF2-40B4-BE49-F238E27FC236}">
                  <a16:creationId xmlns:a16="http://schemas.microsoft.com/office/drawing/2014/main" id="{CDFF8C46-F789-128A-8AD6-A6AD424C32A4}"/>
                </a:ext>
              </a:extLst>
            </p:cNvPr>
            <p:cNvSpPr/>
            <p:nvPr/>
          </p:nvSpPr>
          <p:spPr>
            <a:xfrm>
              <a:off x="19826652" y="8954756"/>
              <a:ext cx="1076596" cy="11184"/>
            </a:xfrm>
            <a:custGeom>
              <a:avLst/>
              <a:gdLst/>
              <a:ahLst/>
              <a:cxnLst/>
              <a:rect l="l" t="t" r="r" b="b"/>
              <a:pathLst>
                <a:path w="1076596" h="11184" extrusionOk="0">
                  <a:moveTo>
                    <a:pt x="1076597"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06" name="Google Shape;2905;p178">
            <a:extLst>
              <a:ext uri="{FF2B5EF4-FFF2-40B4-BE49-F238E27FC236}">
                <a16:creationId xmlns:a16="http://schemas.microsoft.com/office/drawing/2014/main" id="{A15E7C56-7F44-238C-6899-A7BD36AC85FD}"/>
              </a:ext>
            </a:extLst>
          </p:cNvPr>
          <p:cNvGrpSpPr/>
          <p:nvPr/>
        </p:nvGrpSpPr>
        <p:grpSpPr>
          <a:xfrm>
            <a:off x="9102353" y="3967337"/>
            <a:ext cx="526533" cy="531008"/>
            <a:chOff x="18203911" y="7934674"/>
            <a:chExt cx="1053065" cy="1062015"/>
          </a:xfrm>
        </p:grpSpPr>
        <p:sp>
          <p:nvSpPr>
            <p:cNvPr id="3107" name="Google Shape;2906;p178">
              <a:extLst>
                <a:ext uri="{FF2B5EF4-FFF2-40B4-BE49-F238E27FC236}">
                  <a16:creationId xmlns:a16="http://schemas.microsoft.com/office/drawing/2014/main" id="{9BED6FC6-D21B-29F7-860D-986917806C77}"/>
                </a:ext>
              </a:extLst>
            </p:cNvPr>
            <p:cNvSpPr/>
            <p:nvPr/>
          </p:nvSpPr>
          <p:spPr>
            <a:xfrm>
              <a:off x="18203911" y="8398751"/>
              <a:ext cx="1053065" cy="448232"/>
            </a:xfrm>
            <a:custGeom>
              <a:avLst/>
              <a:gdLst/>
              <a:ahLst/>
              <a:cxnLst/>
              <a:rect l="l" t="t" r="r" b="b"/>
              <a:pathLst>
                <a:path w="1053065" h="448232" extrusionOk="0">
                  <a:moveTo>
                    <a:pt x="70392" y="448232"/>
                  </a:moveTo>
                  <a:lnTo>
                    <a:pt x="0" y="448232"/>
                  </a:lnTo>
                  <a:lnTo>
                    <a:pt x="0" y="0"/>
                  </a:lnTo>
                  <a:lnTo>
                    <a:pt x="1053066" y="0"/>
                  </a:lnTo>
                  <a:lnTo>
                    <a:pt x="1053066" y="448232"/>
                  </a:lnTo>
                  <a:lnTo>
                    <a:pt x="982674" y="44823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108" name="Google Shape;2907;p178">
              <a:extLst>
                <a:ext uri="{FF2B5EF4-FFF2-40B4-BE49-F238E27FC236}">
                  <a16:creationId xmlns:a16="http://schemas.microsoft.com/office/drawing/2014/main" id="{B0964D47-C1C8-6214-A651-FAB3228475BA}"/>
                </a:ext>
              </a:extLst>
            </p:cNvPr>
            <p:cNvGrpSpPr/>
            <p:nvPr/>
          </p:nvGrpSpPr>
          <p:grpSpPr>
            <a:xfrm>
              <a:off x="18274303" y="8846983"/>
              <a:ext cx="925057" cy="149706"/>
              <a:chOff x="18274303" y="8846983"/>
              <a:chExt cx="925057" cy="149706"/>
            </a:xfrm>
          </p:grpSpPr>
          <p:sp>
            <p:nvSpPr>
              <p:cNvPr id="3122" name="Google Shape;2908;p178">
                <a:extLst>
                  <a:ext uri="{FF2B5EF4-FFF2-40B4-BE49-F238E27FC236}">
                    <a16:creationId xmlns:a16="http://schemas.microsoft.com/office/drawing/2014/main" id="{2528CE3F-807B-1462-B275-EA1E835B5DB0}"/>
                  </a:ext>
                </a:extLst>
              </p:cNvPr>
              <p:cNvSpPr/>
              <p:nvPr/>
            </p:nvSpPr>
            <p:spPr>
              <a:xfrm>
                <a:off x="18274303" y="8846983"/>
                <a:ext cx="12775" cy="149706"/>
              </a:xfrm>
              <a:custGeom>
                <a:avLst/>
                <a:gdLst/>
                <a:ahLst/>
                <a:cxnLst/>
                <a:rect l="l" t="t" r="r" b="b"/>
                <a:pathLst>
                  <a:path w="12775" h="149706" extrusionOk="0">
                    <a:moveTo>
                      <a:pt x="0" y="0"/>
                    </a:moveTo>
                    <a:lnTo>
                      <a:pt x="0" y="14970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23" name="Google Shape;2909;p178">
                <a:extLst>
                  <a:ext uri="{FF2B5EF4-FFF2-40B4-BE49-F238E27FC236}">
                    <a16:creationId xmlns:a16="http://schemas.microsoft.com/office/drawing/2014/main" id="{876A127D-8091-E5B2-6049-210ED45D6B55}"/>
                  </a:ext>
                </a:extLst>
              </p:cNvPr>
              <p:cNvSpPr/>
              <p:nvPr/>
            </p:nvSpPr>
            <p:spPr>
              <a:xfrm>
                <a:off x="19186585" y="8846983"/>
                <a:ext cx="12775" cy="149706"/>
              </a:xfrm>
              <a:custGeom>
                <a:avLst/>
                <a:gdLst/>
                <a:ahLst/>
                <a:cxnLst/>
                <a:rect l="l" t="t" r="r" b="b"/>
                <a:pathLst>
                  <a:path w="12775" h="149706" extrusionOk="0">
                    <a:moveTo>
                      <a:pt x="0" y="0"/>
                    </a:moveTo>
                    <a:lnTo>
                      <a:pt x="0" y="14970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09" name="Google Shape;2910;p178">
              <a:extLst>
                <a:ext uri="{FF2B5EF4-FFF2-40B4-BE49-F238E27FC236}">
                  <a16:creationId xmlns:a16="http://schemas.microsoft.com/office/drawing/2014/main" id="{46C606E9-9E6B-A4B3-C460-6C9277F38486}"/>
                </a:ext>
              </a:extLst>
            </p:cNvPr>
            <p:cNvGrpSpPr/>
            <p:nvPr/>
          </p:nvGrpSpPr>
          <p:grpSpPr>
            <a:xfrm>
              <a:off x="18274303" y="7934674"/>
              <a:ext cx="345315" cy="410709"/>
              <a:chOff x="18274303" y="7934674"/>
              <a:chExt cx="345315" cy="410709"/>
            </a:xfrm>
          </p:grpSpPr>
          <p:sp>
            <p:nvSpPr>
              <p:cNvPr id="3120" name="Google Shape;2911;p178">
                <a:extLst>
                  <a:ext uri="{FF2B5EF4-FFF2-40B4-BE49-F238E27FC236}">
                    <a16:creationId xmlns:a16="http://schemas.microsoft.com/office/drawing/2014/main" id="{F5C8FA0F-ABA9-FF43-5E4E-5C931081169C}"/>
                  </a:ext>
                </a:extLst>
              </p:cNvPr>
              <p:cNvSpPr/>
              <p:nvPr/>
            </p:nvSpPr>
            <p:spPr>
              <a:xfrm>
                <a:off x="18320038" y="7934674"/>
                <a:ext cx="253716" cy="251750"/>
              </a:xfrm>
              <a:custGeom>
                <a:avLst/>
                <a:gdLst/>
                <a:ahLst/>
                <a:cxnLst/>
                <a:rect l="l" t="t" r="r" b="b"/>
                <a:pathLst>
                  <a:path w="253716" h="251750" extrusionOk="0">
                    <a:moveTo>
                      <a:pt x="253717" y="125875"/>
                    </a:moveTo>
                    <a:cubicBezTo>
                      <a:pt x="253717" y="195394"/>
                      <a:pt x="196920" y="251750"/>
                      <a:pt x="126858" y="251750"/>
                    </a:cubicBezTo>
                    <a:cubicBezTo>
                      <a:pt x="56796" y="251750"/>
                      <a:pt x="0" y="195394"/>
                      <a:pt x="0" y="125875"/>
                    </a:cubicBezTo>
                    <a:cubicBezTo>
                      <a:pt x="0" y="56356"/>
                      <a:pt x="56796" y="0"/>
                      <a:pt x="126858" y="0"/>
                    </a:cubicBezTo>
                    <a:cubicBezTo>
                      <a:pt x="196920" y="0"/>
                      <a:pt x="253717" y="56356"/>
                      <a:pt x="253717" y="1258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21" name="Google Shape;2912;p178">
                <a:extLst>
                  <a:ext uri="{FF2B5EF4-FFF2-40B4-BE49-F238E27FC236}">
                    <a16:creationId xmlns:a16="http://schemas.microsoft.com/office/drawing/2014/main" id="{3707E453-8987-9C39-60BF-CAE81D24848A}"/>
                  </a:ext>
                </a:extLst>
              </p:cNvPr>
              <p:cNvSpPr/>
              <p:nvPr/>
            </p:nvSpPr>
            <p:spPr>
              <a:xfrm>
                <a:off x="18274303" y="8232058"/>
                <a:ext cx="345315" cy="113325"/>
              </a:xfrm>
              <a:custGeom>
                <a:avLst/>
                <a:gdLst/>
                <a:ahLst/>
                <a:cxnLst/>
                <a:rect l="l" t="t" r="r" b="b"/>
                <a:pathLst>
                  <a:path w="345315" h="113325" extrusionOk="0">
                    <a:moveTo>
                      <a:pt x="0" y="113326"/>
                    </a:moveTo>
                    <a:lnTo>
                      <a:pt x="0" y="113326"/>
                    </a:lnTo>
                    <a:cubicBezTo>
                      <a:pt x="0" y="50705"/>
                      <a:pt x="51101" y="0"/>
                      <a:pt x="114211" y="0"/>
                    </a:cubicBezTo>
                    <a:lnTo>
                      <a:pt x="231105" y="0"/>
                    </a:lnTo>
                    <a:cubicBezTo>
                      <a:pt x="294215" y="0"/>
                      <a:pt x="345316" y="50705"/>
                      <a:pt x="345316" y="113326"/>
                    </a:cubicBezTo>
                    <a:lnTo>
                      <a:pt x="345316" y="11332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10" name="Google Shape;2913;p178">
              <a:extLst>
                <a:ext uri="{FF2B5EF4-FFF2-40B4-BE49-F238E27FC236}">
                  <a16:creationId xmlns:a16="http://schemas.microsoft.com/office/drawing/2014/main" id="{E210986A-1ED8-8014-E7D2-476FED64479B}"/>
                </a:ext>
              </a:extLst>
            </p:cNvPr>
            <p:cNvGrpSpPr/>
            <p:nvPr/>
          </p:nvGrpSpPr>
          <p:grpSpPr>
            <a:xfrm>
              <a:off x="18841397" y="7934674"/>
              <a:ext cx="345315" cy="410709"/>
              <a:chOff x="18841397" y="7934674"/>
              <a:chExt cx="345315" cy="410709"/>
            </a:xfrm>
          </p:grpSpPr>
          <p:sp>
            <p:nvSpPr>
              <p:cNvPr id="3118" name="Google Shape;2914;p178">
                <a:extLst>
                  <a:ext uri="{FF2B5EF4-FFF2-40B4-BE49-F238E27FC236}">
                    <a16:creationId xmlns:a16="http://schemas.microsoft.com/office/drawing/2014/main" id="{E5B450E5-088B-E6DB-48CF-57784A10668F}"/>
                  </a:ext>
                </a:extLst>
              </p:cNvPr>
              <p:cNvSpPr/>
              <p:nvPr/>
            </p:nvSpPr>
            <p:spPr>
              <a:xfrm>
                <a:off x="18887132" y="7934674"/>
                <a:ext cx="253716" cy="251750"/>
              </a:xfrm>
              <a:custGeom>
                <a:avLst/>
                <a:gdLst/>
                <a:ahLst/>
                <a:cxnLst/>
                <a:rect l="l" t="t" r="r" b="b"/>
                <a:pathLst>
                  <a:path w="253716" h="251750" extrusionOk="0">
                    <a:moveTo>
                      <a:pt x="253717" y="125875"/>
                    </a:moveTo>
                    <a:cubicBezTo>
                      <a:pt x="253717" y="195394"/>
                      <a:pt x="196920" y="251750"/>
                      <a:pt x="126858" y="251750"/>
                    </a:cubicBezTo>
                    <a:cubicBezTo>
                      <a:pt x="56796" y="251750"/>
                      <a:pt x="0" y="195394"/>
                      <a:pt x="0" y="125875"/>
                    </a:cubicBezTo>
                    <a:cubicBezTo>
                      <a:pt x="0" y="56356"/>
                      <a:pt x="56796" y="0"/>
                      <a:pt x="126858" y="0"/>
                    </a:cubicBezTo>
                    <a:cubicBezTo>
                      <a:pt x="196920" y="0"/>
                      <a:pt x="253717" y="56356"/>
                      <a:pt x="253717" y="1258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19" name="Google Shape;2915;p178">
                <a:extLst>
                  <a:ext uri="{FF2B5EF4-FFF2-40B4-BE49-F238E27FC236}">
                    <a16:creationId xmlns:a16="http://schemas.microsoft.com/office/drawing/2014/main" id="{6E4FD8ED-C0A9-FEF2-11F7-8F64D80E5736}"/>
                  </a:ext>
                </a:extLst>
              </p:cNvPr>
              <p:cNvSpPr/>
              <p:nvPr/>
            </p:nvSpPr>
            <p:spPr>
              <a:xfrm>
                <a:off x="18841397" y="8232058"/>
                <a:ext cx="345315" cy="113325"/>
              </a:xfrm>
              <a:custGeom>
                <a:avLst/>
                <a:gdLst/>
                <a:ahLst/>
                <a:cxnLst/>
                <a:rect l="l" t="t" r="r" b="b"/>
                <a:pathLst>
                  <a:path w="345315" h="113325" extrusionOk="0">
                    <a:moveTo>
                      <a:pt x="0" y="113326"/>
                    </a:moveTo>
                    <a:lnTo>
                      <a:pt x="0" y="113326"/>
                    </a:lnTo>
                    <a:cubicBezTo>
                      <a:pt x="0" y="50705"/>
                      <a:pt x="51101" y="0"/>
                      <a:pt x="114211" y="0"/>
                    </a:cubicBezTo>
                    <a:lnTo>
                      <a:pt x="231105" y="0"/>
                    </a:lnTo>
                    <a:cubicBezTo>
                      <a:pt x="294215" y="0"/>
                      <a:pt x="345316" y="50705"/>
                      <a:pt x="345316" y="113326"/>
                    </a:cubicBezTo>
                    <a:lnTo>
                      <a:pt x="345316" y="11332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11" name="Google Shape;2916;p178">
              <a:extLst>
                <a:ext uri="{FF2B5EF4-FFF2-40B4-BE49-F238E27FC236}">
                  <a16:creationId xmlns:a16="http://schemas.microsoft.com/office/drawing/2014/main" id="{7A2EBB26-09DE-0251-C99A-C3D66C0FC098}"/>
                </a:ext>
              </a:extLst>
            </p:cNvPr>
            <p:cNvGrpSpPr/>
            <p:nvPr/>
          </p:nvGrpSpPr>
          <p:grpSpPr>
            <a:xfrm>
              <a:off x="18274303" y="8585979"/>
              <a:ext cx="345315" cy="410710"/>
              <a:chOff x="18274303" y="8585979"/>
              <a:chExt cx="345315" cy="410710"/>
            </a:xfrm>
          </p:grpSpPr>
          <p:sp>
            <p:nvSpPr>
              <p:cNvPr id="3116" name="Google Shape;2917;p178">
                <a:extLst>
                  <a:ext uri="{FF2B5EF4-FFF2-40B4-BE49-F238E27FC236}">
                    <a16:creationId xmlns:a16="http://schemas.microsoft.com/office/drawing/2014/main" id="{68260F8F-B341-69E8-164C-9A58D7486858}"/>
                  </a:ext>
                </a:extLst>
              </p:cNvPr>
              <p:cNvSpPr/>
              <p:nvPr/>
            </p:nvSpPr>
            <p:spPr>
              <a:xfrm>
                <a:off x="18320038" y="8585979"/>
                <a:ext cx="253716" cy="251750"/>
              </a:xfrm>
              <a:custGeom>
                <a:avLst/>
                <a:gdLst/>
                <a:ahLst/>
                <a:cxnLst/>
                <a:rect l="l" t="t" r="r" b="b"/>
                <a:pathLst>
                  <a:path w="253716" h="251750" extrusionOk="0">
                    <a:moveTo>
                      <a:pt x="253717" y="125875"/>
                    </a:moveTo>
                    <a:cubicBezTo>
                      <a:pt x="253717" y="195394"/>
                      <a:pt x="196920" y="251750"/>
                      <a:pt x="126858" y="251750"/>
                    </a:cubicBezTo>
                    <a:cubicBezTo>
                      <a:pt x="56796" y="251750"/>
                      <a:pt x="0" y="195394"/>
                      <a:pt x="0" y="125875"/>
                    </a:cubicBezTo>
                    <a:cubicBezTo>
                      <a:pt x="0" y="56356"/>
                      <a:pt x="56796" y="0"/>
                      <a:pt x="126858" y="0"/>
                    </a:cubicBezTo>
                    <a:cubicBezTo>
                      <a:pt x="196920" y="0"/>
                      <a:pt x="253717" y="56356"/>
                      <a:pt x="253717" y="1258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17" name="Google Shape;2918;p178">
                <a:extLst>
                  <a:ext uri="{FF2B5EF4-FFF2-40B4-BE49-F238E27FC236}">
                    <a16:creationId xmlns:a16="http://schemas.microsoft.com/office/drawing/2014/main" id="{88226D53-417E-7CDA-1909-9F5F3638ED14}"/>
                  </a:ext>
                </a:extLst>
              </p:cNvPr>
              <p:cNvSpPr/>
              <p:nvPr/>
            </p:nvSpPr>
            <p:spPr>
              <a:xfrm>
                <a:off x="18274303" y="8883364"/>
                <a:ext cx="345315" cy="113325"/>
              </a:xfrm>
              <a:custGeom>
                <a:avLst/>
                <a:gdLst/>
                <a:ahLst/>
                <a:cxnLst/>
                <a:rect l="l" t="t" r="r" b="b"/>
                <a:pathLst>
                  <a:path w="345315" h="113325" extrusionOk="0">
                    <a:moveTo>
                      <a:pt x="0" y="113326"/>
                    </a:moveTo>
                    <a:lnTo>
                      <a:pt x="0" y="113326"/>
                    </a:lnTo>
                    <a:cubicBezTo>
                      <a:pt x="0" y="50705"/>
                      <a:pt x="51101" y="0"/>
                      <a:pt x="114211" y="0"/>
                    </a:cubicBezTo>
                    <a:lnTo>
                      <a:pt x="231105" y="0"/>
                    </a:lnTo>
                    <a:cubicBezTo>
                      <a:pt x="294215" y="0"/>
                      <a:pt x="345316" y="50705"/>
                      <a:pt x="345316" y="113326"/>
                    </a:cubicBezTo>
                    <a:lnTo>
                      <a:pt x="345316" y="11332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12" name="Google Shape;2919;p178">
              <a:extLst>
                <a:ext uri="{FF2B5EF4-FFF2-40B4-BE49-F238E27FC236}">
                  <a16:creationId xmlns:a16="http://schemas.microsoft.com/office/drawing/2014/main" id="{0593C71E-F138-00AD-9F60-6E41337449E5}"/>
                </a:ext>
              </a:extLst>
            </p:cNvPr>
            <p:cNvGrpSpPr/>
            <p:nvPr/>
          </p:nvGrpSpPr>
          <p:grpSpPr>
            <a:xfrm>
              <a:off x="18841397" y="8585979"/>
              <a:ext cx="345315" cy="410710"/>
              <a:chOff x="18841397" y="8585979"/>
              <a:chExt cx="345315" cy="410710"/>
            </a:xfrm>
          </p:grpSpPr>
          <p:sp>
            <p:nvSpPr>
              <p:cNvPr id="3114" name="Google Shape;2920;p178">
                <a:extLst>
                  <a:ext uri="{FF2B5EF4-FFF2-40B4-BE49-F238E27FC236}">
                    <a16:creationId xmlns:a16="http://schemas.microsoft.com/office/drawing/2014/main" id="{594E71D2-7A20-7266-5603-4FAD371939E2}"/>
                  </a:ext>
                </a:extLst>
              </p:cNvPr>
              <p:cNvSpPr/>
              <p:nvPr/>
            </p:nvSpPr>
            <p:spPr>
              <a:xfrm>
                <a:off x="18887132" y="8585979"/>
                <a:ext cx="253716" cy="251750"/>
              </a:xfrm>
              <a:custGeom>
                <a:avLst/>
                <a:gdLst/>
                <a:ahLst/>
                <a:cxnLst/>
                <a:rect l="l" t="t" r="r" b="b"/>
                <a:pathLst>
                  <a:path w="253716" h="251750" extrusionOk="0">
                    <a:moveTo>
                      <a:pt x="253717" y="125875"/>
                    </a:moveTo>
                    <a:cubicBezTo>
                      <a:pt x="253717" y="195394"/>
                      <a:pt x="196920" y="251750"/>
                      <a:pt x="126858" y="251750"/>
                    </a:cubicBezTo>
                    <a:cubicBezTo>
                      <a:pt x="56796" y="251750"/>
                      <a:pt x="0" y="195394"/>
                      <a:pt x="0" y="125875"/>
                    </a:cubicBezTo>
                    <a:cubicBezTo>
                      <a:pt x="0" y="56356"/>
                      <a:pt x="56796" y="0"/>
                      <a:pt x="126858" y="0"/>
                    </a:cubicBezTo>
                    <a:cubicBezTo>
                      <a:pt x="196920" y="0"/>
                      <a:pt x="253717" y="56356"/>
                      <a:pt x="253717" y="1258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15" name="Google Shape;2921;p178">
                <a:extLst>
                  <a:ext uri="{FF2B5EF4-FFF2-40B4-BE49-F238E27FC236}">
                    <a16:creationId xmlns:a16="http://schemas.microsoft.com/office/drawing/2014/main" id="{50D840FA-AFA6-2E5C-7E0B-C16884E77659}"/>
                  </a:ext>
                </a:extLst>
              </p:cNvPr>
              <p:cNvSpPr/>
              <p:nvPr/>
            </p:nvSpPr>
            <p:spPr>
              <a:xfrm>
                <a:off x="18841397" y="8883364"/>
                <a:ext cx="345315" cy="113325"/>
              </a:xfrm>
              <a:custGeom>
                <a:avLst/>
                <a:gdLst/>
                <a:ahLst/>
                <a:cxnLst/>
                <a:rect l="l" t="t" r="r" b="b"/>
                <a:pathLst>
                  <a:path w="345315" h="113325" extrusionOk="0">
                    <a:moveTo>
                      <a:pt x="0" y="113326"/>
                    </a:moveTo>
                    <a:lnTo>
                      <a:pt x="0" y="113326"/>
                    </a:lnTo>
                    <a:cubicBezTo>
                      <a:pt x="0" y="50705"/>
                      <a:pt x="51101" y="0"/>
                      <a:pt x="114211" y="0"/>
                    </a:cubicBezTo>
                    <a:lnTo>
                      <a:pt x="231105" y="0"/>
                    </a:lnTo>
                    <a:cubicBezTo>
                      <a:pt x="294215" y="0"/>
                      <a:pt x="345316" y="50705"/>
                      <a:pt x="345316" y="113326"/>
                    </a:cubicBezTo>
                    <a:lnTo>
                      <a:pt x="345316" y="11332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113" name="Google Shape;2922;p178">
              <a:extLst>
                <a:ext uri="{FF2B5EF4-FFF2-40B4-BE49-F238E27FC236}">
                  <a16:creationId xmlns:a16="http://schemas.microsoft.com/office/drawing/2014/main" id="{C46EB3B5-B2E1-B469-4572-7DFDAA95BFD3}"/>
                </a:ext>
              </a:extLst>
            </p:cNvPr>
            <p:cNvSpPr/>
            <p:nvPr/>
          </p:nvSpPr>
          <p:spPr>
            <a:xfrm>
              <a:off x="18573755" y="8846983"/>
              <a:ext cx="313377" cy="12676"/>
            </a:xfrm>
            <a:custGeom>
              <a:avLst/>
              <a:gdLst/>
              <a:ahLst/>
              <a:cxnLst/>
              <a:rect l="l" t="t" r="r" b="b"/>
              <a:pathLst>
                <a:path w="313377" h="12676" extrusionOk="0">
                  <a:moveTo>
                    <a:pt x="0" y="0"/>
                  </a:moveTo>
                  <a:lnTo>
                    <a:pt x="31337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24" name="Google Shape;2923;p178">
            <a:extLst>
              <a:ext uri="{FF2B5EF4-FFF2-40B4-BE49-F238E27FC236}">
                <a16:creationId xmlns:a16="http://schemas.microsoft.com/office/drawing/2014/main" id="{5C7185B2-6904-F8FD-C270-B5C9FFBCF266}"/>
              </a:ext>
            </a:extLst>
          </p:cNvPr>
          <p:cNvGrpSpPr/>
          <p:nvPr/>
        </p:nvGrpSpPr>
        <p:grpSpPr>
          <a:xfrm>
            <a:off x="8326721" y="4043598"/>
            <a:ext cx="419659" cy="419659"/>
            <a:chOff x="16652648" y="8087196"/>
            <a:chExt cx="839317" cy="839317"/>
          </a:xfrm>
        </p:grpSpPr>
        <p:sp>
          <p:nvSpPr>
            <p:cNvPr id="3125" name="Google Shape;2924;p178">
              <a:extLst>
                <a:ext uri="{FF2B5EF4-FFF2-40B4-BE49-F238E27FC236}">
                  <a16:creationId xmlns:a16="http://schemas.microsoft.com/office/drawing/2014/main" id="{2405E58E-DD0C-C73C-E9E7-C5CEFA3E20FC}"/>
                </a:ext>
              </a:extLst>
            </p:cNvPr>
            <p:cNvSpPr/>
            <p:nvPr/>
          </p:nvSpPr>
          <p:spPr>
            <a:xfrm>
              <a:off x="16652648" y="8087196"/>
              <a:ext cx="839317" cy="839317"/>
            </a:xfrm>
            <a:custGeom>
              <a:avLst/>
              <a:gdLst/>
              <a:ahLst/>
              <a:cxnLst/>
              <a:rect l="l" t="t" r="r" b="b"/>
              <a:pathLst>
                <a:path w="839317" h="839317" extrusionOk="0">
                  <a:moveTo>
                    <a:pt x="839318" y="240941"/>
                  </a:moveTo>
                  <a:lnTo>
                    <a:pt x="839318" y="726523"/>
                  </a:lnTo>
                  <a:cubicBezTo>
                    <a:pt x="839318" y="788800"/>
                    <a:pt x="788800" y="839318"/>
                    <a:pt x="726523" y="839318"/>
                  </a:cubicBezTo>
                  <a:lnTo>
                    <a:pt x="112795" y="839318"/>
                  </a:lnTo>
                  <a:cubicBezTo>
                    <a:pt x="50518" y="839318"/>
                    <a:pt x="0" y="788800"/>
                    <a:pt x="0" y="726523"/>
                  </a:cubicBezTo>
                  <a:lnTo>
                    <a:pt x="0" y="112795"/>
                  </a:lnTo>
                  <a:cubicBezTo>
                    <a:pt x="0" y="50518"/>
                    <a:pt x="50518" y="0"/>
                    <a:pt x="112795" y="0"/>
                  </a:cubicBezTo>
                  <a:lnTo>
                    <a:pt x="59837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126" name="Google Shape;2925;p178">
              <a:extLst>
                <a:ext uri="{FF2B5EF4-FFF2-40B4-BE49-F238E27FC236}">
                  <a16:creationId xmlns:a16="http://schemas.microsoft.com/office/drawing/2014/main" id="{4A195499-B8F0-5EB1-0A9C-7C662FEB10EE}"/>
                </a:ext>
              </a:extLst>
            </p:cNvPr>
            <p:cNvGrpSpPr/>
            <p:nvPr/>
          </p:nvGrpSpPr>
          <p:grpSpPr>
            <a:xfrm>
              <a:off x="16877257" y="8116402"/>
              <a:ext cx="585502" cy="585502"/>
              <a:chOff x="16877257" y="8116402"/>
              <a:chExt cx="585502" cy="585502"/>
            </a:xfrm>
          </p:grpSpPr>
          <p:sp>
            <p:nvSpPr>
              <p:cNvPr id="3127" name="Google Shape;2926;p178">
                <a:extLst>
                  <a:ext uri="{FF2B5EF4-FFF2-40B4-BE49-F238E27FC236}">
                    <a16:creationId xmlns:a16="http://schemas.microsoft.com/office/drawing/2014/main" id="{47A047B4-6A4C-6CF2-7A9A-40765FE3A858}"/>
                  </a:ext>
                </a:extLst>
              </p:cNvPr>
              <p:cNvSpPr/>
              <p:nvPr/>
            </p:nvSpPr>
            <p:spPr>
              <a:xfrm>
                <a:off x="16877257" y="8116402"/>
                <a:ext cx="585502" cy="585502"/>
              </a:xfrm>
              <a:custGeom>
                <a:avLst/>
                <a:gdLst/>
                <a:ahLst/>
                <a:cxnLst/>
                <a:rect l="l" t="t" r="r" b="b"/>
                <a:pathLst>
                  <a:path w="585502" h="585502" extrusionOk="0">
                    <a:moveTo>
                      <a:pt x="116061" y="544022"/>
                    </a:moveTo>
                    <a:lnTo>
                      <a:pt x="570070" y="90012"/>
                    </a:lnTo>
                    <a:cubicBezTo>
                      <a:pt x="590647" y="69435"/>
                      <a:pt x="590647" y="36010"/>
                      <a:pt x="570070" y="15433"/>
                    </a:cubicBezTo>
                    <a:lnTo>
                      <a:pt x="570070" y="15433"/>
                    </a:lnTo>
                    <a:cubicBezTo>
                      <a:pt x="549492" y="-5144"/>
                      <a:pt x="516068" y="-5144"/>
                      <a:pt x="495490" y="15433"/>
                    </a:cubicBezTo>
                    <a:lnTo>
                      <a:pt x="41481" y="469442"/>
                    </a:lnTo>
                    <a:lnTo>
                      <a:pt x="0" y="585503"/>
                    </a:lnTo>
                    <a:lnTo>
                      <a:pt x="116061" y="54402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28" name="Google Shape;2927;p178">
                <a:extLst>
                  <a:ext uri="{FF2B5EF4-FFF2-40B4-BE49-F238E27FC236}">
                    <a16:creationId xmlns:a16="http://schemas.microsoft.com/office/drawing/2014/main" id="{BC1588A1-903C-0E54-9886-99CEC8116ED2}"/>
                  </a:ext>
                </a:extLst>
              </p:cNvPr>
              <p:cNvSpPr/>
              <p:nvPr/>
            </p:nvSpPr>
            <p:spPr>
              <a:xfrm>
                <a:off x="17322883" y="8181700"/>
                <a:ext cx="74579" cy="74579"/>
              </a:xfrm>
              <a:custGeom>
                <a:avLst/>
                <a:gdLst/>
                <a:ahLst/>
                <a:cxnLst/>
                <a:rect l="l" t="t" r="r" b="b"/>
                <a:pathLst>
                  <a:path w="74579" h="74579" extrusionOk="0">
                    <a:moveTo>
                      <a:pt x="0" y="0"/>
                    </a:moveTo>
                    <a:lnTo>
                      <a:pt x="74579" y="7457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29" name="Google Shape;2928;p178">
                <a:extLst>
                  <a:ext uri="{FF2B5EF4-FFF2-40B4-BE49-F238E27FC236}">
                    <a16:creationId xmlns:a16="http://schemas.microsoft.com/office/drawing/2014/main" id="{F8093A35-7156-0B7D-4161-510B319BF015}"/>
                  </a:ext>
                </a:extLst>
              </p:cNvPr>
              <p:cNvSpPr/>
              <p:nvPr/>
            </p:nvSpPr>
            <p:spPr>
              <a:xfrm>
                <a:off x="16918739" y="8585844"/>
                <a:ext cx="74579" cy="74579"/>
              </a:xfrm>
              <a:custGeom>
                <a:avLst/>
                <a:gdLst/>
                <a:ahLst/>
                <a:cxnLst/>
                <a:rect l="l" t="t" r="r" b="b"/>
                <a:pathLst>
                  <a:path w="74579" h="74579" extrusionOk="0">
                    <a:moveTo>
                      <a:pt x="74579" y="74579"/>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sp>
        <p:nvSpPr>
          <p:cNvPr id="2880" name="CaixaDeTexto 2879">
            <a:extLst>
              <a:ext uri="{FF2B5EF4-FFF2-40B4-BE49-F238E27FC236}">
                <a16:creationId xmlns:a16="http://schemas.microsoft.com/office/drawing/2014/main" id="{3BCA3DD9-E86E-EE16-4B7A-E0A809B0C8F5}"/>
              </a:ext>
            </a:extLst>
          </p:cNvPr>
          <p:cNvSpPr txBox="1"/>
          <p:nvPr/>
        </p:nvSpPr>
        <p:spPr>
          <a:xfrm>
            <a:off x="323569" y="749555"/>
            <a:ext cx="6094268" cy="230832"/>
          </a:xfrm>
          <a:prstGeom prst="rect">
            <a:avLst/>
          </a:prstGeom>
          <a:noFill/>
        </p:spPr>
        <p:txBody>
          <a:bodyPr wrap="square">
            <a:spAutoFit/>
          </a:bodyPr>
          <a:lstStyle/>
          <a:p>
            <a:pPr defTabSz="228600"/>
            <a:r>
              <a:rPr lang="pt-BR" sz="900">
                <a:solidFill>
                  <a:srgbClr val="000000"/>
                </a:solidFill>
                <a:latin typeface="Verdana" panose="020B0604030504040204"/>
              </a:rPr>
              <a:t>Biblioteca de ícones funcionais, já direcionados pela marca TOTVS</a:t>
            </a:r>
          </a:p>
        </p:txBody>
      </p:sp>
      <p:pic>
        <p:nvPicPr>
          <p:cNvPr id="2882" name="Gráfico 2881">
            <a:extLst>
              <a:ext uri="{FF2B5EF4-FFF2-40B4-BE49-F238E27FC236}">
                <a16:creationId xmlns:a16="http://schemas.microsoft.com/office/drawing/2014/main" id="{28567A6A-63DA-79E6-2B8E-FC97FF7647C6}"/>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93161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2933"/>
        <p:cNvGrpSpPr/>
        <p:nvPr/>
      </p:nvGrpSpPr>
      <p:grpSpPr>
        <a:xfrm>
          <a:off x="0" y="0"/>
          <a:ext cx="0" cy="0"/>
          <a:chOff x="0" y="0"/>
          <a:chExt cx="0" cy="0"/>
        </a:xfrm>
      </p:grpSpPr>
      <p:pic>
        <p:nvPicPr>
          <p:cNvPr id="2935" name="Google Shape;2935;p179"/>
          <p:cNvPicPr preferRelativeResize="0">
            <a:picLocks noGrp="1" noRot="1" noMove="1" noResize="1" noEditPoints="1" noAdjustHandles="1" noChangeArrowheads="1" noChangeShapeType="1" noCrop="1"/>
          </p:cNvPicPr>
          <p:nvPr/>
        </p:nvPicPr>
        <p:blipFill rotWithShape="1">
          <a:blip r:embed="rId3">
            <a:alphaModFix/>
          </a:blip>
          <a:srcRect r="75357"/>
          <a:stretch/>
        </p:blipFill>
        <p:spPr>
          <a:xfrm>
            <a:off x="11717955" y="353609"/>
            <a:ext cx="250626" cy="288622"/>
          </a:xfrm>
          <a:prstGeom prst="rect">
            <a:avLst/>
          </a:prstGeom>
          <a:noFill/>
          <a:ln>
            <a:noFill/>
          </a:ln>
        </p:spPr>
      </p:pic>
      <p:sp>
        <p:nvSpPr>
          <p:cNvPr id="2936" name="Google Shape;2936;p179"/>
          <p:cNvSpPr txBox="1">
            <a:spLocks noGrp="1" noRot="1" noMove="1" noResize="1" noEditPoints="1" noAdjustHandles="1" noChangeArrowheads="1" noChangeShapeType="1"/>
          </p:cNvSpPr>
          <p:nvPr>
            <p:ph type="sldNum" idx="12"/>
          </p:nvPr>
        </p:nvSpPr>
        <p:spPr>
          <a:xfrm>
            <a:off x="11246132" y="455583"/>
            <a:ext cx="313050" cy="123111"/>
          </a:xfrm>
          <a:prstGeom prst="rect">
            <a:avLst/>
          </a:prstGeom>
          <a:noFill/>
          <a:ln>
            <a:noFill/>
          </a:ln>
        </p:spPr>
        <p:txBody>
          <a:bodyPr spcFirstLastPara="1" vert="horz" wrap="square" lIns="0" tIns="0" rIns="0" bIns="0" rtlCol="0" anchor="ctr" anchorCtr="0">
            <a:spAutoFit/>
          </a:bodyPr>
          <a:lstStyle/>
          <a:p>
            <a:pPr defTabSz="228600"/>
            <a:fld id="{00000000-1234-1234-1234-123412341234}" type="slidenum">
              <a:rPr lang="pt-BR">
                <a:solidFill>
                  <a:srgbClr val="002233"/>
                </a:solidFill>
              </a:rPr>
              <a:pPr defTabSz="228600"/>
              <a:t>16</a:t>
            </a:fld>
            <a:endParaRPr>
              <a:solidFill>
                <a:srgbClr val="002233"/>
              </a:solidFill>
            </a:endParaRPr>
          </a:p>
        </p:txBody>
      </p:sp>
      <p:sp>
        <p:nvSpPr>
          <p:cNvPr id="5" name="Google Shape;2934;p179">
            <a:extLst>
              <a:ext uri="{FF2B5EF4-FFF2-40B4-BE49-F238E27FC236}">
                <a16:creationId xmlns:a16="http://schemas.microsoft.com/office/drawing/2014/main" id="{46D4A2F8-F5B2-5B70-2173-15EF672BBBF2}"/>
              </a:ext>
            </a:extLst>
          </p:cNvPr>
          <p:cNvSpPr txBox="1">
            <a:spLocks noGrp="1"/>
          </p:cNvSpPr>
          <p:nvPr>
            <p:ph type="body" idx="1"/>
          </p:nvPr>
        </p:nvSpPr>
        <p:spPr>
          <a:xfrm>
            <a:off x="348733" y="261741"/>
            <a:ext cx="8493750" cy="545514"/>
          </a:xfrm>
          <a:prstGeom prst="rect">
            <a:avLst/>
          </a:prstGeom>
          <a:noFill/>
          <a:ln>
            <a:noFill/>
          </a:ln>
        </p:spPr>
        <p:txBody>
          <a:bodyPr spcFirstLastPara="1" wrap="square" lIns="0" tIns="22850" rIns="45000" bIns="22850" anchor="t" anchorCtr="0">
            <a:spAutoFit/>
          </a:bodyPr>
          <a:lstStyle/>
          <a:p>
            <a:pPr marL="0" indent="0">
              <a:spcBef>
                <a:spcPts val="0"/>
              </a:spcBef>
            </a:pPr>
            <a:r>
              <a:rPr lang="pt-BR">
                <a:solidFill>
                  <a:srgbClr val="002233"/>
                </a:solidFill>
              </a:rPr>
              <a:t>Biblioteca de </a:t>
            </a:r>
            <a:r>
              <a:rPr lang="pt-BR">
                <a:solidFill>
                  <a:srgbClr val="00C9EB"/>
                </a:solidFill>
              </a:rPr>
              <a:t>ícones</a:t>
            </a:r>
            <a:endParaRPr>
              <a:solidFill>
                <a:srgbClr val="00C9EB"/>
              </a:solidFill>
            </a:endParaRPr>
          </a:p>
        </p:txBody>
      </p:sp>
      <p:sp>
        <p:nvSpPr>
          <p:cNvPr id="6" name="Google Shape;2937;p179">
            <a:extLst>
              <a:ext uri="{FF2B5EF4-FFF2-40B4-BE49-F238E27FC236}">
                <a16:creationId xmlns:a16="http://schemas.microsoft.com/office/drawing/2014/main" id="{63415C75-3F81-B8AF-B8C7-8C86E90244E3}"/>
              </a:ext>
            </a:extLst>
          </p:cNvPr>
          <p:cNvSpPr txBox="1"/>
          <p:nvPr/>
        </p:nvSpPr>
        <p:spPr>
          <a:xfrm>
            <a:off x="819694" y="1165498"/>
            <a:ext cx="2037750" cy="324043"/>
          </a:xfrm>
          <a:prstGeom prst="rect">
            <a:avLst/>
          </a:prstGeom>
          <a:noFill/>
          <a:ln>
            <a:noFill/>
          </a:ln>
        </p:spPr>
        <p:txBody>
          <a:bodyPr spcFirstLastPara="1" wrap="square" lIns="0" tIns="22850" rIns="45000" bIns="22850" anchor="t" anchorCtr="0">
            <a:spAutoFit/>
          </a:bodyPr>
          <a:lstStyle/>
          <a:p>
            <a:pPr defTabSz="228600">
              <a:lnSpc>
                <a:spcPct val="128571"/>
              </a:lnSpc>
            </a:pPr>
            <a:r>
              <a:rPr lang="pt-BR" sz="1400" b="1">
                <a:solidFill>
                  <a:srgbClr val="002233"/>
                </a:solidFill>
                <a:latin typeface="Verdana"/>
                <a:ea typeface="Verdana"/>
                <a:cs typeface="Verdana"/>
                <a:sym typeface="Verdana"/>
              </a:rPr>
              <a:t>Data/Analytics</a:t>
            </a:r>
            <a:endParaRPr sz="1400">
              <a:solidFill>
                <a:srgbClr val="002233"/>
              </a:solidFill>
              <a:latin typeface="Verdana"/>
              <a:ea typeface="Verdana"/>
              <a:cs typeface="Verdana"/>
              <a:sym typeface="Verdana"/>
            </a:endParaRPr>
          </a:p>
        </p:txBody>
      </p:sp>
      <p:sp>
        <p:nvSpPr>
          <p:cNvPr id="7" name="Google Shape;2938;p179">
            <a:extLst>
              <a:ext uri="{FF2B5EF4-FFF2-40B4-BE49-F238E27FC236}">
                <a16:creationId xmlns:a16="http://schemas.microsoft.com/office/drawing/2014/main" id="{1C01B8EC-8A63-EA6E-B73F-0D6A7F6F2136}"/>
              </a:ext>
            </a:extLst>
          </p:cNvPr>
          <p:cNvSpPr txBox="1"/>
          <p:nvPr/>
        </p:nvSpPr>
        <p:spPr>
          <a:xfrm>
            <a:off x="819694" y="4995734"/>
            <a:ext cx="1244850" cy="324043"/>
          </a:xfrm>
          <a:prstGeom prst="rect">
            <a:avLst/>
          </a:prstGeom>
          <a:noFill/>
          <a:ln>
            <a:noFill/>
          </a:ln>
        </p:spPr>
        <p:txBody>
          <a:bodyPr spcFirstLastPara="1" wrap="square" lIns="0" tIns="22850" rIns="45000" bIns="22850" anchor="t" anchorCtr="0">
            <a:spAutoFit/>
          </a:bodyPr>
          <a:lstStyle/>
          <a:p>
            <a:pPr defTabSz="228600">
              <a:lnSpc>
                <a:spcPct val="128571"/>
              </a:lnSpc>
              <a:buClr>
                <a:srgbClr val="363636"/>
              </a:buClr>
              <a:buSzPts val="2800"/>
            </a:pPr>
            <a:r>
              <a:rPr lang="pt-BR" sz="1400" b="1">
                <a:solidFill>
                  <a:srgbClr val="002233"/>
                </a:solidFill>
                <a:latin typeface="Verdana"/>
                <a:ea typeface="Verdana"/>
                <a:cs typeface="Verdana"/>
                <a:sym typeface="Verdana"/>
              </a:rPr>
              <a:t>Contato</a:t>
            </a:r>
            <a:endParaRPr sz="900">
              <a:solidFill>
                <a:srgbClr val="002233"/>
              </a:solidFill>
              <a:latin typeface="Verdana"/>
              <a:ea typeface="Verdana"/>
              <a:cs typeface="Verdana"/>
              <a:sym typeface="Verdana"/>
            </a:endParaRPr>
          </a:p>
        </p:txBody>
      </p:sp>
      <p:grpSp>
        <p:nvGrpSpPr>
          <p:cNvPr id="8" name="Google Shape;2939;p179">
            <a:extLst>
              <a:ext uri="{FF2B5EF4-FFF2-40B4-BE49-F238E27FC236}">
                <a16:creationId xmlns:a16="http://schemas.microsoft.com/office/drawing/2014/main" id="{C80594F7-844D-FE7C-6693-E684FDC0E252}"/>
              </a:ext>
            </a:extLst>
          </p:cNvPr>
          <p:cNvGrpSpPr/>
          <p:nvPr/>
        </p:nvGrpSpPr>
        <p:grpSpPr>
          <a:xfrm>
            <a:off x="10053429" y="4167237"/>
            <a:ext cx="419461" cy="463935"/>
            <a:chOff x="20106063" y="8334473"/>
            <a:chExt cx="838922" cy="927869"/>
          </a:xfrm>
        </p:grpSpPr>
        <p:sp>
          <p:nvSpPr>
            <p:cNvPr id="9" name="Google Shape;2940;p179">
              <a:extLst>
                <a:ext uri="{FF2B5EF4-FFF2-40B4-BE49-F238E27FC236}">
                  <a16:creationId xmlns:a16="http://schemas.microsoft.com/office/drawing/2014/main" id="{B408A1E0-2EA2-5123-7896-AEC15A0C757F}"/>
                </a:ext>
              </a:extLst>
            </p:cNvPr>
            <p:cNvSpPr/>
            <p:nvPr/>
          </p:nvSpPr>
          <p:spPr>
            <a:xfrm>
              <a:off x="20106063" y="8334473"/>
              <a:ext cx="838922" cy="309525"/>
            </a:xfrm>
            <a:custGeom>
              <a:avLst/>
              <a:gdLst/>
              <a:ahLst/>
              <a:cxnLst/>
              <a:rect l="l" t="t" r="r" b="b"/>
              <a:pathLst>
                <a:path w="838922" h="309525" extrusionOk="0">
                  <a:moveTo>
                    <a:pt x="838922" y="154763"/>
                  </a:moveTo>
                  <a:cubicBezTo>
                    <a:pt x="838922" y="240236"/>
                    <a:pt x="651123" y="309525"/>
                    <a:pt x="419461" y="309525"/>
                  </a:cubicBezTo>
                  <a:cubicBezTo>
                    <a:pt x="187799" y="309525"/>
                    <a:pt x="0" y="240236"/>
                    <a:pt x="0" y="154763"/>
                  </a:cubicBezTo>
                  <a:cubicBezTo>
                    <a:pt x="0" y="69290"/>
                    <a:pt x="187799" y="0"/>
                    <a:pt x="419461" y="0"/>
                  </a:cubicBezTo>
                  <a:cubicBezTo>
                    <a:pt x="651123" y="0"/>
                    <a:pt x="838922" y="69290"/>
                    <a:pt x="838922" y="15476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0" name="Google Shape;2941;p179">
              <a:extLst>
                <a:ext uri="{FF2B5EF4-FFF2-40B4-BE49-F238E27FC236}">
                  <a16:creationId xmlns:a16="http://schemas.microsoft.com/office/drawing/2014/main" id="{009BF485-7C87-FBCB-5EA4-814544C78794}"/>
                </a:ext>
              </a:extLst>
            </p:cNvPr>
            <p:cNvSpPr/>
            <p:nvPr/>
          </p:nvSpPr>
          <p:spPr>
            <a:xfrm>
              <a:off x="20106063" y="8489235"/>
              <a:ext cx="838922" cy="773107"/>
            </a:xfrm>
            <a:custGeom>
              <a:avLst/>
              <a:gdLst/>
              <a:ahLst/>
              <a:cxnLst/>
              <a:rect l="l" t="t" r="r" b="b"/>
              <a:pathLst>
                <a:path w="838922" h="773107" extrusionOk="0">
                  <a:moveTo>
                    <a:pt x="0" y="0"/>
                  </a:moveTo>
                  <a:lnTo>
                    <a:pt x="0" y="618345"/>
                  </a:lnTo>
                  <a:cubicBezTo>
                    <a:pt x="0" y="703788"/>
                    <a:pt x="187811" y="773107"/>
                    <a:pt x="419461" y="773107"/>
                  </a:cubicBezTo>
                  <a:cubicBezTo>
                    <a:pt x="651111" y="773107"/>
                    <a:pt x="838922" y="703788"/>
                    <a:pt x="838922" y="618345"/>
                  </a:cubicBezTo>
                  <a:lnTo>
                    <a:pt x="83892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1" name="Google Shape;2942;p179">
              <a:extLst>
                <a:ext uri="{FF2B5EF4-FFF2-40B4-BE49-F238E27FC236}">
                  <a16:creationId xmlns:a16="http://schemas.microsoft.com/office/drawing/2014/main" id="{7A19D144-81C4-9B30-0080-4B24316791D8}"/>
                </a:ext>
              </a:extLst>
            </p:cNvPr>
            <p:cNvSpPr/>
            <p:nvPr/>
          </p:nvSpPr>
          <p:spPr>
            <a:xfrm>
              <a:off x="20106063" y="8694487"/>
              <a:ext cx="838804" cy="154762"/>
            </a:xfrm>
            <a:custGeom>
              <a:avLst/>
              <a:gdLst/>
              <a:ahLst/>
              <a:cxnLst/>
              <a:rect l="l" t="t" r="r" b="b"/>
              <a:pathLst>
                <a:path w="838804" h="154762" extrusionOk="0">
                  <a:moveTo>
                    <a:pt x="838805" y="0"/>
                  </a:moveTo>
                  <a:cubicBezTo>
                    <a:pt x="838805" y="85443"/>
                    <a:pt x="650993" y="154763"/>
                    <a:pt x="419344" y="154763"/>
                  </a:cubicBezTo>
                  <a:cubicBezTo>
                    <a:pt x="187694" y="154763"/>
                    <a:pt x="0" y="85443"/>
                    <a:pt x="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2" name="Google Shape;2943;p179">
              <a:extLst>
                <a:ext uri="{FF2B5EF4-FFF2-40B4-BE49-F238E27FC236}">
                  <a16:creationId xmlns:a16="http://schemas.microsoft.com/office/drawing/2014/main" id="{5C8CDCAD-D8BC-D734-06C2-823A1EB3AC23}"/>
                </a:ext>
              </a:extLst>
            </p:cNvPr>
            <p:cNvSpPr/>
            <p:nvPr/>
          </p:nvSpPr>
          <p:spPr>
            <a:xfrm>
              <a:off x="20106063" y="8902799"/>
              <a:ext cx="838804" cy="154762"/>
            </a:xfrm>
            <a:custGeom>
              <a:avLst/>
              <a:gdLst/>
              <a:ahLst/>
              <a:cxnLst/>
              <a:rect l="l" t="t" r="r" b="b"/>
              <a:pathLst>
                <a:path w="838804" h="154762" extrusionOk="0">
                  <a:moveTo>
                    <a:pt x="838805" y="0"/>
                  </a:moveTo>
                  <a:cubicBezTo>
                    <a:pt x="838805" y="85443"/>
                    <a:pt x="650993" y="154763"/>
                    <a:pt x="419344" y="154763"/>
                  </a:cubicBezTo>
                  <a:cubicBezTo>
                    <a:pt x="187694" y="154763"/>
                    <a:pt x="0" y="85443"/>
                    <a:pt x="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13" name="Google Shape;2944;p179">
            <a:extLst>
              <a:ext uri="{FF2B5EF4-FFF2-40B4-BE49-F238E27FC236}">
                <a16:creationId xmlns:a16="http://schemas.microsoft.com/office/drawing/2014/main" id="{E1CF4E16-3F25-0674-CBD6-2AF5506F430F}"/>
              </a:ext>
            </a:extLst>
          </p:cNvPr>
          <p:cNvGrpSpPr/>
          <p:nvPr/>
        </p:nvGrpSpPr>
        <p:grpSpPr>
          <a:xfrm>
            <a:off x="9239329" y="4167462"/>
            <a:ext cx="466380" cy="463691"/>
            <a:chOff x="18477863" y="8334924"/>
            <a:chExt cx="932759" cy="927381"/>
          </a:xfrm>
        </p:grpSpPr>
        <p:sp>
          <p:nvSpPr>
            <p:cNvPr id="14" name="Google Shape;2945;p179">
              <a:extLst>
                <a:ext uri="{FF2B5EF4-FFF2-40B4-BE49-F238E27FC236}">
                  <a16:creationId xmlns:a16="http://schemas.microsoft.com/office/drawing/2014/main" id="{DD4BC7E1-662C-971A-0BF9-78DF3A43F48F}"/>
                </a:ext>
              </a:extLst>
            </p:cNvPr>
            <p:cNvSpPr/>
            <p:nvPr/>
          </p:nvSpPr>
          <p:spPr>
            <a:xfrm>
              <a:off x="18669133" y="8525094"/>
              <a:ext cx="550709" cy="550709"/>
            </a:xfrm>
            <a:custGeom>
              <a:avLst/>
              <a:gdLst/>
              <a:ahLst/>
              <a:cxnLst/>
              <a:rect l="l" t="t" r="r" b="b"/>
              <a:pathLst>
                <a:path w="550709" h="550709" extrusionOk="0">
                  <a:moveTo>
                    <a:pt x="550709" y="275355"/>
                  </a:moveTo>
                  <a:cubicBezTo>
                    <a:pt x="550709" y="427429"/>
                    <a:pt x="427429" y="550709"/>
                    <a:pt x="275355" y="550709"/>
                  </a:cubicBezTo>
                  <a:cubicBezTo>
                    <a:pt x="123281" y="550709"/>
                    <a:pt x="0" y="427429"/>
                    <a:pt x="0" y="275355"/>
                  </a:cubicBezTo>
                  <a:cubicBezTo>
                    <a:pt x="0" y="123281"/>
                    <a:pt x="123281" y="0"/>
                    <a:pt x="275355" y="0"/>
                  </a:cubicBezTo>
                  <a:cubicBezTo>
                    <a:pt x="427429" y="0"/>
                    <a:pt x="550709" y="123281"/>
                    <a:pt x="550709" y="27535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5" name="Google Shape;2946;p179">
              <a:extLst>
                <a:ext uri="{FF2B5EF4-FFF2-40B4-BE49-F238E27FC236}">
                  <a16:creationId xmlns:a16="http://schemas.microsoft.com/office/drawing/2014/main" id="{54A73865-82EC-5501-961B-459E5D0353F4}"/>
                </a:ext>
              </a:extLst>
            </p:cNvPr>
            <p:cNvSpPr/>
            <p:nvPr/>
          </p:nvSpPr>
          <p:spPr>
            <a:xfrm>
              <a:off x="18823982" y="8679943"/>
              <a:ext cx="241011" cy="241011"/>
            </a:xfrm>
            <a:custGeom>
              <a:avLst/>
              <a:gdLst/>
              <a:ahLst/>
              <a:cxnLst/>
              <a:rect l="l" t="t" r="r" b="b"/>
              <a:pathLst>
                <a:path w="241011" h="241011" extrusionOk="0">
                  <a:moveTo>
                    <a:pt x="241012" y="120506"/>
                  </a:moveTo>
                  <a:cubicBezTo>
                    <a:pt x="241012" y="187059"/>
                    <a:pt x="187059" y="241012"/>
                    <a:pt x="120506" y="241012"/>
                  </a:cubicBezTo>
                  <a:cubicBezTo>
                    <a:pt x="53952" y="241012"/>
                    <a:pt x="0" y="187059"/>
                    <a:pt x="0" y="120506"/>
                  </a:cubicBezTo>
                  <a:cubicBezTo>
                    <a:pt x="0" y="53952"/>
                    <a:pt x="53952" y="0"/>
                    <a:pt x="120506" y="0"/>
                  </a:cubicBezTo>
                  <a:cubicBezTo>
                    <a:pt x="187059" y="0"/>
                    <a:pt x="241012" y="53952"/>
                    <a:pt x="241012" y="12050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6" name="Google Shape;2947;p179">
              <a:extLst>
                <a:ext uri="{FF2B5EF4-FFF2-40B4-BE49-F238E27FC236}">
                  <a16:creationId xmlns:a16="http://schemas.microsoft.com/office/drawing/2014/main" id="{8FC8B19D-5285-2803-B60C-522620FB1AED}"/>
                </a:ext>
              </a:extLst>
            </p:cNvPr>
            <p:cNvSpPr/>
            <p:nvPr/>
          </p:nvSpPr>
          <p:spPr>
            <a:xfrm>
              <a:off x="18944365" y="8334924"/>
              <a:ext cx="12221" cy="345140"/>
            </a:xfrm>
            <a:custGeom>
              <a:avLst/>
              <a:gdLst/>
              <a:ahLst/>
              <a:cxnLst/>
              <a:rect l="l" t="t" r="r" b="b"/>
              <a:pathLst>
                <a:path w="12221" h="345140" extrusionOk="0">
                  <a:moveTo>
                    <a:pt x="0" y="345141"/>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7" name="Google Shape;2948;p179">
              <a:extLst>
                <a:ext uri="{FF2B5EF4-FFF2-40B4-BE49-F238E27FC236}">
                  <a16:creationId xmlns:a16="http://schemas.microsoft.com/office/drawing/2014/main" id="{48858AC4-6DBD-E3C4-BECF-29E6771C77A1}"/>
                </a:ext>
              </a:extLst>
            </p:cNvPr>
            <p:cNvSpPr/>
            <p:nvPr/>
          </p:nvSpPr>
          <p:spPr>
            <a:xfrm>
              <a:off x="18944365" y="8920954"/>
              <a:ext cx="12221" cy="339518"/>
            </a:xfrm>
            <a:custGeom>
              <a:avLst/>
              <a:gdLst/>
              <a:ahLst/>
              <a:cxnLst/>
              <a:rect l="l" t="t" r="r" b="b"/>
              <a:pathLst>
                <a:path w="12221" h="339518" extrusionOk="0">
                  <a:moveTo>
                    <a:pt x="0" y="339519"/>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8" name="Google Shape;2949;p179">
              <a:extLst>
                <a:ext uri="{FF2B5EF4-FFF2-40B4-BE49-F238E27FC236}">
                  <a16:creationId xmlns:a16="http://schemas.microsoft.com/office/drawing/2014/main" id="{55BD82E6-7587-00BB-A9CD-5F10F94F2DEB}"/>
                </a:ext>
              </a:extLst>
            </p:cNvPr>
            <p:cNvSpPr/>
            <p:nvPr/>
          </p:nvSpPr>
          <p:spPr>
            <a:xfrm>
              <a:off x="19064993" y="8797637"/>
              <a:ext cx="342207" cy="12221"/>
            </a:xfrm>
            <a:custGeom>
              <a:avLst/>
              <a:gdLst/>
              <a:ahLst/>
              <a:cxnLst/>
              <a:rect l="l" t="t" r="r" b="b"/>
              <a:pathLst>
                <a:path w="342207" h="12221" extrusionOk="0">
                  <a:moveTo>
                    <a:pt x="0" y="0"/>
                  </a:moveTo>
                  <a:lnTo>
                    <a:pt x="34220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9" name="Google Shape;2950;p179">
              <a:extLst>
                <a:ext uri="{FF2B5EF4-FFF2-40B4-BE49-F238E27FC236}">
                  <a16:creationId xmlns:a16="http://schemas.microsoft.com/office/drawing/2014/main" id="{EC0C89F2-A26A-7831-9B26-68303CB78B89}"/>
                </a:ext>
              </a:extLst>
            </p:cNvPr>
            <p:cNvSpPr/>
            <p:nvPr/>
          </p:nvSpPr>
          <p:spPr>
            <a:xfrm>
              <a:off x="18481652" y="8797637"/>
              <a:ext cx="342329" cy="12221"/>
            </a:xfrm>
            <a:custGeom>
              <a:avLst/>
              <a:gdLst/>
              <a:ahLst/>
              <a:cxnLst/>
              <a:rect l="l" t="t" r="r" b="b"/>
              <a:pathLst>
                <a:path w="342329" h="12221" extrusionOk="0">
                  <a:moveTo>
                    <a:pt x="0" y="0"/>
                  </a:moveTo>
                  <a:lnTo>
                    <a:pt x="3423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0" name="Google Shape;2951;p179">
              <a:extLst>
                <a:ext uri="{FF2B5EF4-FFF2-40B4-BE49-F238E27FC236}">
                  <a16:creationId xmlns:a16="http://schemas.microsoft.com/office/drawing/2014/main" id="{BC85F98C-F73E-9BB6-7729-F129012EDCDC}"/>
                </a:ext>
              </a:extLst>
            </p:cNvPr>
            <p:cNvSpPr/>
            <p:nvPr/>
          </p:nvSpPr>
          <p:spPr>
            <a:xfrm>
              <a:off x="18477863" y="8334924"/>
              <a:ext cx="207890" cy="203857"/>
            </a:xfrm>
            <a:custGeom>
              <a:avLst/>
              <a:gdLst/>
              <a:ahLst/>
              <a:cxnLst/>
              <a:rect l="l" t="t" r="r" b="b"/>
              <a:pathLst>
                <a:path w="207890" h="203857" extrusionOk="0">
                  <a:moveTo>
                    <a:pt x="207891" y="0"/>
                  </a:moveTo>
                  <a:lnTo>
                    <a:pt x="0" y="0"/>
                  </a:lnTo>
                  <a:lnTo>
                    <a:pt x="0" y="20385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1" name="Google Shape;2952;p179">
              <a:extLst>
                <a:ext uri="{FF2B5EF4-FFF2-40B4-BE49-F238E27FC236}">
                  <a16:creationId xmlns:a16="http://schemas.microsoft.com/office/drawing/2014/main" id="{B974E6A0-0977-F127-B5A9-A18FDC436028}"/>
                </a:ext>
              </a:extLst>
            </p:cNvPr>
            <p:cNvSpPr/>
            <p:nvPr/>
          </p:nvSpPr>
          <p:spPr>
            <a:xfrm>
              <a:off x="19202732" y="8334924"/>
              <a:ext cx="207890" cy="203857"/>
            </a:xfrm>
            <a:custGeom>
              <a:avLst/>
              <a:gdLst/>
              <a:ahLst/>
              <a:cxnLst/>
              <a:rect l="l" t="t" r="r" b="b"/>
              <a:pathLst>
                <a:path w="207890" h="203857" extrusionOk="0">
                  <a:moveTo>
                    <a:pt x="0" y="0"/>
                  </a:moveTo>
                  <a:lnTo>
                    <a:pt x="207891" y="0"/>
                  </a:lnTo>
                  <a:lnTo>
                    <a:pt x="207891" y="20385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2" name="Google Shape;2953;p179">
              <a:extLst>
                <a:ext uri="{FF2B5EF4-FFF2-40B4-BE49-F238E27FC236}">
                  <a16:creationId xmlns:a16="http://schemas.microsoft.com/office/drawing/2014/main" id="{49F7548F-5A3E-A6C9-BFEF-2AF97013EBA4}"/>
                </a:ext>
              </a:extLst>
            </p:cNvPr>
            <p:cNvSpPr/>
            <p:nvPr/>
          </p:nvSpPr>
          <p:spPr>
            <a:xfrm>
              <a:off x="18477863" y="9058448"/>
              <a:ext cx="207890" cy="203857"/>
            </a:xfrm>
            <a:custGeom>
              <a:avLst/>
              <a:gdLst/>
              <a:ahLst/>
              <a:cxnLst/>
              <a:rect l="l" t="t" r="r" b="b"/>
              <a:pathLst>
                <a:path w="207890" h="203857" extrusionOk="0">
                  <a:moveTo>
                    <a:pt x="207891" y="203858"/>
                  </a:moveTo>
                  <a:lnTo>
                    <a:pt x="0" y="203858"/>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3" name="Google Shape;2954;p179">
              <a:extLst>
                <a:ext uri="{FF2B5EF4-FFF2-40B4-BE49-F238E27FC236}">
                  <a16:creationId xmlns:a16="http://schemas.microsoft.com/office/drawing/2014/main" id="{A3ED1D71-C55B-7299-C689-158CBC05900F}"/>
                </a:ext>
              </a:extLst>
            </p:cNvPr>
            <p:cNvSpPr/>
            <p:nvPr/>
          </p:nvSpPr>
          <p:spPr>
            <a:xfrm>
              <a:off x="19202732" y="9058448"/>
              <a:ext cx="207890" cy="203857"/>
            </a:xfrm>
            <a:custGeom>
              <a:avLst/>
              <a:gdLst/>
              <a:ahLst/>
              <a:cxnLst/>
              <a:rect l="l" t="t" r="r" b="b"/>
              <a:pathLst>
                <a:path w="207890" h="203857" extrusionOk="0">
                  <a:moveTo>
                    <a:pt x="0" y="203858"/>
                  </a:moveTo>
                  <a:lnTo>
                    <a:pt x="207891" y="203858"/>
                  </a:lnTo>
                  <a:lnTo>
                    <a:pt x="20789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4" name="Google Shape;2955;p179">
            <a:extLst>
              <a:ext uri="{FF2B5EF4-FFF2-40B4-BE49-F238E27FC236}">
                <a16:creationId xmlns:a16="http://schemas.microsoft.com/office/drawing/2014/main" id="{79BC0D90-271F-52C5-7915-1C078059F38F}"/>
              </a:ext>
            </a:extLst>
          </p:cNvPr>
          <p:cNvGrpSpPr/>
          <p:nvPr/>
        </p:nvGrpSpPr>
        <p:grpSpPr>
          <a:xfrm>
            <a:off x="8373582" y="4141617"/>
            <a:ext cx="518987" cy="518958"/>
            <a:chOff x="16746370" y="8283233"/>
            <a:chExt cx="1037973" cy="1037915"/>
          </a:xfrm>
        </p:grpSpPr>
        <p:grpSp>
          <p:nvGrpSpPr>
            <p:cNvPr id="25" name="Google Shape;2956;p179">
              <a:extLst>
                <a:ext uri="{FF2B5EF4-FFF2-40B4-BE49-F238E27FC236}">
                  <a16:creationId xmlns:a16="http://schemas.microsoft.com/office/drawing/2014/main" id="{42523007-3D70-17DE-4F1F-85AC8BD384A6}"/>
                </a:ext>
              </a:extLst>
            </p:cNvPr>
            <p:cNvGrpSpPr/>
            <p:nvPr/>
          </p:nvGrpSpPr>
          <p:grpSpPr>
            <a:xfrm>
              <a:off x="16987321" y="8526736"/>
              <a:ext cx="553461" cy="553461"/>
              <a:chOff x="16987321" y="8526736"/>
              <a:chExt cx="553461" cy="553461"/>
            </a:xfrm>
          </p:grpSpPr>
          <p:sp>
            <p:nvSpPr>
              <p:cNvPr id="50" name="Google Shape;2957;p179">
                <a:extLst>
                  <a:ext uri="{FF2B5EF4-FFF2-40B4-BE49-F238E27FC236}">
                    <a16:creationId xmlns:a16="http://schemas.microsoft.com/office/drawing/2014/main" id="{C76CB6DF-2415-0822-8BCB-5FC11BB3ADE6}"/>
                  </a:ext>
                </a:extLst>
              </p:cNvPr>
              <p:cNvSpPr/>
              <p:nvPr/>
            </p:nvSpPr>
            <p:spPr>
              <a:xfrm>
                <a:off x="16987321" y="8526736"/>
                <a:ext cx="553461" cy="553461"/>
              </a:xfrm>
              <a:custGeom>
                <a:avLst/>
                <a:gdLst/>
                <a:ahLst/>
                <a:cxnLst/>
                <a:rect l="l" t="t" r="r" b="b"/>
                <a:pathLst>
                  <a:path w="553461" h="553461" extrusionOk="0">
                    <a:moveTo>
                      <a:pt x="510865" y="272149"/>
                    </a:moveTo>
                    <a:cubicBezTo>
                      <a:pt x="510865" y="251734"/>
                      <a:pt x="520725" y="233407"/>
                      <a:pt x="536268" y="221924"/>
                    </a:cubicBezTo>
                    <a:cubicBezTo>
                      <a:pt x="549723" y="212064"/>
                      <a:pt x="554595" y="194433"/>
                      <a:pt x="548911" y="178774"/>
                    </a:cubicBezTo>
                    <a:cubicBezTo>
                      <a:pt x="544851" y="167522"/>
                      <a:pt x="540212" y="156619"/>
                      <a:pt x="534876" y="146063"/>
                    </a:cubicBezTo>
                    <a:cubicBezTo>
                      <a:pt x="527220" y="130984"/>
                      <a:pt x="510865" y="122285"/>
                      <a:pt x="494278" y="125185"/>
                    </a:cubicBezTo>
                    <a:cubicBezTo>
                      <a:pt x="474675" y="128664"/>
                      <a:pt x="453912" y="122749"/>
                      <a:pt x="439065" y="107901"/>
                    </a:cubicBezTo>
                    <a:lnTo>
                      <a:pt x="439065" y="107901"/>
                    </a:lnTo>
                    <a:cubicBezTo>
                      <a:pt x="425029" y="93750"/>
                      <a:pt x="418998" y="74495"/>
                      <a:pt x="421318" y="55820"/>
                    </a:cubicBezTo>
                    <a:cubicBezTo>
                      <a:pt x="423522" y="38769"/>
                      <a:pt x="415402" y="22298"/>
                      <a:pt x="399859" y="14874"/>
                    </a:cubicBezTo>
                    <a:cubicBezTo>
                      <a:pt x="389071" y="9770"/>
                      <a:pt x="377936" y="5363"/>
                      <a:pt x="366568" y="1651"/>
                    </a:cubicBezTo>
                    <a:cubicBezTo>
                      <a:pt x="351953" y="-3105"/>
                      <a:pt x="332350" y="2695"/>
                      <a:pt x="323651" y="15454"/>
                    </a:cubicBezTo>
                    <a:cubicBezTo>
                      <a:pt x="312283" y="32041"/>
                      <a:pt x="293376" y="42597"/>
                      <a:pt x="272149" y="42597"/>
                    </a:cubicBezTo>
                    <a:cubicBezTo>
                      <a:pt x="250922" y="42597"/>
                      <a:pt x="233407" y="32737"/>
                      <a:pt x="221924" y="17194"/>
                    </a:cubicBezTo>
                    <a:cubicBezTo>
                      <a:pt x="212064" y="3739"/>
                      <a:pt x="194433" y="-1133"/>
                      <a:pt x="178774" y="4551"/>
                    </a:cubicBezTo>
                    <a:cubicBezTo>
                      <a:pt x="167522" y="8610"/>
                      <a:pt x="156619" y="13250"/>
                      <a:pt x="146063" y="18586"/>
                    </a:cubicBezTo>
                    <a:cubicBezTo>
                      <a:pt x="130984" y="26241"/>
                      <a:pt x="122285" y="42597"/>
                      <a:pt x="125184" y="59184"/>
                    </a:cubicBezTo>
                    <a:cubicBezTo>
                      <a:pt x="128664" y="78787"/>
                      <a:pt x="122749" y="99550"/>
                      <a:pt x="107901" y="114397"/>
                    </a:cubicBezTo>
                    <a:cubicBezTo>
                      <a:pt x="93750" y="128432"/>
                      <a:pt x="74495" y="134464"/>
                      <a:pt x="55820" y="132144"/>
                    </a:cubicBezTo>
                    <a:cubicBezTo>
                      <a:pt x="38769" y="129940"/>
                      <a:pt x="22298" y="138060"/>
                      <a:pt x="14874" y="153603"/>
                    </a:cubicBezTo>
                    <a:cubicBezTo>
                      <a:pt x="9770" y="164391"/>
                      <a:pt x="5363" y="175526"/>
                      <a:pt x="1651" y="186893"/>
                    </a:cubicBezTo>
                    <a:cubicBezTo>
                      <a:pt x="-3105" y="201509"/>
                      <a:pt x="2695" y="221112"/>
                      <a:pt x="15454" y="229811"/>
                    </a:cubicBezTo>
                    <a:cubicBezTo>
                      <a:pt x="32041" y="241179"/>
                      <a:pt x="42597" y="260086"/>
                      <a:pt x="42597" y="281313"/>
                    </a:cubicBezTo>
                    <a:cubicBezTo>
                      <a:pt x="42597" y="302540"/>
                      <a:pt x="32737" y="320055"/>
                      <a:pt x="17194" y="331538"/>
                    </a:cubicBezTo>
                    <a:cubicBezTo>
                      <a:pt x="3739" y="341398"/>
                      <a:pt x="-1133" y="359029"/>
                      <a:pt x="4551" y="374688"/>
                    </a:cubicBezTo>
                    <a:cubicBezTo>
                      <a:pt x="8610" y="385939"/>
                      <a:pt x="13250" y="396843"/>
                      <a:pt x="18586" y="407398"/>
                    </a:cubicBezTo>
                    <a:cubicBezTo>
                      <a:pt x="26241" y="422478"/>
                      <a:pt x="42597" y="431177"/>
                      <a:pt x="59184" y="428277"/>
                    </a:cubicBezTo>
                    <a:cubicBezTo>
                      <a:pt x="78787" y="424797"/>
                      <a:pt x="99550" y="430713"/>
                      <a:pt x="114397" y="445560"/>
                    </a:cubicBezTo>
                    <a:cubicBezTo>
                      <a:pt x="128432" y="459712"/>
                      <a:pt x="134464" y="478967"/>
                      <a:pt x="132144" y="497642"/>
                    </a:cubicBezTo>
                    <a:cubicBezTo>
                      <a:pt x="129940" y="514693"/>
                      <a:pt x="138060" y="531280"/>
                      <a:pt x="153603" y="538588"/>
                    </a:cubicBezTo>
                    <a:cubicBezTo>
                      <a:pt x="164391" y="543692"/>
                      <a:pt x="175526" y="548099"/>
                      <a:pt x="186893" y="551811"/>
                    </a:cubicBezTo>
                    <a:cubicBezTo>
                      <a:pt x="201509" y="556567"/>
                      <a:pt x="221112" y="550767"/>
                      <a:pt x="229811" y="538008"/>
                    </a:cubicBezTo>
                    <a:cubicBezTo>
                      <a:pt x="241179" y="521421"/>
                      <a:pt x="260086" y="510865"/>
                      <a:pt x="281313" y="510865"/>
                    </a:cubicBezTo>
                    <a:cubicBezTo>
                      <a:pt x="302540" y="510865"/>
                      <a:pt x="320055" y="520725"/>
                      <a:pt x="331538" y="536268"/>
                    </a:cubicBezTo>
                    <a:cubicBezTo>
                      <a:pt x="341398" y="549723"/>
                      <a:pt x="359029" y="554595"/>
                      <a:pt x="374688" y="548911"/>
                    </a:cubicBezTo>
                    <a:cubicBezTo>
                      <a:pt x="385939" y="544851"/>
                      <a:pt x="396843" y="540212"/>
                      <a:pt x="407398" y="534876"/>
                    </a:cubicBezTo>
                    <a:cubicBezTo>
                      <a:pt x="422478" y="527220"/>
                      <a:pt x="431177" y="510865"/>
                      <a:pt x="428277" y="494278"/>
                    </a:cubicBezTo>
                    <a:cubicBezTo>
                      <a:pt x="424797" y="474675"/>
                      <a:pt x="430713" y="453912"/>
                      <a:pt x="445560" y="439065"/>
                    </a:cubicBezTo>
                    <a:cubicBezTo>
                      <a:pt x="459712" y="425029"/>
                      <a:pt x="478967" y="418998"/>
                      <a:pt x="497642" y="421318"/>
                    </a:cubicBezTo>
                    <a:cubicBezTo>
                      <a:pt x="514693" y="423522"/>
                      <a:pt x="531164" y="415402"/>
                      <a:pt x="538588" y="399859"/>
                    </a:cubicBezTo>
                    <a:cubicBezTo>
                      <a:pt x="543692" y="389071"/>
                      <a:pt x="548099" y="377936"/>
                      <a:pt x="551811" y="366568"/>
                    </a:cubicBezTo>
                    <a:cubicBezTo>
                      <a:pt x="556567" y="351953"/>
                      <a:pt x="550767" y="332350"/>
                      <a:pt x="538008" y="323651"/>
                    </a:cubicBezTo>
                    <a:cubicBezTo>
                      <a:pt x="521421" y="312283"/>
                      <a:pt x="510865" y="293376"/>
                      <a:pt x="510865" y="27214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1" name="Google Shape;2958;p179">
                <a:extLst>
                  <a:ext uri="{FF2B5EF4-FFF2-40B4-BE49-F238E27FC236}">
                    <a16:creationId xmlns:a16="http://schemas.microsoft.com/office/drawing/2014/main" id="{DECD604C-B28C-63D1-B3A7-D53DF5128437}"/>
                  </a:ext>
                </a:extLst>
              </p:cNvPr>
              <p:cNvSpPr/>
              <p:nvPr/>
            </p:nvSpPr>
            <p:spPr>
              <a:xfrm rot="-4847797">
                <a:off x="17137367" y="8676625"/>
                <a:ext cx="253195" cy="253195"/>
              </a:xfrm>
              <a:custGeom>
                <a:avLst/>
                <a:gdLst/>
                <a:ahLst/>
                <a:cxnLst/>
                <a:rect l="l" t="t" r="r" b="b"/>
                <a:pathLst>
                  <a:path w="253099" h="253099" extrusionOk="0">
                    <a:moveTo>
                      <a:pt x="253099" y="126550"/>
                    </a:moveTo>
                    <a:cubicBezTo>
                      <a:pt x="253099" y="196441"/>
                      <a:pt x="196441" y="253099"/>
                      <a:pt x="126550" y="253099"/>
                    </a:cubicBezTo>
                    <a:cubicBezTo>
                      <a:pt x="56658" y="253099"/>
                      <a:pt x="0" y="196441"/>
                      <a:pt x="0" y="126550"/>
                    </a:cubicBezTo>
                    <a:cubicBezTo>
                      <a:pt x="0" y="56658"/>
                      <a:pt x="56658" y="0"/>
                      <a:pt x="126550" y="0"/>
                    </a:cubicBezTo>
                    <a:cubicBezTo>
                      <a:pt x="196441" y="0"/>
                      <a:pt x="253099" y="56658"/>
                      <a:pt x="253099" y="12655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6" name="Google Shape;2959;p179">
              <a:extLst>
                <a:ext uri="{FF2B5EF4-FFF2-40B4-BE49-F238E27FC236}">
                  <a16:creationId xmlns:a16="http://schemas.microsoft.com/office/drawing/2014/main" id="{B28BCA5D-0FC7-A790-6CAA-8B229E877E87}"/>
                </a:ext>
              </a:extLst>
            </p:cNvPr>
            <p:cNvGrpSpPr/>
            <p:nvPr/>
          </p:nvGrpSpPr>
          <p:grpSpPr>
            <a:xfrm>
              <a:off x="17210463" y="8283233"/>
              <a:ext cx="108222" cy="195623"/>
              <a:chOff x="17210463" y="8283233"/>
              <a:chExt cx="108222" cy="195623"/>
            </a:xfrm>
          </p:grpSpPr>
          <p:sp>
            <p:nvSpPr>
              <p:cNvPr id="48" name="Google Shape;2960;p179">
                <a:extLst>
                  <a:ext uri="{FF2B5EF4-FFF2-40B4-BE49-F238E27FC236}">
                    <a16:creationId xmlns:a16="http://schemas.microsoft.com/office/drawing/2014/main" id="{894BBD18-81EB-24A6-FF02-E38F3D7936A7}"/>
                  </a:ext>
                </a:extLst>
              </p:cNvPr>
              <p:cNvSpPr/>
              <p:nvPr/>
            </p:nvSpPr>
            <p:spPr>
              <a:xfrm>
                <a:off x="17210463" y="8283233"/>
                <a:ext cx="108222" cy="108222"/>
              </a:xfrm>
              <a:custGeom>
                <a:avLst/>
                <a:gdLst/>
                <a:ahLst/>
                <a:cxnLst/>
                <a:rect l="l" t="t" r="r" b="b"/>
                <a:pathLst>
                  <a:path w="108222" h="108222" extrusionOk="0">
                    <a:moveTo>
                      <a:pt x="92389" y="15833"/>
                    </a:moveTo>
                    <a:cubicBezTo>
                      <a:pt x="113500" y="36944"/>
                      <a:pt x="113500" y="71278"/>
                      <a:pt x="92389" y="92389"/>
                    </a:cubicBezTo>
                    <a:cubicBezTo>
                      <a:pt x="71278" y="113500"/>
                      <a:pt x="36944" y="113500"/>
                      <a:pt x="15833" y="92389"/>
                    </a:cubicBezTo>
                    <a:cubicBezTo>
                      <a:pt x="-5278" y="71278"/>
                      <a:pt x="-5278" y="36944"/>
                      <a:pt x="15833" y="15833"/>
                    </a:cubicBezTo>
                    <a:cubicBezTo>
                      <a:pt x="36944" y="-5278"/>
                      <a:pt x="71278" y="-5278"/>
                      <a:pt x="92389" y="158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9" name="Google Shape;2961;p179">
                <a:extLst>
                  <a:ext uri="{FF2B5EF4-FFF2-40B4-BE49-F238E27FC236}">
                    <a16:creationId xmlns:a16="http://schemas.microsoft.com/office/drawing/2014/main" id="{6FE0DF60-B94F-5094-380F-B584D4D36D07}"/>
                  </a:ext>
                </a:extLst>
              </p:cNvPr>
              <p:cNvSpPr/>
              <p:nvPr/>
            </p:nvSpPr>
            <p:spPr>
              <a:xfrm>
                <a:off x="17264574" y="8396965"/>
                <a:ext cx="11599" cy="81891"/>
              </a:xfrm>
              <a:custGeom>
                <a:avLst/>
                <a:gdLst/>
                <a:ahLst/>
                <a:cxnLst/>
                <a:rect l="l" t="t" r="r" b="b"/>
                <a:pathLst>
                  <a:path w="11599" h="81891" extrusionOk="0">
                    <a:moveTo>
                      <a:pt x="0" y="8189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7" name="Google Shape;2962;p179">
              <a:extLst>
                <a:ext uri="{FF2B5EF4-FFF2-40B4-BE49-F238E27FC236}">
                  <a16:creationId xmlns:a16="http://schemas.microsoft.com/office/drawing/2014/main" id="{C88BCD2B-C362-2524-5830-174ED8E963F2}"/>
                </a:ext>
              </a:extLst>
            </p:cNvPr>
            <p:cNvGrpSpPr/>
            <p:nvPr/>
          </p:nvGrpSpPr>
          <p:grpSpPr>
            <a:xfrm>
              <a:off x="17211971" y="9125525"/>
              <a:ext cx="108222" cy="195623"/>
              <a:chOff x="17211971" y="9125525"/>
              <a:chExt cx="108222" cy="195623"/>
            </a:xfrm>
          </p:grpSpPr>
          <p:sp>
            <p:nvSpPr>
              <p:cNvPr id="46" name="Google Shape;2963;p179">
                <a:extLst>
                  <a:ext uri="{FF2B5EF4-FFF2-40B4-BE49-F238E27FC236}">
                    <a16:creationId xmlns:a16="http://schemas.microsoft.com/office/drawing/2014/main" id="{F0704E36-9DD7-F2E0-D86D-23F502ABB8F8}"/>
                  </a:ext>
                </a:extLst>
              </p:cNvPr>
              <p:cNvSpPr/>
              <p:nvPr/>
            </p:nvSpPr>
            <p:spPr>
              <a:xfrm>
                <a:off x="17211971" y="9212926"/>
                <a:ext cx="108222" cy="108222"/>
              </a:xfrm>
              <a:custGeom>
                <a:avLst/>
                <a:gdLst/>
                <a:ahLst/>
                <a:cxnLst/>
                <a:rect l="l" t="t" r="r" b="b"/>
                <a:pathLst>
                  <a:path w="108222" h="108222" extrusionOk="0">
                    <a:moveTo>
                      <a:pt x="15833" y="92389"/>
                    </a:moveTo>
                    <a:cubicBezTo>
                      <a:pt x="-5278" y="71278"/>
                      <a:pt x="-5278" y="36944"/>
                      <a:pt x="15833" y="15833"/>
                    </a:cubicBezTo>
                    <a:cubicBezTo>
                      <a:pt x="36944" y="-5278"/>
                      <a:pt x="71278" y="-5278"/>
                      <a:pt x="92389" y="15833"/>
                    </a:cubicBezTo>
                    <a:cubicBezTo>
                      <a:pt x="113500" y="36944"/>
                      <a:pt x="113500" y="71278"/>
                      <a:pt x="92389" y="92389"/>
                    </a:cubicBezTo>
                    <a:cubicBezTo>
                      <a:pt x="71278" y="113500"/>
                      <a:pt x="36944" y="113500"/>
                      <a:pt x="15833" y="92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7" name="Google Shape;2964;p179">
                <a:extLst>
                  <a:ext uri="{FF2B5EF4-FFF2-40B4-BE49-F238E27FC236}">
                    <a16:creationId xmlns:a16="http://schemas.microsoft.com/office/drawing/2014/main" id="{9976F582-3FA1-8F07-05FE-972A6A5A0AC3}"/>
                  </a:ext>
                </a:extLst>
              </p:cNvPr>
              <p:cNvSpPr/>
              <p:nvPr/>
            </p:nvSpPr>
            <p:spPr>
              <a:xfrm>
                <a:off x="17266082" y="9125525"/>
                <a:ext cx="11599" cy="81891"/>
              </a:xfrm>
              <a:custGeom>
                <a:avLst/>
                <a:gdLst/>
                <a:ahLst/>
                <a:cxnLst/>
                <a:rect l="l" t="t" r="r" b="b"/>
                <a:pathLst>
                  <a:path w="11599" h="81891" extrusionOk="0">
                    <a:moveTo>
                      <a:pt x="0" y="0"/>
                    </a:moveTo>
                    <a:lnTo>
                      <a:pt x="0" y="8189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 name="Google Shape;2965;p179">
              <a:extLst>
                <a:ext uri="{FF2B5EF4-FFF2-40B4-BE49-F238E27FC236}">
                  <a16:creationId xmlns:a16="http://schemas.microsoft.com/office/drawing/2014/main" id="{2741EDF5-4CE0-9793-ED36-9E784686CEE7}"/>
                </a:ext>
              </a:extLst>
            </p:cNvPr>
            <p:cNvGrpSpPr/>
            <p:nvPr/>
          </p:nvGrpSpPr>
          <p:grpSpPr>
            <a:xfrm>
              <a:off x="16746370" y="8748834"/>
              <a:ext cx="195623" cy="108222"/>
              <a:chOff x="16746370" y="8748834"/>
              <a:chExt cx="195623" cy="108222"/>
            </a:xfrm>
          </p:grpSpPr>
          <p:sp>
            <p:nvSpPr>
              <p:cNvPr id="44" name="Google Shape;2966;p179">
                <a:extLst>
                  <a:ext uri="{FF2B5EF4-FFF2-40B4-BE49-F238E27FC236}">
                    <a16:creationId xmlns:a16="http://schemas.microsoft.com/office/drawing/2014/main" id="{499FEB6F-65A1-2CFF-5876-E7E6CC471090}"/>
                  </a:ext>
                </a:extLst>
              </p:cNvPr>
              <p:cNvSpPr/>
              <p:nvPr/>
            </p:nvSpPr>
            <p:spPr>
              <a:xfrm>
                <a:off x="16746370" y="8748834"/>
                <a:ext cx="108222" cy="108222"/>
              </a:xfrm>
              <a:custGeom>
                <a:avLst/>
                <a:gdLst/>
                <a:ahLst/>
                <a:cxnLst/>
                <a:rect l="l" t="t" r="r" b="b"/>
                <a:pathLst>
                  <a:path w="108222" h="108222" extrusionOk="0">
                    <a:moveTo>
                      <a:pt x="15833" y="15833"/>
                    </a:moveTo>
                    <a:cubicBezTo>
                      <a:pt x="36944" y="-5278"/>
                      <a:pt x="71278" y="-5278"/>
                      <a:pt x="92389" y="15833"/>
                    </a:cubicBezTo>
                    <a:cubicBezTo>
                      <a:pt x="113500" y="36944"/>
                      <a:pt x="113500" y="71278"/>
                      <a:pt x="92389" y="92389"/>
                    </a:cubicBezTo>
                    <a:cubicBezTo>
                      <a:pt x="71278" y="113500"/>
                      <a:pt x="36944" y="113500"/>
                      <a:pt x="15833" y="92389"/>
                    </a:cubicBezTo>
                    <a:cubicBezTo>
                      <a:pt x="-5278" y="71278"/>
                      <a:pt x="-5278" y="36944"/>
                      <a:pt x="15833" y="158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5" name="Google Shape;2967;p179">
                <a:extLst>
                  <a:ext uri="{FF2B5EF4-FFF2-40B4-BE49-F238E27FC236}">
                    <a16:creationId xmlns:a16="http://schemas.microsoft.com/office/drawing/2014/main" id="{AE8AD429-8018-41EC-6260-5DD75DD7791A}"/>
                  </a:ext>
                </a:extLst>
              </p:cNvPr>
              <p:cNvSpPr/>
              <p:nvPr/>
            </p:nvSpPr>
            <p:spPr>
              <a:xfrm>
                <a:off x="16860102" y="8802945"/>
                <a:ext cx="81891" cy="11599"/>
              </a:xfrm>
              <a:custGeom>
                <a:avLst/>
                <a:gdLst/>
                <a:ahLst/>
                <a:cxnLst/>
                <a:rect l="l" t="t" r="r" b="b"/>
                <a:pathLst>
                  <a:path w="81891" h="11599" extrusionOk="0">
                    <a:moveTo>
                      <a:pt x="81892"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 name="Google Shape;2968;p179">
              <a:extLst>
                <a:ext uri="{FF2B5EF4-FFF2-40B4-BE49-F238E27FC236}">
                  <a16:creationId xmlns:a16="http://schemas.microsoft.com/office/drawing/2014/main" id="{58BD0EA3-E64B-9026-443B-1F5F2D48F5EA}"/>
                </a:ext>
              </a:extLst>
            </p:cNvPr>
            <p:cNvGrpSpPr/>
            <p:nvPr/>
          </p:nvGrpSpPr>
          <p:grpSpPr>
            <a:xfrm>
              <a:off x="17588662" y="8747268"/>
              <a:ext cx="195681" cy="108338"/>
              <a:chOff x="17588662" y="8747268"/>
              <a:chExt cx="195681" cy="108338"/>
            </a:xfrm>
          </p:grpSpPr>
          <p:sp>
            <p:nvSpPr>
              <p:cNvPr id="42" name="Google Shape;2969;p179">
                <a:extLst>
                  <a:ext uri="{FF2B5EF4-FFF2-40B4-BE49-F238E27FC236}">
                    <a16:creationId xmlns:a16="http://schemas.microsoft.com/office/drawing/2014/main" id="{DE2A31F3-DF64-DD64-863B-BDFF1CA61C08}"/>
                  </a:ext>
                </a:extLst>
              </p:cNvPr>
              <p:cNvSpPr/>
              <p:nvPr/>
            </p:nvSpPr>
            <p:spPr>
              <a:xfrm>
                <a:off x="17676005" y="8747268"/>
                <a:ext cx="108338" cy="108338"/>
              </a:xfrm>
              <a:custGeom>
                <a:avLst/>
                <a:gdLst/>
                <a:ahLst/>
                <a:cxnLst/>
                <a:rect l="l" t="t" r="r" b="b"/>
                <a:pathLst>
                  <a:path w="108338" h="108338" extrusionOk="0">
                    <a:moveTo>
                      <a:pt x="108339" y="54169"/>
                    </a:moveTo>
                    <a:cubicBezTo>
                      <a:pt x="108339" y="84086"/>
                      <a:pt x="84086" y="108339"/>
                      <a:pt x="54169" y="108339"/>
                    </a:cubicBezTo>
                    <a:cubicBezTo>
                      <a:pt x="24252" y="108339"/>
                      <a:pt x="0" y="84086"/>
                      <a:pt x="0" y="54169"/>
                    </a:cubicBezTo>
                    <a:cubicBezTo>
                      <a:pt x="0" y="24252"/>
                      <a:pt x="24252" y="0"/>
                      <a:pt x="54169" y="0"/>
                    </a:cubicBezTo>
                    <a:cubicBezTo>
                      <a:pt x="84086" y="0"/>
                      <a:pt x="108339" y="24252"/>
                      <a:pt x="108339" y="5416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3" name="Google Shape;2970;p179">
                <a:extLst>
                  <a:ext uri="{FF2B5EF4-FFF2-40B4-BE49-F238E27FC236}">
                    <a16:creationId xmlns:a16="http://schemas.microsoft.com/office/drawing/2014/main" id="{53F345F3-043E-4953-6334-739A9FB19402}"/>
                  </a:ext>
                </a:extLst>
              </p:cNvPr>
              <p:cNvSpPr/>
              <p:nvPr/>
            </p:nvSpPr>
            <p:spPr>
              <a:xfrm>
                <a:off x="17588662" y="8801437"/>
                <a:ext cx="81891" cy="11599"/>
              </a:xfrm>
              <a:custGeom>
                <a:avLst/>
                <a:gdLst/>
                <a:ahLst/>
                <a:cxnLst/>
                <a:rect l="l" t="t" r="r" b="b"/>
                <a:pathLst>
                  <a:path w="81891" h="11599" extrusionOk="0">
                    <a:moveTo>
                      <a:pt x="0" y="0"/>
                    </a:moveTo>
                    <a:lnTo>
                      <a:pt x="8189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0" name="Google Shape;2971;p179">
              <a:extLst>
                <a:ext uri="{FF2B5EF4-FFF2-40B4-BE49-F238E27FC236}">
                  <a16:creationId xmlns:a16="http://schemas.microsoft.com/office/drawing/2014/main" id="{F1B15500-4151-78D0-BE1B-C5C07F3984C7}"/>
                </a:ext>
              </a:extLst>
            </p:cNvPr>
            <p:cNvGrpSpPr/>
            <p:nvPr/>
          </p:nvGrpSpPr>
          <p:grpSpPr>
            <a:xfrm>
              <a:off x="17493430" y="8402308"/>
              <a:ext cx="170757" cy="170736"/>
              <a:chOff x="17493430" y="8402308"/>
              <a:chExt cx="170757" cy="170736"/>
            </a:xfrm>
          </p:grpSpPr>
          <p:sp>
            <p:nvSpPr>
              <p:cNvPr id="40" name="Google Shape;2972;p179">
                <a:extLst>
                  <a:ext uri="{FF2B5EF4-FFF2-40B4-BE49-F238E27FC236}">
                    <a16:creationId xmlns:a16="http://schemas.microsoft.com/office/drawing/2014/main" id="{972F8DC8-E2E4-A346-CCB8-87076C6D499C}"/>
                  </a:ext>
                </a:extLst>
              </p:cNvPr>
              <p:cNvSpPr/>
              <p:nvPr/>
            </p:nvSpPr>
            <p:spPr>
              <a:xfrm rot="-1359176">
                <a:off x="17539213" y="8418986"/>
                <a:ext cx="108296" cy="108296"/>
              </a:xfrm>
              <a:custGeom>
                <a:avLst/>
                <a:gdLst/>
                <a:ahLst/>
                <a:cxnLst/>
                <a:rect l="l" t="t" r="r" b="b"/>
                <a:pathLst>
                  <a:path w="108338" h="108338" extrusionOk="0">
                    <a:moveTo>
                      <a:pt x="108338" y="54169"/>
                    </a:moveTo>
                    <a:cubicBezTo>
                      <a:pt x="108338" y="84086"/>
                      <a:pt x="84086" y="108339"/>
                      <a:pt x="54169" y="108339"/>
                    </a:cubicBezTo>
                    <a:cubicBezTo>
                      <a:pt x="24252" y="108339"/>
                      <a:pt x="0" y="84086"/>
                      <a:pt x="0" y="54169"/>
                    </a:cubicBezTo>
                    <a:cubicBezTo>
                      <a:pt x="0" y="24252"/>
                      <a:pt x="24252" y="0"/>
                      <a:pt x="54169" y="0"/>
                    </a:cubicBezTo>
                    <a:cubicBezTo>
                      <a:pt x="84086" y="0"/>
                      <a:pt x="108338" y="24252"/>
                      <a:pt x="108338" y="5416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1" name="Google Shape;2973;p179">
                <a:extLst>
                  <a:ext uri="{FF2B5EF4-FFF2-40B4-BE49-F238E27FC236}">
                    <a16:creationId xmlns:a16="http://schemas.microsoft.com/office/drawing/2014/main" id="{EFFDD6F3-96B8-E0A1-116E-B2BAC22B8434}"/>
                  </a:ext>
                </a:extLst>
              </p:cNvPr>
              <p:cNvSpPr/>
              <p:nvPr/>
            </p:nvSpPr>
            <p:spPr>
              <a:xfrm>
                <a:off x="17493430" y="8515047"/>
                <a:ext cx="57881" cy="57997"/>
              </a:xfrm>
              <a:custGeom>
                <a:avLst/>
                <a:gdLst/>
                <a:ahLst/>
                <a:cxnLst/>
                <a:rect l="l" t="t" r="r" b="b"/>
                <a:pathLst>
                  <a:path w="57881" h="57997" extrusionOk="0">
                    <a:moveTo>
                      <a:pt x="0" y="57997"/>
                    </a:moveTo>
                    <a:lnTo>
                      <a:pt x="5788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1" name="Google Shape;2974;p179">
              <a:extLst>
                <a:ext uri="{FF2B5EF4-FFF2-40B4-BE49-F238E27FC236}">
                  <a16:creationId xmlns:a16="http://schemas.microsoft.com/office/drawing/2014/main" id="{93DC3F24-7A2E-598F-9C17-FC24D7CD5AF3}"/>
                </a:ext>
              </a:extLst>
            </p:cNvPr>
            <p:cNvGrpSpPr/>
            <p:nvPr/>
          </p:nvGrpSpPr>
          <p:grpSpPr>
            <a:xfrm>
              <a:off x="16860741" y="8396587"/>
              <a:ext cx="176484" cy="176457"/>
              <a:chOff x="16860741" y="8396587"/>
              <a:chExt cx="176484" cy="176457"/>
            </a:xfrm>
          </p:grpSpPr>
          <p:sp>
            <p:nvSpPr>
              <p:cNvPr id="38" name="Google Shape;2975;p179">
                <a:extLst>
                  <a:ext uri="{FF2B5EF4-FFF2-40B4-BE49-F238E27FC236}">
                    <a16:creationId xmlns:a16="http://schemas.microsoft.com/office/drawing/2014/main" id="{66B3D9EE-1842-A055-0FBF-ED646C981A59}"/>
                  </a:ext>
                </a:extLst>
              </p:cNvPr>
              <p:cNvSpPr/>
              <p:nvPr/>
            </p:nvSpPr>
            <p:spPr>
              <a:xfrm rot="-2955531">
                <a:off x="16882962" y="8418808"/>
                <a:ext cx="108314" cy="108314"/>
              </a:xfrm>
              <a:custGeom>
                <a:avLst/>
                <a:gdLst/>
                <a:ahLst/>
                <a:cxnLst/>
                <a:rect l="l" t="t" r="r" b="b"/>
                <a:pathLst>
                  <a:path w="108338" h="108338" extrusionOk="0">
                    <a:moveTo>
                      <a:pt x="108339" y="54169"/>
                    </a:moveTo>
                    <a:cubicBezTo>
                      <a:pt x="108339" y="84086"/>
                      <a:pt x="84086" y="108339"/>
                      <a:pt x="54169" y="108339"/>
                    </a:cubicBezTo>
                    <a:cubicBezTo>
                      <a:pt x="24252" y="108339"/>
                      <a:pt x="0" y="84086"/>
                      <a:pt x="0" y="54169"/>
                    </a:cubicBezTo>
                    <a:cubicBezTo>
                      <a:pt x="0" y="24252"/>
                      <a:pt x="24252" y="0"/>
                      <a:pt x="54169" y="0"/>
                    </a:cubicBezTo>
                    <a:cubicBezTo>
                      <a:pt x="84086" y="0"/>
                      <a:pt x="108339" y="24252"/>
                      <a:pt x="108339" y="5416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9" name="Google Shape;2976;p179">
                <a:extLst>
                  <a:ext uri="{FF2B5EF4-FFF2-40B4-BE49-F238E27FC236}">
                    <a16:creationId xmlns:a16="http://schemas.microsoft.com/office/drawing/2014/main" id="{0101C778-699B-7B7E-646E-41DB834390BF}"/>
                  </a:ext>
                </a:extLst>
              </p:cNvPr>
              <p:cNvSpPr/>
              <p:nvPr/>
            </p:nvSpPr>
            <p:spPr>
              <a:xfrm>
                <a:off x="16979344" y="8515047"/>
                <a:ext cx="57881" cy="57997"/>
              </a:xfrm>
              <a:custGeom>
                <a:avLst/>
                <a:gdLst/>
                <a:ahLst/>
                <a:cxnLst/>
                <a:rect l="l" t="t" r="r" b="b"/>
                <a:pathLst>
                  <a:path w="57881" h="57997" extrusionOk="0">
                    <a:moveTo>
                      <a:pt x="57881" y="5799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2" name="Google Shape;2977;p179">
              <a:extLst>
                <a:ext uri="{FF2B5EF4-FFF2-40B4-BE49-F238E27FC236}">
                  <a16:creationId xmlns:a16="http://schemas.microsoft.com/office/drawing/2014/main" id="{98FB8BF3-459A-2D51-1236-4E4BF0AF25B2}"/>
                </a:ext>
              </a:extLst>
            </p:cNvPr>
            <p:cNvGrpSpPr/>
            <p:nvPr/>
          </p:nvGrpSpPr>
          <p:grpSpPr>
            <a:xfrm>
              <a:off x="17493430" y="9031337"/>
              <a:ext cx="154156" cy="154272"/>
              <a:chOff x="17493430" y="9031337"/>
              <a:chExt cx="154156" cy="154272"/>
            </a:xfrm>
          </p:grpSpPr>
          <p:sp>
            <p:nvSpPr>
              <p:cNvPr id="36" name="Google Shape;2978;p179">
                <a:extLst>
                  <a:ext uri="{FF2B5EF4-FFF2-40B4-BE49-F238E27FC236}">
                    <a16:creationId xmlns:a16="http://schemas.microsoft.com/office/drawing/2014/main" id="{479A4309-889A-4F40-E1FB-7B129703B241}"/>
                  </a:ext>
                </a:extLst>
              </p:cNvPr>
              <p:cNvSpPr/>
              <p:nvPr/>
            </p:nvSpPr>
            <p:spPr>
              <a:xfrm>
                <a:off x="17539248" y="9077271"/>
                <a:ext cx="108338" cy="108338"/>
              </a:xfrm>
              <a:custGeom>
                <a:avLst/>
                <a:gdLst/>
                <a:ahLst/>
                <a:cxnLst/>
                <a:rect l="l" t="t" r="r" b="b"/>
                <a:pathLst>
                  <a:path w="108338" h="108338" extrusionOk="0">
                    <a:moveTo>
                      <a:pt x="108339" y="54169"/>
                    </a:moveTo>
                    <a:cubicBezTo>
                      <a:pt x="108339" y="84086"/>
                      <a:pt x="84086" y="108339"/>
                      <a:pt x="54169" y="108339"/>
                    </a:cubicBezTo>
                    <a:cubicBezTo>
                      <a:pt x="24252" y="108339"/>
                      <a:pt x="0" y="84086"/>
                      <a:pt x="0" y="54169"/>
                    </a:cubicBezTo>
                    <a:cubicBezTo>
                      <a:pt x="0" y="24252"/>
                      <a:pt x="24252" y="0"/>
                      <a:pt x="54169" y="0"/>
                    </a:cubicBezTo>
                    <a:cubicBezTo>
                      <a:pt x="84086" y="0"/>
                      <a:pt x="108339" y="24252"/>
                      <a:pt x="108339" y="5416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 name="Google Shape;2979;p179">
                <a:extLst>
                  <a:ext uri="{FF2B5EF4-FFF2-40B4-BE49-F238E27FC236}">
                    <a16:creationId xmlns:a16="http://schemas.microsoft.com/office/drawing/2014/main" id="{BDF8515D-46F7-0A38-9C30-22BD41AABD9F}"/>
                  </a:ext>
                </a:extLst>
              </p:cNvPr>
              <p:cNvSpPr/>
              <p:nvPr/>
            </p:nvSpPr>
            <p:spPr>
              <a:xfrm>
                <a:off x="17493430" y="9031337"/>
                <a:ext cx="57881" cy="57997"/>
              </a:xfrm>
              <a:custGeom>
                <a:avLst/>
                <a:gdLst/>
                <a:ahLst/>
                <a:cxnLst/>
                <a:rect l="l" t="t" r="r" b="b"/>
                <a:pathLst>
                  <a:path w="57881" h="57997" extrusionOk="0">
                    <a:moveTo>
                      <a:pt x="0" y="0"/>
                    </a:moveTo>
                    <a:lnTo>
                      <a:pt x="57881" y="5799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3" name="Google Shape;2980;p179">
              <a:extLst>
                <a:ext uri="{FF2B5EF4-FFF2-40B4-BE49-F238E27FC236}">
                  <a16:creationId xmlns:a16="http://schemas.microsoft.com/office/drawing/2014/main" id="{6C75F688-A12F-8514-C82E-9E877FCD9548}"/>
                </a:ext>
              </a:extLst>
            </p:cNvPr>
            <p:cNvGrpSpPr/>
            <p:nvPr/>
          </p:nvGrpSpPr>
          <p:grpSpPr>
            <a:xfrm>
              <a:off x="16882953" y="9031337"/>
              <a:ext cx="154272" cy="154272"/>
              <a:chOff x="16882953" y="9031337"/>
              <a:chExt cx="154272" cy="154272"/>
            </a:xfrm>
          </p:grpSpPr>
          <p:sp>
            <p:nvSpPr>
              <p:cNvPr id="34" name="Google Shape;2981;p179">
                <a:extLst>
                  <a:ext uri="{FF2B5EF4-FFF2-40B4-BE49-F238E27FC236}">
                    <a16:creationId xmlns:a16="http://schemas.microsoft.com/office/drawing/2014/main" id="{C2312424-BF6A-518D-D3DB-F8652D65288E}"/>
                  </a:ext>
                </a:extLst>
              </p:cNvPr>
              <p:cNvSpPr/>
              <p:nvPr/>
            </p:nvSpPr>
            <p:spPr>
              <a:xfrm>
                <a:off x="16882953" y="9077271"/>
                <a:ext cx="108338" cy="108338"/>
              </a:xfrm>
              <a:custGeom>
                <a:avLst/>
                <a:gdLst/>
                <a:ahLst/>
                <a:cxnLst/>
                <a:rect l="l" t="t" r="r" b="b"/>
                <a:pathLst>
                  <a:path w="108338" h="108338" extrusionOk="0">
                    <a:moveTo>
                      <a:pt x="108339" y="54169"/>
                    </a:moveTo>
                    <a:cubicBezTo>
                      <a:pt x="108339" y="84086"/>
                      <a:pt x="84086" y="108339"/>
                      <a:pt x="54169" y="108339"/>
                    </a:cubicBezTo>
                    <a:cubicBezTo>
                      <a:pt x="24252" y="108339"/>
                      <a:pt x="0" y="84086"/>
                      <a:pt x="0" y="54169"/>
                    </a:cubicBezTo>
                    <a:cubicBezTo>
                      <a:pt x="0" y="24252"/>
                      <a:pt x="24252" y="0"/>
                      <a:pt x="54169" y="0"/>
                    </a:cubicBezTo>
                    <a:cubicBezTo>
                      <a:pt x="84086" y="0"/>
                      <a:pt x="108339" y="24252"/>
                      <a:pt x="108339" y="5416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 name="Google Shape;2982;p179">
                <a:extLst>
                  <a:ext uri="{FF2B5EF4-FFF2-40B4-BE49-F238E27FC236}">
                    <a16:creationId xmlns:a16="http://schemas.microsoft.com/office/drawing/2014/main" id="{28E025AD-6002-25E7-381A-138661895734}"/>
                  </a:ext>
                </a:extLst>
              </p:cNvPr>
              <p:cNvSpPr/>
              <p:nvPr/>
            </p:nvSpPr>
            <p:spPr>
              <a:xfrm>
                <a:off x="16979344" y="9031337"/>
                <a:ext cx="57881" cy="57997"/>
              </a:xfrm>
              <a:custGeom>
                <a:avLst/>
                <a:gdLst/>
                <a:ahLst/>
                <a:cxnLst/>
                <a:rect l="l" t="t" r="r" b="b"/>
                <a:pathLst>
                  <a:path w="57881" h="57997" extrusionOk="0">
                    <a:moveTo>
                      <a:pt x="57881" y="0"/>
                    </a:moveTo>
                    <a:lnTo>
                      <a:pt x="0" y="5799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52" name="Google Shape;2983;p179">
            <a:extLst>
              <a:ext uri="{FF2B5EF4-FFF2-40B4-BE49-F238E27FC236}">
                <a16:creationId xmlns:a16="http://schemas.microsoft.com/office/drawing/2014/main" id="{8FC2F11C-89A7-9E4C-6D3B-9D981F56E6B9}"/>
              </a:ext>
            </a:extLst>
          </p:cNvPr>
          <p:cNvGrpSpPr/>
          <p:nvPr/>
        </p:nvGrpSpPr>
        <p:grpSpPr>
          <a:xfrm>
            <a:off x="7429701" y="4133109"/>
            <a:ext cx="594993" cy="534553"/>
            <a:chOff x="14858608" y="8266217"/>
            <a:chExt cx="1189986" cy="1069105"/>
          </a:xfrm>
        </p:grpSpPr>
        <p:grpSp>
          <p:nvGrpSpPr>
            <p:cNvPr id="53" name="Google Shape;2984;p179">
              <a:extLst>
                <a:ext uri="{FF2B5EF4-FFF2-40B4-BE49-F238E27FC236}">
                  <a16:creationId xmlns:a16="http://schemas.microsoft.com/office/drawing/2014/main" id="{51213694-B2CB-E2C5-7536-ECD3C594F319}"/>
                </a:ext>
              </a:extLst>
            </p:cNvPr>
            <p:cNvGrpSpPr/>
            <p:nvPr/>
          </p:nvGrpSpPr>
          <p:grpSpPr>
            <a:xfrm>
              <a:off x="15365234" y="8647210"/>
              <a:ext cx="683360" cy="688112"/>
              <a:chOff x="15365234" y="8647210"/>
              <a:chExt cx="683360" cy="688112"/>
            </a:xfrm>
          </p:grpSpPr>
          <p:sp>
            <p:nvSpPr>
              <p:cNvPr id="59" name="Google Shape;2985;p179">
                <a:extLst>
                  <a:ext uri="{FF2B5EF4-FFF2-40B4-BE49-F238E27FC236}">
                    <a16:creationId xmlns:a16="http://schemas.microsoft.com/office/drawing/2014/main" id="{5B134E04-8A78-D095-28F3-28EF26CB4330}"/>
                  </a:ext>
                </a:extLst>
              </p:cNvPr>
              <p:cNvSpPr/>
              <p:nvPr/>
            </p:nvSpPr>
            <p:spPr>
              <a:xfrm>
                <a:off x="15365234" y="8647210"/>
                <a:ext cx="594424" cy="598670"/>
              </a:xfrm>
              <a:custGeom>
                <a:avLst/>
                <a:gdLst/>
                <a:ahLst/>
                <a:cxnLst/>
                <a:rect l="l" t="t" r="r" b="b"/>
                <a:pathLst>
                  <a:path w="594424" h="598670" extrusionOk="0">
                    <a:moveTo>
                      <a:pt x="496687" y="521300"/>
                    </a:moveTo>
                    <a:cubicBezTo>
                      <a:pt x="374936" y="632218"/>
                      <a:pt x="186952" y="622726"/>
                      <a:pt x="76821" y="500235"/>
                    </a:cubicBezTo>
                    <a:cubicBezTo>
                      <a:pt x="-33309" y="377615"/>
                      <a:pt x="-23884" y="188288"/>
                      <a:pt x="97737" y="77370"/>
                    </a:cubicBezTo>
                    <a:cubicBezTo>
                      <a:pt x="219488" y="-33547"/>
                      <a:pt x="407472" y="-24055"/>
                      <a:pt x="517603" y="98435"/>
                    </a:cubicBezTo>
                    <a:cubicBezTo>
                      <a:pt x="627734" y="221056"/>
                      <a:pt x="618309" y="410383"/>
                      <a:pt x="496687" y="5213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60" name="Google Shape;2986;p179">
                <a:extLst>
                  <a:ext uri="{FF2B5EF4-FFF2-40B4-BE49-F238E27FC236}">
                    <a16:creationId xmlns:a16="http://schemas.microsoft.com/office/drawing/2014/main" id="{F793975C-F3EA-89DA-8D21-20B420D91590}"/>
                  </a:ext>
                </a:extLst>
              </p:cNvPr>
              <p:cNvSpPr/>
              <p:nvPr/>
            </p:nvSpPr>
            <p:spPr>
              <a:xfrm>
                <a:off x="15816475" y="9101544"/>
                <a:ext cx="232119" cy="233778"/>
              </a:xfrm>
              <a:custGeom>
                <a:avLst/>
                <a:gdLst/>
                <a:ahLst/>
                <a:cxnLst/>
                <a:rect l="l" t="t" r="r" b="b"/>
                <a:pathLst>
                  <a:path w="232119" h="233778" extrusionOk="0">
                    <a:moveTo>
                      <a:pt x="0" y="101035"/>
                    </a:moveTo>
                    <a:lnTo>
                      <a:pt x="91539" y="206231"/>
                    </a:lnTo>
                    <a:cubicBezTo>
                      <a:pt x="122138" y="241340"/>
                      <a:pt x="175848" y="243160"/>
                      <a:pt x="208642" y="210132"/>
                    </a:cubicBezTo>
                    <a:lnTo>
                      <a:pt x="208642" y="210132"/>
                    </a:lnTo>
                    <a:cubicBezTo>
                      <a:pt x="241436" y="177104"/>
                      <a:pt x="239628" y="123011"/>
                      <a:pt x="204768" y="92193"/>
                    </a:cubicBezTo>
                    <a:lnTo>
                      <a:pt x="10031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61" name="Google Shape;2987;p179">
                <a:extLst>
                  <a:ext uri="{FF2B5EF4-FFF2-40B4-BE49-F238E27FC236}">
                    <a16:creationId xmlns:a16="http://schemas.microsoft.com/office/drawing/2014/main" id="{10275307-CBD6-7716-9FA0-C2A0DF868203}"/>
                  </a:ext>
                </a:extLst>
              </p:cNvPr>
              <p:cNvSpPr/>
              <p:nvPr/>
            </p:nvSpPr>
            <p:spPr>
              <a:xfrm>
                <a:off x="15487309" y="8770157"/>
                <a:ext cx="350275" cy="352777"/>
              </a:xfrm>
              <a:custGeom>
                <a:avLst/>
                <a:gdLst/>
                <a:ahLst/>
                <a:cxnLst/>
                <a:rect l="l" t="t" r="r" b="b"/>
                <a:pathLst>
                  <a:path w="350275" h="352777" extrusionOk="0">
                    <a:moveTo>
                      <a:pt x="298954" y="51688"/>
                    </a:moveTo>
                    <a:cubicBezTo>
                      <a:pt x="367383" y="120605"/>
                      <a:pt x="367383" y="232173"/>
                      <a:pt x="298954" y="301090"/>
                    </a:cubicBezTo>
                    <a:cubicBezTo>
                      <a:pt x="230526" y="370007"/>
                      <a:pt x="119750" y="370007"/>
                      <a:pt x="51321" y="301090"/>
                    </a:cubicBezTo>
                    <a:cubicBezTo>
                      <a:pt x="-17107" y="232173"/>
                      <a:pt x="-17107" y="120605"/>
                      <a:pt x="51321" y="51688"/>
                    </a:cubicBezTo>
                    <a:cubicBezTo>
                      <a:pt x="119750" y="-17229"/>
                      <a:pt x="230526" y="-17229"/>
                      <a:pt x="298954" y="5168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54" name="Google Shape;2988;p179">
              <a:extLst>
                <a:ext uri="{FF2B5EF4-FFF2-40B4-BE49-F238E27FC236}">
                  <a16:creationId xmlns:a16="http://schemas.microsoft.com/office/drawing/2014/main" id="{309DBD35-C0BD-3CB0-3F30-F29FBC8C6BB6}"/>
                </a:ext>
              </a:extLst>
            </p:cNvPr>
            <p:cNvGrpSpPr/>
            <p:nvPr/>
          </p:nvGrpSpPr>
          <p:grpSpPr>
            <a:xfrm>
              <a:off x="14858608" y="8266217"/>
              <a:ext cx="794542" cy="811921"/>
              <a:chOff x="14858608" y="8266217"/>
              <a:chExt cx="794542" cy="811921"/>
            </a:xfrm>
          </p:grpSpPr>
          <p:sp>
            <p:nvSpPr>
              <p:cNvPr id="55" name="Google Shape;2989;p179">
                <a:extLst>
                  <a:ext uri="{FF2B5EF4-FFF2-40B4-BE49-F238E27FC236}">
                    <a16:creationId xmlns:a16="http://schemas.microsoft.com/office/drawing/2014/main" id="{09D646CC-9BE4-129C-DFD0-E5E75A6C1D11}"/>
                  </a:ext>
                </a:extLst>
              </p:cNvPr>
              <p:cNvSpPr/>
              <p:nvPr/>
            </p:nvSpPr>
            <p:spPr>
              <a:xfrm>
                <a:off x="15050336" y="8671657"/>
                <a:ext cx="192115" cy="406480"/>
              </a:xfrm>
              <a:custGeom>
                <a:avLst/>
                <a:gdLst/>
                <a:ahLst/>
                <a:cxnLst/>
                <a:rect l="l" t="t" r="r" b="b"/>
                <a:pathLst>
                  <a:path w="192115" h="406480" extrusionOk="0">
                    <a:moveTo>
                      <a:pt x="0" y="406481"/>
                    </a:moveTo>
                    <a:lnTo>
                      <a:pt x="0" y="0"/>
                    </a:lnTo>
                    <a:lnTo>
                      <a:pt x="19211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6" name="Google Shape;2990;p179">
                <a:extLst>
                  <a:ext uri="{FF2B5EF4-FFF2-40B4-BE49-F238E27FC236}">
                    <a16:creationId xmlns:a16="http://schemas.microsoft.com/office/drawing/2014/main" id="{58F3898C-C5E0-8C2F-4DC5-F41CF324C40A}"/>
                  </a:ext>
                </a:extLst>
              </p:cNvPr>
              <p:cNvSpPr/>
              <p:nvPr/>
            </p:nvSpPr>
            <p:spPr>
              <a:xfrm>
                <a:off x="14858608" y="8872037"/>
                <a:ext cx="536839" cy="206101"/>
              </a:xfrm>
              <a:custGeom>
                <a:avLst/>
                <a:gdLst/>
                <a:ahLst/>
                <a:cxnLst/>
                <a:rect l="l" t="t" r="r" b="b"/>
                <a:pathLst>
                  <a:path w="536839" h="206101" extrusionOk="0">
                    <a:moveTo>
                      <a:pt x="185273" y="0"/>
                    </a:moveTo>
                    <a:lnTo>
                      <a:pt x="0" y="0"/>
                    </a:lnTo>
                    <a:lnTo>
                      <a:pt x="0" y="206101"/>
                    </a:lnTo>
                    <a:lnTo>
                      <a:pt x="536839" y="20610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7" name="Google Shape;2991;p179">
                <a:extLst>
                  <a:ext uri="{FF2B5EF4-FFF2-40B4-BE49-F238E27FC236}">
                    <a16:creationId xmlns:a16="http://schemas.microsoft.com/office/drawing/2014/main" id="{395912FB-3106-B2D6-E5F8-638958EAFB20}"/>
                  </a:ext>
                </a:extLst>
              </p:cNvPr>
              <p:cNvSpPr/>
              <p:nvPr/>
            </p:nvSpPr>
            <p:spPr>
              <a:xfrm>
                <a:off x="15456258" y="8266217"/>
                <a:ext cx="196892" cy="458363"/>
              </a:xfrm>
              <a:custGeom>
                <a:avLst/>
                <a:gdLst/>
                <a:ahLst/>
                <a:cxnLst/>
                <a:rect l="l" t="t" r="r" b="b"/>
                <a:pathLst>
                  <a:path w="196892" h="458363" extrusionOk="0">
                    <a:moveTo>
                      <a:pt x="0" y="458364"/>
                    </a:moveTo>
                    <a:lnTo>
                      <a:pt x="0" y="0"/>
                    </a:lnTo>
                    <a:lnTo>
                      <a:pt x="196893" y="0"/>
                    </a:lnTo>
                    <a:lnTo>
                      <a:pt x="196893" y="37254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8" name="Google Shape;2992;p179">
                <a:extLst>
                  <a:ext uri="{FF2B5EF4-FFF2-40B4-BE49-F238E27FC236}">
                    <a16:creationId xmlns:a16="http://schemas.microsoft.com/office/drawing/2014/main" id="{391821EC-21C7-1083-03E7-2FA615B0E349}"/>
                  </a:ext>
                </a:extLst>
              </p:cNvPr>
              <p:cNvSpPr/>
              <p:nvPr/>
            </p:nvSpPr>
            <p:spPr>
              <a:xfrm>
                <a:off x="15247229" y="8470237"/>
                <a:ext cx="202186" cy="607250"/>
              </a:xfrm>
              <a:custGeom>
                <a:avLst/>
                <a:gdLst/>
                <a:ahLst/>
                <a:cxnLst/>
                <a:rect l="l" t="t" r="r" b="b"/>
                <a:pathLst>
                  <a:path w="202186" h="607250" extrusionOk="0">
                    <a:moveTo>
                      <a:pt x="0" y="607251"/>
                    </a:moveTo>
                    <a:lnTo>
                      <a:pt x="0" y="0"/>
                    </a:lnTo>
                    <a:lnTo>
                      <a:pt x="20218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62" name="Google Shape;2993;p179">
            <a:extLst>
              <a:ext uri="{FF2B5EF4-FFF2-40B4-BE49-F238E27FC236}">
                <a16:creationId xmlns:a16="http://schemas.microsoft.com/office/drawing/2014/main" id="{6DB9DBDA-F92D-03B7-D587-9B478999816D}"/>
              </a:ext>
            </a:extLst>
          </p:cNvPr>
          <p:cNvGrpSpPr/>
          <p:nvPr/>
        </p:nvGrpSpPr>
        <p:grpSpPr>
          <a:xfrm>
            <a:off x="6581112" y="4150492"/>
            <a:ext cx="498852" cy="498852"/>
            <a:chOff x="13161429" y="8300984"/>
            <a:chExt cx="997703" cy="997703"/>
          </a:xfrm>
        </p:grpSpPr>
        <p:grpSp>
          <p:nvGrpSpPr>
            <p:cNvPr id="63" name="Google Shape;2994;p179">
              <a:extLst>
                <a:ext uri="{FF2B5EF4-FFF2-40B4-BE49-F238E27FC236}">
                  <a16:creationId xmlns:a16="http://schemas.microsoft.com/office/drawing/2014/main" id="{C96BF7BD-18C1-4306-BDDD-B4F259BC22B3}"/>
                </a:ext>
              </a:extLst>
            </p:cNvPr>
            <p:cNvGrpSpPr/>
            <p:nvPr/>
          </p:nvGrpSpPr>
          <p:grpSpPr>
            <a:xfrm>
              <a:off x="13821216" y="8368445"/>
              <a:ext cx="269481" cy="268753"/>
              <a:chOff x="13821216" y="8368445"/>
              <a:chExt cx="269481" cy="268753"/>
            </a:xfrm>
          </p:grpSpPr>
          <p:sp>
            <p:nvSpPr>
              <p:cNvPr id="2901" name="Google Shape;2995;p179">
                <a:extLst>
                  <a:ext uri="{FF2B5EF4-FFF2-40B4-BE49-F238E27FC236}">
                    <a16:creationId xmlns:a16="http://schemas.microsoft.com/office/drawing/2014/main" id="{45A07212-D988-28FD-743F-4ACA4CAC5EB6}"/>
                  </a:ext>
                </a:extLst>
              </p:cNvPr>
              <p:cNvSpPr/>
              <p:nvPr/>
            </p:nvSpPr>
            <p:spPr>
              <a:xfrm>
                <a:off x="13935353" y="8368445"/>
                <a:ext cx="155344" cy="156316"/>
              </a:xfrm>
              <a:custGeom>
                <a:avLst/>
                <a:gdLst/>
                <a:ahLst/>
                <a:cxnLst/>
                <a:rect l="l" t="t" r="r" b="b"/>
                <a:pathLst>
                  <a:path w="155344" h="156316" extrusionOk="0">
                    <a:moveTo>
                      <a:pt x="0" y="0"/>
                    </a:moveTo>
                    <a:lnTo>
                      <a:pt x="154736" y="0"/>
                    </a:lnTo>
                    <a:lnTo>
                      <a:pt x="155344" y="15631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02" name="Google Shape;2996;p179">
                <a:extLst>
                  <a:ext uri="{FF2B5EF4-FFF2-40B4-BE49-F238E27FC236}">
                    <a16:creationId xmlns:a16="http://schemas.microsoft.com/office/drawing/2014/main" id="{42A53FA2-A7D0-2251-8E5C-B22AFF2F3524}"/>
                  </a:ext>
                </a:extLst>
              </p:cNvPr>
              <p:cNvSpPr/>
              <p:nvPr/>
            </p:nvSpPr>
            <p:spPr>
              <a:xfrm>
                <a:off x="13821216" y="8368567"/>
                <a:ext cx="268631" cy="268631"/>
              </a:xfrm>
              <a:custGeom>
                <a:avLst/>
                <a:gdLst/>
                <a:ahLst/>
                <a:cxnLst/>
                <a:rect l="l" t="t" r="r" b="b"/>
                <a:pathLst>
                  <a:path w="268631" h="268631" extrusionOk="0">
                    <a:moveTo>
                      <a:pt x="268631" y="0"/>
                    </a:moveTo>
                    <a:lnTo>
                      <a:pt x="0" y="26863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0" name="Google Shape;2997;p179">
              <a:extLst>
                <a:ext uri="{FF2B5EF4-FFF2-40B4-BE49-F238E27FC236}">
                  <a16:creationId xmlns:a16="http://schemas.microsoft.com/office/drawing/2014/main" id="{6B03C2A7-867F-84CF-E058-BBEA370FD4EF}"/>
                </a:ext>
              </a:extLst>
            </p:cNvPr>
            <p:cNvGrpSpPr/>
            <p:nvPr/>
          </p:nvGrpSpPr>
          <p:grpSpPr>
            <a:xfrm>
              <a:off x="13833249" y="8689222"/>
              <a:ext cx="325883" cy="220374"/>
              <a:chOff x="13833249" y="8689222"/>
              <a:chExt cx="325883" cy="220374"/>
            </a:xfrm>
          </p:grpSpPr>
          <p:sp>
            <p:nvSpPr>
              <p:cNvPr id="2899" name="Google Shape;2998;p179">
                <a:extLst>
                  <a:ext uri="{FF2B5EF4-FFF2-40B4-BE49-F238E27FC236}">
                    <a16:creationId xmlns:a16="http://schemas.microsoft.com/office/drawing/2014/main" id="{F6D0CFC9-2BE0-3367-A5F8-42CED11CFC52}"/>
                  </a:ext>
                </a:extLst>
              </p:cNvPr>
              <p:cNvSpPr/>
              <p:nvPr/>
            </p:nvSpPr>
            <p:spPr>
              <a:xfrm>
                <a:off x="14048884" y="8689222"/>
                <a:ext cx="110248" cy="220374"/>
              </a:xfrm>
              <a:custGeom>
                <a:avLst/>
                <a:gdLst/>
                <a:ahLst/>
                <a:cxnLst/>
                <a:rect l="l" t="t" r="r" b="b"/>
                <a:pathLst>
                  <a:path w="110248" h="220374" extrusionOk="0">
                    <a:moveTo>
                      <a:pt x="851" y="0"/>
                    </a:moveTo>
                    <a:lnTo>
                      <a:pt x="110248" y="109397"/>
                    </a:lnTo>
                    <a:lnTo>
                      <a:pt x="0" y="22037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00" name="Google Shape;2999;p179">
                <a:extLst>
                  <a:ext uri="{FF2B5EF4-FFF2-40B4-BE49-F238E27FC236}">
                    <a16:creationId xmlns:a16="http://schemas.microsoft.com/office/drawing/2014/main" id="{A0889233-750C-C51D-C57C-04328D1EECDA}"/>
                  </a:ext>
                </a:extLst>
              </p:cNvPr>
              <p:cNvSpPr/>
              <p:nvPr/>
            </p:nvSpPr>
            <p:spPr>
              <a:xfrm>
                <a:off x="13833249" y="8798620"/>
                <a:ext cx="325517" cy="12155"/>
              </a:xfrm>
              <a:custGeom>
                <a:avLst/>
                <a:gdLst/>
                <a:ahLst/>
                <a:cxnLst/>
                <a:rect l="l" t="t" r="r" b="b"/>
                <a:pathLst>
                  <a:path w="325517" h="12155" extrusionOk="0">
                    <a:moveTo>
                      <a:pt x="325518"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1" name="Google Shape;3000;p179">
              <a:extLst>
                <a:ext uri="{FF2B5EF4-FFF2-40B4-BE49-F238E27FC236}">
                  <a16:creationId xmlns:a16="http://schemas.microsoft.com/office/drawing/2014/main" id="{2DBADA97-3EC2-0724-FA32-129F36684F95}"/>
                </a:ext>
              </a:extLst>
            </p:cNvPr>
            <p:cNvGrpSpPr/>
            <p:nvPr/>
          </p:nvGrpSpPr>
          <p:grpSpPr>
            <a:xfrm>
              <a:off x="13822917" y="8960771"/>
              <a:ext cx="268752" cy="269481"/>
              <a:chOff x="13822917" y="8960771"/>
              <a:chExt cx="268752" cy="269481"/>
            </a:xfrm>
          </p:grpSpPr>
          <p:sp>
            <p:nvSpPr>
              <p:cNvPr id="2897" name="Google Shape;3001;p179">
                <a:extLst>
                  <a:ext uri="{FF2B5EF4-FFF2-40B4-BE49-F238E27FC236}">
                    <a16:creationId xmlns:a16="http://schemas.microsoft.com/office/drawing/2014/main" id="{890426E6-B359-8D9B-E38B-9CC9181D5C82}"/>
                  </a:ext>
                </a:extLst>
              </p:cNvPr>
              <p:cNvSpPr/>
              <p:nvPr/>
            </p:nvSpPr>
            <p:spPr>
              <a:xfrm>
                <a:off x="13935353" y="9074908"/>
                <a:ext cx="156316" cy="155344"/>
              </a:xfrm>
              <a:custGeom>
                <a:avLst/>
                <a:gdLst/>
                <a:ahLst/>
                <a:cxnLst/>
                <a:rect l="l" t="t" r="r" b="b"/>
                <a:pathLst>
                  <a:path w="156316" h="155344" extrusionOk="0">
                    <a:moveTo>
                      <a:pt x="156317" y="0"/>
                    </a:moveTo>
                    <a:lnTo>
                      <a:pt x="156317" y="154736"/>
                    </a:lnTo>
                    <a:lnTo>
                      <a:pt x="0" y="15534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98" name="Google Shape;3002;p179">
                <a:extLst>
                  <a:ext uri="{FF2B5EF4-FFF2-40B4-BE49-F238E27FC236}">
                    <a16:creationId xmlns:a16="http://schemas.microsoft.com/office/drawing/2014/main" id="{3D60B6E0-1018-9EBB-793A-21B531C1F84D}"/>
                  </a:ext>
                </a:extLst>
              </p:cNvPr>
              <p:cNvSpPr/>
              <p:nvPr/>
            </p:nvSpPr>
            <p:spPr>
              <a:xfrm>
                <a:off x="13822917" y="8960771"/>
                <a:ext cx="268509" cy="268631"/>
              </a:xfrm>
              <a:custGeom>
                <a:avLst/>
                <a:gdLst/>
                <a:ahLst/>
                <a:cxnLst/>
                <a:rect l="l" t="t" r="r" b="b"/>
                <a:pathLst>
                  <a:path w="268509" h="268631" extrusionOk="0">
                    <a:moveTo>
                      <a:pt x="268510" y="268631"/>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2" name="Google Shape;3003;p179">
              <a:extLst>
                <a:ext uri="{FF2B5EF4-FFF2-40B4-BE49-F238E27FC236}">
                  <a16:creationId xmlns:a16="http://schemas.microsoft.com/office/drawing/2014/main" id="{1CBAF2C0-7B05-F266-ABCA-A25A38173E2C}"/>
                </a:ext>
              </a:extLst>
            </p:cNvPr>
            <p:cNvGrpSpPr/>
            <p:nvPr/>
          </p:nvGrpSpPr>
          <p:grpSpPr>
            <a:xfrm>
              <a:off x="13550397" y="8972804"/>
              <a:ext cx="220374" cy="325883"/>
              <a:chOff x="13550397" y="8972804"/>
              <a:chExt cx="220374" cy="325883"/>
            </a:xfrm>
          </p:grpSpPr>
          <p:sp>
            <p:nvSpPr>
              <p:cNvPr id="2895" name="Google Shape;3004;p179">
                <a:extLst>
                  <a:ext uri="{FF2B5EF4-FFF2-40B4-BE49-F238E27FC236}">
                    <a16:creationId xmlns:a16="http://schemas.microsoft.com/office/drawing/2014/main" id="{F620820A-16FC-D06F-7502-5D1E5BD67DD6}"/>
                  </a:ext>
                </a:extLst>
              </p:cNvPr>
              <p:cNvSpPr/>
              <p:nvPr/>
            </p:nvSpPr>
            <p:spPr>
              <a:xfrm>
                <a:off x="13550397" y="9188439"/>
                <a:ext cx="220374" cy="110248"/>
              </a:xfrm>
              <a:custGeom>
                <a:avLst/>
                <a:gdLst/>
                <a:ahLst/>
                <a:cxnLst/>
                <a:rect l="l" t="t" r="r" b="b"/>
                <a:pathLst>
                  <a:path w="220374" h="110248" extrusionOk="0">
                    <a:moveTo>
                      <a:pt x="220375" y="851"/>
                    </a:moveTo>
                    <a:lnTo>
                      <a:pt x="110977" y="110248"/>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96" name="Google Shape;3005;p179">
                <a:extLst>
                  <a:ext uri="{FF2B5EF4-FFF2-40B4-BE49-F238E27FC236}">
                    <a16:creationId xmlns:a16="http://schemas.microsoft.com/office/drawing/2014/main" id="{B8FE7252-E91C-130C-B822-DAB08D6F8B31}"/>
                  </a:ext>
                </a:extLst>
              </p:cNvPr>
              <p:cNvSpPr/>
              <p:nvPr/>
            </p:nvSpPr>
            <p:spPr>
              <a:xfrm>
                <a:off x="13661374" y="8972804"/>
                <a:ext cx="12155" cy="325517"/>
              </a:xfrm>
              <a:custGeom>
                <a:avLst/>
                <a:gdLst/>
                <a:ahLst/>
                <a:cxnLst/>
                <a:rect l="l" t="t" r="r" b="b"/>
                <a:pathLst>
                  <a:path w="12155" h="325517" extrusionOk="0">
                    <a:moveTo>
                      <a:pt x="0" y="325518"/>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3" name="Google Shape;3006;p179">
              <a:extLst>
                <a:ext uri="{FF2B5EF4-FFF2-40B4-BE49-F238E27FC236}">
                  <a16:creationId xmlns:a16="http://schemas.microsoft.com/office/drawing/2014/main" id="{1C2DC7CE-0B4B-121D-8F1F-2BA5A0DF5613}"/>
                </a:ext>
              </a:extLst>
            </p:cNvPr>
            <p:cNvGrpSpPr/>
            <p:nvPr/>
          </p:nvGrpSpPr>
          <p:grpSpPr>
            <a:xfrm>
              <a:off x="13229863" y="8962472"/>
              <a:ext cx="269360" cy="268752"/>
              <a:chOff x="13229863" y="8962472"/>
              <a:chExt cx="269360" cy="268752"/>
            </a:xfrm>
          </p:grpSpPr>
          <p:sp>
            <p:nvSpPr>
              <p:cNvPr id="2893" name="Google Shape;3007;p179">
                <a:extLst>
                  <a:ext uri="{FF2B5EF4-FFF2-40B4-BE49-F238E27FC236}">
                    <a16:creationId xmlns:a16="http://schemas.microsoft.com/office/drawing/2014/main" id="{5BC0B115-F510-EB12-C8BA-C7EB81907EDD}"/>
                  </a:ext>
                </a:extLst>
              </p:cNvPr>
              <p:cNvSpPr/>
              <p:nvPr/>
            </p:nvSpPr>
            <p:spPr>
              <a:xfrm>
                <a:off x="13229863" y="9074908"/>
                <a:ext cx="155344" cy="156316"/>
              </a:xfrm>
              <a:custGeom>
                <a:avLst/>
                <a:gdLst/>
                <a:ahLst/>
                <a:cxnLst/>
                <a:rect l="l" t="t" r="r" b="b"/>
                <a:pathLst>
                  <a:path w="155344" h="156316" extrusionOk="0">
                    <a:moveTo>
                      <a:pt x="155344" y="156317"/>
                    </a:moveTo>
                    <a:lnTo>
                      <a:pt x="608" y="156317"/>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94" name="Google Shape;3008;p179">
                <a:extLst>
                  <a:ext uri="{FF2B5EF4-FFF2-40B4-BE49-F238E27FC236}">
                    <a16:creationId xmlns:a16="http://schemas.microsoft.com/office/drawing/2014/main" id="{71227997-E4DF-8E49-7B89-C4DC731DFBBB}"/>
                  </a:ext>
                </a:extLst>
              </p:cNvPr>
              <p:cNvSpPr/>
              <p:nvPr/>
            </p:nvSpPr>
            <p:spPr>
              <a:xfrm>
                <a:off x="13230714" y="8962472"/>
                <a:ext cx="268509" cy="268509"/>
              </a:xfrm>
              <a:custGeom>
                <a:avLst/>
                <a:gdLst/>
                <a:ahLst/>
                <a:cxnLst/>
                <a:rect l="l" t="t" r="r" b="b"/>
                <a:pathLst>
                  <a:path w="268509" h="268509" extrusionOk="0">
                    <a:moveTo>
                      <a:pt x="0" y="268510"/>
                    </a:moveTo>
                    <a:lnTo>
                      <a:pt x="26850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4" name="Google Shape;3009;p179">
              <a:extLst>
                <a:ext uri="{FF2B5EF4-FFF2-40B4-BE49-F238E27FC236}">
                  <a16:creationId xmlns:a16="http://schemas.microsoft.com/office/drawing/2014/main" id="{08E67CC0-9C72-344F-41FC-3C2A830026F3}"/>
                </a:ext>
              </a:extLst>
            </p:cNvPr>
            <p:cNvGrpSpPr/>
            <p:nvPr/>
          </p:nvGrpSpPr>
          <p:grpSpPr>
            <a:xfrm>
              <a:off x="13161429" y="8689952"/>
              <a:ext cx="325882" cy="220374"/>
              <a:chOff x="13161429" y="8689952"/>
              <a:chExt cx="325882" cy="220374"/>
            </a:xfrm>
          </p:grpSpPr>
          <p:sp>
            <p:nvSpPr>
              <p:cNvPr id="2891" name="Google Shape;3010;p179">
                <a:extLst>
                  <a:ext uri="{FF2B5EF4-FFF2-40B4-BE49-F238E27FC236}">
                    <a16:creationId xmlns:a16="http://schemas.microsoft.com/office/drawing/2014/main" id="{5E4267B5-DB95-FB0D-6248-ACDC8ED76247}"/>
                  </a:ext>
                </a:extLst>
              </p:cNvPr>
              <p:cNvSpPr/>
              <p:nvPr/>
            </p:nvSpPr>
            <p:spPr>
              <a:xfrm>
                <a:off x="13161429" y="8689952"/>
                <a:ext cx="110126" cy="220374"/>
              </a:xfrm>
              <a:custGeom>
                <a:avLst/>
                <a:gdLst/>
                <a:ahLst/>
                <a:cxnLst/>
                <a:rect l="l" t="t" r="r" b="b"/>
                <a:pathLst>
                  <a:path w="110126" h="220374" extrusionOk="0">
                    <a:moveTo>
                      <a:pt x="109397" y="220375"/>
                    </a:moveTo>
                    <a:lnTo>
                      <a:pt x="0" y="110977"/>
                    </a:lnTo>
                    <a:lnTo>
                      <a:pt x="11012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92" name="Google Shape;3011;p179">
                <a:extLst>
                  <a:ext uri="{FF2B5EF4-FFF2-40B4-BE49-F238E27FC236}">
                    <a16:creationId xmlns:a16="http://schemas.microsoft.com/office/drawing/2014/main" id="{D886DE1B-766C-AB95-C95A-5438BA960439}"/>
                  </a:ext>
                </a:extLst>
              </p:cNvPr>
              <p:cNvSpPr/>
              <p:nvPr/>
            </p:nvSpPr>
            <p:spPr>
              <a:xfrm>
                <a:off x="13161672" y="8800929"/>
                <a:ext cx="325639" cy="12155"/>
              </a:xfrm>
              <a:custGeom>
                <a:avLst/>
                <a:gdLst/>
                <a:ahLst/>
                <a:cxnLst/>
                <a:rect l="l" t="t" r="r" b="b"/>
                <a:pathLst>
                  <a:path w="325639" h="12155" extrusionOk="0">
                    <a:moveTo>
                      <a:pt x="0" y="0"/>
                    </a:moveTo>
                    <a:lnTo>
                      <a:pt x="32563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5" name="Google Shape;3012;p179">
              <a:extLst>
                <a:ext uri="{FF2B5EF4-FFF2-40B4-BE49-F238E27FC236}">
                  <a16:creationId xmlns:a16="http://schemas.microsoft.com/office/drawing/2014/main" id="{C595BB35-1348-BF4B-F826-4B3998B58990}"/>
                </a:ext>
              </a:extLst>
            </p:cNvPr>
            <p:cNvGrpSpPr/>
            <p:nvPr/>
          </p:nvGrpSpPr>
          <p:grpSpPr>
            <a:xfrm>
              <a:off x="13228890" y="8369418"/>
              <a:ext cx="268753" cy="269360"/>
              <a:chOff x="13228890" y="8369418"/>
              <a:chExt cx="268753" cy="269360"/>
            </a:xfrm>
          </p:grpSpPr>
          <p:sp>
            <p:nvSpPr>
              <p:cNvPr id="2889" name="Google Shape;3013;p179">
                <a:extLst>
                  <a:ext uri="{FF2B5EF4-FFF2-40B4-BE49-F238E27FC236}">
                    <a16:creationId xmlns:a16="http://schemas.microsoft.com/office/drawing/2014/main" id="{45AE5EFB-D110-00D5-6A01-4BEBB16D9FCC}"/>
                  </a:ext>
                </a:extLst>
              </p:cNvPr>
              <p:cNvSpPr/>
              <p:nvPr/>
            </p:nvSpPr>
            <p:spPr>
              <a:xfrm>
                <a:off x="13228890" y="8369418"/>
                <a:ext cx="156316" cy="155344"/>
              </a:xfrm>
              <a:custGeom>
                <a:avLst/>
                <a:gdLst/>
                <a:ahLst/>
                <a:cxnLst/>
                <a:rect l="l" t="t" r="r" b="b"/>
                <a:pathLst>
                  <a:path w="156316" h="155344" extrusionOk="0">
                    <a:moveTo>
                      <a:pt x="0" y="155344"/>
                    </a:moveTo>
                    <a:lnTo>
                      <a:pt x="0" y="608"/>
                    </a:lnTo>
                    <a:lnTo>
                      <a:pt x="15631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90" name="Google Shape;3014;p179">
                <a:extLst>
                  <a:ext uri="{FF2B5EF4-FFF2-40B4-BE49-F238E27FC236}">
                    <a16:creationId xmlns:a16="http://schemas.microsoft.com/office/drawing/2014/main" id="{80DEFC27-99BB-B005-FD6D-BE3D02BACA79}"/>
                  </a:ext>
                </a:extLst>
              </p:cNvPr>
              <p:cNvSpPr/>
              <p:nvPr/>
            </p:nvSpPr>
            <p:spPr>
              <a:xfrm>
                <a:off x="13229012" y="8370269"/>
                <a:ext cx="268631" cy="268509"/>
              </a:xfrm>
              <a:custGeom>
                <a:avLst/>
                <a:gdLst/>
                <a:ahLst/>
                <a:cxnLst/>
                <a:rect l="l" t="t" r="r" b="b"/>
                <a:pathLst>
                  <a:path w="268631" h="268509" extrusionOk="0">
                    <a:moveTo>
                      <a:pt x="0" y="0"/>
                    </a:moveTo>
                    <a:lnTo>
                      <a:pt x="268631" y="26850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886" name="Google Shape;3015;p179">
              <a:extLst>
                <a:ext uri="{FF2B5EF4-FFF2-40B4-BE49-F238E27FC236}">
                  <a16:creationId xmlns:a16="http://schemas.microsoft.com/office/drawing/2014/main" id="{DBC6C075-4CBB-B6F1-F783-66E32C970FF0}"/>
                </a:ext>
              </a:extLst>
            </p:cNvPr>
            <p:cNvGrpSpPr/>
            <p:nvPr/>
          </p:nvGrpSpPr>
          <p:grpSpPr>
            <a:xfrm>
              <a:off x="13549667" y="8300984"/>
              <a:ext cx="220374" cy="325882"/>
              <a:chOff x="13549667" y="8300984"/>
              <a:chExt cx="220374" cy="325882"/>
            </a:xfrm>
          </p:grpSpPr>
          <p:sp>
            <p:nvSpPr>
              <p:cNvPr id="2887" name="Google Shape;3016;p179">
                <a:extLst>
                  <a:ext uri="{FF2B5EF4-FFF2-40B4-BE49-F238E27FC236}">
                    <a16:creationId xmlns:a16="http://schemas.microsoft.com/office/drawing/2014/main" id="{5E859AB4-6824-C123-2D98-71C9E7A4E13D}"/>
                  </a:ext>
                </a:extLst>
              </p:cNvPr>
              <p:cNvSpPr/>
              <p:nvPr/>
            </p:nvSpPr>
            <p:spPr>
              <a:xfrm>
                <a:off x="13549667" y="8300984"/>
                <a:ext cx="220374" cy="110126"/>
              </a:xfrm>
              <a:custGeom>
                <a:avLst/>
                <a:gdLst/>
                <a:ahLst/>
                <a:cxnLst/>
                <a:rect l="l" t="t" r="r" b="b"/>
                <a:pathLst>
                  <a:path w="220374" h="110126" extrusionOk="0">
                    <a:moveTo>
                      <a:pt x="0" y="109397"/>
                    </a:moveTo>
                    <a:lnTo>
                      <a:pt x="109397" y="0"/>
                    </a:lnTo>
                    <a:lnTo>
                      <a:pt x="220375" y="11012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888" name="Google Shape;3017;p179">
                <a:extLst>
                  <a:ext uri="{FF2B5EF4-FFF2-40B4-BE49-F238E27FC236}">
                    <a16:creationId xmlns:a16="http://schemas.microsoft.com/office/drawing/2014/main" id="{FAC37FB1-2560-E771-30D5-D73CD138150C}"/>
                  </a:ext>
                </a:extLst>
              </p:cNvPr>
              <p:cNvSpPr/>
              <p:nvPr/>
            </p:nvSpPr>
            <p:spPr>
              <a:xfrm>
                <a:off x="13659065" y="8301227"/>
                <a:ext cx="12155" cy="325639"/>
              </a:xfrm>
              <a:custGeom>
                <a:avLst/>
                <a:gdLst/>
                <a:ahLst/>
                <a:cxnLst/>
                <a:rect l="l" t="t" r="r" b="b"/>
                <a:pathLst>
                  <a:path w="12155" h="325639" extrusionOk="0">
                    <a:moveTo>
                      <a:pt x="0" y="0"/>
                    </a:moveTo>
                    <a:lnTo>
                      <a:pt x="0" y="32563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903" name="Google Shape;3018;p179">
            <a:extLst>
              <a:ext uri="{FF2B5EF4-FFF2-40B4-BE49-F238E27FC236}">
                <a16:creationId xmlns:a16="http://schemas.microsoft.com/office/drawing/2014/main" id="{A42BB90D-82CF-D5DD-AD96-35C8011378A2}"/>
              </a:ext>
            </a:extLst>
          </p:cNvPr>
          <p:cNvGrpSpPr/>
          <p:nvPr/>
        </p:nvGrpSpPr>
        <p:grpSpPr>
          <a:xfrm>
            <a:off x="5748313" y="4128868"/>
            <a:ext cx="481506" cy="543854"/>
            <a:chOff x="11495832" y="8257735"/>
            <a:chExt cx="963012" cy="1087708"/>
          </a:xfrm>
        </p:grpSpPr>
        <p:sp>
          <p:nvSpPr>
            <p:cNvPr id="2904" name="Google Shape;3019;p179">
              <a:extLst>
                <a:ext uri="{FF2B5EF4-FFF2-40B4-BE49-F238E27FC236}">
                  <a16:creationId xmlns:a16="http://schemas.microsoft.com/office/drawing/2014/main" id="{2773A5AC-EDDF-B1DD-9205-AC6E791844BE}"/>
                </a:ext>
              </a:extLst>
            </p:cNvPr>
            <p:cNvSpPr/>
            <p:nvPr/>
          </p:nvSpPr>
          <p:spPr>
            <a:xfrm>
              <a:off x="11704986" y="8397166"/>
              <a:ext cx="550268" cy="550098"/>
            </a:xfrm>
            <a:custGeom>
              <a:avLst/>
              <a:gdLst/>
              <a:ahLst/>
              <a:cxnLst/>
              <a:rect l="l" t="t" r="r" b="b"/>
              <a:pathLst>
                <a:path w="550268" h="550098" extrusionOk="0">
                  <a:moveTo>
                    <a:pt x="121380" y="517851"/>
                  </a:moveTo>
                  <a:lnTo>
                    <a:pt x="0" y="517851"/>
                  </a:lnTo>
                  <a:lnTo>
                    <a:pt x="0" y="211560"/>
                  </a:lnTo>
                  <a:lnTo>
                    <a:pt x="115236" y="211560"/>
                  </a:lnTo>
                  <a:cubicBezTo>
                    <a:pt x="132414" y="211560"/>
                    <a:pt x="149217" y="205459"/>
                    <a:pt x="161505" y="193506"/>
                  </a:cubicBezTo>
                  <a:cubicBezTo>
                    <a:pt x="211161" y="145570"/>
                    <a:pt x="267336" y="34135"/>
                    <a:pt x="288778" y="10478"/>
                  </a:cubicBezTo>
                  <a:cubicBezTo>
                    <a:pt x="298434" y="-852"/>
                    <a:pt x="311600" y="-852"/>
                    <a:pt x="320377" y="766"/>
                  </a:cubicBezTo>
                  <a:cubicBezTo>
                    <a:pt x="320503" y="766"/>
                    <a:pt x="320753" y="766"/>
                    <a:pt x="320879" y="766"/>
                  </a:cubicBezTo>
                  <a:cubicBezTo>
                    <a:pt x="381945" y="14836"/>
                    <a:pt x="356741" y="111703"/>
                    <a:pt x="333794" y="160635"/>
                  </a:cubicBezTo>
                  <a:lnTo>
                    <a:pt x="333794" y="160635"/>
                  </a:lnTo>
                  <a:cubicBezTo>
                    <a:pt x="324139" y="179063"/>
                    <a:pt x="337681" y="201101"/>
                    <a:pt x="358622" y="201101"/>
                  </a:cubicBezTo>
                  <a:lnTo>
                    <a:pt x="490284" y="201101"/>
                  </a:lnTo>
                  <a:cubicBezTo>
                    <a:pt x="531663" y="201101"/>
                    <a:pt x="560504" y="241691"/>
                    <a:pt x="546836" y="280413"/>
                  </a:cubicBezTo>
                  <a:lnTo>
                    <a:pt x="466835" y="506521"/>
                  </a:lnTo>
                  <a:cubicBezTo>
                    <a:pt x="457556" y="532668"/>
                    <a:pt x="432729" y="550099"/>
                    <a:pt x="404892" y="550099"/>
                  </a:cubicBezTo>
                  <a:lnTo>
                    <a:pt x="248778" y="550099"/>
                  </a:lnTo>
                  <a:cubicBezTo>
                    <a:pt x="221694" y="550099"/>
                    <a:pt x="194734" y="545243"/>
                    <a:pt x="169405" y="535656"/>
                  </a:cubicBezTo>
                  <a:lnTo>
                    <a:pt x="121380" y="517602"/>
                  </a:lnTo>
                  <a:lnTo>
                    <a:pt x="121380" y="22127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05" name="Google Shape;3020;p179">
              <a:extLst>
                <a:ext uri="{FF2B5EF4-FFF2-40B4-BE49-F238E27FC236}">
                  <a16:creationId xmlns:a16="http://schemas.microsoft.com/office/drawing/2014/main" id="{63082048-C5C8-3A3A-A47E-E9AB27BEF6DE}"/>
                </a:ext>
              </a:extLst>
            </p:cNvPr>
            <p:cNvSpPr/>
            <p:nvPr/>
          </p:nvSpPr>
          <p:spPr>
            <a:xfrm>
              <a:off x="11495832" y="8257735"/>
              <a:ext cx="963012" cy="1087708"/>
            </a:xfrm>
            <a:custGeom>
              <a:avLst/>
              <a:gdLst/>
              <a:ahLst/>
              <a:cxnLst/>
              <a:rect l="l" t="t" r="r" b="b"/>
              <a:pathLst>
                <a:path w="963012" h="1087708" extrusionOk="0">
                  <a:moveTo>
                    <a:pt x="167273" y="0"/>
                  </a:moveTo>
                  <a:lnTo>
                    <a:pt x="795739" y="0"/>
                  </a:lnTo>
                  <a:cubicBezTo>
                    <a:pt x="888154" y="0"/>
                    <a:pt x="963013" y="74830"/>
                    <a:pt x="963013" y="167091"/>
                  </a:cubicBezTo>
                  <a:lnTo>
                    <a:pt x="963013" y="706089"/>
                  </a:lnTo>
                  <a:cubicBezTo>
                    <a:pt x="963013" y="798350"/>
                    <a:pt x="888154" y="873180"/>
                    <a:pt x="795739" y="873180"/>
                  </a:cubicBezTo>
                  <a:lnTo>
                    <a:pt x="475237" y="873180"/>
                  </a:lnTo>
                  <a:lnTo>
                    <a:pt x="229468" y="1087709"/>
                  </a:lnTo>
                  <a:lnTo>
                    <a:pt x="219562" y="1087709"/>
                  </a:lnTo>
                  <a:lnTo>
                    <a:pt x="219562" y="873180"/>
                  </a:lnTo>
                  <a:lnTo>
                    <a:pt x="167273" y="873180"/>
                  </a:lnTo>
                  <a:cubicBezTo>
                    <a:pt x="74859" y="873180"/>
                    <a:pt x="0" y="798350"/>
                    <a:pt x="0" y="706089"/>
                  </a:cubicBezTo>
                  <a:lnTo>
                    <a:pt x="0" y="167091"/>
                  </a:lnTo>
                  <a:cubicBezTo>
                    <a:pt x="0" y="74830"/>
                    <a:pt x="74859" y="0"/>
                    <a:pt x="167273"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06" name="Google Shape;3021;p179">
            <a:extLst>
              <a:ext uri="{FF2B5EF4-FFF2-40B4-BE49-F238E27FC236}">
                <a16:creationId xmlns:a16="http://schemas.microsoft.com/office/drawing/2014/main" id="{3B374252-C719-66F9-E25B-BE5C7215FECB}"/>
              </a:ext>
            </a:extLst>
          </p:cNvPr>
          <p:cNvGrpSpPr/>
          <p:nvPr/>
        </p:nvGrpSpPr>
        <p:grpSpPr>
          <a:xfrm>
            <a:off x="4899205" y="4160573"/>
            <a:ext cx="497247" cy="476860"/>
            <a:chOff x="9797616" y="8321146"/>
            <a:chExt cx="994494" cy="953719"/>
          </a:xfrm>
        </p:grpSpPr>
        <p:sp>
          <p:nvSpPr>
            <p:cNvPr id="2907" name="Google Shape;3022;p179">
              <a:extLst>
                <a:ext uri="{FF2B5EF4-FFF2-40B4-BE49-F238E27FC236}">
                  <a16:creationId xmlns:a16="http://schemas.microsoft.com/office/drawing/2014/main" id="{AB5A9BC3-70B8-243F-C88D-F8F6172E61DA}"/>
                </a:ext>
              </a:extLst>
            </p:cNvPr>
            <p:cNvSpPr/>
            <p:nvPr/>
          </p:nvSpPr>
          <p:spPr>
            <a:xfrm>
              <a:off x="10056316" y="8658789"/>
              <a:ext cx="473978" cy="616076"/>
            </a:xfrm>
            <a:custGeom>
              <a:avLst/>
              <a:gdLst/>
              <a:ahLst/>
              <a:cxnLst/>
              <a:rect l="l" t="t" r="r" b="b"/>
              <a:pathLst>
                <a:path w="473978" h="616076" extrusionOk="0">
                  <a:moveTo>
                    <a:pt x="76954" y="187305"/>
                  </a:moveTo>
                  <a:lnTo>
                    <a:pt x="76954" y="431135"/>
                  </a:lnTo>
                  <a:lnTo>
                    <a:pt x="0" y="431135"/>
                  </a:lnTo>
                  <a:lnTo>
                    <a:pt x="0" y="438658"/>
                  </a:lnTo>
                  <a:lnTo>
                    <a:pt x="149610" y="616076"/>
                  </a:lnTo>
                  <a:lnTo>
                    <a:pt x="310934" y="438658"/>
                  </a:lnTo>
                  <a:lnTo>
                    <a:pt x="310934" y="431135"/>
                  </a:lnTo>
                  <a:lnTo>
                    <a:pt x="236989" y="431135"/>
                  </a:lnTo>
                  <a:lnTo>
                    <a:pt x="236989" y="184941"/>
                  </a:lnTo>
                  <a:lnTo>
                    <a:pt x="163152" y="184941"/>
                  </a:lnTo>
                  <a:lnTo>
                    <a:pt x="163152" y="177419"/>
                  </a:lnTo>
                  <a:lnTo>
                    <a:pt x="324476" y="0"/>
                  </a:lnTo>
                  <a:lnTo>
                    <a:pt x="473978" y="177419"/>
                  </a:lnTo>
                  <a:lnTo>
                    <a:pt x="473978" y="184941"/>
                  </a:lnTo>
                  <a:lnTo>
                    <a:pt x="397132" y="184941"/>
                  </a:lnTo>
                  <a:lnTo>
                    <a:pt x="397132" y="42877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08" name="Google Shape;3023;p179">
              <a:extLst>
                <a:ext uri="{FF2B5EF4-FFF2-40B4-BE49-F238E27FC236}">
                  <a16:creationId xmlns:a16="http://schemas.microsoft.com/office/drawing/2014/main" id="{62AA2AA7-DCE4-2430-4BBF-941E8F664514}"/>
                </a:ext>
              </a:extLst>
            </p:cNvPr>
            <p:cNvSpPr/>
            <p:nvPr/>
          </p:nvSpPr>
          <p:spPr>
            <a:xfrm>
              <a:off x="9797616" y="8321146"/>
              <a:ext cx="994494" cy="665938"/>
            </a:xfrm>
            <a:custGeom>
              <a:avLst/>
              <a:gdLst/>
              <a:ahLst/>
              <a:cxnLst/>
              <a:rect l="l" t="t" r="r" b="b"/>
              <a:pathLst>
                <a:path w="994494" h="665938" extrusionOk="0">
                  <a:moveTo>
                    <a:pt x="269878" y="665831"/>
                  </a:moveTo>
                  <a:lnTo>
                    <a:pt x="229788" y="665831"/>
                  </a:lnTo>
                  <a:cubicBezTo>
                    <a:pt x="102857" y="665831"/>
                    <a:pt x="0" y="562990"/>
                    <a:pt x="0" y="436079"/>
                  </a:cubicBezTo>
                  <a:cubicBezTo>
                    <a:pt x="0" y="309167"/>
                    <a:pt x="95226" y="214171"/>
                    <a:pt x="215494" y="206863"/>
                  </a:cubicBezTo>
                  <a:cubicBezTo>
                    <a:pt x="256443" y="86614"/>
                    <a:pt x="370262" y="0"/>
                    <a:pt x="504395" y="0"/>
                  </a:cubicBezTo>
                  <a:cubicBezTo>
                    <a:pt x="672920" y="0"/>
                    <a:pt x="809525" y="136583"/>
                    <a:pt x="809525" y="305083"/>
                  </a:cubicBezTo>
                  <a:cubicBezTo>
                    <a:pt x="809525" y="308199"/>
                    <a:pt x="809418" y="311208"/>
                    <a:pt x="809310" y="314325"/>
                  </a:cubicBezTo>
                  <a:cubicBezTo>
                    <a:pt x="812320" y="314217"/>
                    <a:pt x="815436" y="314110"/>
                    <a:pt x="818553" y="314110"/>
                  </a:cubicBezTo>
                  <a:cubicBezTo>
                    <a:pt x="915713" y="314110"/>
                    <a:pt x="994495" y="392879"/>
                    <a:pt x="994495" y="490024"/>
                  </a:cubicBezTo>
                  <a:cubicBezTo>
                    <a:pt x="994495" y="587169"/>
                    <a:pt x="915713" y="665939"/>
                    <a:pt x="818553" y="665939"/>
                  </a:cubicBezTo>
                  <a:lnTo>
                    <a:pt x="721930" y="66593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09" name="Google Shape;3024;p179">
            <a:extLst>
              <a:ext uri="{FF2B5EF4-FFF2-40B4-BE49-F238E27FC236}">
                <a16:creationId xmlns:a16="http://schemas.microsoft.com/office/drawing/2014/main" id="{EF3CF767-B550-FA0D-14A9-E254B75BD148}"/>
              </a:ext>
            </a:extLst>
          </p:cNvPr>
          <p:cNvGrpSpPr/>
          <p:nvPr/>
        </p:nvGrpSpPr>
        <p:grpSpPr>
          <a:xfrm>
            <a:off x="4065373" y="4157247"/>
            <a:ext cx="487101" cy="487101"/>
            <a:chOff x="8129952" y="8314494"/>
            <a:chExt cx="974202" cy="974202"/>
          </a:xfrm>
        </p:grpSpPr>
        <p:sp>
          <p:nvSpPr>
            <p:cNvPr id="2910" name="Google Shape;3025;p179">
              <a:extLst>
                <a:ext uri="{FF2B5EF4-FFF2-40B4-BE49-F238E27FC236}">
                  <a16:creationId xmlns:a16="http://schemas.microsoft.com/office/drawing/2014/main" id="{F0814AF9-73F2-ECF0-7195-7B4AC1F42EEC}"/>
                </a:ext>
              </a:extLst>
            </p:cNvPr>
            <p:cNvSpPr/>
            <p:nvPr/>
          </p:nvSpPr>
          <p:spPr>
            <a:xfrm rot="-1347945">
              <a:off x="8447854" y="8690566"/>
              <a:ext cx="280540" cy="280540"/>
            </a:xfrm>
            <a:custGeom>
              <a:avLst/>
              <a:gdLst/>
              <a:ahLst/>
              <a:cxnLst/>
              <a:rect l="l" t="t" r="r" b="b"/>
              <a:pathLst>
                <a:path w="280269" h="280269" extrusionOk="0">
                  <a:moveTo>
                    <a:pt x="280270" y="140135"/>
                  </a:moveTo>
                  <a:cubicBezTo>
                    <a:pt x="280270" y="217529"/>
                    <a:pt x="217529" y="280270"/>
                    <a:pt x="140135" y="280270"/>
                  </a:cubicBezTo>
                  <a:cubicBezTo>
                    <a:pt x="62741" y="280270"/>
                    <a:pt x="0" y="217529"/>
                    <a:pt x="0" y="140135"/>
                  </a:cubicBezTo>
                  <a:cubicBezTo>
                    <a:pt x="0" y="62740"/>
                    <a:pt x="62741" y="0"/>
                    <a:pt x="140135" y="0"/>
                  </a:cubicBezTo>
                  <a:cubicBezTo>
                    <a:pt x="217529" y="0"/>
                    <a:pt x="280270" y="62741"/>
                    <a:pt x="280270" y="14013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1" name="Google Shape;3026;p179">
              <a:extLst>
                <a:ext uri="{FF2B5EF4-FFF2-40B4-BE49-F238E27FC236}">
                  <a16:creationId xmlns:a16="http://schemas.microsoft.com/office/drawing/2014/main" id="{B701A4DA-1203-0474-8DA6-A6742D681B99}"/>
                </a:ext>
              </a:extLst>
            </p:cNvPr>
            <p:cNvSpPr/>
            <p:nvPr/>
          </p:nvSpPr>
          <p:spPr>
            <a:xfrm>
              <a:off x="8191446" y="8434170"/>
              <a:ext cx="396516" cy="396516"/>
            </a:xfrm>
            <a:custGeom>
              <a:avLst/>
              <a:gdLst/>
              <a:ahLst/>
              <a:cxnLst/>
              <a:rect l="l" t="t" r="r" b="b"/>
              <a:pathLst>
                <a:path w="396516" h="396516" extrusionOk="0">
                  <a:moveTo>
                    <a:pt x="0" y="396516"/>
                  </a:moveTo>
                  <a:cubicBezTo>
                    <a:pt x="0" y="177504"/>
                    <a:pt x="177504" y="0"/>
                    <a:pt x="396516"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2" name="Google Shape;3027;p179">
              <a:extLst>
                <a:ext uri="{FF2B5EF4-FFF2-40B4-BE49-F238E27FC236}">
                  <a16:creationId xmlns:a16="http://schemas.microsoft.com/office/drawing/2014/main" id="{A94342F3-A1FF-7C02-A453-86FA963F439B}"/>
                </a:ext>
              </a:extLst>
            </p:cNvPr>
            <p:cNvSpPr/>
            <p:nvPr/>
          </p:nvSpPr>
          <p:spPr>
            <a:xfrm>
              <a:off x="8587962" y="8314494"/>
              <a:ext cx="516192" cy="881133"/>
            </a:xfrm>
            <a:custGeom>
              <a:avLst/>
              <a:gdLst/>
              <a:ahLst/>
              <a:cxnLst/>
              <a:rect l="l" t="t" r="r" b="b"/>
              <a:pathLst>
                <a:path w="516192" h="881133" extrusionOk="0">
                  <a:moveTo>
                    <a:pt x="0" y="376058"/>
                  </a:moveTo>
                  <a:lnTo>
                    <a:pt x="0" y="0"/>
                  </a:lnTo>
                  <a:cubicBezTo>
                    <a:pt x="285118" y="0"/>
                    <a:pt x="516192" y="231074"/>
                    <a:pt x="516192" y="516192"/>
                  </a:cubicBezTo>
                  <a:cubicBezTo>
                    <a:pt x="516192" y="658692"/>
                    <a:pt x="458365" y="787829"/>
                    <a:pt x="365060" y="881134"/>
                  </a:cubicBezTo>
                  <a:lnTo>
                    <a:pt x="99218" y="61529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3" name="Google Shape;3028;p179">
              <a:extLst>
                <a:ext uri="{FF2B5EF4-FFF2-40B4-BE49-F238E27FC236}">
                  <a16:creationId xmlns:a16="http://schemas.microsoft.com/office/drawing/2014/main" id="{FD1E4E2D-23D5-7478-653F-52A07BECF62E}"/>
                </a:ext>
              </a:extLst>
            </p:cNvPr>
            <p:cNvSpPr/>
            <p:nvPr/>
          </p:nvSpPr>
          <p:spPr>
            <a:xfrm>
              <a:off x="8129952" y="8830687"/>
              <a:ext cx="780142" cy="458009"/>
            </a:xfrm>
            <a:custGeom>
              <a:avLst/>
              <a:gdLst/>
              <a:ahLst/>
              <a:cxnLst/>
              <a:rect l="l" t="t" r="r" b="b"/>
              <a:pathLst>
                <a:path w="780142" h="458009" extrusionOk="0">
                  <a:moveTo>
                    <a:pt x="317875" y="0"/>
                  </a:moveTo>
                  <a:lnTo>
                    <a:pt x="0" y="0"/>
                  </a:lnTo>
                  <a:cubicBezTo>
                    <a:pt x="0" y="252952"/>
                    <a:pt x="205058" y="458010"/>
                    <a:pt x="458010" y="458010"/>
                  </a:cubicBezTo>
                  <a:cubicBezTo>
                    <a:pt x="583599" y="458010"/>
                    <a:pt x="697481" y="407396"/>
                    <a:pt x="780142" y="325562"/>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14" name="Google Shape;3029;p179">
            <a:extLst>
              <a:ext uri="{FF2B5EF4-FFF2-40B4-BE49-F238E27FC236}">
                <a16:creationId xmlns:a16="http://schemas.microsoft.com/office/drawing/2014/main" id="{02E40F13-114D-A6DD-D9E6-5CBF39C61B01}"/>
              </a:ext>
            </a:extLst>
          </p:cNvPr>
          <p:cNvGrpSpPr/>
          <p:nvPr/>
        </p:nvGrpSpPr>
        <p:grpSpPr>
          <a:xfrm>
            <a:off x="3231073" y="4157319"/>
            <a:ext cx="486029" cy="486029"/>
            <a:chOff x="6461352" y="8314637"/>
            <a:chExt cx="972057" cy="972057"/>
          </a:xfrm>
        </p:grpSpPr>
        <p:sp>
          <p:nvSpPr>
            <p:cNvPr id="2915" name="Google Shape;3030;p179">
              <a:extLst>
                <a:ext uri="{FF2B5EF4-FFF2-40B4-BE49-F238E27FC236}">
                  <a16:creationId xmlns:a16="http://schemas.microsoft.com/office/drawing/2014/main" id="{F5DE876C-C530-3ED4-BA55-3ABB99495E52}"/>
                </a:ext>
              </a:extLst>
            </p:cNvPr>
            <p:cNvSpPr/>
            <p:nvPr/>
          </p:nvSpPr>
          <p:spPr>
            <a:xfrm rot="-4601629">
              <a:off x="6869191" y="8722540"/>
              <a:ext cx="156199" cy="156199"/>
            </a:xfrm>
            <a:custGeom>
              <a:avLst/>
              <a:gdLst/>
              <a:ahLst/>
              <a:cxnLst/>
              <a:rect l="l" t="t" r="r" b="b"/>
              <a:pathLst>
                <a:path w="156304" h="156304" extrusionOk="0">
                  <a:moveTo>
                    <a:pt x="156305" y="78152"/>
                  </a:moveTo>
                  <a:cubicBezTo>
                    <a:pt x="156305" y="121315"/>
                    <a:pt x="121315" y="156305"/>
                    <a:pt x="78152" y="156305"/>
                  </a:cubicBezTo>
                  <a:cubicBezTo>
                    <a:pt x="34990" y="156305"/>
                    <a:pt x="0" y="121315"/>
                    <a:pt x="0" y="78152"/>
                  </a:cubicBezTo>
                  <a:cubicBezTo>
                    <a:pt x="0" y="34990"/>
                    <a:pt x="34990" y="0"/>
                    <a:pt x="78152" y="0"/>
                  </a:cubicBezTo>
                  <a:cubicBezTo>
                    <a:pt x="121315" y="0"/>
                    <a:pt x="156305" y="34990"/>
                    <a:pt x="156305" y="7815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6" name="Google Shape;3031;p179">
              <a:extLst>
                <a:ext uri="{FF2B5EF4-FFF2-40B4-BE49-F238E27FC236}">
                  <a16:creationId xmlns:a16="http://schemas.microsoft.com/office/drawing/2014/main" id="{694CD4E9-3B4F-272E-48DF-1ED1D876E9AE}"/>
                </a:ext>
              </a:extLst>
            </p:cNvPr>
            <p:cNvSpPr/>
            <p:nvPr/>
          </p:nvSpPr>
          <p:spPr>
            <a:xfrm>
              <a:off x="6592284" y="8445569"/>
              <a:ext cx="542399" cy="479206"/>
            </a:xfrm>
            <a:custGeom>
              <a:avLst/>
              <a:gdLst/>
              <a:ahLst/>
              <a:cxnLst/>
              <a:rect l="l" t="t" r="r" b="b"/>
              <a:pathLst>
                <a:path w="542399" h="479206" extrusionOk="0">
                  <a:moveTo>
                    <a:pt x="22381" y="479207"/>
                  </a:moveTo>
                  <a:cubicBezTo>
                    <a:pt x="7899" y="440550"/>
                    <a:pt x="0" y="398661"/>
                    <a:pt x="0" y="354977"/>
                  </a:cubicBezTo>
                  <a:cubicBezTo>
                    <a:pt x="0" y="158938"/>
                    <a:pt x="158938" y="0"/>
                    <a:pt x="354977" y="0"/>
                  </a:cubicBezTo>
                  <a:cubicBezTo>
                    <a:pt x="423794" y="0"/>
                    <a:pt x="488063" y="19628"/>
                    <a:pt x="542399" y="53498"/>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7" name="Google Shape;3032;p179">
              <a:extLst>
                <a:ext uri="{FF2B5EF4-FFF2-40B4-BE49-F238E27FC236}">
                  <a16:creationId xmlns:a16="http://schemas.microsoft.com/office/drawing/2014/main" id="{8AE6E243-0801-F093-2007-D0E748AAA2A9}"/>
                </a:ext>
              </a:extLst>
            </p:cNvPr>
            <p:cNvSpPr/>
            <p:nvPr/>
          </p:nvSpPr>
          <p:spPr>
            <a:xfrm>
              <a:off x="6461352" y="8314637"/>
              <a:ext cx="972057" cy="972057"/>
            </a:xfrm>
            <a:custGeom>
              <a:avLst/>
              <a:gdLst/>
              <a:ahLst/>
              <a:cxnLst/>
              <a:rect l="l" t="t" r="r" b="b"/>
              <a:pathLst>
                <a:path w="972057" h="972057" extrusionOk="0">
                  <a:moveTo>
                    <a:pt x="972058" y="486029"/>
                  </a:moveTo>
                  <a:cubicBezTo>
                    <a:pt x="972058" y="754455"/>
                    <a:pt x="754455" y="972058"/>
                    <a:pt x="486029" y="972058"/>
                  </a:cubicBezTo>
                  <a:cubicBezTo>
                    <a:pt x="217603" y="972058"/>
                    <a:pt x="0" y="754455"/>
                    <a:pt x="0" y="486029"/>
                  </a:cubicBezTo>
                  <a:cubicBezTo>
                    <a:pt x="0" y="217603"/>
                    <a:pt x="217603" y="0"/>
                    <a:pt x="486029" y="0"/>
                  </a:cubicBezTo>
                  <a:cubicBezTo>
                    <a:pt x="754455" y="0"/>
                    <a:pt x="972058" y="217603"/>
                    <a:pt x="972058" y="48602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8" name="Google Shape;3033;p179">
              <a:extLst>
                <a:ext uri="{FF2B5EF4-FFF2-40B4-BE49-F238E27FC236}">
                  <a16:creationId xmlns:a16="http://schemas.microsoft.com/office/drawing/2014/main" id="{97055F4C-D306-5EE7-2122-927DEEA69641}"/>
                </a:ext>
              </a:extLst>
            </p:cNvPr>
            <p:cNvSpPr/>
            <p:nvPr/>
          </p:nvSpPr>
          <p:spPr>
            <a:xfrm>
              <a:off x="6719147" y="8572432"/>
              <a:ext cx="322184" cy="228233"/>
            </a:xfrm>
            <a:custGeom>
              <a:avLst/>
              <a:gdLst/>
              <a:ahLst/>
              <a:cxnLst/>
              <a:rect l="l" t="t" r="r" b="b"/>
              <a:pathLst>
                <a:path w="322184" h="228233" extrusionOk="0">
                  <a:moveTo>
                    <a:pt x="0" y="228234"/>
                  </a:moveTo>
                  <a:cubicBezTo>
                    <a:pt x="0" y="102208"/>
                    <a:pt x="102208" y="0"/>
                    <a:pt x="228234" y="0"/>
                  </a:cubicBezTo>
                  <a:cubicBezTo>
                    <a:pt x="261745" y="0"/>
                    <a:pt x="293460" y="7181"/>
                    <a:pt x="322184" y="20226"/>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19" name="Google Shape;3034;p179">
              <a:extLst>
                <a:ext uri="{FF2B5EF4-FFF2-40B4-BE49-F238E27FC236}">
                  <a16:creationId xmlns:a16="http://schemas.microsoft.com/office/drawing/2014/main" id="{E0ECBB89-DFA1-5F11-C36B-BA075C75FD7F}"/>
                </a:ext>
              </a:extLst>
            </p:cNvPr>
            <p:cNvSpPr/>
            <p:nvPr/>
          </p:nvSpPr>
          <p:spPr>
            <a:xfrm>
              <a:off x="7002315" y="8542870"/>
              <a:ext cx="202741" cy="202861"/>
            </a:xfrm>
            <a:custGeom>
              <a:avLst/>
              <a:gdLst/>
              <a:ahLst/>
              <a:cxnLst/>
              <a:rect l="l" t="t" r="r" b="b"/>
              <a:pathLst>
                <a:path w="202741" h="202861" extrusionOk="0">
                  <a:moveTo>
                    <a:pt x="0" y="202861"/>
                  </a:moveTo>
                  <a:lnTo>
                    <a:pt x="20274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20" name="Google Shape;3035;p179">
              <a:extLst>
                <a:ext uri="{FF2B5EF4-FFF2-40B4-BE49-F238E27FC236}">
                  <a16:creationId xmlns:a16="http://schemas.microsoft.com/office/drawing/2014/main" id="{24DF23B6-C9F2-9890-4FD7-619EB779A591}"/>
                </a:ext>
              </a:extLst>
            </p:cNvPr>
            <p:cNvSpPr/>
            <p:nvPr/>
          </p:nvSpPr>
          <p:spPr>
            <a:xfrm>
              <a:off x="6526818" y="9039431"/>
              <a:ext cx="841005" cy="11968"/>
            </a:xfrm>
            <a:custGeom>
              <a:avLst/>
              <a:gdLst/>
              <a:ahLst/>
              <a:cxnLst/>
              <a:rect l="l" t="t" r="r" b="b"/>
              <a:pathLst>
                <a:path w="841005" h="11968" extrusionOk="0">
                  <a:moveTo>
                    <a:pt x="0" y="0"/>
                  </a:moveTo>
                  <a:lnTo>
                    <a:pt x="84100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21" name="Google Shape;3036;p179">
            <a:extLst>
              <a:ext uri="{FF2B5EF4-FFF2-40B4-BE49-F238E27FC236}">
                <a16:creationId xmlns:a16="http://schemas.microsoft.com/office/drawing/2014/main" id="{2D486A81-A0B5-936E-8100-0EF8A4EA1C89}"/>
              </a:ext>
            </a:extLst>
          </p:cNvPr>
          <p:cNvGrpSpPr/>
          <p:nvPr/>
        </p:nvGrpSpPr>
        <p:grpSpPr>
          <a:xfrm>
            <a:off x="2468745" y="4141241"/>
            <a:ext cx="413899" cy="519779"/>
            <a:chOff x="4936696" y="8282481"/>
            <a:chExt cx="827797" cy="1039557"/>
          </a:xfrm>
        </p:grpSpPr>
        <p:grpSp>
          <p:nvGrpSpPr>
            <p:cNvPr id="2922" name="Google Shape;3037;p179">
              <a:extLst>
                <a:ext uri="{FF2B5EF4-FFF2-40B4-BE49-F238E27FC236}">
                  <a16:creationId xmlns:a16="http://schemas.microsoft.com/office/drawing/2014/main" id="{70BD12AE-C75C-6B97-0EC5-BB89F7456E21}"/>
                </a:ext>
              </a:extLst>
            </p:cNvPr>
            <p:cNvGrpSpPr/>
            <p:nvPr/>
          </p:nvGrpSpPr>
          <p:grpSpPr>
            <a:xfrm>
              <a:off x="4936696" y="8282481"/>
              <a:ext cx="827797" cy="856218"/>
              <a:chOff x="4936696" y="8282481"/>
              <a:chExt cx="827797" cy="856218"/>
            </a:xfrm>
          </p:grpSpPr>
          <p:sp>
            <p:nvSpPr>
              <p:cNvPr id="2925" name="Google Shape;3038;p179">
                <a:extLst>
                  <a:ext uri="{FF2B5EF4-FFF2-40B4-BE49-F238E27FC236}">
                    <a16:creationId xmlns:a16="http://schemas.microsoft.com/office/drawing/2014/main" id="{BA76E8AA-FC60-6D56-D2AB-5A34E6324383}"/>
                  </a:ext>
                </a:extLst>
              </p:cNvPr>
              <p:cNvSpPr/>
              <p:nvPr/>
            </p:nvSpPr>
            <p:spPr>
              <a:xfrm rot="-1293721">
                <a:off x="5077032" y="8438181"/>
                <a:ext cx="547545" cy="543947"/>
              </a:xfrm>
              <a:custGeom>
                <a:avLst/>
                <a:gdLst/>
                <a:ahLst/>
                <a:cxnLst/>
                <a:rect l="l" t="t" r="r" b="b"/>
                <a:pathLst>
                  <a:path w="547557" h="543959" extrusionOk="0">
                    <a:moveTo>
                      <a:pt x="547558" y="271980"/>
                    </a:moveTo>
                    <a:cubicBezTo>
                      <a:pt x="547558" y="422190"/>
                      <a:pt x="424983" y="543959"/>
                      <a:pt x="273779" y="543959"/>
                    </a:cubicBezTo>
                    <a:cubicBezTo>
                      <a:pt x="122575" y="543959"/>
                      <a:pt x="0" y="422190"/>
                      <a:pt x="0" y="271980"/>
                    </a:cubicBezTo>
                    <a:cubicBezTo>
                      <a:pt x="0" y="121769"/>
                      <a:pt x="122575" y="0"/>
                      <a:pt x="273779" y="0"/>
                    </a:cubicBezTo>
                    <a:cubicBezTo>
                      <a:pt x="424983" y="0"/>
                      <a:pt x="547558" y="121769"/>
                      <a:pt x="547558" y="27198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26" name="Google Shape;3039;p179">
                <a:extLst>
                  <a:ext uri="{FF2B5EF4-FFF2-40B4-BE49-F238E27FC236}">
                    <a16:creationId xmlns:a16="http://schemas.microsoft.com/office/drawing/2014/main" id="{D61FFCB8-B96A-2F94-6ECD-19558CF7CF3B}"/>
                  </a:ext>
                </a:extLst>
              </p:cNvPr>
              <p:cNvSpPr/>
              <p:nvPr/>
            </p:nvSpPr>
            <p:spPr>
              <a:xfrm>
                <a:off x="4936696" y="8282481"/>
                <a:ext cx="827797" cy="856218"/>
              </a:xfrm>
              <a:custGeom>
                <a:avLst/>
                <a:gdLst/>
                <a:ahLst/>
                <a:cxnLst/>
                <a:rect l="l" t="t" r="r" b="b"/>
                <a:pathLst>
                  <a:path w="827797" h="856218" extrusionOk="0">
                    <a:moveTo>
                      <a:pt x="824029" y="559168"/>
                    </a:moveTo>
                    <a:cubicBezTo>
                      <a:pt x="810394" y="601349"/>
                      <a:pt x="759681" y="624282"/>
                      <a:pt x="734922" y="658383"/>
                    </a:cubicBezTo>
                    <a:cubicBezTo>
                      <a:pt x="709207" y="693673"/>
                      <a:pt x="702868" y="748449"/>
                      <a:pt x="668182" y="773639"/>
                    </a:cubicBezTo>
                    <a:cubicBezTo>
                      <a:pt x="633137" y="799066"/>
                      <a:pt x="578477" y="788372"/>
                      <a:pt x="537333" y="801799"/>
                    </a:cubicBezTo>
                    <a:cubicBezTo>
                      <a:pt x="496547" y="815107"/>
                      <a:pt x="458990" y="856100"/>
                      <a:pt x="415215" y="856219"/>
                    </a:cubicBezTo>
                    <a:cubicBezTo>
                      <a:pt x="372874" y="856219"/>
                      <a:pt x="335198" y="816057"/>
                      <a:pt x="292738" y="802512"/>
                    </a:cubicBezTo>
                    <a:cubicBezTo>
                      <a:pt x="250277" y="788966"/>
                      <a:pt x="195976" y="799779"/>
                      <a:pt x="161649" y="775183"/>
                    </a:cubicBezTo>
                    <a:cubicBezTo>
                      <a:pt x="126126" y="749637"/>
                      <a:pt x="119667" y="694623"/>
                      <a:pt x="94311" y="660165"/>
                    </a:cubicBezTo>
                    <a:cubicBezTo>
                      <a:pt x="68715" y="625351"/>
                      <a:pt x="18121" y="602419"/>
                      <a:pt x="4486" y="561544"/>
                    </a:cubicBezTo>
                    <a:cubicBezTo>
                      <a:pt x="-8910" y="521027"/>
                      <a:pt x="18002" y="472786"/>
                      <a:pt x="17882" y="429298"/>
                    </a:cubicBezTo>
                    <a:cubicBezTo>
                      <a:pt x="17882" y="387235"/>
                      <a:pt x="-9866" y="339232"/>
                      <a:pt x="3769" y="297051"/>
                    </a:cubicBezTo>
                    <a:cubicBezTo>
                      <a:pt x="17404" y="254869"/>
                      <a:pt x="68117" y="231937"/>
                      <a:pt x="92875" y="197836"/>
                    </a:cubicBezTo>
                    <a:cubicBezTo>
                      <a:pt x="118591" y="162546"/>
                      <a:pt x="124930" y="107770"/>
                      <a:pt x="159616" y="82580"/>
                    </a:cubicBezTo>
                    <a:cubicBezTo>
                      <a:pt x="194660" y="57153"/>
                      <a:pt x="249321" y="67846"/>
                      <a:pt x="290465" y="54420"/>
                    </a:cubicBezTo>
                    <a:cubicBezTo>
                      <a:pt x="331251" y="41112"/>
                      <a:pt x="368807" y="119"/>
                      <a:pt x="412583" y="0"/>
                    </a:cubicBezTo>
                    <a:cubicBezTo>
                      <a:pt x="454924" y="0"/>
                      <a:pt x="492600" y="40161"/>
                      <a:pt x="535060" y="53707"/>
                    </a:cubicBezTo>
                    <a:cubicBezTo>
                      <a:pt x="577520" y="67252"/>
                      <a:pt x="631822" y="56440"/>
                      <a:pt x="666149" y="81035"/>
                    </a:cubicBezTo>
                    <a:cubicBezTo>
                      <a:pt x="701672" y="106582"/>
                      <a:pt x="708130" y="161596"/>
                      <a:pt x="733487" y="196053"/>
                    </a:cubicBezTo>
                    <a:cubicBezTo>
                      <a:pt x="759083" y="230868"/>
                      <a:pt x="809676" y="253800"/>
                      <a:pt x="823311" y="294674"/>
                    </a:cubicBezTo>
                    <a:cubicBezTo>
                      <a:pt x="836707" y="335192"/>
                      <a:pt x="809796" y="383433"/>
                      <a:pt x="809915" y="426921"/>
                    </a:cubicBezTo>
                    <a:cubicBezTo>
                      <a:pt x="809915" y="468983"/>
                      <a:pt x="837664" y="516987"/>
                      <a:pt x="824029" y="55916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2923" name="Google Shape;3040;p179">
              <a:extLst>
                <a:ext uri="{FF2B5EF4-FFF2-40B4-BE49-F238E27FC236}">
                  <a16:creationId xmlns:a16="http://schemas.microsoft.com/office/drawing/2014/main" id="{07C9D1DE-7084-A054-E07E-4C0C47D2AE7F}"/>
                </a:ext>
              </a:extLst>
            </p:cNvPr>
            <p:cNvSpPr/>
            <p:nvPr/>
          </p:nvSpPr>
          <p:spPr>
            <a:xfrm>
              <a:off x="5151929" y="9073704"/>
              <a:ext cx="397451" cy="248334"/>
            </a:xfrm>
            <a:custGeom>
              <a:avLst/>
              <a:gdLst/>
              <a:ahLst/>
              <a:cxnLst/>
              <a:rect l="l" t="t" r="r" b="b"/>
              <a:pathLst>
                <a:path w="397451" h="248334" extrusionOk="0">
                  <a:moveTo>
                    <a:pt x="397452" y="0"/>
                  </a:moveTo>
                  <a:lnTo>
                    <a:pt x="397452" y="248334"/>
                  </a:lnTo>
                  <a:lnTo>
                    <a:pt x="198666" y="170269"/>
                  </a:lnTo>
                  <a:lnTo>
                    <a:pt x="0" y="248334"/>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24" name="Google Shape;3041;p179">
              <a:extLst>
                <a:ext uri="{FF2B5EF4-FFF2-40B4-BE49-F238E27FC236}">
                  <a16:creationId xmlns:a16="http://schemas.microsoft.com/office/drawing/2014/main" id="{E6DDCFD1-AF46-F160-2CEF-97F5AECEC516}"/>
                </a:ext>
              </a:extLst>
            </p:cNvPr>
            <p:cNvSpPr/>
            <p:nvPr/>
          </p:nvSpPr>
          <p:spPr>
            <a:xfrm>
              <a:off x="5213885" y="8632644"/>
              <a:ext cx="278921" cy="158625"/>
            </a:xfrm>
            <a:custGeom>
              <a:avLst/>
              <a:gdLst/>
              <a:ahLst/>
              <a:cxnLst/>
              <a:rect l="l" t="t" r="r" b="b"/>
              <a:pathLst>
                <a:path w="278921" h="158625" extrusionOk="0">
                  <a:moveTo>
                    <a:pt x="278922" y="0"/>
                  </a:moveTo>
                  <a:lnTo>
                    <a:pt x="119367" y="158625"/>
                  </a:lnTo>
                  <a:lnTo>
                    <a:pt x="0" y="4004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27" name="Google Shape;3042;p179">
            <a:extLst>
              <a:ext uri="{FF2B5EF4-FFF2-40B4-BE49-F238E27FC236}">
                <a16:creationId xmlns:a16="http://schemas.microsoft.com/office/drawing/2014/main" id="{D20D940C-2086-311B-2980-66F41F8EE4E5}"/>
              </a:ext>
            </a:extLst>
          </p:cNvPr>
          <p:cNvGrpSpPr/>
          <p:nvPr/>
        </p:nvGrpSpPr>
        <p:grpSpPr>
          <a:xfrm>
            <a:off x="1597242" y="4227358"/>
            <a:ext cx="521429" cy="342883"/>
            <a:chOff x="3193690" y="8454715"/>
            <a:chExt cx="1042858" cy="685765"/>
          </a:xfrm>
        </p:grpSpPr>
        <p:sp>
          <p:nvSpPr>
            <p:cNvPr id="2928" name="Google Shape;3043;p179">
              <a:extLst>
                <a:ext uri="{FF2B5EF4-FFF2-40B4-BE49-F238E27FC236}">
                  <a16:creationId xmlns:a16="http://schemas.microsoft.com/office/drawing/2014/main" id="{199EA218-BCF7-446A-9069-CBC5A2F0D02B}"/>
                </a:ext>
              </a:extLst>
            </p:cNvPr>
            <p:cNvSpPr/>
            <p:nvPr/>
          </p:nvSpPr>
          <p:spPr>
            <a:xfrm>
              <a:off x="3193690" y="8454715"/>
              <a:ext cx="1042858" cy="685765"/>
            </a:xfrm>
            <a:custGeom>
              <a:avLst/>
              <a:gdLst/>
              <a:ahLst/>
              <a:cxnLst/>
              <a:rect l="l" t="t" r="r" b="b"/>
              <a:pathLst>
                <a:path w="1042858" h="685765" extrusionOk="0">
                  <a:moveTo>
                    <a:pt x="1042858" y="342883"/>
                  </a:moveTo>
                  <a:cubicBezTo>
                    <a:pt x="1042858" y="342883"/>
                    <a:pt x="830504" y="685766"/>
                    <a:pt x="521484" y="685766"/>
                  </a:cubicBezTo>
                  <a:cubicBezTo>
                    <a:pt x="212465" y="685766"/>
                    <a:pt x="0" y="342883"/>
                    <a:pt x="0" y="342883"/>
                  </a:cubicBezTo>
                  <a:cubicBezTo>
                    <a:pt x="0" y="342883"/>
                    <a:pt x="212355" y="0"/>
                    <a:pt x="521374" y="0"/>
                  </a:cubicBezTo>
                  <a:cubicBezTo>
                    <a:pt x="830394" y="0"/>
                    <a:pt x="1042748" y="342883"/>
                    <a:pt x="1042748" y="3428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29" name="Google Shape;3044;p179">
              <a:extLst>
                <a:ext uri="{FF2B5EF4-FFF2-40B4-BE49-F238E27FC236}">
                  <a16:creationId xmlns:a16="http://schemas.microsoft.com/office/drawing/2014/main" id="{2F3475BB-D6CC-C6F2-15D5-ED78AF7E8EA6}"/>
                </a:ext>
              </a:extLst>
            </p:cNvPr>
            <p:cNvSpPr/>
            <p:nvPr/>
          </p:nvSpPr>
          <p:spPr>
            <a:xfrm>
              <a:off x="3478076" y="8561825"/>
              <a:ext cx="473976" cy="471545"/>
            </a:xfrm>
            <a:custGeom>
              <a:avLst/>
              <a:gdLst/>
              <a:ahLst/>
              <a:cxnLst/>
              <a:rect l="l" t="t" r="r" b="b"/>
              <a:pathLst>
                <a:path w="473976" h="471545" extrusionOk="0">
                  <a:moveTo>
                    <a:pt x="473976" y="235773"/>
                  </a:moveTo>
                  <a:cubicBezTo>
                    <a:pt x="473976" y="365968"/>
                    <a:pt x="367854" y="471546"/>
                    <a:pt x="236988" y="471546"/>
                  </a:cubicBezTo>
                  <a:cubicBezTo>
                    <a:pt x="106122" y="471546"/>
                    <a:pt x="0" y="365968"/>
                    <a:pt x="0" y="235773"/>
                  </a:cubicBezTo>
                  <a:cubicBezTo>
                    <a:pt x="0" y="105578"/>
                    <a:pt x="106122" y="0"/>
                    <a:pt x="236988" y="0"/>
                  </a:cubicBezTo>
                  <a:cubicBezTo>
                    <a:pt x="302421" y="0"/>
                    <a:pt x="361696" y="26367"/>
                    <a:pt x="404475" y="69036"/>
                  </a:cubicBezTo>
                  <a:cubicBezTo>
                    <a:pt x="447363" y="111705"/>
                    <a:pt x="473866" y="170676"/>
                    <a:pt x="473866" y="23566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930" name="Google Shape;3045;p179">
              <a:extLst>
                <a:ext uri="{FF2B5EF4-FFF2-40B4-BE49-F238E27FC236}">
                  <a16:creationId xmlns:a16="http://schemas.microsoft.com/office/drawing/2014/main" id="{AB6E16A8-29A5-D576-5C43-B93EAFAAEF30}"/>
                </a:ext>
              </a:extLst>
            </p:cNvPr>
            <p:cNvSpPr/>
            <p:nvPr/>
          </p:nvSpPr>
          <p:spPr>
            <a:xfrm>
              <a:off x="3596955" y="8679985"/>
              <a:ext cx="236438" cy="235225"/>
            </a:xfrm>
            <a:custGeom>
              <a:avLst/>
              <a:gdLst/>
              <a:ahLst/>
              <a:cxnLst/>
              <a:rect l="l" t="t" r="r" b="b"/>
              <a:pathLst>
                <a:path w="236438" h="235225" extrusionOk="0">
                  <a:moveTo>
                    <a:pt x="236438" y="117613"/>
                  </a:moveTo>
                  <a:cubicBezTo>
                    <a:pt x="236438" y="182601"/>
                    <a:pt x="183542" y="235226"/>
                    <a:pt x="118219" y="235226"/>
                  </a:cubicBezTo>
                  <a:cubicBezTo>
                    <a:pt x="52896" y="235226"/>
                    <a:pt x="0" y="182601"/>
                    <a:pt x="0" y="117613"/>
                  </a:cubicBezTo>
                  <a:cubicBezTo>
                    <a:pt x="0" y="52625"/>
                    <a:pt x="52896" y="0"/>
                    <a:pt x="118219"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31" name="Google Shape;3046;p179">
            <a:extLst>
              <a:ext uri="{FF2B5EF4-FFF2-40B4-BE49-F238E27FC236}">
                <a16:creationId xmlns:a16="http://schemas.microsoft.com/office/drawing/2014/main" id="{86CD54F0-5703-1A21-6EA8-86EA6A87BA9B}"/>
              </a:ext>
            </a:extLst>
          </p:cNvPr>
          <p:cNvGrpSpPr/>
          <p:nvPr/>
        </p:nvGrpSpPr>
        <p:grpSpPr>
          <a:xfrm>
            <a:off x="734944" y="4151014"/>
            <a:ext cx="510695" cy="499039"/>
            <a:chOff x="1469094" y="8302027"/>
            <a:chExt cx="1021390" cy="998078"/>
          </a:xfrm>
        </p:grpSpPr>
        <p:grpSp>
          <p:nvGrpSpPr>
            <p:cNvPr id="2932" name="Google Shape;3047;p179">
              <a:extLst>
                <a:ext uri="{FF2B5EF4-FFF2-40B4-BE49-F238E27FC236}">
                  <a16:creationId xmlns:a16="http://schemas.microsoft.com/office/drawing/2014/main" id="{58929679-EDAC-19F4-D529-D0CB2BAF1C6D}"/>
                </a:ext>
              </a:extLst>
            </p:cNvPr>
            <p:cNvGrpSpPr/>
            <p:nvPr/>
          </p:nvGrpSpPr>
          <p:grpSpPr>
            <a:xfrm>
              <a:off x="1469094" y="8302027"/>
              <a:ext cx="1021390" cy="282408"/>
              <a:chOff x="1469094" y="8302027"/>
              <a:chExt cx="1021390" cy="282408"/>
            </a:xfrm>
          </p:grpSpPr>
          <p:sp>
            <p:nvSpPr>
              <p:cNvPr id="3414" name="Google Shape;3048;p179">
                <a:extLst>
                  <a:ext uri="{FF2B5EF4-FFF2-40B4-BE49-F238E27FC236}">
                    <a16:creationId xmlns:a16="http://schemas.microsoft.com/office/drawing/2014/main" id="{E175A2E0-B81C-9B88-A904-567BE92FF768}"/>
                  </a:ext>
                </a:extLst>
              </p:cNvPr>
              <p:cNvSpPr/>
              <p:nvPr/>
            </p:nvSpPr>
            <p:spPr>
              <a:xfrm>
                <a:off x="1831515" y="8302027"/>
                <a:ext cx="296548" cy="282408"/>
              </a:xfrm>
              <a:custGeom>
                <a:avLst/>
                <a:gdLst/>
                <a:ahLst/>
                <a:cxnLst/>
                <a:rect l="l" t="t" r="r" b="b"/>
                <a:pathLst>
                  <a:path w="296548" h="282408" extrusionOk="0">
                    <a:moveTo>
                      <a:pt x="296548" y="107398"/>
                    </a:moveTo>
                    <a:lnTo>
                      <a:pt x="193323" y="94491"/>
                    </a:lnTo>
                    <a:lnTo>
                      <a:pt x="148811" y="0"/>
                    </a:lnTo>
                    <a:lnTo>
                      <a:pt x="147737" y="0"/>
                    </a:lnTo>
                    <a:lnTo>
                      <a:pt x="103225" y="94491"/>
                    </a:lnTo>
                    <a:lnTo>
                      <a:pt x="0" y="107398"/>
                    </a:lnTo>
                    <a:lnTo>
                      <a:pt x="0" y="109411"/>
                    </a:lnTo>
                    <a:lnTo>
                      <a:pt x="75659" y="180575"/>
                    </a:lnTo>
                    <a:lnTo>
                      <a:pt x="55730" y="282408"/>
                    </a:lnTo>
                    <a:lnTo>
                      <a:pt x="57878" y="282408"/>
                    </a:lnTo>
                    <a:lnTo>
                      <a:pt x="148334" y="232794"/>
                    </a:lnTo>
                    <a:lnTo>
                      <a:pt x="238670" y="282408"/>
                    </a:lnTo>
                    <a:lnTo>
                      <a:pt x="240818" y="282408"/>
                    </a:lnTo>
                    <a:lnTo>
                      <a:pt x="221009" y="180575"/>
                    </a:lnTo>
                    <a:lnTo>
                      <a:pt x="296548" y="109411"/>
                    </a:lnTo>
                    <a:lnTo>
                      <a:pt x="296548" y="10739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5" name="Google Shape;3049;p179">
                <a:extLst>
                  <a:ext uri="{FF2B5EF4-FFF2-40B4-BE49-F238E27FC236}">
                    <a16:creationId xmlns:a16="http://schemas.microsoft.com/office/drawing/2014/main" id="{703DB521-D342-9100-9994-6B11AE987BED}"/>
                  </a:ext>
                </a:extLst>
              </p:cNvPr>
              <p:cNvSpPr/>
              <p:nvPr/>
            </p:nvSpPr>
            <p:spPr>
              <a:xfrm>
                <a:off x="2194056" y="8302027"/>
                <a:ext cx="296428" cy="282408"/>
              </a:xfrm>
              <a:custGeom>
                <a:avLst/>
                <a:gdLst/>
                <a:ahLst/>
                <a:cxnLst/>
                <a:rect l="l" t="t" r="r" b="b"/>
                <a:pathLst>
                  <a:path w="296428" h="282408" extrusionOk="0">
                    <a:moveTo>
                      <a:pt x="296429" y="107398"/>
                    </a:moveTo>
                    <a:lnTo>
                      <a:pt x="193323" y="94491"/>
                    </a:lnTo>
                    <a:lnTo>
                      <a:pt x="148811" y="0"/>
                    </a:lnTo>
                    <a:lnTo>
                      <a:pt x="147618" y="0"/>
                    </a:lnTo>
                    <a:lnTo>
                      <a:pt x="103106" y="94491"/>
                    </a:lnTo>
                    <a:lnTo>
                      <a:pt x="0" y="107398"/>
                    </a:lnTo>
                    <a:lnTo>
                      <a:pt x="0" y="109411"/>
                    </a:lnTo>
                    <a:lnTo>
                      <a:pt x="75539" y="180575"/>
                    </a:lnTo>
                    <a:lnTo>
                      <a:pt x="55730" y="282408"/>
                    </a:lnTo>
                    <a:lnTo>
                      <a:pt x="57758" y="282408"/>
                    </a:lnTo>
                    <a:lnTo>
                      <a:pt x="148214" y="232794"/>
                    </a:lnTo>
                    <a:lnTo>
                      <a:pt x="238670" y="282408"/>
                    </a:lnTo>
                    <a:lnTo>
                      <a:pt x="240699" y="282408"/>
                    </a:lnTo>
                    <a:lnTo>
                      <a:pt x="220890" y="180575"/>
                    </a:lnTo>
                    <a:lnTo>
                      <a:pt x="296429" y="109411"/>
                    </a:lnTo>
                    <a:lnTo>
                      <a:pt x="296429" y="10739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6" name="Google Shape;3050;p179">
                <a:extLst>
                  <a:ext uri="{FF2B5EF4-FFF2-40B4-BE49-F238E27FC236}">
                    <a16:creationId xmlns:a16="http://schemas.microsoft.com/office/drawing/2014/main" id="{BD641C9F-2155-D2B5-2D89-FC3CE4C6306C}"/>
                  </a:ext>
                </a:extLst>
              </p:cNvPr>
              <p:cNvSpPr/>
              <p:nvPr/>
            </p:nvSpPr>
            <p:spPr>
              <a:xfrm>
                <a:off x="1469094" y="8302027"/>
                <a:ext cx="296548" cy="282408"/>
              </a:xfrm>
              <a:custGeom>
                <a:avLst/>
                <a:gdLst/>
                <a:ahLst/>
                <a:cxnLst/>
                <a:rect l="l" t="t" r="r" b="b"/>
                <a:pathLst>
                  <a:path w="296548" h="282408" extrusionOk="0">
                    <a:moveTo>
                      <a:pt x="0" y="107398"/>
                    </a:moveTo>
                    <a:lnTo>
                      <a:pt x="103225" y="94491"/>
                    </a:lnTo>
                    <a:lnTo>
                      <a:pt x="147737" y="0"/>
                    </a:lnTo>
                    <a:lnTo>
                      <a:pt x="148811" y="0"/>
                    </a:lnTo>
                    <a:lnTo>
                      <a:pt x="193323" y="94491"/>
                    </a:lnTo>
                    <a:lnTo>
                      <a:pt x="296548" y="107398"/>
                    </a:lnTo>
                    <a:lnTo>
                      <a:pt x="296548" y="109411"/>
                    </a:lnTo>
                    <a:lnTo>
                      <a:pt x="220890" y="180575"/>
                    </a:lnTo>
                    <a:lnTo>
                      <a:pt x="240819" y="282408"/>
                    </a:lnTo>
                    <a:lnTo>
                      <a:pt x="238670" y="282408"/>
                    </a:lnTo>
                    <a:lnTo>
                      <a:pt x="148214" y="232794"/>
                    </a:lnTo>
                    <a:lnTo>
                      <a:pt x="57878" y="282408"/>
                    </a:lnTo>
                    <a:lnTo>
                      <a:pt x="55730" y="282408"/>
                    </a:lnTo>
                    <a:lnTo>
                      <a:pt x="75539" y="180575"/>
                    </a:lnTo>
                    <a:lnTo>
                      <a:pt x="0" y="109411"/>
                    </a:lnTo>
                    <a:lnTo>
                      <a:pt x="0" y="10739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933" name="Google Shape;3051;p179">
              <a:extLst>
                <a:ext uri="{FF2B5EF4-FFF2-40B4-BE49-F238E27FC236}">
                  <a16:creationId xmlns:a16="http://schemas.microsoft.com/office/drawing/2014/main" id="{0548AC0B-326F-1254-D32E-EFA491F7D169}"/>
                </a:ext>
              </a:extLst>
            </p:cNvPr>
            <p:cNvGrpSpPr/>
            <p:nvPr/>
          </p:nvGrpSpPr>
          <p:grpSpPr>
            <a:xfrm>
              <a:off x="1758607" y="8668156"/>
              <a:ext cx="696315" cy="631949"/>
              <a:chOff x="1758607" y="8668156"/>
              <a:chExt cx="696315" cy="631949"/>
            </a:xfrm>
          </p:grpSpPr>
          <p:sp>
            <p:nvSpPr>
              <p:cNvPr id="3411" name="Google Shape;3052;p179">
                <a:extLst>
                  <a:ext uri="{FF2B5EF4-FFF2-40B4-BE49-F238E27FC236}">
                    <a16:creationId xmlns:a16="http://schemas.microsoft.com/office/drawing/2014/main" id="{2A52308B-E2AC-39F9-F8BD-9E3D175530D9}"/>
                  </a:ext>
                </a:extLst>
              </p:cNvPr>
              <p:cNvSpPr/>
              <p:nvPr/>
            </p:nvSpPr>
            <p:spPr>
              <a:xfrm>
                <a:off x="1758607" y="8668156"/>
                <a:ext cx="696315" cy="631949"/>
              </a:xfrm>
              <a:custGeom>
                <a:avLst/>
                <a:gdLst/>
                <a:ahLst/>
                <a:cxnLst/>
                <a:rect l="l" t="t" r="r" b="b"/>
                <a:pathLst>
                  <a:path w="696315" h="631949" extrusionOk="0">
                    <a:moveTo>
                      <a:pt x="228521" y="215738"/>
                    </a:moveTo>
                    <a:lnTo>
                      <a:pt x="92718" y="21663"/>
                    </a:lnTo>
                    <a:cubicBezTo>
                      <a:pt x="76727" y="-1190"/>
                      <a:pt x="44984" y="-6873"/>
                      <a:pt x="21833" y="8994"/>
                    </a:cubicBezTo>
                    <a:lnTo>
                      <a:pt x="21833" y="8994"/>
                    </a:lnTo>
                    <a:cubicBezTo>
                      <a:pt x="-1199" y="24861"/>
                      <a:pt x="-6927" y="56358"/>
                      <a:pt x="9064" y="79211"/>
                    </a:cubicBezTo>
                    <a:lnTo>
                      <a:pt x="223987" y="386367"/>
                    </a:lnTo>
                    <a:lnTo>
                      <a:pt x="111931" y="350607"/>
                    </a:lnTo>
                    <a:cubicBezTo>
                      <a:pt x="89257" y="343384"/>
                      <a:pt x="64555" y="352501"/>
                      <a:pt x="52144" y="372631"/>
                    </a:cubicBezTo>
                    <a:lnTo>
                      <a:pt x="52144" y="372631"/>
                    </a:lnTo>
                    <a:cubicBezTo>
                      <a:pt x="35914" y="399037"/>
                      <a:pt x="46893" y="433612"/>
                      <a:pt x="75414" y="446164"/>
                    </a:cubicBezTo>
                    <a:lnTo>
                      <a:pt x="334133" y="559009"/>
                    </a:lnTo>
                    <a:cubicBezTo>
                      <a:pt x="357761" y="569310"/>
                      <a:pt x="378048" y="585888"/>
                      <a:pt x="392727" y="606965"/>
                    </a:cubicBezTo>
                    <a:lnTo>
                      <a:pt x="410269" y="631949"/>
                    </a:lnTo>
                    <a:lnTo>
                      <a:pt x="696315" y="434915"/>
                    </a:lnTo>
                    <a:lnTo>
                      <a:pt x="678176" y="409101"/>
                    </a:lnTo>
                    <a:cubicBezTo>
                      <a:pt x="668152" y="394774"/>
                      <a:pt x="661708" y="378433"/>
                      <a:pt x="659560" y="361145"/>
                    </a:cubicBezTo>
                    <a:cubicBezTo>
                      <a:pt x="658964" y="356409"/>
                      <a:pt x="658367" y="351436"/>
                      <a:pt x="657889" y="346462"/>
                    </a:cubicBezTo>
                    <a:cubicBezTo>
                      <a:pt x="653474" y="308453"/>
                      <a:pt x="639631" y="272219"/>
                      <a:pt x="617673" y="240722"/>
                    </a:cubicBezTo>
                    <a:lnTo>
                      <a:pt x="490343" y="58726"/>
                    </a:lnTo>
                    <a:cubicBezTo>
                      <a:pt x="474352" y="35873"/>
                      <a:pt x="442609" y="30189"/>
                      <a:pt x="419458" y="46056"/>
                    </a:cubicBezTo>
                    <a:lnTo>
                      <a:pt x="419458" y="46056"/>
                    </a:lnTo>
                    <a:cubicBezTo>
                      <a:pt x="396426" y="61923"/>
                      <a:pt x="390698" y="93420"/>
                      <a:pt x="406689" y="116392"/>
                    </a:cubicBezTo>
                    <a:lnTo>
                      <a:pt x="456332" y="18743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2" name="Google Shape;3053;p179">
                <a:extLst>
                  <a:ext uri="{FF2B5EF4-FFF2-40B4-BE49-F238E27FC236}">
                    <a16:creationId xmlns:a16="http://schemas.microsoft.com/office/drawing/2014/main" id="{F957B0F8-793E-236E-52F3-17953E443691}"/>
                  </a:ext>
                </a:extLst>
              </p:cNvPr>
              <p:cNvSpPr/>
              <p:nvPr/>
            </p:nvSpPr>
            <p:spPr>
              <a:xfrm>
                <a:off x="1960880" y="8779817"/>
                <a:ext cx="142241" cy="150375"/>
              </a:xfrm>
              <a:custGeom>
                <a:avLst/>
                <a:gdLst/>
                <a:ahLst/>
                <a:cxnLst/>
                <a:rect l="l" t="t" r="r" b="b"/>
                <a:pathLst>
                  <a:path w="142241" h="150375" extrusionOk="0">
                    <a:moveTo>
                      <a:pt x="142242" y="92710"/>
                    </a:moveTo>
                    <a:lnTo>
                      <a:pt x="92598" y="21663"/>
                    </a:lnTo>
                    <a:cubicBezTo>
                      <a:pt x="76608" y="-1190"/>
                      <a:pt x="44864" y="-6873"/>
                      <a:pt x="21833" y="8994"/>
                    </a:cubicBezTo>
                    <a:lnTo>
                      <a:pt x="21833" y="8994"/>
                    </a:lnTo>
                    <a:cubicBezTo>
                      <a:pt x="-1199" y="24861"/>
                      <a:pt x="-6927" y="56358"/>
                      <a:pt x="9064" y="79329"/>
                    </a:cubicBezTo>
                    <a:lnTo>
                      <a:pt x="58707" y="15037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3" name="Google Shape;3054;p179">
                <a:extLst>
                  <a:ext uri="{FF2B5EF4-FFF2-40B4-BE49-F238E27FC236}">
                    <a16:creationId xmlns:a16="http://schemas.microsoft.com/office/drawing/2014/main" id="{F38FF981-176E-F6FB-F071-E970A2342079}"/>
                  </a:ext>
                </a:extLst>
              </p:cNvPr>
              <p:cNvSpPr/>
              <p:nvPr/>
            </p:nvSpPr>
            <p:spPr>
              <a:xfrm>
                <a:off x="2056587" y="8739676"/>
                <a:ext cx="125176" cy="150375"/>
              </a:xfrm>
              <a:custGeom>
                <a:avLst/>
                <a:gdLst/>
                <a:ahLst/>
                <a:cxnLst/>
                <a:rect l="l" t="t" r="r" b="b"/>
                <a:pathLst>
                  <a:path w="125176" h="150375" extrusionOk="0">
                    <a:moveTo>
                      <a:pt x="125177" y="68080"/>
                    </a:moveTo>
                    <a:lnTo>
                      <a:pt x="92718" y="21663"/>
                    </a:lnTo>
                    <a:cubicBezTo>
                      <a:pt x="76727" y="-1190"/>
                      <a:pt x="44984" y="-6873"/>
                      <a:pt x="21833" y="8994"/>
                    </a:cubicBezTo>
                    <a:lnTo>
                      <a:pt x="21833" y="8994"/>
                    </a:lnTo>
                    <a:cubicBezTo>
                      <a:pt x="-1199" y="24861"/>
                      <a:pt x="-6927" y="56358"/>
                      <a:pt x="9064" y="79329"/>
                    </a:cubicBezTo>
                    <a:lnTo>
                      <a:pt x="58707" y="15037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417" name="Google Shape;3055;p179">
            <a:extLst>
              <a:ext uri="{FF2B5EF4-FFF2-40B4-BE49-F238E27FC236}">
                <a16:creationId xmlns:a16="http://schemas.microsoft.com/office/drawing/2014/main" id="{D9BAF656-2DC4-C92E-6D61-521F33F894DA}"/>
              </a:ext>
            </a:extLst>
          </p:cNvPr>
          <p:cNvGrpSpPr/>
          <p:nvPr/>
        </p:nvGrpSpPr>
        <p:grpSpPr>
          <a:xfrm>
            <a:off x="10774699" y="3295748"/>
            <a:ext cx="482847" cy="501170"/>
            <a:chOff x="21548603" y="6591496"/>
            <a:chExt cx="965694" cy="1002340"/>
          </a:xfrm>
        </p:grpSpPr>
        <p:sp>
          <p:nvSpPr>
            <p:cNvPr id="3418" name="Google Shape;3056;p179">
              <a:extLst>
                <a:ext uri="{FF2B5EF4-FFF2-40B4-BE49-F238E27FC236}">
                  <a16:creationId xmlns:a16="http://schemas.microsoft.com/office/drawing/2014/main" id="{7F49A1A0-1848-DA88-896D-85E129C76D93}"/>
                </a:ext>
              </a:extLst>
            </p:cNvPr>
            <p:cNvSpPr/>
            <p:nvPr/>
          </p:nvSpPr>
          <p:spPr>
            <a:xfrm>
              <a:off x="21759292" y="7221006"/>
              <a:ext cx="207908" cy="372830"/>
            </a:xfrm>
            <a:custGeom>
              <a:avLst/>
              <a:gdLst/>
              <a:ahLst/>
              <a:cxnLst/>
              <a:rect l="l" t="t" r="r" b="b"/>
              <a:pathLst>
                <a:path w="207908" h="372830" extrusionOk="0">
                  <a:moveTo>
                    <a:pt x="0" y="372830"/>
                  </a:moveTo>
                  <a:lnTo>
                    <a:pt x="0" y="0"/>
                  </a:lnTo>
                  <a:lnTo>
                    <a:pt x="20790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9" name="Google Shape;3057;p179">
              <a:extLst>
                <a:ext uri="{FF2B5EF4-FFF2-40B4-BE49-F238E27FC236}">
                  <a16:creationId xmlns:a16="http://schemas.microsoft.com/office/drawing/2014/main" id="{B65E162D-6833-25D0-1F35-EF32471C11A4}"/>
                </a:ext>
              </a:extLst>
            </p:cNvPr>
            <p:cNvSpPr/>
            <p:nvPr/>
          </p:nvSpPr>
          <p:spPr>
            <a:xfrm>
              <a:off x="21548603" y="6591496"/>
              <a:ext cx="965694" cy="1002340"/>
            </a:xfrm>
            <a:custGeom>
              <a:avLst/>
              <a:gdLst/>
              <a:ahLst/>
              <a:cxnLst/>
              <a:rect l="l" t="t" r="r" b="b"/>
              <a:pathLst>
                <a:path w="965694" h="1002340" extrusionOk="0">
                  <a:moveTo>
                    <a:pt x="642837" y="1002340"/>
                  </a:moveTo>
                  <a:lnTo>
                    <a:pt x="642837" y="276839"/>
                  </a:lnTo>
                  <a:lnTo>
                    <a:pt x="541605" y="276839"/>
                  </a:lnTo>
                  <a:cubicBezTo>
                    <a:pt x="536624" y="276839"/>
                    <a:pt x="533960" y="271096"/>
                    <a:pt x="537087" y="267228"/>
                  </a:cubicBezTo>
                  <a:lnTo>
                    <a:pt x="750671" y="0"/>
                  </a:lnTo>
                  <a:lnTo>
                    <a:pt x="964371" y="267111"/>
                  </a:lnTo>
                  <a:cubicBezTo>
                    <a:pt x="967499" y="270979"/>
                    <a:pt x="964719" y="276722"/>
                    <a:pt x="959854" y="276722"/>
                  </a:cubicBezTo>
                  <a:lnTo>
                    <a:pt x="858853" y="276722"/>
                  </a:lnTo>
                  <a:lnTo>
                    <a:pt x="858853" y="1002223"/>
                  </a:lnTo>
                  <a:lnTo>
                    <a:pt x="0" y="1002223"/>
                  </a:lnTo>
                  <a:lnTo>
                    <a:pt x="0" y="812116"/>
                  </a:lnTo>
                  <a:lnTo>
                    <a:pt x="206750" y="81211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20" name="Google Shape;3058;p179">
              <a:extLst>
                <a:ext uri="{FF2B5EF4-FFF2-40B4-BE49-F238E27FC236}">
                  <a16:creationId xmlns:a16="http://schemas.microsoft.com/office/drawing/2014/main" id="{4B11937C-EE31-E8C4-4820-9F6CE456D476}"/>
                </a:ext>
              </a:extLst>
            </p:cNvPr>
            <p:cNvSpPr/>
            <p:nvPr/>
          </p:nvSpPr>
          <p:spPr>
            <a:xfrm>
              <a:off x="21975308" y="7029258"/>
              <a:ext cx="213468" cy="564578"/>
            </a:xfrm>
            <a:custGeom>
              <a:avLst/>
              <a:gdLst/>
              <a:ahLst/>
              <a:cxnLst/>
              <a:rect l="l" t="t" r="r" b="b"/>
              <a:pathLst>
                <a:path w="213468" h="564578" extrusionOk="0">
                  <a:moveTo>
                    <a:pt x="0" y="564578"/>
                  </a:moveTo>
                  <a:lnTo>
                    <a:pt x="0" y="0"/>
                  </a:lnTo>
                  <a:lnTo>
                    <a:pt x="21346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21" name="Google Shape;3059;p179">
            <a:extLst>
              <a:ext uri="{FF2B5EF4-FFF2-40B4-BE49-F238E27FC236}">
                <a16:creationId xmlns:a16="http://schemas.microsoft.com/office/drawing/2014/main" id="{DA1181D2-DDE0-DE6F-1BA4-DE793BC2A913}"/>
              </a:ext>
            </a:extLst>
          </p:cNvPr>
          <p:cNvGrpSpPr/>
          <p:nvPr/>
        </p:nvGrpSpPr>
        <p:grpSpPr>
          <a:xfrm>
            <a:off x="10023075" y="3326852"/>
            <a:ext cx="396813" cy="442015"/>
            <a:chOff x="20045356" y="6653703"/>
            <a:chExt cx="793625" cy="884030"/>
          </a:xfrm>
        </p:grpSpPr>
        <p:grpSp>
          <p:nvGrpSpPr>
            <p:cNvPr id="3422" name="Google Shape;3060;p179">
              <a:extLst>
                <a:ext uri="{FF2B5EF4-FFF2-40B4-BE49-F238E27FC236}">
                  <a16:creationId xmlns:a16="http://schemas.microsoft.com/office/drawing/2014/main" id="{BC92798D-F2F1-D2AF-D958-C215CF29F752}"/>
                </a:ext>
              </a:extLst>
            </p:cNvPr>
            <p:cNvGrpSpPr/>
            <p:nvPr/>
          </p:nvGrpSpPr>
          <p:grpSpPr>
            <a:xfrm>
              <a:off x="20079502" y="6653703"/>
              <a:ext cx="557025" cy="549791"/>
              <a:chOff x="20079502" y="6653703"/>
              <a:chExt cx="557025" cy="549791"/>
            </a:xfrm>
          </p:grpSpPr>
          <p:sp>
            <p:nvSpPr>
              <p:cNvPr id="3426" name="Google Shape;3061;p179">
                <a:extLst>
                  <a:ext uri="{FF2B5EF4-FFF2-40B4-BE49-F238E27FC236}">
                    <a16:creationId xmlns:a16="http://schemas.microsoft.com/office/drawing/2014/main" id="{60BF2650-1E16-5F3A-DC74-AAAB9138605D}"/>
                  </a:ext>
                </a:extLst>
              </p:cNvPr>
              <p:cNvSpPr/>
              <p:nvPr/>
            </p:nvSpPr>
            <p:spPr>
              <a:xfrm>
                <a:off x="20079502" y="6653703"/>
                <a:ext cx="557025" cy="549791"/>
              </a:xfrm>
              <a:custGeom>
                <a:avLst/>
                <a:gdLst/>
                <a:ahLst/>
                <a:cxnLst/>
                <a:rect l="l" t="t" r="r" b="b"/>
                <a:pathLst>
                  <a:path w="557025" h="549791" extrusionOk="0">
                    <a:moveTo>
                      <a:pt x="514192" y="270478"/>
                    </a:moveTo>
                    <a:cubicBezTo>
                      <a:pt x="514192" y="250214"/>
                      <a:pt x="524099" y="231954"/>
                      <a:pt x="539855" y="220644"/>
                    </a:cubicBezTo>
                    <a:cubicBezTo>
                      <a:pt x="553343" y="210865"/>
                      <a:pt x="558356" y="193312"/>
                      <a:pt x="552627" y="177760"/>
                    </a:cubicBezTo>
                    <a:cubicBezTo>
                      <a:pt x="548568" y="166568"/>
                      <a:pt x="543794" y="155730"/>
                      <a:pt x="538423" y="145245"/>
                    </a:cubicBezTo>
                    <a:cubicBezTo>
                      <a:pt x="530783" y="130283"/>
                      <a:pt x="514192" y="121564"/>
                      <a:pt x="497482" y="124510"/>
                    </a:cubicBezTo>
                    <a:cubicBezTo>
                      <a:pt x="477787" y="128044"/>
                      <a:pt x="456899" y="122036"/>
                      <a:pt x="441979" y="107309"/>
                    </a:cubicBezTo>
                    <a:lnTo>
                      <a:pt x="441979" y="107309"/>
                    </a:lnTo>
                    <a:cubicBezTo>
                      <a:pt x="427775" y="93290"/>
                      <a:pt x="421687" y="74087"/>
                      <a:pt x="424194" y="55472"/>
                    </a:cubicBezTo>
                    <a:cubicBezTo>
                      <a:pt x="426462" y="38625"/>
                      <a:pt x="418226" y="22132"/>
                      <a:pt x="402589" y="14827"/>
                    </a:cubicBezTo>
                    <a:cubicBezTo>
                      <a:pt x="391727" y="9762"/>
                      <a:pt x="380507" y="5403"/>
                      <a:pt x="369049" y="1633"/>
                    </a:cubicBezTo>
                    <a:cubicBezTo>
                      <a:pt x="354367" y="-3080"/>
                      <a:pt x="334553" y="2693"/>
                      <a:pt x="325840" y="15299"/>
                    </a:cubicBezTo>
                    <a:cubicBezTo>
                      <a:pt x="314381" y="31792"/>
                      <a:pt x="295283" y="42277"/>
                      <a:pt x="274037" y="42277"/>
                    </a:cubicBezTo>
                    <a:cubicBezTo>
                      <a:pt x="252791" y="42277"/>
                      <a:pt x="235006" y="32499"/>
                      <a:pt x="223547" y="16948"/>
                    </a:cubicBezTo>
                    <a:cubicBezTo>
                      <a:pt x="213640" y="3635"/>
                      <a:pt x="195855" y="-1313"/>
                      <a:pt x="180099" y="4342"/>
                    </a:cubicBezTo>
                    <a:cubicBezTo>
                      <a:pt x="168760" y="8348"/>
                      <a:pt x="157779" y="13060"/>
                      <a:pt x="147156" y="18362"/>
                    </a:cubicBezTo>
                    <a:cubicBezTo>
                      <a:pt x="131997" y="25902"/>
                      <a:pt x="123164" y="42277"/>
                      <a:pt x="126148" y="58771"/>
                    </a:cubicBezTo>
                    <a:cubicBezTo>
                      <a:pt x="129729" y="78210"/>
                      <a:pt x="123641" y="98827"/>
                      <a:pt x="108721" y="113553"/>
                    </a:cubicBezTo>
                    <a:cubicBezTo>
                      <a:pt x="94517" y="127573"/>
                      <a:pt x="75061" y="133581"/>
                      <a:pt x="56202" y="131107"/>
                    </a:cubicBezTo>
                    <a:cubicBezTo>
                      <a:pt x="39134" y="128869"/>
                      <a:pt x="22423" y="136998"/>
                      <a:pt x="15023" y="152431"/>
                    </a:cubicBezTo>
                    <a:cubicBezTo>
                      <a:pt x="9890" y="163152"/>
                      <a:pt x="5474" y="174226"/>
                      <a:pt x="1654" y="185536"/>
                    </a:cubicBezTo>
                    <a:cubicBezTo>
                      <a:pt x="-3120" y="200027"/>
                      <a:pt x="2728" y="219583"/>
                      <a:pt x="15500" y="228184"/>
                    </a:cubicBezTo>
                    <a:cubicBezTo>
                      <a:pt x="32211" y="239494"/>
                      <a:pt x="42834" y="258343"/>
                      <a:pt x="42834" y="279314"/>
                    </a:cubicBezTo>
                    <a:cubicBezTo>
                      <a:pt x="42834" y="300284"/>
                      <a:pt x="32927" y="317838"/>
                      <a:pt x="17171" y="329148"/>
                    </a:cubicBezTo>
                    <a:cubicBezTo>
                      <a:pt x="3683" y="338926"/>
                      <a:pt x="-1330" y="356480"/>
                      <a:pt x="4399" y="372031"/>
                    </a:cubicBezTo>
                    <a:cubicBezTo>
                      <a:pt x="8458" y="383223"/>
                      <a:pt x="13232" y="394062"/>
                      <a:pt x="18603" y="404547"/>
                    </a:cubicBezTo>
                    <a:cubicBezTo>
                      <a:pt x="26242" y="419509"/>
                      <a:pt x="42834" y="428227"/>
                      <a:pt x="59544" y="425282"/>
                    </a:cubicBezTo>
                    <a:cubicBezTo>
                      <a:pt x="79239" y="421748"/>
                      <a:pt x="100127" y="427756"/>
                      <a:pt x="115047" y="442482"/>
                    </a:cubicBezTo>
                    <a:cubicBezTo>
                      <a:pt x="129251" y="456502"/>
                      <a:pt x="135339" y="475705"/>
                      <a:pt x="132832" y="494319"/>
                    </a:cubicBezTo>
                    <a:cubicBezTo>
                      <a:pt x="130564" y="511166"/>
                      <a:pt x="138800" y="527660"/>
                      <a:pt x="154437" y="534964"/>
                    </a:cubicBezTo>
                    <a:cubicBezTo>
                      <a:pt x="165299" y="540030"/>
                      <a:pt x="176519" y="544389"/>
                      <a:pt x="187977" y="548159"/>
                    </a:cubicBezTo>
                    <a:cubicBezTo>
                      <a:pt x="202659" y="552872"/>
                      <a:pt x="222473" y="547099"/>
                      <a:pt x="231186" y="534493"/>
                    </a:cubicBezTo>
                    <a:cubicBezTo>
                      <a:pt x="242645" y="518000"/>
                      <a:pt x="261743" y="507514"/>
                      <a:pt x="282989" y="507514"/>
                    </a:cubicBezTo>
                    <a:cubicBezTo>
                      <a:pt x="304235" y="507514"/>
                      <a:pt x="322020" y="517293"/>
                      <a:pt x="333479" y="532844"/>
                    </a:cubicBezTo>
                    <a:cubicBezTo>
                      <a:pt x="343386" y="546156"/>
                      <a:pt x="361171" y="551104"/>
                      <a:pt x="376926" y="545450"/>
                    </a:cubicBezTo>
                    <a:cubicBezTo>
                      <a:pt x="388266" y="541444"/>
                      <a:pt x="399247" y="536732"/>
                      <a:pt x="409870" y="531430"/>
                    </a:cubicBezTo>
                    <a:cubicBezTo>
                      <a:pt x="425029" y="523890"/>
                      <a:pt x="433862" y="507514"/>
                      <a:pt x="430878" y="491021"/>
                    </a:cubicBezTo>
                    <a:cubicBezTo>
                      <a:pt x="427297" y="471582"/>
                      <a:pt x="433384" y="450965"/>
                      <a:pt x="448305" y="436238"/>
                    </a:cubicBezTo>
                    <a:cubicBezTo>
                      <a:pt x="462509" y="422219"/>
                      <a:pt x="481965" y="416211"/>
                      <a:pt x="500824" y="418685"/>
                    </a:cubicBezTo>
                    <a:cubicBezTo>
                      <a:pt x="517892" y="420923"/>
                      <a:pt x="534603" y="412794"/>
                      <a:pt x="542003" y="397361"/>
                    </a:cubicBezTo>
                    <a:cubicBezTo>
                      <a:pt x="547136" y="386640"/>
                      <a:pt x="551552" y="375566"/>
                      <a:pt x="555372" y="364256"/>
                    </a:cubicBezTo>
                    <a:cubicBezTo>
                      <a:pt x="560146" y="349765"/>
                      <a:pt x="554298" y="330208"/>
                      <a:pt x="541526" y="321608"/>
                    </a:cubicBezTo>
                    <a:cubicBezTo>
                      <a:pt x="524815" y="310298"/>
                      <a:pt x="514192" y="291448"/>
                      <a:pt x="514192" y="27047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27" name="Google Shape;3062;p179">
                <a:extLst>
                  <a:ext uri="{FF2B5EF4-FFF2-40B4-BE49-F238E27FC236}">
                    <a16:creationId xmlns:a16="http://schemas.microsoft.com/office/drawing/2014/main" id="{5AAEDCED-8642-6188-DFC3-9E7C9D7F1C1D}"/>
                  </a:ext>
                </a:extLst>
              </p:cNvPr>
              <p:cNvSpPr/>
              <p:nvPr/>
            </p:nvSpPr>
            <p:spPr>
              <a:xfrm rot="-5116321">
                <a:off x="20230472" y="6802608"/>
                <a:ext cx="255187" cy="251872"/>
              </a:xfrm>
              <a:custGeom>
                <a:avLst/>
                <a:gdLst/>
                <a:ahLst/>
                <a:cxnLst/>
                <a:rect l="l" t="t" r="r" b="b"/>
                <a:pathLst>
                  <a:path w="254956" h="251644" extrusionOk="0">
                    <a:moveTo>
                      <a:pt x="254956" y="125822"/>
                    </a:moveTo>
                    <a:cubicBezTo>
                      <a:pt x="254956" y="195312"/>
                      <a:pt x="197882" y="251645"/>
                      <a:pt x="127478" y="251645"/>
                    </a:cubicBezTo>
                    <a:cubicBezTo>
                      <a:pt x="57074" y="251645"/>
                      <a:pt x="0" y="195312"/>
                      <a:pt x="0" y="125822"/>
                    </a:cubicBezTo>
                    <a:cubicBezTo>
                      <a:pt x="0" y="56333"/>
                      <a:pt x="57074" y="0"/>
                      <a:pt x="127478" y="0"/>
                    </a:cubicBezTo>
                    <a:cubicBezTo>
                      <a:pt x="197882" y="0"/>
                      <a:pt x="254956" y="56333"/>
                      <a:pt x="254956" y="12582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23" name="Google Shape;3063;p179">
              <a:extLst>
                <a:ext uri="{FF2B5EF4-FFF2-40B4-BE49-F238E27FC236}">
                  <a16:creationId xmlns:a16="http://schemas.microsoft.com/office/drawing/2014/main" id="{C84E49E9-47F2-C65E-1F73-3A172C0B65A8}"/>
                </a:ext>
              </a:extLst>
            </p:cNvPr>
            <p:cNvGrpSpPr/>
            <p:nvPr/>
          </p:nvGrpSpPr>
          <p:grpSpPr>
            <a:xfrm>
              <a:off x="20045356" y="7253345"/>
              <a:ext cx="793625" cy="284388"/>
              <a:chOff x="20045356" y="7253345"/>
              <a:chExt cx="793625" cy="284388"/>
            </a:xfrm>
          </p:grpSpPr>
          <p:sp>
            <p:nvSpPr>
              <p:cNvPr id="3424" name="Google Shape;3064;p179">
                <a:extLst>
                  <a:ext uri="{FF2B5EF4-FFF2-40B4-BE49-F238E27FC236}">
                    <a16:creationId xmlns:a16="http://schemas.microsoft.com/office/drawing/2014/main" id="{A9B4ACFA-A7D3-016F-8C2F-9AFE0795DF02}"/>
                  </a:ext>
                </a:extLst>
              </p:cNvPr>
              <p:cNvSpPr/>
              <p:nvPr/>
            </p:nvSpPr>
            <p:spPr>
              <a:xfrm>
                <a:off x="20045356" y="7253345"/>
                <a:ext cx="704344" cy="284388"/>
              </a:xfrm>
              <a:custGeom>
                <a:avLst/>
                <a:gdLst/>
                <a:ahLst/>
                <a:cxnLst/>
                <a:rect l="l" t="t" r="r" b="b"/>
                <a:pathLst>
                  <a:path w="704344" h="284388" extrusionOk="0">
                    <a:moveTo>
                      <a:pt x="704344" y="283691"/>
                    </a:moveTo>
                    <a:cubicBezTo>
                      <a:pt x="594651" y="271909"/>
                      <a:pt x="466695" y="274501"/>
                      <a:pt x="329668" y="284162"/>
                    </a:cubicBezTo>
                    <a:cubicBezTo>
                      <a:pt x="306751" y="285811"/>
                      <a:pt x="284072" y="278389"/>
                      <a:pt x="266526" y="263780"/>
                    </a:cubicBezTo>
                    <a:lnTo>
                      <a:pt x="7751" y="48657"/>
                    </a:lnTo>
                    <a:cubicBezTo>
                      <a:pt x="-3947" y="38879"/>
                      <a:pt x="-2156" y="20264"/>
                      <a:pt x="11451" y="13431"/>
                    </a:cubicBezTo>
                    <a:cubicBezTo>
                      <a:pt x="11809" y="13196"/>
                      <a:pt x="12167" y="13078"/>
                      <a:pt x="12644" y="12842"/>
                    </a:cubicBezTo>
                    <a:cubicBezTo>
                      <a:pt x="59553" y="-10013"/>
                      <a:pt x="116131" y="-1413"/>
                      <a:pt x="156714" y="31103"/>
                    </a:cubicBezTo>
                    <a:lnTo>
                      <a:pt x="293144" y="13513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25" name="Google Shape;3065;p179">
                <a:extLst>
                  <a:ext uri="{FF2B5EF4-FFF2-40B4-BE49-F238E27FC236}">
                    <a16:creationId xmlns:a16="http://schemas.microsoft.com/office/drawing/2014/main" id="{BEF87C5C-2157-C29C-115D-0EAE736C06FC}"/>
                  </a:ext>
                </a:extLst>
              </p:cNvPr>
              <p:cNvSpPr/>
              <p:nvPr/>
            </p:nvSpPr>
            <p:spPr>
              <a:xfrm>
                <a:off x="20325059" y="7257773"/>
                <a:ext cx="513922" cy="146441"/>
              </a:xfrm>
              <a:custGeom>
                <a:avLst/>
                <a:gdLst/>
                <a:ahLst/>
                <a:cxnLst/>
                <a:rect l="l" t="t" r="r" b="b"/>
                <a:pathLst>
                  <a:path w="513922" h="146441" extrusionOk="0">
                    <a:moveTo>
                      <a:pt x="230797" y="131291"/>
                    </a:moveTo>
                    <a:lnTo>
                      <a:pt x="53903" y="146254"/>
                    </a:lnTo>
                    <a:cubicBezTo>
                      <a:pt x="26570" y="148610"/>
                      <a:pt x="2578" y="128582"/>
                      <a:pt x="191" y="101603"/>
                    </a:cubicBezTo>
                    <a:lnTo>
                      <a:pt x="191" y="101603"/>
                    </a:lnTo>
                    <a:cubicBezTo>
                      <a:pt x="-2196" y="74624"/>
                      <a:pt x="18095" y="50944"/>
                      <a:pt x="45429" y="48588"/>
                    </a:cubicBezTo>
                    <a:lnTo>
                      <a:pt x="172668" y="37867"/>
                    </a:lnTo>
                    <a:cubicBezTo>
                      <a:pt x="199883" y="35629"/>
                      <a:pt x="225784" y="26911"/>
                      <a:pt x="250134" y="14658"/>
                    </a:cubicBezTo>
                    <a:cubicBezTo>
                      <a:pt x="327599" y="-24219"/>
                      <a:pt x="438128" y="19606"/>
                      <a:pt x="513923" y="83224"/>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428" name="Google Shape;3066;p179">
            <a:extLst>
              <a:ext uri="{FF2B5EF4-FFF2-40B4-BE49-F238E27FC236}">
                <a16:creationId xmlns:a16="http://schemas.microsoft.com/office/drawing/2014/main" id="{65FA2676-EFEC-43B8-F8D0-9268B093960E}"/>
              </a:ext>
            </a:extLst>
          </p:cNvPr>
          <p:cNvGrpSpPr/>
          <p:nvPr/>
        </p:nvGrpSpPr>
        <p:grpSpPr>
          <a:xfrm>
            <a:off x="9086942" y="3347763"/>
            <a:ext cx="579907" cy="402735"/>
            <a:chOff x="18173090" y="6695525"/>
            <a:chExt cx="1159813" cy="805470"/>
          </a:xfrm>
        </p:grpSpPr>
        <p:sp>
          <p:nvSpPr>
            <p:cNvPr id="3429" name="Google Shape;3067;p179">
              <a:extLst>
                <a:ext uri="{FF2B5EF4-FFF2-40B4-BE49-F238E27FC236}">
                  <a16:creationId xmlns:a16="http://schemas.microsoft.com/office/drawing/2014/main" id="{2CADEC9C-B072-2B12-5EFB-0A36BA245E8A}"/>
                </a:ext>
              </a:extLst>
            </p:cNvPr>
            <p:cNvSpPr/>
            <p:nvPr/>
          </p:nvSpPr>
          <p:spPr>
            <a:xfrm>
              <a:off x="18901646" y="7068939"/>
              <a:ext cx="431257" cy="432056"/>
            </a:xfrm>
            <a:custGeom>
              <a:avLst/>
              <a:gdLst/>
              <a:ahLst/>
              <a:cxnLst/>
              <a:rect l="l" t="t" r="r" b="b"/>
              <a:pathLst>
                <a:path w="431257" h="432056" extrusionOk="0">
                  <a:moveTo>
                    <a:pt x="431257" y="216028"/>
                  </a:moveTo>
                  <a:cubicBezTo>
                    <a:pt x="431257" y="335337"/>
                    <a:pt x="334717" y="432056"/>
                    <a:pt x="215629" y="432056"/>
                  </a:cubicBezTo>
                  <a:cubicBezTo>
                    <a:pt x="96540" y="432056"/>
                    <a:pt x="0" y="335337"/>
                    <a:pt x="0" y="216028"/>
                  </a:cubicBezTo>
                  <a:cubicBezTo>
                    <a:pt x="0" y="96719"/>
                    <a:pt x="96540" y="0"/>
                    <a:pt x="215629" y="0"/>
                  </a:cubicBezTo>
                  <a:cubicBezTo>
                    <a:pt x="334717" y="0"/>
                    <a:pt x="431257" y="96719"/>
                    <a:pt x="431257" y="2160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0" name="Google Shape;3068;p179">
              <a:extLst>
                <a:ext uri="{FF2B5EF4-FFF2-40B4-BE49-F238E27FC236}">
                  <a16:creationId xmlns:a16="http://schemas.microsoft.com/office/drawing/2014/main" id="{C22F0626-1079-9A96-5596-AB5CAC366CC1}"/>
                </a:ext>
              </a:extLst>
            </p:cNvPr>
            <p:cNvSpPr/>
            <p:nvPr/>
          </p:nvSpPr>
          <p:spPr>
            <a:xfrm>
              <a:off x="18831428" y="6695525"/>
              <a:ext cx="461449" cy="627107"/>
            </a:xfrm>
            <a:custGeom>
              <a:avLst/>
              <a:gdLst/>
              <a:ahLst/>
              <a:cxnLst/>
              <a:rect l="l" t="t" r="r" b="b"/>
              <a:pathLst>
                <a:path w="461449" h="627107" extrusionOk="0">
                  <a:moveTo>
                    <a:pt x="73573" y="627107"/>
                  </a:moveTo>
                  <a:lnTo>
                    <a:pt x="810" y="125514"/>
                  </a:lnTo>
                  <a:cubicBezTo>
                    <a:pt x="347" y="121110"/>
                    <a:pt x="0" y="116706"/>
                    <a:pt x="0" y="112186"/>
                  </a:cubicBezTo>
                  <a:cubicBezTo>
                    <a:pt x="0" y="50183"/>
                    <a:pt x="50090" y="0"/>
                    <a:pt x="111979" y="0"/>
                  </a:cubicBezTo>
                  <a:cubicBezTo>
                    <a:pt x="154087" y="0"/>
                    <a:pt x="190757" y="23295"/>
                    <a:pt x="209960" y="57716"/>
                  </a:cubicBezTo>
                  <a:lnTo>
                    <a:pt x="461450" y="46404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1" name="Google Shape;3069;p179">
              <a:extLst>
                <a:ext uri="{FF2B5EF4-FFF2-40B4-BE49-F238E27FC236}">
                  <a16:creationId xmlns:a16="http://schemas.microsoft.com/office/drawing/2014/main" id="{05211EE7-9A27-04DF-0CA3-D43837172F68}"/>
                </a:ext>
              </a:extLst>
            </p:cNvPr>
            <p:cNvSpPr/>
            <p:nvPr/>
          </p:nvSpPr>
          <p:spPr>
            <a:xfrm>
              <a:off x="18173090" y="7068939"/>
              <a:ext cx="431257" cy="432056"/>
            </a:xfrm>
            <a:custGeom>
              <a:avLst/>
              <a:gdLst/>
              <a:ahLst/>
              <a:cxnLst/>
              <a:rect l="l" t="t" r="r" b="b"/>
              <a:pathLst>
                <a:path w="431257" h="432056" extrusionOk="0">
                  <a:moveTo>
                    <a:pt x="431257" y="216028"/>
                  </a:moveTo>
                  <a:cubicBezTo>
                    <a:pt x="431257" y="335337"/>
                    <a:pt x="334717" y="432056"/>
                    <a:pt x="215629" y="432056"/>
                  </a:cubicBezTo>
                  <a:cubicBezTo>
                    <a:pt x="96540" y="432056"/>
                    <a:pt x="0" y="335337"/>
                    <a:pt x="0" y="216028"/>
                  </a:cubicBezTo>
                  <a:cubicBezTo>
                    <a:pt x="0" y="96719"/>
                    <a:pt x="96540" y="0"/>
                    <a:pt x="215629" y="0"/>
                  </a:cubicBezTo>
                  <a:cubicBezTo>
                    <a:pt x="334717" y="0"/>
                    <a:pt x="431257" y="96719"/>
                    <a:pt x="431257" y="2160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2" name="Google Shape;3070;p179">
              <a:extLst>
                <a:ext uri="{FF2B5EF4-FFF2-40B4-BE49-F238E27FC236}">
                  <a16:creationId xmlns:a16="http://schemas.microsoft.com/office/drawing/2014/main" id="{20F0E503-9647-F1A2-EC7F-61E400DF555A}"/>
                </a:ext>
              </a:extLst>
            </p:cNvPr>
            <p:cNvSpPr/>
            <p:nvPr/>
          </p:nvSpPr>
          <p:spPr>
            <a:xfrm>
              <a:off x="18213115" y="6695525"/>
              <a:ext cx="461449" cy="627107"/>
            </a:xfrm>
            <a:custGeom>
              <a:avLst/>
              <a:gdLst/>
              <a:ahLst/>
              <a:cxnLst/>
              <a:rect l="l" t="t" r="r" b="b"/>
              <a:pathLst>
                <a:path w="461449" h="627107" extrusionOk="0">
                  <a:moveTo>
                    <a:pt x="387877" y="627107"/>
                  </a:moveTo>
                  <a:lnTo>
                    <a:pt x="460640" y="125514"/>
                  </a:lnTo>
                  <a:cubicBezTo>
                    <a:pt x="461103" y="121110"/>
                    <a:pt x="461450" y="116706"/>
                    <a:pt x="461450" y="112186"/>
                  </a:cubicBezTo>
                  <a:cubicBezTo>
                    <a:pt x="461450" y="50183"/>
                    <a:pt x="411360" y="0"/>
                    <a:pt x="349471" y="0"/>
                  </a:cubicBezTo>
                  <a:cubicBezTo>
                    <a:pt x="307363" y="0"/>
                    <a:pt x="270693" y="23295"/>
                    <a:pt x="251490" y="57716"/>
                  </a:cubicBezTo>
                  <a:lnTo>
                    <a:pt x="0" y="46415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3" name="Google Shape;3071;p179">
              <a:extLst>
                <a:ext uri="{FF2B5EF4-FFF2-40B4-BE49-F238E27FC236}">
                  <a16:creationId xmlns:a16="http://schemas.microsoft.com/office/drawing/2014/main" id="{5065D727-CC19-FD84-0F35-758D863BC7C7}"/>
                </a:ext>
              </a:extLst>
            </p:cNvPr>
            <p:cNvSpPr/>
            <p:nvPr/>
          </p:nvSpPr>
          <p:spPr>
            <a:xfrm>
              <a:off x="18629334" y="7068939"/>
              <a:ext cx="247325" cy="62583"/>
            </a:xfrm>
            <a:custGeom>
              <a:avLst/>
              <a:gdLst/>
              <a:ahLst/>
              <a:cxnLst/>
              <a:rect l="l" t="t" r="r" b="b"/>
              <a:pathLst>
                <a:path w="247325" h="62583" extrusionOk="0">
                  <a:moveTo>
                    <a:pt x="0" y="62583"/>
                  </a:moveTo>
                  <a:cubicBezTo>
                    <a:pt x="27995" y="24686"/>
                    <a:pt x="72994" y="0"/>
                    <a:pt x="123663" y="0"/>
                  </a:cubicBezTo>
                  <a:cubicBezTo>
                    <a:pt x="174331" y="0"/>
                    <a:pt x="219330" y="24570"/>
                    <a:pt x="247325" y="62583"/>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4" name="Google Shape;3072;p179">
              <a:extLst>
                <a:ext uri="{FF2B5EF4-FFF2-40B4-BE49-F238E27FC236}">
                  <a16:creationId xmlns:a16="http://schemas.microsoft.com/office/drawing/2014/main" id="{2607D9F3-38F8-296F-9FD4-F3F6F5D1A41E}"/>
                </a:ext>
              </a:extLst>
            </p:cNvPr>
            <p:cNvSpPr/>
            <p:nvPr/>
          </p:nvSpPr>
          <p:spPr>
            <a:xfrm>
              <a:off x="18659411" y="6887911"/>
              <a:ext cx="187171" cy="31871"/>
            </a:xfrm>
            <a:custGeom>
              <a:avLst/>
              <a:gdLst/>
              <a:ahLst/>
              <a:cxnLst/>
              <a:rect l="l" t="t" r="r" b="b"/>
              <a:pathLst>
                <a:path w="187171" h="31871" extrusionOk="0">
                  <a:moveTo>
                    <a:pt x="0" y="31871"/>
                  </a:moveTo>
                  <a:cubicBezTo>
                    <a:pt x="25912" y="11937"/>
                    <a:pt x="58419" y="0"/>
                    <a:pt x="93586" y="0"/>
                  </a:cubicBezTo>
                  <a:cubicBezTo>
                    <a:pt x="128752" y="0"/>
                    <a:pt x="161259" y="11937"/>
                    <a:pt x="187171" y="31871"/>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35" name="Google Shape;3073;p179">
            <a:extLst>
              <a:ext uri="{FF2B5EF4-FFF2-40B4-BE49-F238E27FC236}">
                <a16:creationId xmlns:a16="http://schemas.microsoft.com/office/drawing/2014/main" id="{9FD51CA9-916D-68A2-5EEE-094CC6A7E12E}"/>
              </a:ext>
            </a:extLst>
          </p:cNvPr>
          <p:cNvGrpSpPr/>
          <p:nvPr/>
        </p:nvGrpSpPr>
        <p:grpSpPr>
          <a:xfrm>
            <a:off x="8166524" y="3350140"/>
            <a:ext cx="561670" cy="402219"/>
            <a:chOff x="16332254" y="6700280"/>
            <a:chExt cx="1123340" cy="804437"/>
          </a:xfrm>
        </p:grpSpPr>
        <p:sp>
          <p:nvSpPr>
            <p:cNvPr id="3436" name="Google Shape;3074;p179">
              <a:extLst>
                <a:ext uri="{FF2B5EF4-FFF2-40B4-BE49-F238E27FC236}">
                  <a16:creationId xmlns:a16="http://schemas.microsoft.com/office/drawing/2014/main" id="{D592EE72-8B2D-1B9C-BC34-91F77474AEC6}"/>
                </a:ext>
              </a:extLst>
            </p:cNvPr>
            <p:cNvSpPr/>
            <p:nvPr/>
          </p:nvSpPr>
          <p:spPr>
            <a:xfrm>
              <a:off x="16332254" y="7492920"/>
              <a:ext cx="1123340" cy="11797"/>
            </a:xfrm>
            <a:custGeom>
              <a:avLst/>
              <a:gdLst/>
              <a:ahLst/>
              <a:cxnLst/>
              <a:rect l="l" t="t" r="r" b="b"/>
              <a:pathLst>
                <a:path w="1123340" h="11797" extrusionOk="0">
                  <a:moveTo>
                    <a:pt x="1123340"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7" name="Google Shape;3075;p179">
              <a:extLst>
                <a:ext uri="{FF2B5EF4-FFF2-40B4-BE49-F238E27FC236}">
                  <a16:creationId xmlns:a16="http://schemas.microsoft.com/office/drawing/2014/main" id="{1F49E6A6-927E-E785-A113-FD771AF7A587}"/>
                </a:ext>
              </a:extLst>
            </p:cNvPr>
            <p:cNvSpPr/>
            <p:nvPr/>
          </p:nvSpPr>
          <p:spPr>
            <a:xfrm>
              <a:off x="16467784" y="7335666"/>
              <a:ext cx="133398" cy="157254"/>
            </a:xfrm>
            <a:custGeom>
              <a:avLst/>
              <a:gdLst/>
              <a:ahLst/>
              <a:cxnLst/>
              <a:rect l="l" t="t" r="r" b="b"/>
              <a:pathLst>
                <a:path w="133398" h="157254" extrusionOk="0">
                  <a:moveTo>
                    <a:pt x="133398" y="157254"/>
                  </a:moveTo>
                  <a:lnTo>
                    <a:pt x="133398" y="0"/>
                  </a:lnTo>
                  <a:lnTo>
                    <a:pt x="0" y="0"/>
                  </a:lnTo>
                  <a:lnTo>
                    <a:pt x="0" y="15725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8" name="Google Shape;3076;p179">
              <a:extLst>
                <a:ext uri="{FF2B5EF4-FFF2-40B4-BE49-F238E27FC236}">
                  <a16:creationId xmlns:a16="http://schemas.microsoft.com/office/drawing/2014/main" id="{100660C1-FF35-B1FC-66AF-17429914FCBA}"/>
                </a:ext>
              </a:extLst>
            </p:cNvPr>
            <p:cNvSpPr/>
            <p:nvPr/>
          </p:nvSpPr>
          <p:spPr>
            <a:xfrm>
              <a:off x="16709583" y="7126033"/>
              <a:ext cx="133516" cy="366886"/>
            </a:xfrm>
            <a:custGeom>
              <a:avLst/>
              <a:gdLst/>
              <a:ahLst/>
              <a:cxnLst/>
              <a:rect l="l" t="t" r="r" b="b"/>
              <a:pathLst>
                <a:path w="133516" h="366886" extrusionOk="0">
                  <a:moveTo>
                    <a:pt x="0" y="366887"/>
                  </a:moveTo>
                  <a:lnTo>
                    <a:pt x="0" y="0"/>
                  </a:lnTo>
                  <a:lnTo>
                    <a:pt x="133517" y="0"/>
                  </a:lnTo>
                  <a:lnTo>
                    <a:pt x="133517" y="3668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39" name="Google Shape;3077;p179">
              <a:extLst>
                <a:ext uri="{FF2B5EF4-FFF2-40B4-BE49-F238E27FC236}">
                  <a16:creationId xmlns:a16="http://schemas.microsoft.com/office/drawing/2014/main" id="{FC1F8B16-BD2E-4BB3-D478-F1E3CCA59570}"/>
                </a:ext>
              </a:extLst>
            </p:cNvPr>
            <p:cNvSpPr/>
            <p:nvPr/>
          </p:nvSpPr>
          <p:spPr>
            <a:xfrm>
              <a:off x="16951501" y="7215337"/>
              <a:ext cx="133398" cy="277583"/>
            </a:xfrm>
            <a:custGeom>
              <a:avLst/>
              <a:gdLst/>
              <a:ahLst/>
              <a:cxnLst/>
              <a:rect l="l" t="t" r="r" b="b"/>
              <a:pathLst>
                <a:path w="133398" h="277583" extrusionOk="0">
                  <a:moveTo>
                    <a:pt x="0" y="277583"/>
                  </a:moveTo>
                  <a:lnTo>
                    <a:pt x="0" y="0"/>
                  </a:lnTo>
                  <a:lnTo>
                    <a:pt x="133398" y="0"/>
                  </a:lnTo>
                  <a:lnTo>
                    <a:pt x="133398" y="27758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0" name="Google Shape;3078;p179">
              <a:extLst>
                <a:ext uri="{FF2B5EF4-FFF2-40B4-BE49-F238E27FC236}">
                  <a16:creationId xmlns:a16="http://schemas.microsoft.com/office/drawing/2014/main" id="{74D025E8-73FB-0CFF-A228-27941F0828DB}"/>
                </a:ext>
              </a:extLst>
            </p:cNvPr>
            <p:cNvSpPr/>
            <p:nvPr/>
          </p:nvSpPr>
          <p:spPr>
            <a:xfrm>
              <a:off x="17193418" y="6974678"/>
              <a:ext cx="133398" cy="518242"/>
            </a:xfrm>
            <a:custGeom>
              <a:avLst/>
              <a:gdLst/>
              <a:ahLst/>
              <a:cxnLst/>
              <a:rect l="l" t="t" r="r" b="b"/>
              <a:pathLst>
                <a:path w="133398" h="518242" extrusionOk="0">
                  <a:moveTo>
                    <a:pt x="0" y="518242"/>
                  </a:moveTo>
                  <a:lnTo>
                    <a:pt x="0" y="0"/>
                  </a:lnTo>
                  <a:lnTo>
                    <a:pt x="133398" y="0"/>
                  </a:lnTo>
                  <a:lnTo>
                    <a:pt x="133398" y="51824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1" name="Google Shape;3079;p179">
              <a:extLst>
                <a:ext uri="{FF2B5EF4-FFF2-40B4-BE49-F238E27FC236}">
                  <a16:creationId xmlns:a16="http://schemas.microsoft.com/office/drawing/2014/main" id="{4CB42E26-A117-074E-351F-D1A70D6D7CA8}"/>
                </a:ext>
              </a:extLst>
            </p:cNvPr>
            <p:cNvSpPr/>
            <p:nvPr/>
          </p:nvSpPr>
          <p:spPr>
            <a:xfrm>
              <a:off x="17060375" y="6816362"/>
              <a:ext cx="157566" cy="176601"/>
            </a:xfrm>
            <a:custGeom>
              <a:avLst/>
              <a:gdLst/>
              <a:ahLst/>
              <a:cxnLst/>
              <a:rect l="l" t="t" r="r" b="b"/>
              <a:pathLst>
                <a:path w="157566" h="176601" extrusionOk="0">
                  <a:moveTo>
                    <a:pt x="0" y="176601"/>
                  </a:moveTo>
                  <a:lnTo>
                    <a:pt x="15756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2" name="Google Shape;3080;p179">
              <a:extLst>
                <a:ext uri="{FF2B5EF4-FFF2-40B4-BE49-F238E27FC236}">
                  <a16:creationId xmlns:a16="http://schemas.microsoft.com/office/drawing/2014/main" id="{A52EB35F-6BC9-9A0D-22AE-65CDE9636ECA}"/>
                </a:ext>
              </a:extLst>
            </p:cNvPr>
            <p:cNvSpPr/>
            <p:nvPr/>
          </p:nvSpPr>
          <p:spPr>
            <a:xfrm>
              <a:off x="16835992" y="6955095"/>
              <a:ext cx="120010" cy="58395"/>
            </a:xfrm>
            <a:custGeom>
              <a:avLst/>
              <a:gdLst/>
              <a:ahLst/>
              <a:cxnLst/>
              <a:rect l="l" t="t" r="r" b="b"/>
              <a:pathLst>
                <a:path w="120010" h="58395" extrusionOk="0">
                  <a:moveTo>
                    <a:pt x="0" y="0"/>
                  </a:moveTo>
                  <a:lnTo>
                    <a:pt x="120011" y="5839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3" name="Google Shape;3081;p179">
              <a:extLst>
                <a:ext uri="{FF2B5EF4-FFF2-40B4-BE49-F238E27FC236}">
                  <a16:creationId xmlns:a16="http://schemas.microsoft.com/office/drawing/2014/main" id="{7DD260D0-07DE-9964-0C0C-F2FA09ACC831}"/>
                </a:ext>
              </a:extLst>
            </p:cNvPr>
            <p:cNvSpPr/>
            <p:nvPr/>
          </p:nvSpPr>
          <p:spPr>
            <a:xfrm>
              <a:off x="16583056" y="6973262"/>
              <a:ext cx="145837" cy="144985"/>
            </a:xfrm>
            <a:custGeom>
              <a:avLst/>
              <a:gdLst/>
              <a:ahLst/>
              <a:cxnLst/>
              <a:rect l="l" t="t" r="r" b="b"/>
              <a:pathLst>
                <a:path w="145837" h="144985" extrusionOk="0">
                  <a:moveTo>
                    <a:pt x="0" y="144985"/>
                  </a:moveTo>
                  <a:lnTo>
                    <a:pt x="14583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4" name="Google Shape;3082;p179">
              <a:extLst>
                <a:ext uri="{FF2B5EF4-FFF2-40B4-BE49-F238E27FC236}">
                  <a16:creationId xmlns:a16="http://schemas.microsoft.com/office/drawing/2014/main" id="{118A4817-E5A8-BBC8-A1CB-D970D8B34FEA}"/>
                </a:ext>
              </a:extLst>
            </p:cNvPr>
            <p:cNvSpPr/>
            <p:nvPr/>
          </p:nvSpPr>
          <p:spPr>
            <a:xfrm>
              <a:off x="16469087" y="7098782"/>
              <a:ext cx="133398" cy="132834"/>
            </a:xfrm>
            <a:custGeom>
              <a:avLst/>
              <a:gdLst/>
              <a:ahLst/>
              <a:cxnLst/>
              <a:rect l="l" t="t" r="r" b="b"/>
              <a:pathLst>
                <a:path w="133398" h="132834" extrusionOk="0">
                  <a:moveTo>
                    <a:pt x="133398" y="66417"/>
                  </a:moveTo>
                  <a:cubicBezTo>
                    <a:pt x="133398" y="103106"/>
                    <a:pt x="103544" y="132834"/>
                    <a:pt x="66699" y="132834"/>
                  </a:cubicBezTo>
                  <a:cubicBezTo>
                    <a:pt x="29855" y="132834"/>
                    <a:pt x="0" y="103106"/>
                    <a:pt x="0" y="66417"/>
                  </a:cubicBezTo>
                  <a:cubicBezTo>
                    <a:pt x="0" y="29728"/>
                    <a:pt x="29855" y="0"/>
                    <a:pt x="66699" y="0"/>
                  </a:cubicBezTo>
                  <a:cubicBezTo>
                    <a:pt x="103544" y="0"/>
                    <a:pt x="133398" y="29728"/>
                    <a:pt x="133398" y="6641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5" name="Google Shape;3083;p179">
              <a:extLst>
                <a:ext uri="{FF2B5EF4-FFF2-40B4-BE49-F238E27FC236}">
                  <a16:creationId xmlns:a16="http://schemas.microsoft.com/office/drawing/2014/main" id="{11F02003-29B6-2CA2-4D53-D80BB5A793D8}"/>
                </a:ext>
              </a:extLst>
            </p:cNvPr>
            <p:cNvSpPr/>
            <p:nvPr/>
          </p:nvSpPr>
          <p:spPr>
            <a:xfrm>
              <a:off x="16709228" y="6859775"/>
              <a:ext cx="133398" cy="132834"/>
            </a:xfrm>
            <a:custGeom>
              <a:avLst/>
              <a:gdLst/>
              <a:ahLst/>
              <a:cxnLst/>
              <a:rect l="l" t="t" r="r" b="b"/>
              <a:pathLst>
                <a:path w="133398" h="132834" extrusionOk="0">
                  <a:moveTo>
                    <a:pt x="133398" y="66417"/>
                  </a:moveTo>
                  <a:cubicBezTo>
                    <a:pt x="133398" y="103106"/>
                    <a:pt x="103544" y="132834"/>
                    <a:pt x="66699" y="132834"/>
                  </a:cubicBezTo>
                  <a:cubicBezTo>
                    <a:pt x="29855" y="132834"/>
                    <a:pt x="0" y="103106"/>
                    <a:pt x="0" y="66417"/>
                  </a:cubicBezTo>
                  <a:cubicBezTo>
                    <a:pt x="0" y="29728"/>
                    <a:pt x="29855" y="0"/>
                    <a:pt x="66699" y="0"/>
                  </a:cubicBezTo>
                  <a:cubicBezTo>
                    <a:pt x="103544" y="0"/>
                    <a:pt x="133398" y="29728"/>
                    <a:pt x="133398" y="6641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6" name="Google Shape;3084;p179">
              <a:extLst>
                <a:ext uri="{FF2B5EF4-FFF2-40B4-BE49-F238E27FC236}">
                  <a16:creationId xmlns:a16="http://schemas.microsoft.com/office/drawing/2014/main" id="{A7B6D892-9791-9B5F-541C-08C26400A0E8}"/>
                </a:ext>
              </a:extLst>
            </p:cNvPr>
            <p:cNvSpPr/>
            <p:nvPr/>
          </p:nvSpPr>
          <p:spPr>
            <a:xfrm>
              <a:off x="16949368" y="6976211"/>
              <a:ext cx="133398" cy="132834"/>
            </a:xfrm>
            <a:custGeom>
              <a:avLst/>
              <a:gdLst/>
              <a:ahLst/>
              <a:cxnLst/>
              <a:rect l="l" t="t" r="r" b="b"/>
              <a:pathLst>
                <a:path w="133398" h="132834" extrusionOk="0">
                  <a:moveTo>
                    <a:pt x="133398" y="66417"/>
                  </a:moveTo>
                  <a:cubicBezTo>
                    <a:pt x="133398" y="103106"/>
                    <a:pt x="103544" y="132834"/>
                    <a:pt x="66699" y="132834"/>
                  </a:cubicBezTo>
                  <a:cubicBezTo>
                    <a:pt x="29855" y="132834"/>
                    <a:pt x="0" y="103106"/>
                    <a:pt x="0" y="66417"/>
                  </a:cubicBezTo>
                  <a:cubicBezTo>
                    <a:pt x="0" y="29728"/>
                    <a:pt x="29855" y="0"/>
                    <a:pt x="66699" y="0"/>
                  </a:cubicBezTo>
                  <a:cubicBezTo>
                    <a:pt x="103544" y="0"/>
                    <a:pt x="133398" y="29728"/>
                    <a:pt x="133398" y="6641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47" name="Google Shape;3085;p179">
              <a:extLst>
                <a:ext uri="{FF2B5EF4-FFF2-40B4-BE49-F238E27FC236}">
                  <a16:creationId xmlns:a16="http://schemas.microsoft.com/office/drawing/2014/main" id="{7AE55C00-6066-A2C6-49A8-F943CD58F502}"/>
                </a:ext>
              </a:extLst>
            </p:cNvPr>
            <p:cNvSpPr/>
            <p:nvPr/>
          </p:nvSpPr>
          <p:spPr>
            <a:xfrm>
              <a:off x="17195669" y="6700280"/>
              <a:ext cx="133398" cy="132834"/>
            </a:xfrm>
            <a:custGeom>
              <a:avLst/>
              <a:gdLst/>
              <a:ahLst/>
              <a:cxnLst/>
              <a:rect l="l" t="t" r="r" b="b"/>
              <a:pathLst>
                <a:path w="133398" h="132834" extrusionOk="0">
                  <a:moveTo>
                    <a:pt x="133398" y="66417"/>
                  </a:moveTo>
                  <a:cubicBezTo>
                    <a:pt x="133398" y="103106"/>
                    <a:pt x="103544" y="132834"/>
                    <a:pt x="66699" y="132834"/>
                  </a:cubicBezTo>
                  <a:cubicBezTo>
                    <a:pt x="29855" y="132834"/>
                    <a:pt x="0" y="103106"/>
                    <a:pt x="0" y="66417"/>
                  </a:cubicBezTo>
                  <a:cubicBezTo>
                    <a:pt x="0" y="29728"/>
                    <a:pt x="29855" y="0"/>
                    <a:pt x="66699" y="0"/>
                  </a:cubicBezTo>
                  <a:cubicBezTo>
                    <a:pt x="103544" y="0"/>
                    <a:pt x="133398" y="29728"/>
                    <a:pt x="133398" y="6641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48" name="Google Shape;3086;p179">
            <a:extLst>
              <a:ext uri="{FF2B5EF4-FFF2-40B4-BE49-F238E27FC236}">
                <a16:creationId xmlns:a16="http://schemas.microsoft.com/office/drawing/2014/main" id="{3F44A135-1A93-5AF3-F9A8-88DADBAF0C5E}"/>
              </a:ext>
            </a:extLst>
          </p:cNvPr>
          <p:cNvGrpSpPr/>
          <p:nvPr/>
        </p:nvGrpSpPr>
        <p:grpSpPr>
          <a:xfrm>
            <a:off x="7292161" y="3289640"/>
            <a:ext cx="518062" cy="517999"/>
            <a:chOff x="14583528" y="6579280"/>
            <a:chExt cx="1036123" cy="1035997"/>
          </a:xfrm>
        </p:grpSpPr>
        <p:grpSp>
          <p:nvGrpSpPr>
            <p:cNvPr id="3449" name="Google Shape;3087;p179">
              <a:extLst>
                <a:ext uri="{FF2B5EF4-FFF2-40B4-BE49-F238E27FC236}">
                  <a16:creationId xmlns:a16="http://schemas.microsoft.com/office/drawing/2014/main" id="{B5F4B266-E2EF-29FF-1437-9577EBE8B761}"/>
                </a:ext>
              </a:extLst>
            </p:cNvPr>
            <p:cNvGrpSpPr/>
            <p:nvPr/>
          </p:nvGrpSpPr>
          <p:grpSpPr>
            <a:xfrm>
              <a:off x="14583528" y="6579280"/>
              <a:ext cx="1036123" cy="1035997"/>
              <a:chOff x="14583528" y="6579280"/>
              <a:chExt cx="1036123" cy="1035997"/>
            </a:xfrm>
          </p:grpSpPr>
          <p:sp>
            <p:nvSpPr>
              <p:cNvPr id="3451" name="Google Shape;3088;p179">
                <a:extLst>
                  <a:ext uri="{FF2B5EF4-FFF2-40B4-BE49-F238E27FC236}">
                    <a16:creationId xmlns:a16="http://schemas.microsoft.com/office/drawing/2014/main" id="{ECBD0BAF-E1B8-8050-3445-3384C195E62D}"/>
                  </a:ext>
                </a:extLst>
              </p:cNvPr>
              <p:cNvSpPr/>
              <p:nvPr/>
            </p:nvSpPr>
            <p:spPr>
              <a:xfrm>
                <a:off x="14583528" y="6579280"/>
                <a:ext cx="888771" cy="888771"/>
              </a:xfrm>
              <a:custGeom>
                <a:avLst/>
                <a:gdLst/>
                <a:ahLst/>
                <a:cxnLst/>
                <a:rect l="l" t="t" r="r" b="b"/>
                <a:pathLst>
                  <a:path w="888771" h="888771" extrusionOk="0">
                    <a:moveTo>
                      <a:pt x="888200" y="466599"/>
                    </a:moveTo>
                    <a:cubicBezTo>
                      <a:pt x="875989" y="711704"/>
                      <a:pt x="667392" y="900537"/>
                      <a:pt x="422287" y="888200"/>
                    </a:cubicBezTo>
                    <a:cubicBezTo>
                      <a:pt x="177182" y="875989"/>
                      <a:pt x="-11651" y="667392"/>
                      <a:pt x="560" y="422287"/>
                    </a:cubicBezTo>
                    <a:cubicBezTo>
                      <a:pt x="12897" y="177182"/>
                      <a:pt x="221495" y="-11651"/>
                      <a:pt x="466599" y="560"/>
                    </a:cubicBezTo>
                    <a:cubicBezTo>
                      <a:pt x="711704" y="12772"/>
                      <a:pt x="900537" y="221369"/>
                      <a:pt x="888200" y="46647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52" name="Google Shape;3089;p179">
                <a:extLst>
                  <a:ext uri="{FF2B5EF4-FFF2-40B4-BE49-F238E27FC236}">
                    <a16:creationId xmlns:a16="http://schemas.microsoft.com/office/drawing/2014/main" id="{9F10B4AA-8061-8F93-73C3-AA5B3D9A07E9}"/>
                  </a:ext>
                </a:extLst>
              </p:cNvPr>
              <p:cNvSpPr/>
              <p:nvPr/>
            </p:nvSpPr>
            <p:spPr>
              <a:xfrm>
                <a:off x="15273831" y="7269457"/>
                <a:ext cx="345820" cy="345820"/>
              </a:xfrm>
              <a:custGeom>
                <a:avLst/>
                <a:gdLst/>
                <a:ahLst/>
                <a:cxnLst/>
                <a:rect l="l" t="t" r="r" b="b"/>
                <a:pathLst>
                  <a:path w="345820" h="345820" extrusionOk="0">
                    <a:moveTo>
                      <a:pt x="137596" y="0"/>
                    </a:moveTo>
                    <a:lnTo>
                      <a:pt x="307042" y="147667"/>
                    </a:lnTo>
                    <a:cubicBezTo>
                      <a:pt x="356390" y="190721"/>
                      <a:pt x="359034" y="266506"/>
                      <a:pt x="312707" y="312707"/>
                    </a:cubicBezTo>
                    <a:lnTo>
                      <a:pt x="312707" y="312707"/>
                    </a:lnTo>
                    <a:cubicBezTo>
                      <a:pt x="266380" y="359034"/>
                      <a:pt x="190595" y="356390"/>
                      <a:pt x="147667" y="307042"/>
                    </a:cubicBezTo>
                    <a:lnTo>
                      <a:pt x="0" y="13759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450" name="Google Shape;3090;p179">
              <a:extLst>
                <a:ext uri="{FF2B5EF4-FFF2-40B4-BE49-F238E27FC236}">
                  <a16:creationId xmlns:a16="http://schemas.microsoft.com/office/drawing/2014/main" id="{69006109-B99C-B9AE-4F8E-79DA6627F969}"/>
                </a:ext>
              </a:extLst>
            </p:cNvPr>
            <p:cNvSpPr/>
            <p:nvPr/>
          </p:nvSpPr>
          <p:spPr>
            <a:xfrm rot="-4601629">
              <a:off x="14742972" y="6736277"/>
              <a:ext cx="573665" cy="573665"/>
            </a:xfrm>
            <a:custGeom>
              <a:avLst/>
              <a:gdLst/>
              <a:ahLst/>
              <a:cxnLst/>
              <a:rect l="l" t="t" r="r" b="b"/>
              <a:pathLst>
                <a:path w="574051" h="574051" extrusionOk="0">
                  <a:moveTo>
                    <a:pt x="574051" y="287026"/>
                  </a:moveTo>
                  <a:cubicBezTo>
                    <a:pt x="574051" y="445546"/>
                    <a:pt x="445545" y="574051"/>
                    <a:pt x="287026" y="574051"/>
                  </a:cubicBezTo>
                  <a:cubicBezTo>
                    <a:pt x="128506" y="574051"/>
                    <a:pt x="0" y="445546"/>
                    <a:pt x="0" y="287026"/>
                  </a:cubicBezTo>
                  <a:cubicBezTo>
                    <a:pt x="0" y="128506"/>
                    <a:pt x="128506" y="0"/>
                    <a:pt x="287026" y="0"/>
                  </a:cubicBezTo>
                  <a:cubicBezTo>
                    <a:pt x="445545" y="0"/>
                    <a:pt x="574051" y="128506"/>
                    <a:pt x="574051" y="28702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53" name="Google Shape;3091;p179">
            <a:extLst>
              <a:ext uri="{FF2B5EF4-FFF2-40B4-BE49-F238E27FC236}">
                <a16:creationId xmlns:a16="http://schemas.microsoft.com/office/drawing/2014/main" id="{31EAD081-E928-E1E2-7239-5BD57A9EBBDD}"/>
              </a:ext>
            </a:extLst>
          </p:cNvPr>
          <p:cNvGrpSpPr/>
          <p:nvPr/>
        </p:nvGrpSpPr>
        <p:grpSpPr>
          <a:xfrm>
            <a:off x="6500344" y="3303103"/>
            <a:ext cx="432270" cy="490466"/>
            <a:chOff x="12999894" y="6606206"/>
            <a:chExt cx="864540" cy="980932"/>
          </a:xfrm>
        </p:grpSpPr>
        <p:grpSp>
          <p:nvGrpSpPr>
            <p:cNvPr id="3454" name="Google Shape;3092;p179">
              <a:extLst>
                <a:ext uri="{FF2B5EF4-FFF2-40B4-BE49-F238E27FC236}">
                  <a16:creationId xmlns:a16="http://schemas.microsoft.com/office/drawing/2014/main" id="{8DC8126B-2E0E-EA1E-778A-23839E6AF849}"/>
                </a:ext>
              </a:extLst>
            </p:cNvPr>
            <p:cNvGrpSpPr/>
            <p:nvPr/>
          </p:nvGrpSpPr>
          <p:grpSpPr>
            <a:xfrm>
              <a:off x="12999894" y="6606206"/>
              <a:ext cx="864540" cy="980932"/>
              <a:chOff x="12999894" y="6606206"/>
              <a:chExt cx="864540" cy="980932"/>
            </a:xfrm>
          </p:grpSpPr>
          <p:sp>
            <p:nvSpPr>
              <p:cNvPr id="3456" name="Google Shape;3093;p179">
                <a:extLst>
                  <a:ext uri="{FF2B5EF4-FFF2-40B4-BE49-F238E27FC236}">
                    <a16:creationId xmlns:a16="http://schemas.microsoft.com/office/drawing/2014/main" id="{3DF27AE4-EB46-A389-BA5C-D2AA6728733A}"/>
                  </a:ext>
                </a:extLst>
              </p:cNvPr>
              <p:cNvSpPr/>
              <p:nvPr/>
            </p:nvSpPr>
            <p:spPr>
              <a:xfrm>
                <a:off x="12999894" y="6606206"/>
                <a:ext cx="864540" cy="980932"/>
              </a:xfrm>
              <a:custGeom>
                <a:avLst/>
                <a:gdLst/>
                <a:ahLst/>
                <a:cxnLst/>
                <a:rect l="l" t="t" r="r" b="b"/>
                <a:pathLst>
                  <a:path w="864540" h="980932" extrusionOk="0">
                    <a:moveTo>
                      <a:pt x="864541" y="225662"/>
                    </a:moveTo>
                    <a:cubicBezTo>
                      <a:pt x="745974" y="213967"/>
                      <a:pt x="651524" y="119216"/>
                      <a:pt x="639881" y="0"/>
                    </a:cubicBezTo>
                    <a:lnTo>
                      <a:pt x="224659" y="0"/>
                    </a:lnTo>
                    <a:cubicBezTo>
                      <a:pt x="213017" y="119216"/>
                      <a:pt x="118686" y="213967"/>
                      <a:pt x="0" y="225662"/>
                    </a:cubicBezTo>
                    <a:lnTo>
                      <a:pt x="0" y="380798"/>
                    </a:lnTo>
                    <a:cubicBezTo>
                      <a:pt x="0" y="513856"/>
                      <a:pt x="40512" y="644408"/>
                      <a:pt x="119399" y="751213"/>
                    </a:cubicBezTo>
                    <a:cubicBezTo>
                      <a:pt x="202681" y="863865"/>
                      <a:pt x="308060" y="938569"/>
                      <a:pt x="432211" y="980933"/>
                    </a:cubicBezTo>
                    <a:cubicBezTo>
                      <a:pt x="556362" y="938569"/>
                      <a:pt x="661741" y="863746"/>
                      <a:pt x="745023" y="751213"/>
                    </a:cubicBezTo>
                    <a:cubicBezTo>
                      <a:pt x="824028" y="644408"/>
                      <a:pt x="864422" y="513856"/>
                      <a:pt x="864422" y="380798"/>
                    </a:cubicBezTo>
                    <a:cubicBezTo>
                      <a:pt x="864422" y="380798"/>
                      <a:pt x="864422" y="225662"/>
                      <a:pt x="864422" y="22566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57" name="Google Shape;3094;p179">
                <a:extLst>
                  <a:ext uri="{FF2B5EF4-FFF2-40B4-BE49-F238E27FC236}">
                    <a16:creationId xmlns:a16="http://schemas.microsoft.com/office/drawing/2014/main" id="{7E0AF9B7-025F-0A98-195B-B6E9E7A6C1C3}"/>
                  </a:ext>
                </a:extLst>
              </p:cNvPr>
              <p:cNvSpPr/>
              <p:nvPr/>
            </p:nvSpPr>
            <p:spPr>
              <a:xfrm>
                <a:off x="13136876" y="6743799"/>
                <a:ext cx="590458" cy="695961"/>
              </a:xfrm>
              <a:custGeom>
                <a:avLst/>
                <a:gdLst/>
                <a:ahLst/>
                <a:cxnLst/>
                <a:rect l="l" t="t" r="r" b="b"/>
                <a:pathLst>
                  <a:path w="590458" h="695961" extrusionOk="0">
                    <a:moveTo>
                      <a:pt x="415222" y="0"/>
                    </a:moveTo>
                    <a:lnTo>
                      <a:pt x="190562" y="0"/>
                    </a:lnTo>
                    <a:cubicBezTo>
                      <a:pt x="151832" y="84966"/>
                      <a:pt x="84351" y="152629"/>
                      <a:pt x="0" y="191413"/>
                    </a:cubicBezTo>
                    <a:lnTo>
                      <a:pt x="0" y="242966"/>
                    </a:lnTo>
                    <a:cubicBezTo>
                      <a:pt x="0" y="349293"/>
                      <a:pt x="33503" y="452637"/>
                      <a:pt x="94212" y="534024"/>
                    </a:cubicBezTo>
                    <a:cubicBezTo>
                      <a:pt x="148862" y="607176"/>
                      <a:pt x="215036" y="660519"/>
                      <a:pt x="295229" y="695961"/>
                    </a:cubicBezTo>
                    <a:cubicBezTo>
                      <a:pt x="375541" y="660519"/>
                      <a:pt x="441596" y="607295"/>
                      <a:pt x="496247" y="534024"/>
                    </a:cubicBezTo>
                    <a:cubicBezTo>
                      <a:pt x="556956" y="452757"/>
                      <a:pt x="590459" y="349413"/>
                      <a:pt x="590459" y="243085"/>
                    </a:cubicBezTo>
                    <a:lnTo>
                      <a:pt x="590459" y="191532"/>
                    </a:lnTo>
                    <a:cubicBezTo>
                      <a:pt x="590459" y="191532"/>
                      <a:pt x="456091" y="136996"/>
                      <a:pt x="415103" y="11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455" name="Google Shape;3095;p179">
              <a:extLst>
                <a:ext uri="{FF2B5EF4-FFF2-40B4-BE49-F238E27FC236}">
                  <a16:creationId xmlns:a16="http://schemas.microsoft.com/office/drawing/2014/main" id="{2DB7202B-87DE-BDA1-9DAD-E7F7E73A6B7F}"/>
                </a:ext>
              </a:extLst>
            </p:cNvPr>
            <p:cNvSpPr/>
            <p:nvPr/>
          </p:nvSpPr>
          <p:spPr>
            <a:xfrm>
              <a:off x="13296549" y="6995118"/>
              <a:ext cx="288932" cy="170052"/>
            </a:xfrm>
            <a:custGeom>
              <a:avLst/>
              <a:gdLst/>
              <a:ahLst/>
              <a:cxnLst/>
              <a:rect l="l" t="t" r="r" b="b"/>
              <a:pathLst>
                <a:path w="288932" h="170052" extrusionOk="0">
                  <a:moveTo>
                    <a:pt x="288933" y="0"/>
                  </a:moveTo>
                  <a:lnTo>
                    <a:pt x="119636" y="170052"/>
                  </a:lnTo>
                  <a:lnTo>
                    <a:pt x="0" y="5119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58" name="Google Shape;3096;p179">
            <a:extLst>
              <a:ext uri="{FF2B5EF4-FFF2-40B4-BE49-F238E27FC236}">
                <a16:creationId xmlns:a16="http://schemas.microsoft.com/office/drawing/2014/main" id="{77258796-A92F-3E47-AE5D-49C57CD30F3C}"/>
              </a:ext>
            </a:extLst>
          </p:cNvPr>
          <p:cNvGrpSpPr/>
          <p:nvPr/>
        </p:nvGrpSpPr>
        <p:grpSpPr>
          <a:xfrm>
            <a:off x="3977343" y="3326584"/>
            <a:ext cx="443523" cy="443523"/>
            <a:chOff x="7953891" y="6653168"/>
            <a:chExt cx="887045" cy="887045"/>
          </a:xfrm>
        </p:grpSpPr>
        <p:sp>
          <p:nvSpPr>
            <p:cNvPr id="3459" name="Google Shape;3097;p179">
              <a:extLst>
                <a:ext uri="{FF2B5EF4-FFF2-40B4-BE49-F238E27FC236}">
                  <a16:creationId xmlns:a16="http://schemas.microsoft.com/office/drawing/2014/main" id="{94DFEF5F-5996-FD6B-D3DD-5A39DE7F1380}"/>
                </a:ext>
              </a:extLst>
            </p:cNvPr>
            <p:cNvSpPr/>
            <p:nvPr/>
          </p:nvSpPr>
          <p:spPr>
            <a:xfrm>
              <a:off x="8294046" y="6821731"/>
              <a:ext cx="143478" cy="12118"/>
            </a:xfrm>
            <a:custGeom>
              <a:avLst/>
              <a:gdLst/>
              <a:ahLst/>
              <a:cxnLst/>
              <a:rect l="l" t="t" r="r" b="b"/>
              <a:pathLst>
                <a:path w="143478" h="12118" extrusionOk="0">
                  <a:moveTo>
                    <a:pt x="0" y="0"/>
                  </a:moveTo>
                  <a:lnTo>
                    <a:pt x="14347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460" name="Google Shape;3098;p179">
              <a:extLst>
                <a:ext uri="{FF2B5EF4-FFF2-40B4-BE49-F238E27FC236}">
                  <a16:creationId xmlns:a16="http://schemas.microsoft.com/office/drawing/2014/main" id="{F7525E2A-8222-C870-4B3E-D09B0B3F098F}"/>
                </a:ext>
              </a:extLst>
            </p:cNvPr>
            <p:cNvGrpSpPr/>
            <p:nvPr/>
          </p:nvGrpSpPr>
          <p:grpSpPr>
            <a:xfrm>
              <a:off x="7953891" y="6653168"/>
              <a:ext cx="887045" cy="887045"/>
              <a:chOff x="7953891" y="6653168"/>
              <a:chExt cx="887045" cy="887045"/>
            </a:xfrm>
          </p:grpSpPr>
          <p:sp>
            <p:nvSpPr>
              <p:cNvPr id="3461" name="Google Shape;3099;p179">
                <a:extLst>
                  <a:ext uri="{FF2B5EF4-FFF2-40B4-BE49-F238E27FC236}">
                    <a16:creationId xmlns:a16="http://schemas.microsoft.com/office/drawing/2014/main" id="{95A917E8-16F9-0D1F-65CA-F34CF31E41CF}"/>
                  </a:ext>
                </a:extLst>
              </p:cNvPr>
              <p:cNvSpPr/>
              <p:nvPr/>
            </p:nvSpPr>
            <p:spPr>
              <a:xfrm>
                <a:off x="7953891" y="6653168"/>
                <a:ext cx="337004" cy="337004"/>
              </a:xfrm>
              <a:custGeom>
                <a:avLst/>
                <a:gdLst/>
                <a:ahLst/>
                <a:cxnLst/>
                <a:rect l="l" t="t" r="r" b="b"/>
                <a:pathLst>
                  <a:path w="337004" h="337004" extrusionOk="0">
                    <a:moveTo>
                      <a:pt x="0" y="0"/>
                    </a:moveTo>
                    <a:lnTo>
                      <a:pt x="337005" y="0"/>
                    </a:lnTo>
                    <a:lnTo>
                      <a:pt x="337005" y="337005"/>
                    </a:lnTo>
                    <a:lnTo>
                      <a:pt x="0" y="33700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2" name="Google Shape;3100;p179">
                <a:extLst>
                  <a:ext uri="{FF2B5EF4-FFF2-40B4-BE49-F238E27FC236}">
                    <a16:creationId xmlns:a16="http://schemas.microsoft.com/office/drawing/2014/main" id="{253AA269-3E1C-1304-D9B7-C49557C4F937}"/>
                  </a:ext>
                </a:extLst>
              </p:cNvPr>
              <p:cNvSpPr/>
              <p:nvPr/>
            </p:nvSpPr>
            <p:spPr>
              <a:xfrm>
                <a:off x="8503932" y="6653168"/>
                <a:ext cx="337004" cy="337004"/>
              </a:xfrm>
              <a:custGeom>
                <a:avLst/>
                <a:gdLst/>
                <a:ahLst/>
                <a:cxnLst/>
                <a:rect l="l" t="t" r="r" b="b"/>
                <a:pathLst>
                  <a:path w="337004" h="337004" extrusionOk="0">
                    <a:moveTo>
                      <a:pt x="0" y="0"/>
                    </a:moveTo>
                    <a:lnTo>
                      <a:pt x="337005" y="0"/>
                    </a:lnTo>
                    <a:lnTo>
                      <a:pt x="337005" y="337005"/>
                    </a:lnTo>
                    <a:lnTo>
                      <a:pt x="0" y="33700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3" name="Google Shape;3101;p179">
                <a:extLst>
                  <a:ext uri="{FF2B5EF4-FFF2-40B4-BE49-F238E27FC236}">
                    <a16:creationId xmlns:a16="http://schemas.microsoft.com/office/drawing/2014/main" id="{CA9C2CB8-5589-07AC-EFF2-6CD20EB7E1B7}"/>
                  </a:ext>
                </a:extLst>
              </p:cNvPr>
              <p:cNvSpPr/>
              <p:nvPr/>
            </p:nvSpPr>
            <p:spPr>
              <a:xfrm>
                <a:off x="7953891" y="7203209"/>
                <a:ext cx="337004" cy="337004"/>
              </a:xfrm>
              <a:custGeom>
                <a:avLst/>
                <a:gdLst/>
                <a:ahLst/>
                <a:cxnLst/>
                <a:rect l="l" t="t" r="r" b="b"/>
                <a:pathLst>
                  <a:path w="337004" h="337004" extrusionOk="0">
                    <a:moveTo>
                      <a:pt x="0" y="0"/>
                    </a:moveTo>
                    <a:lnTo>
                      <a:pt x="337005" y="0"/>
                    </a:lnTo>
                    <a:lnTo>
                      <a:pt x="337005" y="337005"/>
                    </a:lnTo>
                    <a:lnTo>
                      <a:pt x="0" y="33700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4" name="Google Shape;3102;p179">
                <a:extLst>
                  <a:ext uri="{FF2B5EF4-FFF2-40B4-BE49-F238E27FC236}">
                    <a16:creationId xmlns:a16="http://schemas.microsoft.com/office/drawing/2014/main" id="{1891C4D4-98C9-2B42-C2EF-90C60BA670E7}"/>
                  </a:ext>
                </a:extLst>
              </p:cNvPr>
              <p:cNvSpPr/>
              <p:nvPr/>
            </p:nvSpPr>
            <p:spPr>
              <a:xfrm>
                <a:off x="8503932" y="7203209"/>
                <a:ext cx="337004" cy="337004"/>
              </a:xfrm>
              <a:custGeom>
                <a:avLst/>
                <a:gdLst/>
                <a:ahLst/>
                <a:cxnLst/>
                <a:rect l="l" t="t" r="r" b="b"/>
                <a:pathLst>
                  <a:path w="337004" h="337004" extrusionOk="0">
                    <a:moveTo>
                      <a:pt x="0" y="0"/>
                    </a:moveTo>
                    <a:lnTo>
                      <a:pt x="337005" y="0"/>
                    </a:lnTo>
                    <a:lnTo>
                      <a:pt x="337005" y="337005"/>
                    </a:lnTo>
                    <a:lnTo>
                      <a:pt x="0" y="33700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5" name="Google Shape;3103;p179">
                <a:extLst>
                  <a:ext uri="{FF2B5EF4-FFF2-40B4-BE49-F238E27FC236}">
                    <a16:creationId xmlns:a16="http://schemas.microsoft.com/office/drawing/2014/main" id="{36585C75-8094-5487-2780-7E31BBC93C86}"/>
                  </a:ext>
                </a:extLst>
              </p:cNvPr>
              <p:cNvSpPr/>
              <p:nvPr/>
            </p:nvSpPr>
            <p:spPr>
              <a:xfrm>
                <a:off x="8674555" y="6995262"/>
                <a:ext cx="12118" cy="131966"/>
              </a:xfrm>
              <a:custGeom>
                <a:avLst/>
                <a:gdLst/>
                <a:ahLst/>
                <a:cxnLst/>
                <a:rect l="l" t="t" r="r" b="b"/>
                <a:pathLst>
                  <a:path w="12118" h="131966" extrusionOk="0">
                    <a:moveTo>
                      <a:pt x="0" y="131966"/>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6" name="Google Shape;3104;p179">
                <a:extLst>
                  <a:ext uri="{FF2B5EF4-FFF2-40B4-BE49-F238E27FC236}">
                    <a16:creationId xmlns:a16="http://schemas.microsoft.com/office/drawing/2014/main" id="{03A6C96F-EFF7-2409-EED4-4981D0233CEE}"/>
                  </a:ext>
                </a:extLst>
              </p:cNvPr>
              <p:cNvSpPr/>
              <p:nvPr/>
            </p:nvSpPr>
            <p:spPr>
              <a:xfrm>
                <a:off x="8349790" y="7366440"/>
                <a:ext cx="147235" cy="12118"/>
              </a:xfrm>
              <a:custGeom>
                <a:avLst/>
                <a:gdLst/>
                <a:ahLst/>
                <a:cxnLst/>
                <a:rect l="l" t="t" r="r" b="b"/>
                <a:pathLst>
                  <a:path w="147235" h="12118" extrusionOk="0">
                    <a:moveTo>
                      <a:pt x="147235"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67" name="Google Shape;3105;p179">
                <a:extLst>
                  <a:ext uri="{FF2B5EF4-FFF2-40B4-BE49-F238E27FC236}">
                    <a16:creationId xmlns:a16="http://schemas.microsoft.com/office/drawing/2014/main" id="{9E68670D-5B13-5206-E288-00CCB6C99D09}"/>
                  </a:ext>
                </a:extLst>
              </p:cNvPr>
              <p:cNvSpPr/>
              <p:nvPr/>
            </p:nvSpPr>
            <p:spPr>
              <a:xfrm>
                <a:off x="8112759" y="7060821"/>
                <a:ext cx="12118" cy="135844"/>
              </a:xfrm>
              <a:custGeom>
                <a:avLst/>
                <a:gdLst/>
                <a:ahLst/>
                <a:cxnLst/>
                <a:rect l="l" t="t" r="r" b="b"/>
                <a:pathLst>
                  <a:path w="12118" h="135844" extrusionOk="0">
                    <a:moveTo>
                      <a:pt x="0" y="0"/>
                    </a:moveTo>
                    <a:lnTo>
                      <a:pt x="0" y="13584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468" name="Google Shape;3106;p179">
            <a:extLst>
              <a:ext uri="{FF2B5EF4-FFF2-40B4-BE49-F238E27FC236}">
                <a16:creationId xmlns:a16="http://schemas.microsoft.com/office/drawing/2014/main" id="{DA6AB0F6-FC9F-3222-95AF-539C8AA9612C}"/>
              </a:ext>
            </a:extLst>
          </p:cNvPr>
          <p:cNvGrpSpPr/>
          <p:nvPr/>
        </p:nvGrpSpPr>
        <p:grpSpPr>
          <a:xfrm>
            <a:off x="5614803" y="3308082"/>
            <a:ext cx="528891" cy="481952"/>
            <a:chOff x="11228811" y="6616163"/>
            <a:chExt cx="1057781" cy="963904"/>
          </a:xfrm>
        </p:grpSpPr>
        <p:sp>
          <p:nvSpPr>
            <p:cNvPr id="3469" name="Google Shape;3107;p179">
              <a:extLst>
                <a:ext uri="{FF2B5EF4-FFF2-40B4-BE49-F238E27FC236}">
                  <a16:creationId xmlns:a16="http://schemas.microsoft.com/office/drawing/2014/main" id="{CEBD4C0B-F0F0-A7C3-53AB-0FD5A35EB3DF}"/>
                </a:ext>
              </a:extLst>
            </p:cNvPr>
            <p:cNvSpPr/>
            <p:nvPr/>
          </p:nvSpPr>
          <p:spPr>
            <a:xfrm>
              <a:off x="11646479" y="7470903"/>
              <a:ext cx="238753" cy="109164"/>
            </a:xfrm>
            <a:custGeom>
              <a:avLst/>
              <a:gdLst/>
              <a:ahLst/>
              <a:cxnLst/>
              <a:rect l="l" t="t" r="r" b="b"/>
              <a:pathLst>
                <a:path w="238753" h="109164" extrusionOk="0">
                  <a:moveTo>
                    <a:pt x="0" y="0"/>
                  </a:moveTo>
                  <a:lnTo>
                    <a:pt x="117998" y="109164"/>
                  </a:lnTo>
                  <a:lnTo>
                    <a:pt x="23875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0" name="Google Shape;3108;p179">
              <a:extLst>
                <a:ext uri="{FF2B5EF4-FFF2-40B4-BE49-F238E27FC236}">
                  <a16:creationId xmlns:a16="http://schemas.microsoft.com/office/drawing/2014/main" id="{4DCFF212-048B-E840-537C-35248DBDB347}"/>
                </a:ext>
              </a:extLst>
            </p:cNvPr>
            <p:cNvSpPr/>
            <p:nvPr/>
          </p:nvSpPr>
          <p:spPr>
            <a:xfrm>
              <a:off x="11764477" y="7169294"/>
              <a:ext cx="11991" cy="410773"/>
            </a:xfrm>
            <a:custGeom>
              <a:avLst/>
              <a:gdLst/>
              <a:ahLst/>
              <a:cxnLst/>
              <a:rect l="l" t="t" r="r" b="b"/>
              <a:pathLst>
                <a:path w="11991" h="410773" extrusionOk="0">
                  <a:moveTo>
                    <a:pt x="0" y="410774"/>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1" name="Google Shape;3109;p179">
              <a:extLst>
                <a:ext uri="{FF2B5EF4-FFF2-40B4-BE49-F238E27FC236}">
                  <a16:creationId xmlns:a16="http://schemas.microsoft.com/office/drawing/2014/main" id="{DBE91AC4-F125-08EC-D8F2-2C017F631894}"/>
                </a:ext>
              </a:extLst>
            </p:cNvPr>
            <p:cNvSpPr/>
            <p:nvPr/>
          </p:nvSpPr>
          <p:spPr>
            <a:xfrm>
              <a:off x="12047839" y="7470903"/>
              <a:ext cx="238753" cy="109164"/>
            </a:xfrm>
            <a:custGeom>
              <a:avLst/>
              <a:gdLst/>
              <a:ahLst/>
              <a:cxnLst/>
              <a:rect l="l" t="t" r="r" b="b"/>
              <a:pathLst>
                <a:path w="238753" h="109164" extrusionOk="0">
                  <a:moveTo>
                    <a:pt x="0" y="0"/>
                  </a:moveTo>
                  <a:lnTo>
                    <a:pt x="117998" y="109164"/>
                  </a:lnTo>
                  <a:lnTo>
                    <a:pt x="23875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2" name="Google Shape;3110;p179">
              <a:extLst>
                <a:ext uri="{FF2B5EF4-FFF2-40B4-BE49-F238E27FC236}">
                  <a16:creationId xmlns:a16="http://schemas.microsoft.com/office/drawing/2014/main" id="{6C88481C-1B28-EA8B-4017-B9B0D2BB9732}"/>
                </a:ext>
              </a:extLst>
            </p:cNvPr>
            <p:cNvSpPr/>
            <p:nvPr/>
          </p:nvSpPr>
          <p:spPr>
            <a:xfrm>
              <a:off x="11228811" y="7470903"/>
              <a:ext cx="238753" cy="109164"/>
            </a:xfrm>
            <a:custGeom>
              <a:avLst/>
              <a:gdLst/>
              <a:ahLst/>
              <a:cxnLst/>
              <a:rect l="l" t="t" r="r" b="b"/>
              <a:pathLst>
                <a:path w="238753" h="109164" extrusionOk="0">
                  <a:moveTo>
                    <a:pt x="238753" y="0"/>
                  </a:moveTo>
                  <a:lnTo>
                    <a:pt x="120756" y="109164"/>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3" name="Google Shape;3111;p179">
              <a:extLst>
                <a:ext uri="{FF2B5EF4-FFF2-40B4-BE49-F238E27FC236}">
                  <a16:creationId xmlns:a16="http://schemas.microsoft.com/office/drawing/2014/main" id="{E9A8CC3F-71FC-6ABD-E1A1-6077F81F51F5}"/>
                </a:ext>
              </a:extLst>
            </p:cNvPr>
            <p:cNvSpPr/>
            <p:nvPr/>
          </p:nvSpPr>
          <p:spPr>
            <a:xfrm>
              <a:off x="11349567" y="7321956"/>
              <a:ext cx="816269" cy="258111"/>
            </a:xfrm>
            <a:custGeom>
              <a:avLst/>
              <a:gdLst/>
              <a:ahLst/>
              <a:cxnLst/>
              <a:rect l="l" t="t" r="r" b="b"/>
              <a:pathLst>
                <a:path w="816269" h="258111" extrusionOk="0">
                  <a:moveTo>
                    <a:pt x="0" y="258111"/>
                  </a:moveTo>
                  <a:lnTo>
                    <a:pt x="0" y="0"/>
                  </a:lnTo>
                  <a:lnTo>
                    <a:pt x="816270" y="0"/>
                  </a:lnTo>
                  <a:lnTo>
                    <a:pt x="816270" y="25811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4" name="Google Shape;3112;p179">
              <a:extLst>
                <a:ext uri="{FF2B5EF4-FFF2-40B4-BE49-F238E27FC236}">
                  <a16:creationId xmlns:a16="http://schemas.microsoft.com/office/drawing/2014/main" id="{C2A85453-68BD-701E-1C5D-04F3ECE90ABB}"/>
                </a:ext>
              </a:extLst>
            </p:cNvPr>
            <p:cNvSpPr/>
            <p:nvPr/>
          </p:nvSpPr>
          <p:spPr>
            <a:xfrm>
              <a:off x="11433868" y="6616163"/>
              <a:ext cx="653183" cy="554208"/>
            </a:xfrm>
            <a:custGeom>
              <a:avLst/>
              <a:gdLst/>
              <a:ahLst/>
              <a:cxnLst/>
              <a:rect l="l" t="t" r="r" b="b"/>
              <a:pathLst>
                <a:path w="653183" h="554208" extrusionOk="0">
                  <a:moveTo>
                    <a:pt x="0" y="0"/>
                  </a:moveTo>
                  <a:lnTo>
                    <a:pt x="653184" y="0"/>
                  </a:lnTo>
                  <a:lnTo>
                    <a:pt x="653184" y="554209"/>
                  </a:lnTo>
                  <a:lnTo>
                    <a:pt x="0" y="55420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5" name="Google Shape;3113;p179">
              <a:extLst>
                <a:ext uri="{FF2B5EF4-FFF2-40B4-BE49-F238E27FC236}">
                  <a16:creationId xmlns:a16="http://schemas.microsoft.com/office/drawing/2014/main" id="{B2909AA7-3DE7-39AD-0943-137A7D29B414}"/>
                </a:ext>
              </a:extLst>
            </p:cNvPr>
            <p:cNvSpPr/>
            <p:nvPr/>
          </p:nvSpPr>
          <p:spPr>
            <a:xfrm>
              <a:off x="11433868" y="6800940"/>
              <a:ext cx="651025" cy="11982"/>
            </a:xfrm>
            <a:custGeom>
              <a:avLst/>
              <a:gdLst/>
              <a:ahLst/>
              <a:cxnLst/>
              <a:rect l="l" t="t" r="r" b="b"/>
              <a:pathLst>
                <a:path w="651025" h="11982" extrusionOk="0">
                  <a:moveTo>
                    <a:pt x="0" y="0"/>
                  </a:moveTo>
                  <a:lnTo>
                    <a:pt x="651025"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6" name="Google Shape;3114;p179">
              <a:extLst>
                <a:ext uri="{FF2B5EF4-FFF2-40B4-BE49-F238E27FC236}">
                  <a16:creationId xmlns:a16="http://schemas.microsoft.com/office/drawing/2014/main" id="{A13E7BB7-1BE4-5960-CCB4-80503CF48F14}"/>
                </a:ext>
              </a:extLst>
            </p:cNvPr>
            <p:cNvSpPr/>
            <p:nvPr/>
          </p:nvSpPr>
          <p:spPr>
            <a:xfrm>
              <a:off x="11433868" y="6985596"/>
              <a:ext cx="651025" cy="11982"/>
            </a:xfrm>
            <a:custGeom>
              <a:avLst/>
              <a:gdLst/>
              <a:ahLst/>
              <a:cxnLst/>
              <a:rect l="l" t="t" r="r" b="b"/>
              <a:pathLst>
                <a:path w="651025" h="11982" extrusionOk="0">
                  <a:moveTo>
                    <a:pt x="0" y="0"/>
                  </a:moveTo>
                  <a:lnTo>
                    <a:pt x="651025"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77" name="Google Shape;3115;p179">
            <a:extLst>
              <a:ext uri="{FF2B5EF4-FFF2-40B4-BE49-F238E27FC236}">
                <a16:creationId xmlns:a16="http://schemas.microsoft.com/office/drawing/2014/main" id="{BCC2460F-F0AB-5ACF-5ECD-E69D5A86EC5D}"/>
              </a:ext>
            </a:extLst>
          </p:cNvPr>
          <p:cNvGrpSpPr/>
          <p:nvPr/>
        </p:nvGrpSpPr>
        <p:grpSpPr>
          <a:xfrm>
            <a:off x="4777716" y="3296030"/>
            <a:ext cx="481281" cy="505080"/>
            <a:chOff x="9554637" y="6592059"/>
            <a:chExt cx="962562" cy="1010159"/>
          </a:xfrm>
        </p:grpSpPr>
        <p:sp>
          <p:nvSpPr>
            <p:cNvPr id="3478" name="Google Shape;3116;p179">
              <a:extLst>
                <a:ext uri="{FF2B5EF4-FFF2-40B4-BE49-F238E27FC236}">
                  <a16:creationId xmlns:a16="http://schemas.microsoft.com/office/drawing/2014/main" id="{513205C1-8F71-A8C3-B21D-7E0305977737}"/>
                </a:ext>
              </a:extLst>
            </p:cNvPr>
            <p:cNvSpPr/>
            <p:nvPr/>
          </p:nvSpPr>
          <p:spPr>
            <a:xfrm>
              <a:off x="9554637" y="6592059"/>
              <a:ext cx="962562" cy="1010159"/>
            </a:xfrm>
            <a:custGeom>
              <a:avLst/>
              <a:gdLst/>
              <a:ahLst/>
              <a:cxnLst/>
              <a:rect l="l" t="t" r="r" b="b"/>
              <a:pathLst>
                <a:path w="962562" h="1010159" extrusionOk="0">
                  <a:moveTo>
                    <a:pt x="494005" y="831996"/>
                  </a:moveTo>
                  <a:lnTo>
                    <a:pt x="220054" y="941277"/>
                  </a:lnTo>
                  <a:cubicBezTo>
                    <a:pt x="173972" y="959695"/>
                    <a:pt x="124008" y="925191"/>
                    <a:pt x="124008" y="875094"/>
                  </a:cubicBezTo>
                  <a:lnTo>
                    <a:pt x="124008" y="737205"/>
                  </a:lnTo>
                  <a:lnTo>
                    <a:pt x="16199" y="698650"/>
                  </a:lnTo>
                  <a:cubicBezTo>
                    <a:pt x="433" y="693002"/>
                    <a:pt x="-5145" y="673233"/>
                    <a:pt x="5405" y="659972"/>
                  </a:cubicBezTo>
                  <a:cubicBezTo>
                    <a:pt x="103513" y="536449"/>
                    <a:pt x="75985" y="531292"/>
                    <a:pt x="99269" y="366758"/>
                  </a:cubicBezTo>
                  <a:cubicBezTo>
                    <a:pt x="150688" y="54512"/>
                    <a:pt x="468053" y="-70485"/>
                    <a:pt x="742610" y="38918"/>
                  </a:cubicBezTo>
                  <a:cubicBezTo>
                    <a:pt x="906082" y="104118"/>
                    <a:pt x="997035" y="282772"/>
                    <a:pt x="950346" y="454305"/>
                  </a:cubicBezTo>
                  <a:cubicBezTo>
                    <a:pt x="913359" y="590353"/>
                    <a:pt x="830531" y="696440"/>
                    <a:pt x="755949" y="820332"/>
                  </a:cubicBezTo>
                  <a:lnTo>
                    <a:pt x="755949" y="1010160"/>
                  </a:lnTo>
                  <a:cubicBezTo>
                    <a:pt x="755949" y="1010160"/>
                    <a:pt x="755949" y="1010160"/>
                    <a:pt x="755949" y="1010160"/>
                  </a:cubicBezTo>
                  <a:lnTo>
                    <a:pt x="376979" y="1010160"/>
                  </a:lnTo>
                  <a:lnTo>
                    <a:pt x="376979" y="88454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79" name="Google Shape;3117;p179">
              <a:extLst>
                <a:ext uri="{FF2B5EF4-FFF2-40B4-BE49-F238E27FC236}">
                  <a16:creationId xmlns:a16="http://schemas.microsoft.com/office/drawing/2014/main" id="{E51D3BBD-833A-BDD8-FFCF-B3A670BBB124}"/>
                </a:ext>
              </a:extLst>
            </p:cNvPr>
            <p:cNvSpPr/>
            <p:nvPr/>
          </p:nvSpPr>
          <p:spPr>
            <a:xfrm>
              <a:off x="9937679" y="6850520"/>
              <a:ext cx="293717" cy="297389"/>
            </a:xfrm>
            <a:custGeom>
              <a:avLst/>
              <a:gdLst/>
              <a:ahLst/>
              <a:cxnLst/>
              <a:rect l="l" t="t" r="r" b="b"/>
              <a:pathLst>
                <a:path w="293717" h="297389" extrusionOk="0">
                  <a:moveTo>
                    <a:pt x="270070" y="0"/>
                  </a:moveTo>
                  <a:cubicBezTo>
                    <a:pt x="283130" y="0"/>
                    <a:pt x="293717" y="10720"/>
                    <a:pt x="293717" y="23943"/>
                  </a:cubicBezTo>
                  <a:lnTo>
                    <a:pt x="293717" y="273446"/>
                  </a:lnTo>
                  <a:cubicBezTo>
                    <a:pt x="293717" y="286669"/>
                    <a:pt x="283130" y="297389"/>
                    <a:pt x="270070" y="297389"/>
                  </a:cubicBezTo>
                  <a:lnTo>
                    <a:pt x="23648" y="297389"/>
                  </a:lnTo>
                  <a:cubicBezTo>
                    <a:pt x="10587" y="297389"/>
                    <a:pt x="0" y="286669"/>
                    <a:pt x="0" y="273446"/>
                  </a:cubicBezTo>
                  <a:lnTo>
                    <a:pt x="0" y="23943"/>
                  </a:lnTo>
                  <a:cubicBezTo>
                    <a:pt x="0" y="10720"/>
                    <a:pt x="10587" y="0"/>
                    <a:pt x="23648"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0" name="Google Shape;3118;p179">
              <a:extLst>
                <a:ext uri="{FF2B5EF4-FFF2-40B4-BE49-F238E27FC236}">
                  <a16:creationId xmlns:a16="http://schemas.microsoft.com/office/drawing/2014/main" id="{8B752FBF-1CDD-218B-C710-F4148FB8B917}"/>
                </a:ext>
              </a:extLst>
            </p:cNvPr>
            <p:cNvSpPr/>
            <p:nvPr/>
          </p:nvSpPr>
          <p:spPr>
            <a:xfrm>
              <a:off x="10144688" y="6723681"/>
              <a:ext cx="12127" cy="121681"/>
            </a:xfrm>
            <a:custGeom>
              <a:avLst/>
              <a:gdLst/>
              <a:ahLst/>
              <a:cxnLst/>
              <a:rect l="l" t="t" r="r" b="b"/>
              <a:pathLst>
                <a:path w="12127" h="121681" extrusionOk="0">
                  <a:moveTo>
                    <a:pt x="0" y="121681"/>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1" name="Google Shape;3119;p179">
              <a:extLst>
                <a:ext uri="{FF2B5EF4-FFF2-40B4-BE49-F238E27FC236}">
                  <a16:creationId xmlns:a16="http://schemas.microsoft.com/office/drawing/2014/main" id="{D9EFF764-825D-5062-A4DE-B09CE3320F91}"/>
                </a:ext>
              </a:extLst>
            </p:cNvPr>
            <p:cNvSpPr/>
            <p:nvPr/>
          </p:nvSpPr>
          <p:spPr>
            <a:xfrm>
              <a:off x="10024509" y="6723681"/>
              <a:ext cx="12127" cy="121681"/>
            </a:xfrm>
            <a:custGeom>
              <a:avLst/>
              <a:gdLst/>
              <a:ahLst/>
              <a:cxnLst/>
              <a:rect l="l" t="t" r="r" b="b"/>
              <a:pathLst>
                <a:path w="12127" h="121681" extrusionOk="0">
                  <a:moveTo>
                    <a:pt x="0" y="121681"/>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2" name="Google Shape;3120;p179">
              <a:extLst>
                <a:ext uri="{FF2B5EF4-FFF2-40B4-BE49-F238E27FC236}">
                  <a16:creationId xmlns:a16="http://schemas.microsoft.com/office/drawing/2014/main" id="{191F233B-A3C3-2501-32B5-FF2CA9BF7CA0}"/>
                </a:ext>
              </a:extLst>
            </p:cNvPr>
            <p:cNvSpPr/>
            <p:nvPr/>
          </p:nvSpPr>
          <p:spPr>
            <a:xfrm>
              <a:off x="10238430" y="7058643"/>
              <a:ext cx="116419" cy="12278"/>
            </a:xfrm>
            <a:custGeom>
              <a:avLst/>
              <a:gdLst/>
              <a:ahLst/>
              <a:cxnLst/>
              <a:rect l="l" t="t" r="r" b="b"/>
              <a:pathLst>
                <a:path w="116419" h="12278" extrusionOk="0">
                  <a:moveTo>
                    <a:pt x="0" y="0"/>
                  </a:moveTo>
                  <a:lnTo>
                    <a:pt x="11642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3" name="Google Shape;3121;p179">
              <a:extLst>
                <a:ext uri="{FF2B5EF4-FFF2-40B4-BE49-F238E27FC236}">
                  <a16:creationId xmlns:a16="http://schemas.microsoft.com/office/drawing/2014/main" id="{7AA61621-E138-01EF-C89C-8253ABBCBDBB}"/>
                </a:ext>
              </a:extLst>
            </p:cNvPr>
            <p:cNvSpPr/>
            <p:nvPr/>
          </p:nvSpPr>
          <p:spPr>
            <a:xfrm>
              <a:off x="10238430" y="6936962"/>
              <a:ext cx="116419" cy="12278"/>
            </a:xfrm>
            <a:custGeom>
              <a:avLst/>
              <a:gdLst/>
              <a:ahLst/>
              <a:cxnLst/>
              <a:rect l="l" t="t" r="r" b="b"/>
              <a:pathLst>
                <a:path w="116419" h="12278" extrusionOk="0">
                  <a:moveTo>
                    <a:pt x="0" y="0"/>
                  </a:moveTo>
                  <a:lnTo>
                    <a:pt x="11642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4" name="Google Shape;3122;p179">
              <a:extLst>
                <a:ext uri="{FF2B5EF4-FFF2-40B4-BE49-F238E27FC236}">
                  <a16:creationId xmlns:a16="http://schemas.microsoft.com/office/drawing/2014/main" id="{E4511735-DE61-78D3-671F-9E6A562C24B3}"/>
                </a:ext>
              </a:extLst>
            </p:cNvPr>
            <p:cNvSpPr/>
            <p:nvPr/>
          </p:nvSpPr>
          <p:spPr>
            <a:xfrm>
              <a:off x="10024024" y="7153557"/>
              <a:ext cx="12127" cy="117997"/>
            </a:xfrm>
            <a:custGeom>
              <a:avLst/>
              <a:gdLst/>
              <a:ahLst/>
              <a:cxnLst/>
              <a:rect l="l" t="t" r="r" b="b"/>
              <a:pathLst>
                <a:path w="12127" h="117997" extrusionOk="0">
                  <a:moveTo>
                    <a:pt x="0" y="0"/>
                  </a:moveTo>
                  <a:lnTo>
                    <a:pt x="0" y="11799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5" name="Google Shape;3123;p179">
              <a:extLst>
                <a:ext uri="{FF2B5EF4-FFF2-40B4-BE49-F238E27FC236}">
                  <a16:creationId xmlns:a16="http://schemas.microsoft.com/office/drawing/2014/main" id="{99C0F08F-37BE-F293-2509-8DBE23849255}"/>
                </a:ext>
              </a:extLst>
            </p:cNvPr>
            <p:cNvSpPr/>
            <p:nvPr/>
          </p:nvSpPr>
          <p:spPr>
            <a:xfrm>
              <a:off x="10144203" y="7153557"/>
              <a:ext cx="12127" cy="117997"/>
            </a:xfrm>
            <a:custGeom>
              <a:avLst/>
              <a:gdLst/>
              <a:ahLst/>
              <a:cxnLst/>
              <a:rect l="l" t="t" r="r" b="b"/>
              <a:pathLst>
                <a:path w="12127" h="117997" extrusionOk="0">
                  <a:moveTo>
                    <a:pt x="0" y="0"/>
                  </a:moveTo>
                  <a:lnTo>
                    <a:pt x="0" y="11799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6" name="Google Shape;3124;p179">
              <a:extLst>
                <a:ext uri="{FF2B5EF4-FFF2-40B4-BE49-F238E27FC236}">
                  <a16:creationId xmlns:a16="http://schemas.microsoft.com/office/drawing/2014/main" id="{0D9FDF7B-45FE-765B-E715-C5839DF1ECDA}"/>
                </a:ext>
              </a:extLst>
            </p:cNvPr>
            <p:cNvSpPr/>
            <p:nvPr/>
          </p:nvSpPr>
          <p:spPr>
            <a:xfrm>
              <a:off x="9813862" y="6936470"/>
              <a:ext cx="120179" cy="12278"/>
            </a:xfrm>
            <a:custGeom>
              <a:avLst/>
              <a:gdLst/>
              <a:ahLst/>
              <a:cxnLst/>
              <a:rect l="l" t="t" r="r" b="b"/>
              <a:pathLst>
                <a:path w="120179" h="12278" extrusionOk="0">
                  <a:moveTo>
                    <a:pt x="12017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87" name="Google Shape;3125;p179">
              <a:extLst>
                <a:ext uri="{FF2B5EF4-FFF2-40B4-BE49-F238E27FC236}">
                  <a16:creationId xmlns:a16="http://schemas.microsoft.com/office/drawing/2014/main" id="{898D9974-C072-3162-DB64-93D78B2F9E4B}"/>
                </a:ext>
              </a:extLst>
            </p:cNvPr>
            <p:cNvSpPr/>
            <p:nvPr/>
          </p:nvSpPr>
          <p:spPr>
            <a:xfrm>
              <a:off x="9813862" y="7058275"/>
              <a:ext cx="120179" cy="12278"/>
            </a:xfrm>
            <a:custGeom>
              <a:avLst/>
              <a:gdLst/>
              <a:ahLst/>
              <a:cxnLst/>
              <a:rect l="l" t="t" r="r" b="b"/>
              <a:pathLst>
                <a:path w="120179" h="12278" extrusionOk="0">
                  <a:moveTo>
                    <a:pt x="12017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88" name="Google Shape;3126;p179">
            <a:extLst>
              <a:ext uri="{FF2B5EF4-FFF2-40B4-BE49-F238E27FC236}">
                <a16:creationId xmlns:a16="http://schemas.microsoft.com/office/drawing/2014/main" id="{6C42BE59-3EE5-0704-B1CE-6926CDBE5FBE}"/>
              </a:ext>
            </a:extLst>
          </p:cNvPr>
          <p:cNvGrpSpPr/>
          <p:nvPr/>
        </p:nvGrpSpPr>
        <p:grpSpPr>
          <a:xfrm>
            <a:off x="3199034" y="3337444"/>
            <a:ext cx="421047" cy="421047"/>
            <a:chOff x="6397273" y="6674887"/>
            <a:chExt cx="842093" cy="842093"/>
          </a:xfrm>
        </p:grpSpPr>
        <p:sp>
          <p:nvSpPr>
            <p:cNvPr id="3489" name="Google Shape;3127;p179">
              <a:extLst>
                <a:ext uri="{FF2B5EF4-FFF2-40B4-BE49-F238E27FC236}">
                  <a16:creationId xmlns:a16="http://schemas.microsoft.com/office/drawing/2014/main" id="{7F472346-CADF-3875-419E-D07D620082B4}"/>
                </a:ext>
              </a:extLst>
            </p:cNvPr>
            <p:cNvSpPr/>
            <p:nvPr/>
          </p:nvSpPr>
          <p:spPr>
            <a:xfrm>
              <a:off x="6397273" y="6674887"/>
              <a:ext cx="332381" cy="332381"/>
            </a:xfrm>
            <a:custGeom>
              <a:avLst/>
              <a:gdLst/>
              <a:ahLst/>
              <a:cxnLst/>
              <a:rect l="l" t="t" r="r" b="b"/>
              <a:pathLst>
                <a:path w="332381" h="332381" extrusionOk="0">
                  <a:moveTo>
                    <a:pt x="0" y="0"/>
                  </a:moveTo>
                  <a:lnTo>
                    <a:pt x="332381" y="0"/>
                  </a:lnTo>
                  <a:lnTo>
                    <a:pt x="332381" y="332381"/>
                  </a:lnTo>
                  <a:lnTo>
                    <a:pt x="0" y="33238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90" name="Google Shape;3128;p179">
              <a:extLst>
                <a:ext uri="{FF2B5EF4-FFF2-40B4-BE49-F238E27FC236}">
                  <a16:creationId xmlns:a16="http://schemas.microsoft.com/office/drawing/2014/main" id="{5E85BB53-DF9A-B35D-DB22-8A0338BBC740}"/>
                </a:ext>
              </a:extLst>
            </p:cNvPr>
            <p:cNvSpPr/>
            <p:nvPr/>
          </p:nvSpPr>
          <p:spPr>
            <a:xfrm>
              <a:off x="6906985" y="6674887"/>
              <a:ext cx="332381" cy="332381"/>
            </a:xfrm>
            <a:custGeom>
              <a:avLst/>
              <a:gdLst/>
              <a:ahLst/>
              <a:cxnLst/>
              <a:rect l="l" t="t" r="r" b="b"/>
              <a:pathLst>
                <a:path w="332381" h="332381" extrusionOk="0">
                  <a:moveTo>
                    <a:pt x="0" y="0"/>
                  </a:moveTo>
                  <a:lnTo>
                    <a:pt x="332382" y="0"/>
                  </a:lnTo>
                  <a:lnTo>
                    <a:pt x="332382" y="332381"/>
                  </a:lnTo>
                  <a:lnTo>
                    <a:pt x="0" y="33238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91" name="Google Shape;3129;p179">
              <a:extLst>
                <a:ext uri="{FF2B5EF4-FFF2-40B4-BE49-F238E27FC236}">
                  <a16:creationId xmlns:a16="http://schemas.microsoft.com/office/drawing/2014/main" id="{83A11CE6-E21F-51F3-1661-46CF39E9768B}"/>
                </a:ext>
              </a:extLst>
            </p:cNvPr>
            <p:cNvSpPr/>
            <p:nvPr/>
          </p:nvSpPr>
          <p:spPr>
            <a:xfrm>
              <a:off x="6397273" y="7184599"/>
              <a:ext cx="332381" cy="332381"/>
            </a:xfrm>
            <a:custGeom>
              <a:avLst/>
              <a:gdLst/>
              <a:ahLst/>
              <a:cxnLst/>
              <a:rect l="l" t="t" r="r" b="b"/>
              <a:pathLst>
                <a:path w="332381" h="332381" extrusionOk="0">
                  <a:moveTo>
                    <a:pt x="0" y="0"/>
                  </a:moveTo>
                  <a:lnTo>
                    <a:pt x="332381" y="0"/>
                  </a:lnTo>
                  <a:lnTo>
                    <a:pt x="332381" y="332382"/>
                  </a:lnTo>
                  <a:lnTo>
                    <a:pt x="0" y="33238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92" name="Google Shape;3130;p179">
              <a:extLst>
                <a:ext uri="{FF2B5EF4-FFF2-40B4-BE49-F238E27FC236}">
                  <a16:creationId xmlns:a16="http://schemas.microsoft.com/office/drawing/2014/main" id="{126DDC98-DE8C-FD3D-DC73-F595B6344652}"/>
                </a:ext>
              </a:extLst>
            </p:cNvPr>
            <p:cNvSpPr/>
            <p:nvPr/>
          </p:nvSpPr>
          <p:spPr>
            <a:xfrm>
              <a:off x="6906985" y="7184599"/>
              <a:ext cx="332381" cy="332381"/>
            </a:xfrm>
            <a:custGeom>
              <a:avLst/>
              <a:gdLst/>
              <a:ahLst/>
              <a:cxnLst/>
              <a:rect l="l" t="t" r="r" b="b"/>
              <a:pathLst>
                <a:path w="332381" h="332381" extrusionOk="0">
                  <a:moveTo>
                    <a:pt x="0" y="0"/>
                  </a:moveTo>
                  <a:lnTo>
                    <a:pt x="332382" y="0"/>
                  </a:lnTo>
                  <a:lnTo>
                    <a:pt x="332382" y="332382"/>
                  </a:lnTo>
                  <a:lnTo>
                    <a:pt x="0" y="33238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93" name="Google Shape;3131;p179">
            <a:extLst>
              <a:ext uri="{FF2B5EF4-FFF2-40B4-BE49-F238E27FC236}">
                <a16:creationId xmlns:a16="http://schemas.microsoft.com/office/drawing/2014/main" id="{811F294F-74B4-733B-AA23-53B13C1A546E}"/>
              </a:ext>
            </a:extLst>
          </p:cNvPr>
          <p:cNvGrpSpPr/>
          <p:nvPr/>
        </p:nvGrpSpPr>
        <p:grpSpPr>
          <a:xfrm>
            <a:off x="2391189" y="3337298"/>
            <a:ext cx="451736" cy="423099"/>
            <a:chOff x="4781584" y="6674595"/>
            <a:chExt cx="903472" cy="846197"/>
          </a:xfrm>
        </p:grpSpPr>
        <p:sp>
          <p:nvSpPr>
            <p:cNvPr id="3494" name="Google Shape;3132;p179">
              <a:extLst>
                <a:ext uri="{FF2B5EF4-FFF2-40B4-BE49-F238E27FC236}">
                  <a16:creationId xmlns:a16="http://schemas.microsoft.com/office/drawing/2014/main" id="{EA048FAA-C2B5-BCB6-0565-BCD58E131A0B}"/>
                </a:ext>
              </a:extLst>
            </p:cNvPr>
            <p:cNvSpPr/>
            <p:nvPr/>
          </p:nvSpPr>
          <p:spPr>
            <a:xfrm>
              <a:off x="4781584" y="6674595"/>
              <a:ext cx="903472" cy="846197"/>
            </a:xfrm>
            <a:custGeom>
              <a:avLst/>
              <a:gdLst/>
              <a:ahLst/>
              <a:cxnLst/>
              <a:rect l="l" t="t" r="r" b="b"/>
              <a:pathLst>
                <a:path w="903472" h="846197" extrusionOk="0">
                  <a:moveTo>
                    <a:pt x="903472" y="148417"/>
                  </a:moveTo>
                  <a:lnTo>
                    <a:pt x="544754" y="499855"/>
                  </a:lnTo>
                  <a:lnTo>
                    <a:pt x="544754" y="761910"/>
                  </a:lnTo>
                  <a:lnTo>
                    <a:pt x="358719" y="846198"/>
                  </a:lnTo>
                  <a:lnTo>
                    <a:pt x="358719" y="499522"/>
                  </a:lnTo>
                  <a:lnTo>
                    <a:pt x="358719" y="499522"/>
                  </a:lnTo>
                  <a:lnTo>
                    <a:pt x="0" y="146977"/>
                  </a:lnTo>
                  <a:lnTo>
                    <a:pt x="0" y="0"/>
                  </a:lnTo>
                  <a:lnTo>
                    <a:pt x="903472" y="0"/>
                  </a:lnTo>
                  <a:lnTo>
                    <a:pt x="903472" y="14841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95" name="Google Shape;3133;p179">
              <a:extLst>
                <a:ext uri="{FF2B5EF4-FFF2-40B4-BE49-F238E27FC236}">
                  <a16:creationId xmlns:a16="http://schemas.microsoft.com/office/drawing/2014/main" id="{C4532A4B-EC15-94B4-E31E-F6AD5E000862}"/>
                </a:ext>
              </a:extLst>
            </p:cNvPr>
            <p:cNvSpPr/>
            <p:nvPr/>
          </p:nvSpPr>
          <p:spPr>
            <a:xfrm>
              <a:off x="4781584" y="6814484"/>
              <a:ext cx="899689" cy="11075"/>
            </a:xfrm>
            <a:custGeom>
              <a:avLst/>
              <a:gdLst/>
              <a:ahLst/>
              <a:cxnLst/>
              <a:rect l="l" t="t" r="r" b="b"/>
              <a:pathLst>
                <a:path w="899689" h="11075" extrusionOk="0">
                  <a:moveTo>
                    <a:pt x="0" y="0"/>
                  </a:moveTo>
                  <a:lnTo>
                    <a:pt x="89968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96" name="Google Shape;3134;p179">
            <a:extLst>
              <a:ext uri="{FF2B5EF4-FFF2-40B4-BE49-F238E27FC236}">
                <a16:creationId xmlns:a16="http://schemas.microsoft.com/office/drawing/2014/main" id="{1EE8E444-3E92-1DE3-8928-9B8E7DA465ED}"/>
              </a:ext>
            </a:extLst>
          </p:cNvPr>
          <p:cNvGrpSpPr/>
          <p:nvPr/>
        </p:nvGrpSpPr>
        <p:grpSpPr>
          <a:xfrm>
            <a:off x="1612960" y="3337028"/>
            <a:ext cx="422741" cy="420792"/>
            <a:chOff x="3225126" y="6674055"/>
            <a:chExt cx="845481" cy="841583"/>
          </a:xfrm>
        </p:grpSpPr>
        <p:grpSp>
          <p:nvGrpSpPr>
            <p:cNvPr id="3497" name="Google Shape;3135;p179">
              <a:extLst>
                <a:ext uri="{FF2B5EF4-FFF2-40B4-BE49-F238E27FC236}">
                  <a16:creationId xmlns:a16="http://schemas.microsoft.com/office/drawing/2014/main" id="{2132EA22-A91A-A106-C4CA-C9CF88242049}"/>
                </a:ext>
              </a:extLst>
            </p:cNvPr>
            <p:cNvGrpSpPr/>
            <p:nvPr/>
          </p:nvGrpSpPr>
          <p:grpSpPr>
            <a:xfrm>
              <a:off x="3225126" y="7303030"/>
              <a:ext cx="845481" cy="212608"/>
              <a:chOff x="3225126" y="7303030"/>
              <a:chExt cx="845481" cy="212608"/>
            </a:xfrm>
          </p:grpSpPr>
          <p:sp>
            <p:nvSpPr>
              <p:cNvPr id="3504" name="Google Shape;3136;p179">
                <a:extLst>
                  <a:ext uri="{FF2B5EF4-FFF2-40B4-BE49-F238E27FC236}">
                    <a16:creationId xmlns:a16="http://schemas.microsoft.com/office/drawing/2014/main" id="{3DA6CEF1-C8C6-C785-3664-5B1FB28AEF5F}"/>
                  </a:ext>
                </a:extLst>
              </p:cNvPr>
              <p:cNvSpPr/>
              <p:nvPr/>
            </p:nvSpPr>
            <p:spPr>
              <a:xfrm>
                <a:off x="3225126" y="7303030"/>
                <a:ext cx="845481" cy="212608"/>
              </a:xfrm>
              <a:custGeom>
                <a:avLst/>
                <a:gdLst/>
                <a:ahLst/>
                <a:cxnLst/>
                <a:rect l="l" t="t" r="r" b="b"/>
                <a:pathLst>
                  <a:path w="845481" h="212608" extrusionOk="0">
                    <a:moveTo>
                      <a:pt x="845376" y="23600"/>
                    </a:moveTo>
                    <a:lnTo>
                      <a:pt x="845376" y="189114"/>
                    </a:lnTo>
                    <a:cubicBezTo>
                      <a:pt x="845376" y="202073"/>
                      <a:pt x="834841" y="212608"/>
                      <a:pt x="821882" y="212608"/>
                    </a:cubicBezTo>
                    <a:lnTo>
                      <a:pt x="23494" y="212608"/>
                    </a:lnTo>
                    <a:cubicBezTo>
                      <a:pt x="10536" y="212608"/>
                      <a:pt x="0" y="202073"/>
                      <a:pt x="0" y="189114"/>
                    </a:cubicBezTo>
                    <a:lnTo>
                      <a:pt x="0" y="23494"/>
                    </a:lnTo>
                    <a:cubicBezTo>
                      <a:pt x="0" y="10536"/>
                      <a:pt x="10536" y="0"/>
                      <a:pt x="23494" y="0"/>
                    </a:cubicBezTo>
                    <a:lnTo>
                      <a:pt x="821987" y="211"/>
                    </a:lnTo>
                    <a:cubicBezTo>
                      <a:pt x="834946" y="211"/>
                      <a:pt x="845482" y="10746"/>
                      <a:pt x="845482" y="2370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05" name="Google Shape;3137;p179">
                <a:extLst>
                  <a:ext uri="{FF2B5EF4-FFF2-40B4-BE49-F238E27FC236}">
                    <a16:creationId xmlns:a16="http://schemas.microsoft.com/office/drawing/2014/main" id="{BFBC4616-9FE5-AF51-3C1C-94163F14201B}"/>
                  </a:ext>
                </a:extLst>
              </p:cNvPr>
              <p:cNvSpPr/>
              <p:nvPr/>
            </p:nvSpPr>
            <p:spPr>
              <a:xfrm>
                <a:off x="3878228" y="7409967"/>
                <a:ext cx="81018" cy="10535"/>
              </a:xfrm>
              <a:custGeom>
                <a:avLst/>
                <a:gdLst/>
                <a:ahLst/>
                <a:cxnLst/>
                <a:rect l="l" t="t" r="r" b="b"/>
                <a:pathLst>
                  <a:path w="81018" h="10535" extrusionOk="0">
                    <a:moveTo>
                      <a:pt x="8101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98" name="Google Shape;3138;p179">
              <a:extLst>
                <a:ext uri="{FF2B5EF4-FFF2-40B4-BE49-F238E27FC236}">
                  <a16:creationId xmlns:a16="http://schemas.microsoft.com/office/drawing/2014/main" id="{4DB00CFE-BF75-EE77-B2CC-7681BB737B65}"/>
                </a:ext>
              </a:extLst>
            </p:cNvPr>
            <p:cNvGrpSpPr/>
            <p:nvPr/>
          </p:nvGrpSpPr>
          <p:grpSpPr>
            <a:xfrm>
              <a:off x="3225126" y="6988543"/>
              <a:ext cx="845481" cy="212608"/>
              <a:chOff x="3225126" y="6988543"/>
              <a:chExt cx="845481" cy="212608"/>
            </a:xfrm>
          </p:grpSpPr>
          <p:sp>
            <p:nvSpPr>
              <p:cNvPr id="3502" name="Google Shape;3139;p179">
                <a:extLst>
                  <a:ext uri="{FF2B5EF4-FFF2-40B4-BE49-F238E27FC236}">
                    <a16:creationId xmlns:a16="http://schemas.microsoft.com/office/drawing/2014/main" id="{5E8467BC-D82E-4E8E-567A-7B7A0645C4BD}"/>
                  </a:ext>
                </a:extLst>
              </p:cNvPr>
              <p:cNvSpPr/>
              <p:nvPr/>
            </p:nvSpPr>
            <p:spPr>
              <a:xfrm>
                <a:off x="3225126" y="6988543"/>
                <a:ext cx="845481" cy="212608"/>
              </a:xfrm>
              <a:custGeom>
                <a:avLst/>
                <a:gdLst/>
                <a:ahLst/>
                <a:cxnLst/>
                <a:rect l="l" t="t" r="r" b="b"/>
                <a:pathLst>
                  <a:path w="845481" h="212608" extrusionOk="0">
                    <a:moveTo>
                      <a:pt x="845376" y="23600"/>
                    </a:moveTo>
                    <a:lnTo>
                      <a:pt x="845376" y="189114"/>
                    </a:lnTo>
                    <a:cubicBezTo>
                      <a:pt x="845376" y="202073"/>
                      <a:pt x="834841" y="212608"/>
                      <a:pt x="821882" y="212608"/>
                    </a:cubicBezTo>
                    <a:lnTo>
                      <a:pt x="23494" y="212608"/>
                    </a:lnTo>
                    <a:cubicBezTo>
                      <a:pt x="10536" y="212608"/>
                      <a:pt x="0" y="202073"/>
                      <a:pt x="0" y="189114"/>
                    </a:cubicBezTo>
                    <a:lnTo>
                      <a:pt x="0" y="23494"/>
                    </a:lnTo>
                    <a:cubicBezTo>
                      <a:pt x="0" y="10536"/>
                      <a:pt x="10536" y="0"/>
                      <a:pt x="23494" y="0"/>
                    </a:cubicBezTo>
                    <a:lnTo>
                      <a:pt x="821987" y="211"/>
                    </a:lnTo>
                    <a:cubicBezTo>
                      <a:pt x="834946" y="211"/>
                      <a:pt x="845482" y="10746"/>
                      <a:pt x="845482" y="2370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03" name="Google Shape;3140;p179">
                <a:extLst>
                  <a:ext uri="{FF2B5EF4-FFF2-40B4-BE49-F238E27FC236}">
                    <a16:creationId xmlns:a16="http://schemas.microsoft.com/office/drawing/2014/main" id="{739CAE02-2DE2-E5D2-4BF4-DBF0E52AE237}"/>
                  </a:ext>
                </a:extLst>
              </p:cNvPr>
              <p:cNvSpPr/>
              <p:nvPr/>
            </p:nvSpPr>
            <p:spPr>
              <a:xfrm>
                <a:off x="3878228" y="7095479"/>
                <a:ext cx="81018" cy="10535"/>
              </a:xfrm>
              <a:custGeom>
                <a:avLst/>
                <a:gdLst/>
                <a:ahLst/>
                <a:cxnLst/>
                <a:rect l="l" t="t" r="r" b="b"/>
                <a:pathLst>
                  <a:path w="81018" h="10535" extrusionOk="0">
                    <a:moveTo>
                      <a:pt x="8101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99" name="Google Shape;3141;p179">
              <a:extLst>
                <a:ext uri="{FF2B5EF4-FFF2-40B4-BE49-F238E27FC236}">
                  <a16:creationId xmlns:a16="http://schemas.microsoft.com/office/drawing/2014/main" id="{608E9C38-82F9-BB2B-034A-83A08ADB823B}"/>
                </a:ext>
              </a:extLst>
            </p:cNvPr>
            <p:cNvGrpSpPr/>
            <p:nvPr/>
          </p:nvGrpSpPr>
          <p:grpSpPr>
            <a:xfrm>
              <a:off x="3225126" y="6674055"/>
              <a:ext cx="845481" cy="212713"/>
              <a:chOff x="3225126" y="6674055"/>
              <a:chExt cx="845481" cy="212713"/>
            </a:xfrm>
          </p:grpSpPr>
          <p:sp>
            <p:nvSpPr>
              <p:cNvPr id="3500" name="Google Shape;3142;p179">
                <a:extLst>
                  <a:ext uri="{FF2B5EF4-FFF2-40B4-BE49-F238E27FC236}">
                    <a16:creationId xmlns:a16="http://schemas.microsoft.com/office/drawing/2014/main" id="{D924F480-89D0-2135-45D8-B8069A08C172}"/>
                  </a:ext>
                </a:extLst>
              </p:cNvPr>
              <p:cNvSpPr/>
              <p:nvPr/>
            </p:nvSpPr>
            <p:spPr>
              <a:xfrm>
                <a:off x="3225126" y="6674055"/>
                <a:ext cx="845481" cy="212713"/>
              </a:xfrm>
              <a:custGeom>
                <a:avLst/>
                <a:gdLst/>
                <a:ahLst/>
                <a:cxnLst/>
                <a:rect l="l" t="t" r="r" b="b"/>
                <a:pathLst>
                  <a:path w="845481" h="212713" extrusionOk="0">
                    <a:moveTo>
                      <a:pt x="845376" y="23705"/>
                    </a:moveTo>
                    <a:lnTo>
                      <a:pt x="845376" y="189219"/>
                    </a:lnTo>
                    <a:cubicBezTo>
                      <a:pt x="845376" y="202178"/>
                      <a:pt x="834841" y="212714"/>
                      <a:pt x="821882" y="212714"/>
                    </a:cubicBezTo>
                    <a:lnTo>
                      <a:pt x="23494" y="212714"/>
                    </a:lnTo>
                    <a:cubicBezTo>
                      <a:pt x="10536" y="212714"/>
                      <a:pt x="0" y="202178"/>
                      <a:pt x="0" y="189219"/>
                    </a:cubicBezTo>
                    <a:lnTo>
                      <a:pt x="0" y="23494"/>
                    </a:lnTo>
                    <a:cubicBezTo>
                      <a:pt x="0" y="10536"/>
                      <a:pt x="10536" y="0"/>
                      <a:pt x="23494" y="0"/>
                    </a:cubicBezTo>
                    <a:lnTo>
                      <a:pt x="821987" y="211"/>
                    </a:lnTo>
                    <a:cubicBezTo>
                      <a:pt x="834946" y="211"/>
                      <a:pt x="845482" y="10746"/>
                      <a:pt x="845482" y="2370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01" name="Google Shape;3143;p179">
                <a:extLst>
                  <a:ext uri="{FF2B5EF4-FFF2-40B4-BE49-F238E27FC236}">
                    <a16:creationId xmlns:a16="http://schemas.microsoft.com/office/drawing/2014/main" id="{646BFC75-B779-D050-81D0-100508527077}"/>
                  </a:ext>
                </a:extLst>
              </p:cNvPr>
              <p:cNvSpPr/>
              <p:nvPr/>
            </p:nvSpPr>
            <p:spPr>
              <a:xfrm>
                <a:off x="3878228" y="6781097"/>
                <a:ext cx="81018" cy="10535"/>
              </a:xfrm>
              <a:custGeom>
                <a:avLst/>
                <a:gdLst/>
                <a:ahLst/>
                <a:cxnLst/>
                <a:rect l="l" t="t" r="r" b="b"/>
                <a:pathLst>
                  <a:path w="81018" h="10535" extrusionOk="0">
                    <a:moveTo>
                      <a:pt x="8101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506" name="Google Shape;3144;p179">
            <a:extLst>
              <a:ext uri="{FF2B5EF4-FFF2-40B4-BE49-F238E27FC236}">
                <a16:creationId xmlns:a16="http://schemas.microsoft.com/office/drawing/2014/main" id="{98BD5F79-55E3-6407-C640-B4F962A7E740}"/>
              </a:ext>
            </a:extLst>
          </p:cNvPr>
          <p:cNvGrpSpPr/>
          <p:nvPr/>
        </p:nvGrpSpPr>
        <p:grpSpPr>
          <a:xfrm>
            <a:off x="755719" y="3337759"/>
            <a:ext cx="499868" cy="421641"/>
            <a:chOff x="1510643" y="6675517"/>
            <a:chExt cx="999736" cy="843281"/>
          </a:xfrm>
        </p:grpSpPr>
        <p:grpSp>
          <p:nvGrpSpPr>
            <p:cNvPr id="3507" name="Google Shape;3145;p179">
              <a:extLst>
                <a:ext uri="{FF2B5EF4-FFF2-40B4-BE49-F238E27FC236}">
                  <a16:creationId xmlns:a16="http://schemas.microsoft.com/office/drawing/2014/main" id="{09F04997-8214-64B5-EDC6-A8C55802726D}"/>
                </a:ext>
              </a:extLst>
            </p:cNvPr>
            <p:cNvGrpSpPr/>
            <p:nvPr/>
          </p:nvGrpSpPr>
          <p:grpSpPr>
            <a:xfrm>
              <a:off x="1782991" y="6944953"/>
              <a:ext cx="455160" cy="458716"/>
              <a:chOff x="1782991" y="6944953"/>
              <a:chExt cx="455160" cy="458716"/>
            </a:xfrm>
          </p:grpSpPr>
          <p:sp>
            <p:nvSpPr>
              <p:cNvPr id="3511" name="Google Shape;3146;p179">
                <a:extLst>
                  <a:ext uri="{FF2B5EF4-FFF2-40B4-BE49-F238E27FC236}">
                    <a16:creationId xmlns:a16="http://schemas.microsoft.com/office/drawing/2014/main" id="{EE3AD6F6-F164-55A5-A818-A32829BC0CC3}"/>
                  </a:ext>
                </a:extLst>
              </p:cNvPr>
              <p:cNvSpPr/>
              <p:nvPr/>
            </p:nvSpPr>
            <p:spPr>
              <a:xfrm>
                <a:off x="1782991" y="6944953"/>
                <a:ext cx="455160" cy="458716"/>
              </a:xfrm>
              <a:custGeom>
                <a:avLst/>
                <a:gdLst/>
                <a:ahLst/>
                <a:cxnLst/>
                <a:rect l="l" t="t" r="r" b="b"/>
                <a:pathLst>
                  <a:path w="455160" h="458716" extrusionOk="0">
                    <a:moveTo>
                      <a:pt x="420098" y="225639"/>
                    </a:moveTo>
                    <a:cubicBezTo>
                      <a:pt x="420098" y="208720"/>
                      <a:pt x="428194" y="193482"/>
                      <a:pt x="441052" y="184002"/>
                    </a:cubicBezTo>
                    <a:cubicBezTo>
                      <a:pt x="452125" y="175843"/>
                      <a:pt x="456173" y="161205"/>
                      <a:pt x="451530" y="148246"/>
                    </a:cubicBezTo>
                    <a:cubicBezTo>
                      <a:pt x="448196" y="138887"/>
                      <a:pt x="444386" y="129887"/>
                      <a:pt x="439981" y="121128"/>
                    </a:cubicBezTo>
                    <a:cubicBezTo>
                      <a:pt x="433671" y="108649"/>
                      <a:pt x="420217" y="101450"/>
                      <a:pt x="406525" y="103850"/>
                    </a:cubicBezTo>
                    <a:cubicBezTo>
                      <a:pt x="390453" y="106730"/>
                      <a:pt x="373427" y="101810"/>
                      <a:pt x="361164" y="89571"/>
                    </a:cubicBezTo>
                    <a:lnTo>
                      <a:pt x="361164" y="89571"/>
                    </a:lnTo>
                    <a:cubicBezTo>
                      <a:pt x="349615" y="77932"/>
                      <a:pt x="344615" y="61854"/>
                      <a:pt x="346639" y="46375"/>
                    </a:cubicBezTo>
                    <a:cubicBezTo>
                      <a:pt x="348425" y="32336"/>
                      <a:pt x="341758" y="18538"/>
                      <a:pt x="329018" y="12418"/>
                    </a:cubicBezTo>
                    <a:cubicBezTo>
                      <a:pt x="320208" y="8219"/>
                      <a:pt x="311040" y="4499"/>
                      <a:pt x="301635" y="1379"/>
                    </a:cubicBezTo>
                    <a:cubicBezTo>
                      <a:pt x="289610" y="-2580"/>
                      <a:pt x="273537" y="2219"/>
                      <a:pt x="266274" y="12778"/>
                    </a:cubicBezTo>
                    <a:cubicBezTo>
                      <a:pt x="256988" y="26457"/>
                      <a:pt x="241391" y="35336"/>
                      <a:pt x="223889" y="35336"/>
                    </a:cubicBezTo>
                    <a:cubicBezTo>
                      <a:pt x="206388" y="35336"/>
                      <a:pt x="191982" y="27177"/>
                      <a:pt x="182576" y="14218"/>
                    </a:cubicBezTo>
                    <a:cubicBezTo>
                      <a:pt x="174480" y="3059"/>
                      <a:pt x="159955" y="-1020"/>
                      <a:pt x="147096" y="3659"/>
                    </a:cubicBezTo>
                    <a:cubicBezTo>
                      <a:pt x="137810" y="7019"/>
                      <a:pt x="128881" y="10858"/>
                      <a:pt x="120189" y="15298"/>
                    </a:cubicBezTo>
                    <a:cubicBezTo>
                      <a:pt x="107807" y="21657"/>
                      <a:pt x="100664" y="35216"/>
                      <a:pt x="103045" y="49015"/>
                    </a:cubicBezTo>
                    <a:cubicBezTo>
                      <a:pt x="105902" y="65213"/>
                      <a:pt x="101021" y="82372"/>
                      <a:pt x="88877" y="94731"/>
                    </a:cubicBezTo>
                    <a:cubicBezTo>
                      <a:pt x="77328" y="106370"/>
                      <a:pt x="61374" y="111409"/>
                      <a:pt x="46016" y="109369"/>
                    </a:cubicBezTo>
                    <a:cubicBezTo>
                      <a:pt x="32086" y="107569"/>
                      <a:pt x="18394" y="114289"/>
                      <a:pt x="12322" y="127128"/>
                    </a:cubicBezTo>
                    <a:cubicBezTo>
                      <a:pt x="8155" y="136007"/>
                      <a:pt x="4464" y="145246"/>
                      <a:pt x="1369" y="154725"/>
                    </a:cubicBezTo>
                    <a:cubicBezTo>
                      <a:pt x="-2560" y="166844"/>
                      <a:pt x="2202" y="183042"/>
                      <a:pt x="12679" y="190362"/>
                    </a:cubicBezTo>
                    <a:cubicBezTo>
                      <a:pt x="26252" y="199721"/>
                      <a:pt x="35062" y="215439"/>
                      <a:pt x="35062" y="233078"/>
                    </a:cubicBezTo>
                    <a:cubicBezTo>
                      <a:pt x="35062" y="250716"/>
                      <a:pt x="26966" y="265235"/>
                      <a:pt x="14108" y="274714"/>
                    </a:cubicBezTo>
                    <a:cubicBezTo>
                      <a:pt x="3035" y="282873"/>
                      <a:pt x="-1013" y="297512"/>
                      <a:pt x="3631" y="310471"/>
                    </a:cubicBezTo>
                    <a:cubicBezTo>
                      <a:pt x="6964" y="319830"/>
                      <a:pt x="10774" y="328829"/>
                      <a:pt x="15179" y="337588"/>
                    </a:cubicBezTo>
                    <a:cubicBezTo>
                      <a:pt x="21490" y="350067"/>
                      <a:pt x="34943" y="357266"/>
                      <a:pt x="48635" y="354867"/>
                    </a:cubicBezTo>
                    <a:cubicBezTo>
                      <a:pt x="64708" y="351987"/>
                      <a:pt x="81733" y="356906"/>
                      <a:pt x="93996" y="369145"/>
                    </a:cubicBezTo>
                    <a:cubicBezTo>
                      <a:pt x="105545" y="380784"/>
                      <a:pt x="110545" y="396863"/>
                      <a:pt x="108521" y="412341"/>
                    </a:cubicBezTo>
                    <a:cubicBezTo>
                      <a:pt x="106736" y="426380"/>
                      <a:pt x="113403" y="440179"/>
                      <a:pt x="126142" y="446298"/>
                    </a:cubicBezTo>
                    <a:cubicBezTo>
                      <a:pt x="134952" y="450498"/>
                      <a:pt x="144120" y="454217"/>
                      <a:pt x="153526" y="457337"/>
                    </a:cubicBezTo>
                    <a:cubicBezTo>
                      <a:pt x="165551" y="461297"/>
                      <a:pt x="181624" y="456497"/>
                      <a:pt x="188886" y="445938"/>
                    </a:cubicBezTo>
                    <a:cubicBezTo>
                      <a:pt x="198173" y="432259"/>
                      <a:pt x="213769" y="423500"/>
                      <a:pt x="231271" y="423500"/>
                    </a:cubicBezTo>
                    <a:cubicBezTo>
                      <a:pt x="248773" y="423500"/>
                      <a:pt x="263179" y="431659"/>
                      <a:pt x="272584" y="444618"/>
                    </a:cubicBezTo>
                    <a:cubicBezTo>
                      <a:pt x="280680" y="455777"/>
                      <a:pt x="295206" y="459857"/>
                      <a:pt x="308064" y="455177"/>
                    </a:cubicBezTo>
                    <a:cubicBezTo>
                      <a:pt x="317350" y="451818"/>
                      <a:pt x="326280" y="447978"/>
                      <a:pt x="334971" y="443538"/>
                    </a:cubicBezTo>
                    <a:cubicBezTo>
                      <a:pt x="347353" y="437179"/>
                      <a:pt x="354497" y="423620"/>
                      <a:pt x="352116" y="409822"/>
                    </a:cubicBezTo>
                    <a:cubicBezTo>
                      <a:pt x="349258" y="393623"/>
                      <a:pt x="354140" y="376465"/>
                      <a:pt x="366284" y="364106"/>
                    </a:cubicBezTo>
                    <a:cubicBezTo>
                      <a:pt x="377832" y="352467"/>
                      <a:pt x="393786" y="347427"/>
                      <a:pt x="409145" y="349467"/>
                    </a:cubicBezTo>
                    <a:cubicBezTo>
                      <a:pt x="423075" y="351267"/>
                      <a:pt x="436766" y="344548"/>
                      <a:pt x="442838" y="331709"/>
                    </a:cubicBezTo>
                    <a:cubicBezTo>
                      <a:pt x="447005" y="322830"/>
                      <a:pt x="450696" y="313590"/>
                      <a:pt x="453792" y="304111"/>
                    </a:cubicBezTo>
                    <a:cubicBezTo>
                      <a:pt x="457721" y="291992"/>
                      <a:pt x="452958" y="275794"/>
                      <a:pt x="442481" y="268475"/>
                    </a:cubicBezTo>
                    <a:cubicBezTo>
                      <a:pt x="428909" y="259115"/>
                      <a:pt x="420098" y="243397"/>
                      <a:pt x="420098" y="22575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2" name="Google Shape;3147;p179">
                <a:extLst>
                  <a:ext uri="{FF2B5EF4-FFF2-40B4-BE49-F238E27FC236}">
                    <a16:creationId xmlns:a16="http://schemas.microsoft.com/office/drawing/2014/main" id="{9B631ACB-8858-57B7-BD6C-067AFE9A8081}"/>
                  </a:ext>
                </a:extLst>
              </p:cNvPr>
              <p:cNvSpPr/>
              <p:nvPr/>
            </p:nvSpPr>
            <p:spPr>
              <a:xfrm rot="-4699508">
                <a:off x="1906556" y="7069303"/>
                <a:ext cx="208260" cy="209887"/>
              </a:xfrm>
              <a:custGeom>
                <a:avLst/>
                <a:gdLst/>
                <a:ahLst/>
                <a:cxnLst/>
                <a:rect l="l" t="t" r="r" b="b"/>
                <a:pathLst>
                  <a:path w="208114" h="209740" extrusionOk="0">
                    <a:moveTo>
                      <a:pt x="208115" y="104870"/>
                    </a:moveTo>
                    <a:cubicBezTo>
                      <a:pt x="208115" y="162789"/>
                      <a:pt x="161527" y="209741"/>
                      <a:pt x="104057" y="209741"/>
                    </a:cubicBezTo>
                    <a:cubicBezTo>
                      <a:pt x="46588" y="209741"/>
                      <a:pt x="0" y="162789"/>
                      <a:pt x="0" y="104870"/>
                    </a:cubicBezTo>
                    <a:cubicBezTo>
                      <a:pt x="0" y="46952"/>
                      <a:pt x="46588" y="0"/>
                      <a:pt x="104057" y="0"/>
                    </a:cubicBezTo>
                    <a:cubicBezTo>
                      <a:pt x="161527" y="0"/>
                      <a:pt x="208115" y="46952"/>
                      <a:pt x="208115" y="10487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08" name="Google Shape;3148;p179">
              <a:extLst>
                <a:ext uri="{FF2B5EF4-FFF2-40B4-BE49-F238E27FC236}">
                  <a16:creationId xmlns:a16="http://schemas.microsoft.com/office/drawing/2014/main" id="{8976FDFB-C7ED-47A8-BD93-0A9C52AC1CF5}"/>
                </a:ext>
              </a:extLst>
            </p:cNvPr>
            <p:cNvGrpSpPr/>
            <p:nvPr/>
          </p:nvGrpSpPr>
          <p:grpSpPr>
            <a:xfrm>
              <a:off x="1510643" y="6675517"/>
              <a:ext cx="999736" cy="843281"/>
              <a:chOff x="1510643" y="6675517"/>
              <a:chExt cx="999736" cy="843281"/>
            </a:xfrm>
          </p:grpSpPr>
          <p:sp>
            <p:nvSpPr>
              <p:cNvPr id="3509" name="Google Shape;3149;p179">
                <a:extLst>
                  <a:ext uri="{FF2B5EF4-FFF2-40B4-BE49-F238E27FC236}">
                    <a16:creationId xmlns:a16="http://schemas.microsoft.com/office/drawing/2014/main" id="{1A25CD2B-821B-56C6-C53B-61139BAF0138}"/>
                  </a:ext>
                </a:extLst>
              </p:cNvPr>
              <p:cNvSpPr/>
              <p:nvPr/>
            </p:nvSpPr>
            <p:spPr>
              <a:xfrm>
                <a:off x="1510643" y="6675517"/>
                <a:ext cx="999736" cy="843281"/>
              </a:xfrm>
              <a:custGeom>
                <a:avLst/>
                <a:gdLst/>
                <a:ahLst/>
                <a:cxnLst/>
                <a:rect l="l" t="t" r="r" b="b"/>
                <a:pathLst>
                  <a:path w="999736" h="843281" extrusionOk="0">
                    <a:moveTo>
                      <a:pt x="988068" y="0"/>
                    </a:moveTo>
                    <a:cubicBezTo>
                      <a:pt x="994512" y="0"/>
                      <a:pt x="999736" y="5265"/>
                      <a:pt x="999736" y="11759"/>
                    </a:cubicBezTo>
                    <a:lnTo>
                      <a:pt x="999736" y="831523"/>
                    </a:lnTo>
                    <a:cubicBezTo>
                      <a:pt x="999736" y="838017"/>
                      <a:pt x="994512" y="843282"/>
                      <a:pt x="988068" y="843282"/>
                    </a:cubicBezTo>
                    <a:lnTo>
                      <a:pt x="11668" y="843282"/>
                    </a:lnTo>
                    <a:cubicBezTo>
                      <a:pt x="5224" y="843282"/>
                      <a:pt x="0" y="838017"/>
                      <a:pt x="0" y="831523"/>
                    </a:cubicBezTo>
                    <a:lnTo>
                      <a:pt x="0" y="11759"/>
                    </a:lnTo>
                    <a:cubicBezTo>
                      <a:pt x="0" y="5265"/>
                      <a:pt x="5224" y="0"/>
                      <a:pt x="11668"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0" name="Google Shape;3150;p179">
                <a:extLst>
                  <a:ext uri="{FF2B5EF4-FFF2-40B4-BE49-F238E27FC236}">
                    <a16:creationId xmlns:a16="http://schemas.microsoft.com/office/drawing/2014/main" id="{74A86B8E-21F4-402B-312A-7D7D760ECE2E}"/>
                  </a:ext>
                </a:extLst>
              </p:cNvPr>
              <p:cNvSpPr/>
              <p:nvPr/>
            </p:nvSpPr>
            <p:spPr>
              <a:xfrm>
                <a:off x="1510643" y="6832703"/>
                <a:ext cx="999736" cy="11998"/>
              </a:xfrm>
              <a:custGeom>
                <a:avLst/>
                <a:gdLst/>
                <a:ahLst/>
                <a:cxnLst/>
                <a:rect l="l" t="t" r="r" b="b"/>
                <a:pathLst>
                  <a:path w="999736" h="11998" extrusionOk="0">
                    <a:moveTo>
                      <a:pt x="0" y="0"/>
                    </a:moveTo>
                    <a:lnTo>
                      <a:pt x="99973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sp>
        <p:nvSpPr>
          <p:cNvPr id="3513" name="Google Shape;3151;p179">
            <a:extLst>
              <a:ext uri="{FF2B5EF4-FFF2-40B4-BE49-F238E27FC236}">
                <a16:creationId xmlns:a16="http://schemas.microsoft.com/office/drawing/2014/main" id="{7DA3E7EB-B0FF-E19E-82BF-262BF8FF1700}"/>
              </a:ext>
            </a:extLst>
          </p:cNvPr>
          <p:cNvSpPr/>
          <p:nvPr/>
        </p:nvSpPr>
        <p:spPr>
          <a:xfrm>
            <a:off x="10802084" y="2486483"/>
            <a:ext cx="468300" cy="491873"/>
          </a:xfrm>
          <a:custGeom>
            <a:avLst/>
            <a:gdLst/>
            <a:ahLst/>
            <a:cxnLst/>
            <a:rect l="l" t="t" r="r" b="b"/>
            <a:pathLst>
              <a:path w="936599" h="983746" extrusionOk="0">
                <a:moveTo>
                  <a:pt x="819286" y="315980"/>
                </a:moveTo>
                <a:lnTo>
                  <a:pt x="757624" y="0"/>
                </a:lnTo>
                <a:lnTo>
                  <a:pt x="684291" y="88575"/>
                </a:lnTo>
                <a:cubicBezTo>
                  <a:pt x="493648" y="-11579"/>
                  <a:pt x="252780" y="31395"/>
                  <a:pt x="109296" y="204725"/>
                </a:cubicBezTo>
                <a:cubicBezTo>
                  <a:pt x="-56706" y="405271"/>
                  <a:pt x="-30650" y="705017"/>
                  <a:pt x="167303" y="873094"/>
                </a:cubicBezTo>
                <a:cubicBezTo>
                  <a:pt x="365256" y="1041171"/>
                  <a:pt x="661419" y="1014790"/>
                  <a:pt x="827421" y="814243"/>
                </a:cubicBezTo>
                <a:cubicBezTo>
                  <a:pt x="904291" y="721371"/>
                  <a:pt x="939897" y="607131"/>
                  <a:pt x="936360" y="494682"/>
                </a:cubicBezTo>
                <a:lnTo>
                  <a:pt x="782265" y="492175"/>
                </a:lnTo>
                <a:cubicBezTo>
                  <a:pt x="786510" y="570125"/>
                  <a:pt x="763048" y="649866"/>
                  <a:pt x="709639" y="714328"/>
                </a:cubicBezTo>
                <a:cubicBezTo>
                  <a:pt x="598107" y="848981"/>
                  <a:pt x="399093" y="866767"/>
                  <a:pt x="266102" y="753840"/>
                </a:cubicBezTo>
                <a:cubicBezTo>
                  <a:pt x="132994" y="640914"/>
                  <a:pt x="115545" y="439412"/>
                  <a:pt x="227078" y="304759"/>
                </a:cubicBezTo>
                <a:cubicBezTo>
                  <a:pt x="315738" y="197682"/>
                  <a:pt x="459575" y="164854"/>
                  <a:pt x="581719" y="212603"/>
                </a:cubicBezTo>
                <a:lnTo>
                  <a:pt x="501311" y="309773"/>
                </a:lnTo>
                <a:lnTo>
                  <a:pt x="819404" y="31610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4" name="Google Shape;3152;p179">
            <a:extLst>
              <a:ext uri="{FF2B5EF4-FFF2-40B4-BE49-F238E27FC236}">
                <a16:creationId xmlns:a16="http://schemas.microsoft.com/office/drawing/2014/main" id="{38EB682F-B3D5-14D5-7506-BC1274CAEE00}"/>
              </a:ext>
            </a:extLst>
          </p:cNvPr>
          <p:cNvSpPr/>
          <p:nvPr/>
        </p:nvSpPr>
        <p:spPr>
          <a:xfrm>
            <a:off x="9927309" y="2477137"/>
            <a:ext cx="547820" cy="510673"/>
          </a:xfrm>
          <a:custGeom>
            <a:avLst/>
            <a:gdLst/>
            <a:ahLst/>
            <a:cxnLst/>
            <a:rect l="l" t="t" r="r" b="b"/>
            <a:pathLst>
              <a:path w="1095640" h="1021346" extrusionOk="0">
                <a:moveTo>
                  <a:pt x="848699" y="339351"/>
                </a:moveTo>
                <a:lnTo>
                  <a:pt x="848699" y="162480"/>
                </a:lnTo>
                <a:lnTo>
                  <a:pt x="397994" y="162480"/>
                </a:lnTo>
                <a:lnTo>
                  <a:pt x="397994" y="5795"/>
                </a:lnTo>
                <a:cubicBezTo>
                  <a:pt x="397994" y="989"/>
                  <a:pt x="392409" y="-1757"/>
                  <a:pt x="388596" y="1264"/>
                </a:cubicBezTo>
                <a:lnTo>
                  <a:pt x="0" y="322049"/>
                </a:lnTo>
                <a:lnTo>
                  <a:pt x="388459" y="667826"/>
                </a:lnTo>
                <a:cubicBezTo>
                  <a:pt x="392137" y="671122"/>
                  <a:pt x="397994" y="668513"/>
                  <a:pt x="397994" y="663569"/>
                </a:cubicBezTo>
                <a:lnTo>
                  <a:pt x="397994" y="507434"/>
                </a:lnTo>
                <a:lnTo>
                  <a:pt x="697647" y="507434"/>
                </a:lnTo>
                <a:cubicBezTo>
                  <a:pt x="697647" y="507434"/>
                  <a:pt x="697647" y="357890"/>
                  <a:pt x="697647" y="357890"/>
                </a:cubicBezTo>
                <a:cubicBezTo>
                  <a:pt x="697647" y="352946"/>
                  <a:pt x="703504" y="350337"/>
                  <a:pt x="707181" y="353633"/>
                </a:cubicBezTo>
                <a:lnTo>
                  <a:pt x="1095641" y="699411"/>
                </a:lnTo>
                <a:lnTo>
                  <a:pt x="707045" y="1020058"/>
                </a:lnTo>
                <a:cubicBezTo>
                  <a:pt x="703368" y="1023079"/>
                  <a:pt x="697647" y="1020470"/>
                  <a:pt x="697647" y="1015527"/>
                </a:cubicBezTo>
                <a:lnTo>
                  <a:pt x="697647" y="858842"/>
                </a:lnTo>
                <a:lnTo>
                  <a:pt x="255250" y="858842"/>
                </a:lnTo>
                <a:lnTo>
                  <a:pt x="255250" y="6790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515" name="Google Shape;3153;p179">
            <a:extLst>
              <a:ext uri="{FF2B5EF4-FFF2-40B4-BE49-F238E27FC236}">
                <a16:creationId xmlns:a16="http://schemas.microsoft.com/office/drawing/2014/main" id="{DBF3DB9C-1FEC-010D-8DBC-11583A010EEF}"/>
              </a:ext>
            </a:extLst>
          </p:cNvPr>
          <p:cNvGrpSpPr/>
          <p:nvPr/>
        </p:nvGrpSpPr>
        <p:grpSpPr>
          <a:xfrm>
            <a:off x="9082800" y="2497818"/>
            <a:ext cx="511596" cy="464927"/>
            <a:chOff x="18164805" y="4995636"/>
            <a:chExt cx="1023191" cy="929853"/>
          </a:xfrm>
        </p:grpSpPr>
        <p:sp>
          <p:nvSpPr>
            <p:cNvPr id="3516" name="Google Shape;3154;p179">
              <a:extLst>
                <a:ext uri="{FF2B5EF4-FFF2-40B4-BE49-F238E27FC236}">
                  <a16:creationId xmlns:a16="http://schemas.microsoft.com/office/drawing/2014/main" id="{46BAE00F-011A-1C04-0B99-7B4918865039}"/>
                </a:ext>
              </a:extLst>
            </p:cNvPr>
            <p:cNvSpPr/>
            <p:nvPr/>
          </p:nvSpPr>
          <p:spPr>
            <a:xfrm>
              <a:off x="18551732" y="4995636"/>
              <a:ext cx="249337" cy="246377"/>
            </a:xfrm>
            <a:custGeom>
              <a:avLst/>
              <a:gdLst/>
              <a:ahLst/>
              <a:cxnLst/>
              <a:rect l="l" t="t" r="r" b="b"/>
              <a:pathLst>
                <a:path w="249337" h="246377" extrusionOk="0">
                  <a:moveTo>
                    <a:pt x="249337" y="246377"/>
                  </a:moveTo>
                  <a:lnTo>
                    <a:pt x="0" y="246377"/>
                  </a:lnTo>
                  <a:lnTo>
                    <a:pt x="0" y="0"/>
                  </a:lnTo>
                  <a:lnTo>
                    <a:pt x="0" y="0"/>
                  </a:lnTo>
                  <a:lnTo>
                    <a:pt x="249337" y="0"/>
                  </a:lnTo>
                  <a:lnTo>
                    <a:pt x="249337" y="24637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7" name="Google Shape;3155;p179">
              <a:extLst>
                <a:ext uri="{FF2B5EF4-FFF2-40B4-BE49-F238E27FC236}">
                  <a16:creationId xmlns:a16="http://schemas.microsoft.com/office/drawing/2014/main" id="{BAAAF44A-7383-8A74-4866-85CA0F43FA66}"/>
                </a:ext>
              </a:extLst>
            </p:cNvPr>
            <p:cNvSpPr/>
            <p:nvPr/>
          </p:nvSpPr>
          <p:spPr>
            <a:xfrm>
              <a:off x="18551732" y="5679230"/>
              <a:ext cx="249337" cy="246259"/>
            </a:xfrm>
            <a:custGeom>
              <a:avLst/>
              <a:gdLst/>
              <a:ahLst/>
              <a:cxnLst/>
              <a:rect l="l" t="t" r="r" b="b"/>
              <a:pathLst>
                <a:path w="249337" h="246259" extrusionOk="0">
                  <a:moveTo>
                    <a:pt x="0" y="246259"/>
                  </a:moveTo>
                  <a:lnTo>
                    <a:pt x="0" y="0"/>
                  </a:lnTo>
                  <a:lnTo>
                    <a:pt x="249337" y="0"/>
                  </a:lnTo>
                  <a:lnTo>
                    <a:pt x="249337" y="246259"/>
                  </a:lnTo>
                  <a:lnTo>
                    <a:pt x="0" y="24625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8" name="Google Shape;3156;p179">
              <a:extLst>
                <a:ext uri="{FF2B5EF4-FFF2-40B4-BE49-F238E27FC236}">
                  <a16:creationId xmlns:a16="http://schemas.microsoft.com/office/drawing/2014/main" id="{1CF26F4C-A595-D8CF-CDD8-B9DDB218B58E}"/>
                </a:ext>
              </a:extLst>
            </p:cNvPr>
            <p:cNvSpPr/>
            <p:nvPr/>
          </p:nvSpPr>
          <p:spPr>
            <a:xfrm>
              <a:off x="18164805" y="5679230"/>
              <a:ext cx="249456" cy="246259"/>
            </a:xfrm>
            <a:custGeom>
              <a:avLst/>
              <a:gdLst/>
              <a:ahLst/>
              <a:cxnLst/>
              <a:rect l="l" t="t" r="r" b="b"/>
              <a:pathLst>
                <a:path w="249456" h="246259" extrusionOk="0">
                  <a:moveTo>
                    <a:pt x="0" y="246259"/>
                  </a:moveTo>
                  <a:lnTo>
                    <a:pt x="0" y="0"/>
                  </a:lnTo>
                  <a:lnTo>
                    <a:pt x="249457" y="0"/>
                  </a:lnTo>
                  <a:lnTo>
                    <a:pt x="249457" y="246259"/>
                  </a:lnTo>
                  <a:lnTo>
                    <a:pt x="0" y="24625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19" name="Google Shape;3157;p179">
              <a:extLst>
                <a:ext uri="{FF2B5EF4-FFF2-40B4-BE49-F238E27FC236}">
                  <a16:creationId xmlns:a16="http://schemas.microsoft.com/office/drawing/2014/main" id="{E5F462AA-8C04-5B8F-0EF1-86310436AE91}"/>
                </a:ext>
              </a:extLst>
            </p:cNvPr>
            <p:cNvSpPr/>
            <p:nvPr/>
          </p:nvSpPr>
          <p:spPr>
            <a:xfrm>
              <a:off x="18938540" y="5679230"/>
              <a:ext cx="249456" cy="246259"/>
            </a:xfrm>
            <a:custGeom>
              <a:avLst/>
              <a:gdLst/>
              <a:ahLst/>
              <a:cxnLst/>
              <a:rect l="l" t="t" r="r" b="b"/>
              <a:pathLst>
                <a:path w="249456" h="246259" extrusionOk="0">
                  <a:moveTo>
                    <a:pt x="0" y="246259"/>
                  </a:moveTo>
                  <a:lnTo>
                    <a:pt x="249457" y="246259"/>
                  </a:lnTo>
                  <a:lnTo>
                    <a:pt x="249457" y="246259"/>
                  </a:lnTo>
                  <a:lnTo>
                    <a:pt x="249457" y="0"/>
                  </a:lnTo>
                  <a:lnTo>
                    <a:pt x="0" y="0"/>
                  </a:lnTo>
                  <a:lnTo>
                    <a:pt x="0" y="246259"/>
                  </a:lnTo>
                  <a:lnTo>
                    <a:pt x="0" y="24625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0" name="Google Shape;3158;p179">
              <a:extLst>
                <a:ext uri="{FF2B5EF4-FFF2-40B4-BE49-F238E27FC236}">
                  <a16:creationId xmlns:a16="http://schemas.microsoft.com/office/drawing/2014/main" id="{E2BEABC0-19DD-37F0-7120-DEEFD923F7C1}"/>
                </a:ext>
              </a:extLst>
            </p:cNvPr>
            <p:cNvSpPr/>
            <p:nvPr/>
          </p:nvSpPr>
          <p:spPr>
            <a:xfrm>
              <a:off x="18289474" y="5455186"/>
              <a:ext cx="773855" cy="148771"/>
            </a:xfrm>
            <a:custGeom>
              <a:avLst/>
              <a:gdLst/>
              <a:ahLst/>
              <a:cxnLst/>
              <a:rect l="l" t="t" r="r" b="b"/>
              <a:pathLst>
                <a:path w="773855" h="148771" extrusionOk="0">
                  <a:moveTo>
                    <a:pt x="0" y="148772"/>
                  </a:moveTo>
                  <a:lnTo>
                    <a:pt x="0" y="0"/>
                  </a:lnTo>
                  <a:lnTo>
                    <a:pt x="773855" y="0"/>
                  </a:lnTo>
                  <a:lnTo>
                    <a:pt x="773855" y="14877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1" name="Google Shape;3159;p179">
              <a:extLst>
                <a:ext uri="{FF2B5EF4-FFF2-40B4-BE49-F238E27FC236}">
                  <a16:creationId xmlns:a16="http://schemas.microsoft.com/office/drawing/2014/main" id="{F2D05892-99A7-7D9E-8268-719FD8DF74E9}"/>
                </a:ext>
              </a:extLst>
            </p:cNvPr>
            <p:cNvSpPr/>
            <p:nvPr/>
          </p:nvSpPr>
          <p:spPr>
            <a:xfrm>
              <a:off x="18676401" y="5246504"/>
              <a:ext cx="11964" cy="357453"/>
            </a:xfrm>
            <a:custGeom>
              <a:avLst/>
              <a:gdLst/>
              <a:ahLst/>
              <a:cxnLst/>
              <a:rect l="l" t="t" r="r" b="b"/>
              <a:pathLst>
                <a:path w="11964" h="357453" extrusionOk="0">
                  <a:moveTo>
                    <a:pt x="0" y="357454"/>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22" name="Google Shape;3160;p179">
            <a:extLst>
              <a:ext uri="{FF2B5EF4-FFF2-40B4-BE49-F238E27FC236}">
                <a16:creationId xmlns:a16="http://schemas.microsoft.com/office/drawing/2014/main" id="{43BF7BE3-CDFD-BCF9-1608-16984C0D85A3}"/>
              </a:ext>
            </a:extLst>
          </p:cNvPr>
          <p:cNvGrpSpPr/>
          <p:nvPr/>
        </p:nvGrpSpPr>
        <p:grpSpPr>
          <a:xfrm>
            <a:off x="8282290" y="2467382"/>
            <a:ext cx="469642" cy="528111"/>
            <a:chOff x="16563785" y="4934763"/>
            <a:chExt cx="939283" cy="1056221"/>
          </a:xfrm>
        </p:grpSpPr>
        <p:sp>
          <p:nvSpPr>
            <p:cNvPr id="3523" name="Google Shape;3161;p179">
              <a:extLst>
                <a:ext uri="{FF2B5EF4-FFF2-40B4-BE49-F238E27FC236}">
                  <a16:creationId xmlns:a16="http://schemas.microsoft.com/office/drawing/2014/main" id="{7E6F5250-A1D4-1774-7482-0916BC34FFEA}"/>
                </a:ext>
              </a:extLst>
            </p:cNvPr>
            <p:cNvSpPr/>
            <p:nvPr/>
          </p:nvSpPr>
          <p:spPr>
            <a:xfrm>
              <a:off x="16898357" y="5402676"/>
              <a:ext cx="270139" cy="165484"/>
            </a:xfrm>
            <a:custGeom>
              <a:avLst/>
              <a:gdLst/>
              <a:ahLst/>
              <a:cxnLst/>
              <a:rect l="l" t="t" r="r" b="b"/>
              <a:pathLst>
                <a:path w="270139" h="165484" extrusionOk="0">
                  <a:moveTo>
                    <a:pt x="270139" y="0"/>
                  </a:moveTo>
                  <a:lnTo>
                    <a:pt x="105478" y="165484"/>
                  </a:lnTo>
                  <a:lnTo>
                    <a:pt x="0" y="5959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524" name="Google Shape;3162;p179">
              <a:extLst>
                <a:ext uri="{FF2B5EF4-FFF2-40B4-BE49-F238E27FC236}">
                  <a16:creationId xmlns:a16="http://schemas.microsoft.com/office/drawing/2014/main" id="{C614C1FC-5EFC-3828-672D-BEBD607C521F}"/>
                </a:ext>
              </a:extLst>
            </p:cNvPr>
            <p:cNvGrpSpPr/>
            <p:nvPr/>
          </p:nvGrpSpPr>
          <p:grpSpPr>
            <a:xfrm>
              <a:off x="16563785" y="4934763"/>
              <a:ext cx="939283" cy="1056221"/>
              <a:chOff x="16563785" y="4934763"/>
              <a:chExt cx="939283" cy="1056221"/>
            </a:xfrm>
          </p:grpSpPr>
          <p:sp>
            <p:nvSpPr>
              <p:cNvPr id="3525" name="Google Shape;3163;p179">
                <a:extLst>
                  <a:ext uri="{FF2B5EF4-FFF2-40B4-BE49-F238E27FC236}">
                    <a16:creationId xmlns:a16="http://schemas.microsoft.com/office/drawing/2014/main" id="{B3C87A09-7D1C-4001-CF54-C0B15E54848A}"/>
                  </a:ext>
                </a:extLst>
              </p:cNvPr>
              <p:cNvSpPr/>
              <p:nvPr/>
            </p:nvSpPr>
            <p:spPr>
              <a:xfrm>
                <a:off x="16767387" y="5172197"/>
                <a:ext cx="532079" cy="818787"/>
              </a:xfrm>
              <a:custGeom>
                <a:avLst/>
                <a:gdLst/>
                <a:ahLst/>
                <a:cxnLst/>
                <a:rect l="l" t="t" r="r" b="b"/>
                <a:pathLst>
                  <a:path w="532079" h="818787" extrusionOk="0">
                    <a:moveTo>
                      <a:pt x="389297" y="642271"/>
                    </a:moveTo>
                    <a:lnTo>
                      <a:pt x="389297" y="634716"/>
                    </a:lnTo>
                    <a:cubicBezTo>
                      <a:pt x="389297" y="499571"/>
                      <a:pt x="538208" y="416948"/>
                      <a:pt x="531884" y="258179"/>
                    </a:cubicBezTo>
                    <a:cubicBezTo>
                      <a:pt x="527349" y="121835"/>
                      <a:pt x="418411" y="8874"/>
                      <a:pt x="282983" y="480"/>
                    </a:cubicBezTo>
                    <a:cubicBezTo>
                      <a:pt x="277256" y="120"/>
                      <a:pt x="271648" y="0"/>
                      <a:pt x="266040" y="0"/>
                    </a:cubicBezTo>
                    <a:cubicBezTo>
                      <a:pt x="260432" y="0"/>
                      <a:pt x="254704" y="120"/>
                      <a:pt x="249096" y="480"/>
                    </a:cubicBezTo>
                    <a:cubicBezTo>
                      <a:pt x="113669" y="8874"/>
                      <a:pt x="4730" y="121955"/>
                      <a:pt x="196" y="258179"/>
                    </a:cubicBezTo>
                    <a:cubicBezTo>
                      <a:pt x="-6128" y="416828"/>
                      <a:pt x="142783" y="499451"/>
                      <a:pt x="142783" y="634716"/>
                    </a:cubicBezTo>
                    <a:lnTo>
                      <a:pt x="142783" y="695514"/>
                    </a:lnTo>
                    <a:cubicBezTo>
                      <a:pt x="142783" y="763626"/>
                      <a:pt x="197670" y="818787"/>
                      <a:pt x="265443" y="818787"/>
                    </a:cubicBezTo>
                    <a:lnTo>
                      <a:pt x="266517" y="818787"/>
                    </a:lnTo>
                    <a:cubicBezTo>
                      <a:pt x="334171" y="818787"/>
                      <a:pt x="388939" y="763866"/>
                      <a:pt x="389177" y="695873"/>
                    </a:cubicBezTo>
                    <a:lnTo>
                      <a:pt x="389177" y="64227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6" name="Google Shape;3164;p179">
                <a:extLst>
                  <a:ext uri="{FF2B5EF4-FFF2-40B4-BE49-F238E27FC236}">
                    <a16:creationId xmlns:a16="http://schemas.microsoft.com/office/drawing/2014/main" id="{686F5988-7FD4-751C-88AE-F80A45F3EACF}"/>
                  </a:ext>
                </a:extLst>
              </p:cNvPr>
              <p:cNvSpPr/>
              <p:nvPr/>
            </p:nvSpPr>
            <p:spPr>
              <a:xfrm>
                <a:off x="17033427" y="4934763"/>
                <a:ext cx="11931" cy="137303"/>
              </a:xfrm>
              <a:custGeom>
                <a:avLst/>
                <a:gdLst/>
                <a:ahLst/>
                <a:cxnLst/>
                <a:rect l="l" t="t" r="r" b="b"/>
                <a:pathLst>
                  <a:path w="11931" h="137303" extrusionOk="0">
                    <a:moveTo>
                      <a:pt x="0" y="137304"/>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7" name="Google Shape;3165;p179">
                <a:extLst>
                  <a:ext uri="{FF2B5EF4-FFF2-40B4-BE49-F238E27FC236}">
                    <a16:creationId xmlns:a16="http://schemas.microsoft.com/office/drawing/2014/main" id="{731B8B96-F364-114B-B8FC-BBE47C786027}"/>
                  </a:ext>
                </a:extLst>
              </p:cNvPr>
              <p:cNvSpPr/>
              <p:nvPr/>
            </p:nvSpPr>
            <p:spPr>
              <a:xfrm>
                <a:off x="16776771" y="5061874"/>
                <a:ext cx="45341" cy="66913"/>
              </a:xfrm>
              <a:custGeom>
                <a:avLst/>
                <a:gdLst/>
                <a:ahLst/>
                <a:cxnLst/>
                <a:rect l="l" t="t" r="r" b="b"/>
                <a:pathLst>
                  <a:path w="45341" h="66913" extrusionOk="0">
                    <a:moveTo>
                      <a:pt x="45341" y="6691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8" name="Google Shape;3166;p179">
                <a:extLst>
                  <a:ext uri="{FF2B5EF4-FFF2-40B4-BE49-F238E27FC236}">
                    <a16:creationId xmlns:a16="http://schemas.microsoft.com/office/drawing/2014/main" id="{597F7285-FE20-0C41-7A26-E099BB12CF20}"/>
                  </a:ext>
                </a:extLst>
              </p:cNvPr>
              <p:cNvSpPr/>
              <p:nvPr/>
            </p:nvSpPr>
            <p:spPr>
              <a:xfrm>
                <a:off x="16563785" y="5252781"/>
                <a:ext cx="112398" cy="46527"/>
              </a:xfrm>
              <a:custGeom>
                <a:avLst/>
                <a:gdLst/>
                <a:ahLst/>
                <a:cxnLst/>
                <a:rect l="l" t="t" r="r" b="b"/>
                <a:pathLst>
                  <a:path w="112398" h="46527" extrusionOk="0">
                    <a:moveTo>
                      <a:pt x="112399" y="4652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29" name="Google Shape;3167;p179">
                <a:extLst>
                  <a:ext uri="{FF2B5EF4-FFF2-40B4-BE49-F238E27FC236}">
                    <a16:creationId xmlns:a16="http://schemas.microsoft.com/office/drawing/2014/main" id="{F4842FA2-76A0-B5E5-CE6A-928CEF73EAA5}"/>
                  </a:ext>
                </a:extLst>
              </p:cNvPr>
              <p:cNvSpPr/>
              <p:nvPr/>
            </p:nvSpPr>
            <p:spPr>
              <a:xfrm>
                <a:off x="17390670" y="5252781"/>
                <a:ext cx="112398" cy="46527"/>
              </a:xfrm>
              <a:custGeom>
                <a:avLst/>
                <a:gdLst/>
                <a:ahLst/>
                <a:cxnLst/>
                <a:rect l="l" t="t" r="r" b="b"/>
                <a:pathLst>
                  <a:path w="112398" h="46527" extrusionOk="0">
                    <a:moveTo>
                      <a:pt x="0" y="46527"/>
                    </a:moveTo>
                    <a:lnTo>
                      <a:pt x="11239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0" name="Google Shape;3168;p179">
                <a:extLst>
                  <a:ext uri="{FF2B5EF4-FFF2-40B4-BE49-F238E27FC236}">
                    <a16:creationId xmlns:a16="http://schemas.microsoft.com/office/drawing/2014/main" id="{1E00A9BA-4B5C-3C8A-1FDF-B873AE930893}"/>
                  </a:ext>
                </a:extLst>
              </p:cNvPr>
              <p:cNvSpPr/>
              <p:nvPr/>
            </p:nvSpPr>
            <p:spPr>
              <a:xfrm>
                <a:off x="16589439" y="5523671"/>
                <a:ext cx="80540" cy="18467"/>
              </a:xfrm>
              <a:custGeom>
                <a:avLst/>
                <a:gdLst/>
                <a:ahLst/>
                <a:cxnLst/>
                <a:rect l="l" t="t" r="r" b="b"/>
                <a:pathLst>
                  <a:path w="80540" h="18467" extrusionOk="0">
                    <a:moveTo>
                      <a:pt x="80541" y="0"/>
                    </a:moveTo>
                    <a:lnTo>
                      <a:pt x="0" y="1846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1" name="Google Shape;3169;p179">
                <a:extLst>
                  <a:ext uri="{FF2B5EF4-FFF2-40B4-BE49-F238E27FC236}">
                    <a16:creationId xmlns:a16="http://schemas.microsoft.com/office/drawing/2014/main" id="{954D6C71-7874-2B20-138B-210793B176D3}"/>
                  </a:ext>
                </a:extLst>
              </p:cNvPr>
              <p:cNvSpPr/>
              <p:nvPr/>
            </p:nvSpPr>
            <p:spPr>
              <a:xfrm>
                <a:off x="16682508" y="5718415"/>
                <a:ext cx="94262" cy="95333"/>
              </a:xfrm>
              <a:custGeom>
                <a:avLst/>
                <a:gdLst/>
                <a:ahLst/>
                <a:cxnLst/>
                <a:rect l="l" t="t" r="r" b="b"/>
                <a:pathLst>
                  <a:path w="94262" h="95333" extrusionOk="0">
                    <a:moveTo>
                      <a:pt x="94262" y="0"/>
                    </a:moveTo>
                    <a:lnTo>
                      <a:pt x="0" y="9533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2" name="Google Shape;3170;p179">
                <a:extLst>
                  <a:ext uri="{FF2B5EF4-FFF2-40B4-BE49-F238E27FC236}">
                    <a16:creationId xmlns:a16="http://schemas.microsoft.com/office/drawing/2014/main" id="{A0936F7C-3F98-FA00-00E5-A67F4B35FAFD}"/>
                  </a:ext>
                </a:extLst>
              </p:cNvPr>
              <p:cNvSpPr/>
              <p:nvPr/>
            </p:nvSpPr>
            <p:spPr>
              <a:xfrm>
                <a:off x="17244742" y="5061874"/>
                <a:ext cx="45341" cy="66913"/>
              </a:xfrm>
              <a:custGeom>
                <a:avLst/>
                <a:gdLst/>
                <a:ahLst/>
                <a:cxnLst/>
                <a:rect l="l" t="t" r="r" b="b"/>
                <a:pathLst>
                  <a:path w="45341" h="66913" extrusionOk="0">
                    <a:moveTo>
                      <a:pt x="0" y="66913"/>
                    </a:moveTo>
                    <a:lnTo>
                      <a:pt x="4534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3" name="Google Shape;3171;p179">
                <a:extLst>
                  <a:ext uri="{FF2B5EF4-FFF2-40B4-BE49-F238E27FC236}">
                    <a16:creationId xmlns:a16="http://schemas.microsoft.com/office/drawing/2014/main" id="{90D12664-FEF8-C522-F331-7CBDE2C4B4BA}"/>
                  </a:ext>
                </a:extLst>
              </p:cNvPr>
              <p:cNvSpPr/>
              <p:nvPr/>
            </p:nvSpPr>
            <p:spPr>
              <a:xfrm>
                <a:off x="17396874" y="5523671"/>
                <a:ext cx="80540" cy="18467"/>
              </a:xfrm>
              <a:custGeom>
                <a:avLst/>
                <a:gdLst/>
                <a:ahLst/>
                <a:cxnLst/>
                <a:rect l="l" t="t" r="r" b="b"/>
                <a:pathLst>
                  <a:path w="80540" h="18467" extrusionOk="0">
                    <a:moveTo>
                      <a:pt x="0" y="0"/>
                    </a:moveTo>
                    <a:lnTo>
                      <a:pt x="80541" y="1846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4" name="Google Shape;3172;p179">
                <a:extLst>
                  <a:ext uri="{FF2B5EF4-FFF2-40B4-BE49-F238E27FC236}">
                    <a16:creationId xmlns:a16="http://schemas.microsoft.com/office/drawing/2014/main" id="{AF352F77-2CB6-D183-5D97-C5D9F09A826D}"/>
                  </a:ext>
                </a:extLst>
              </p:cNvPr>
              <p:cNvSpPr/>
              <p:nvPr/>
            </p:nvSpPr>
            <p:spPr>
              <a:xfrm>
                <a:off x="17290083" y="5718415"/>
                <a:ext cx="94262" cy="95333"/>
              </a:xfrm>
              <a:custGeom>
                <a:avLst/>
                <a:gdLst/>
                <a:ahLst/>
                <a:cxnLst/>
                <a:rect l="l" t="t" r="r" b="b"/>
                <a:pathLst>
                  <a:path w="94262" h="95333" extrusionOk="0">
                    <a:moveTo>
                      <a:pt x="0" y="0"/>
                    </a:moveTo>
                    <a:lnTo>
                      <a:pt x="94262" y="9533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5" name="Google Shape;3173;p179">
                <a:extLst>
                  <a:ext uri="{FF2B5EF4-FFF2-40B4-BE49-F238E27FC236}">
                    <a16:creationId xmlns:a16="http://schemas.microsoft.com/office/drawing/2014/main" id="{245E4F6E-8F82-04A8-CBED-B2D9B8F5C8B3}"/>
                  </a:ext>
                </a:extLst>
              </p:cNvPr>
              <p:cNvSpPr/>
              <p:nvPr/>
            </p:nvSpPr>
            <p:spPr>
              <a:xfrm>
                <a:off x="16910170" y="5814468"/>
                <a:ext cx="246514" cy="11991"/>
              </a:xfrm>
              <a:custGeom>
                <a:avLst/>
                <a:gdLst/>
                <a:ahLst/>
                <a:cxnLst/>
                <a:rect l="l" t="t" r="r" b="b"/>
                <a:pathLst>
                  <a:path w="246514" h="11991" extrusionOk="0">
                    <a:moveTo>
                      <a:pt x="246514"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536" name="Google Shape;3174;p179">
            <a:extLst>
              <a:ext uri="{FF2B5EF4-FFF2-40B4-BE49-F238E27FC236}">
                <a16:creationId xmlns:a16="http://schemas.microsoft.com/office/drawing/2014/main" id="{2DB26E5E-3917-8B2F-B120-7BAF8D2BDBE2}"/>
              </a:ext>
            </a:extLst>
          </p:cNvPr>
          <p:cNvGrpSpPr/>
          <p:nvPr/>
        </p:nvGrpSpPr>
        <p:grpSpPr>
          <a:xfrm>
            <a:off x="7443948" y="2476916"/>
            <a:ext cx="508830" cy="508696"/>
            <a:chOff x="14887101" y="4953831"/>
            <a:chExt cx="1017659" cy="1017391"/>
          </a:xfrm>
        </p:grpSpPr>
        <p:sp>
          <p:nvSpPr>
            <p:cNvPr id="3537" name="Google Shape;3175;p179">
              <a:extLst>
                <a:ext uri="{FF2B5EF4-FFF2-40B4-BE49-F238E27FC236}">
                  <a16:creationId xmlns:a16="http://schemas.microsoft.com/office/drawing/2014/main" id="{1538139A-B9AE-5F44-F91E-543261999D6C}"/>
                </a:ext>
              </a:extLst>
            </p:cNvPr>
            <p:cNvSpPr/>
            <p:nvPr/>
          </p:nvSpPr>
          <p:spPr>
            <a:xfrm>
              <a:off x="14887101" y="4953831"/>
              <a:ext cx="1017659" cy="1017391"/>
            </a:xfrm>
            <a:custGeom>
              <a:avLst/>
              <a:gdLst/>
              <a:ahLst/>
              <a:cxnLst/>
              <a:rect l="l" t="t" r="r" b="b"/>
              <a:pathLst>
                <a:path w="1017659" h="1017391" extrusionOk="0">
                  <a:moveTo>
                    <a:pt x="939135" y="500534"/>
                  </a:moveTo>
                  <a:cubicBezTo>
                    <a:pt x="939135" y="463070"/>
                    <a:pt x="957332" y="429352"/>
                    <a:pt x="985831" y="408211"/>
                  </a:cubicBezTo>
                  <a:cubicBezTo>
                    <a:pt x="1010451" y="390014"/>
                    <a:pt x="1019549" y="357634"/>
                    <a:pt x="1009247" y="328733"/>
                  </a:cubicBezTo>
                  <a:cubicBezTo>
                    <a:pt x="1001887" y="307994"/>
                    <a:pt x="993190" y="287924"/>
                    <a:pt x="983423" y="268523"/>
                  </a:cubicBezTo>
                  <a:cubicBezTo>
                    <a:pt x="969374" y="240826"/>
                    <a:pt x="939135" y="224770"/>
                    <a:pt x="908628" y="230256"/>
                  </a:cubicBezTo>
                  <a:cubicBezTo>
                    <a:pt x="872636" y="236678"/>
                    <a:pt x="834502" y="225840"/>
                    <a:pt x="807207" y="198411"/>
                  </a:cubicBezTo>
                  <a:lnTo>
                    <a:pt x="807207" y="198411"/>
                  </a:lnTo>
                  <a:cubicBezTo>
                    <a:pt x="781249" y="172453"/>
                    <a:pt x="770278" y="136862"/>
                    <a:pt x="774693" y="102609"/>
                  </a:cubicBezTo>
                  <a:cubicBezTo>
                    <a:pt x="778707" y="71300"/>
                    <a:pt x="763855" y="40927"/>
                    <a:pt x="735355" y="27413"/>
                  </a:cubicBezTo>
                  <a:cubicBezTo>
                    <a:pt x="715553" y="18047"/>
                    <a:pt x="695081" y="9885"/>
                    <a:pt x="674074" y="3061"/>
                  </a:cubicBezTo>
                  <a:cubicBezTo>
                    <a:pt x="647180" y="-5770"/>
                    <a:pt x="611188" y="5068"/>
                    <a:pt x="595132" y="28349"/>
                  </a:cubicBezTo>
                  <a:cubicBezTo>
                    <a:pt x="574259" y="58722"/>
                    <a:pt x="539337" y="78257"/>
                    <a:pt x="500534" y="78257"/>
                  </a:cubicBezTo>
                  <a:cubicBezTo>
                    <a:pt x="461732" y="78257"/>
                    <a:pt x="429352" y="60060"/>
                    <a:pt x="408211" y="31561"/>
                  </a:cubicBezTo>
                  <a:cubicBezTo>
                    <a:pt x="390014" y="6941"/>
                    <a:pt x="357634" y="-2157"/>
                    <a:pt x="328733" y="8145"/>
                  </a:cubicBezTo>
                  <a:cubicBezTo>
                    <a:pt x="307994" y="15504"/>
                    <a:pt x="287924" y="24202"/>
                    <a:pt x="268523" y="33969"/>
                  </a:cubicBezTo>
                  <a:cubicBezTo>
                    <a:pt x="240826" y="48018"/>
                    <a:pt x="224770" y="78257"/>
                    <a:pt x="230255" y="108764"/>
                  </a:cubicBezTo>
                  <a:cubicBezTo>
                    <a:pt x="236678" y="144756"/>
                    <a:pt x="225840" y="182890"/>
                    <a:pt x="198411" y="210185"/>
                  </a:cubicBezTo>
                  <a:cubicBezTo>
                    <a:pt x="172453" y="236143"/>
                    <a:pt x="136862" y="247114"/>
                    <a:pt x="102609" y="242699"/>
                  </a:cubicBezTo>
                  <a:cubicBezTo>
                    <a:pt x="71300" y="238685"/>
                    <a:pt x="40927" y="253537"/>
                    <a:pt x="27413" y="282037"/>
                  </a:cubicBezTo>
                  <a:cubicBezTo>
                    <a:pt x="18047" y="301839"/>
                    <a:pt x="9885" y="322311"/>
                    <a:pt x="3061" y="343318"/>
                  </a:cubicBezTo>
                  <a:cubicBezTo>
                    <a:pt x="-5770" y="370212"/>
                    <a:pt x="5068" y="406204"/>
                    <a:pt x="28349" y="422260"/>
                  </a:cubicBezTo>
                  <a:cubicBezTo>
                    <a:pt x="58722" y="443133"/>
                    <a:pt x="78257" y="478056"/>
                    <a:pt x="78257" y="516858"/>
                  </a:cubicBezTo>
                  <a:cubicBezTo>
                    <a:pt x="78257" y="555660"/>
                    <a:pt x="60060" y="588040"/>
                    <a:pt x="31561" y="609181"/>
                  </a:cubicBezTo>
                  <a:cubicBezTo>
                    <a:pt x="6941" y="627378"/>
                    <a:pt x="-2157" y="659758"/>
                    <a:pt x="8279" y="688659"/>
                  </a:cubicBezTo>
                  <a:cubicBezTo>
                    <a:pt x="15638" y="709398"/>
                    <a:pt x="24335" y="729468"/>
                    <a:pt x="34237" y="748869"/>
                  </a:cubicBezTo>
                  <a:cubicBezTo>
                    <a:pt x="48286" y="776566"/>
                    <a:pt x="78525" y="792622"/>
                    <a:pt x="109032" y="787136"/>
                  </a:cubicBezTo>
                  <a:cubicBezTo>
                    <a:pt x="145024" y="780714"/>
                    <a:pt x="183157" y="791552"/>
                    <a:pt x="210453" y="818981"/>
                  </a:cubicBezTo>
                  <a:cubicBezTo>
                    <a:pt x="236410" y="844939"/>
                    <a:pt x="247382" y="880530"/>
                    <a:pt x="242967" y="914783"/>
                  </a:cubicBezTo>
                  <a:cubicBezTo>
                    <a:pt x="238953" y="946092"/>
                    <a:pt x="253805" y="976465"/>
                    <a:pt x="282304" y="989979"/>
                  </a:cubicBezTo>
                  <a:cubicBezTo>
                    <a:pt x="302107" y="999345"/>
                    <a:pt x="322578" y="1007507"/>
                    <a:pt x="343585" y="1014331"/>
                  </a:cubicBezTo>
                  <a:cubicBezTo>
                    <a:pt x="370479" y="1023162"/>
                    <a:pt x="406472" y="1012324"/>
                    <a:pt x="422528" y="989043"/>
                  </a:cubicBezTo>
                  <a:cubicBezTo>
                    <a:pt x="443401" y="958670"/>
                    <a:pt x="478323" y="939135"/>
                    <a:pt x="517125" y="939135"/>
                  </a:cubicBezTo>
                  <a:cubicBezTo>
                    <a:pt x="555928" y="939135"/>
                    <a:pt x="588308" y="957332"/>
                    <a:pt x="609448" y="985831"/>
                  </a:cubicBezTo>
                  <a:cubicBezTo>
                    <a:pt x="627645" y="1010451"/>
                    <a:pt x="660025" y="1019549"/>
                    <a:pt x="688926" y="1009247"/>
                  </a:cubicBezTo>
                  <a:cubicBezTo>
                    <a:pt x="709666" y="1001888"/>
                    <a:pt x="729736" y="993190"/>
                    <a:pt x="749137" y="983423"/>
                  </a:cubicBezTo>
                  <a:cubicBezTo>
                    <a:pt x="776834" y="969374"/>
                    <a:pt x="792890" y="939135"/>
                    <a:pt x="787404" y="908628"/>
                  </a:cubicBezTo>
                  <a:cubicBezTo>
                    <a:pt x="780982" y="872635"/>
                    <a:pt x="791820" y="834502"/>
                    <a:pt x="819249" y="807207"/>
                  </a:cubicBezTo>
                  <a:cubicBezTo>
                    <a:pt x="845206" y="781249"/>
                    <a:pt x="880797" y="770278"/>
                    <a:pt x="915050" y="774693"/>
                  </a:cubicBezTo>
                  <a:cubicBezTo>
                    <a:pt x="946360" y="778707"/>
                    <a:pt x="976733" y="763855"/>
                    <a:pt x="990247" y="735222"/>
                  </a:cubicBezTo>
                  <a:cubicBezTo>
                    <a:pt x="999613" y="715419"/>
                    <a:pt x="1007775" y="694947"/>
                    <a:pt x="1014599" y="673941"/>
                  </a:cubicBezTo>
                  <a:cubicBezTo>
                    <a:pt x="1023430" y="647047"/>
                    <a:pt x="1012592" y="611054"/>
                    <a:pt x="989310" y="594998"/>
                  </a:cubicBezTo>
                  <a:cubicBezTo>
                    <a:pt x="958937" y="574125"/>
                    <a:pt x="939402" y="539203"/>
                    <a:pt x="939402" y="5004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38" name="Google Shape;3176;p179">
              <a:extLst>
                <a:ext uri="{FF2B5EF4-FFF2-40B4-BE49-F238E27FC236}">
                  <a16:creationId xmlns:a16="http://schemas.microsoft.com/office/drawing/2014/main" id="{254C6BC6-3621-6084-6887-F654CA70A9A9}"/>
                </a:ext>
              </a:extLst>
            </p:cNvPr>
            <p:cNvSpPr/>
            <p:nvPr/>
          </p:nvSpPr>
          <p:spPr>
            <a:xfrm rot="-4847797">
              <a:off x="15163045" y="5229825"/>
              <a:ext cx="465536" cy="465536"/>
            </a:xfrm>
            <a:custGeom>
              <a:avLst/>
              <a:gdLst/>
              <a:ahLst/>
              <a:cxnLst/>
              <a:rect l="l" t="t" r="r" b="b"/>
              <a:pathLst>
                <a:path w="465360" h="465360" extrusionOk="0">
                  <a:moveTo>
                    <a:pt x="465361" y="232680"/>
                  </a:moveTo>
                  <a:cubicBezTo>
                    <a:pt x="465361" y="361186"/>
                    <a:pt x="361186" y="465361"/>
                    <a:pt x="232680" y="465361"/>
                  </a:cubicBezTo>
                  <a:cubicBezTo>
                    <a:pt x="104175" y="465361"/>
                    <a:pt x="0" y="361186"/>
                    <a:pt x="0" y="232680"/>
                  </a:cubicBezTo>
                  <a:cubicBezTo>
                    <a:pt x="0" y="104175"/>
                    <a:pt x="104175" y="0"/>
                    <a:pt x="232680" y="0"/>
                  </a:cubicBezTo>
                  <a:cubicBezTo>
                    <a:pt x="361186" y="0"/>
                    <a:pt x="465361" y="104175"/>
                    <a:pt x="465361" y="23268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39" name="Google Shape;3177;p179">
            <a:extLst>
              <a:ext uri="{FF2B5EF4-FFF2-40B4-BE49-F238E27FC236}">
                <a16:creationId xmlns:a16="http://schemas.microsoft.com/office/drawing/2014/main" id="{60960FF4-E151-847F-B29B-73CFB65B2ADE}"/>
              </a:ext>
            </a:extLst>
          </p:cNvPr>
          <p:cNvGrpSpPr/>
          <p:nvPr/>
        </p:nvGrpSpPr>
        <p:grpSpPr>
          <a:xfrm>
            <a:off x="6585857" y="2467284"/>
            <a:ext cx="525899" cy="526168"/>
            <a:chOff x="13170919" y="4934568"/>
            <a:chExt cx="1051797" cy="1052335"/>
          </a:xfrm>
        </p:grpSpPr>
        <p:sp>
          <p:nvSpPr>
            <p:cNvPr id="3540" name="Google Shape;3178;p179">
              <a:extLst>
                <a:ext uri="{FF2B5EF4-FFF2-40B4-BE49-F238E27FC236}">
                  <a16:creationId xmlns:a16="http://schemas.microsoft.com/office/drawing/2014/main" id="{E580BE73-0DD8-5751-743D-A5C000C4D1B4}"/>
                </a:ext>
              </a:extLst>
            </p:cNvPr>
            <p:cNvSpPr/>
            <p:nvPr/>
          </p:nvSpPr>
          <p:spPr>
            <a:xfrm>
              <a:off x="13170919" y="4934568"/>
              <a:ext cx="904335" cy="904324"/>
            </a:xfrm>
            <a:custGeom>
              <a:avLst/>
              <a:gdLst/>
              <a:ahLst/>
              <a:cxnLst/>
              <a:rect l="l" t="t" r="r" b="b"/>
              <a:pathLst>
                <a:path w="904335" h="904324" extrusionOk="0">
                  <a:moveTo>
                    <a:pt x="903638" y="474660"/>
                  </a:moveTo>
                  <a:cubicBezTo>
                    <a:pt x="891195" y="724022"/>
                    <a:pt x="678911" y="916196"/>
                    <a:pt x="429550" y="903753"/>
                  </a:cubicBezTo>
                  <a:cubicBezTo>
                    <a:pt x="180189" y="891184"/>
                    <a:pt x="-11986" y="678900"/>
                    <a:pt x="583" y="429539"/>
                  </a:cubicBezTo>
                  <a:cubicBezTo>
                    <a:pt x="13026" y="180178"/>
                    <a:pt x="225184" y="-11871"/>
                    <a:pt x="474671" y="572"/>
                  </a:cubicBezTo>
                  <a:cubicBezTo>
                    <a:pt x="724033" y="13015"/>
                    <a:pt x="916207" y="225299"/>
                    <a:pt x="903764" y="47466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41" name="Google Shape;3179;p179">
              <a:extLst>
                <a:ext uri="{FF2B5EF4-FFF2-40B4-BE49-F238E27FC236}">
                  <a16:creationId xmlns:a16="http://schemas.microsoft.com/office/drawing/2014/main" id="{AEDC2E1F-70D3-7656-4E0A-7D377AC86870}"/>
                </a:ext>
              </a:extLst>
            </p:cNvPr>
            <p:cNvSpPr/>
            <p:nvPr/>
          </p:nvSpPr>
          <p:spPr>
            <a:xfrm>
              <a:off x="13870819" y="5634961"/>
              <a:ext cx="351897" cy="351942"/>
            </a:xfrm>
            <a:custGeom>
              <a:avLst/>
              <a:gdLst/>
              <a:ahLst/>
              <a:cxnLst/>
              <a:rect l="l" t="t" r="r" b="b"/>
              <a:pathLst>
                <a:path w="351897" h="351942" extrusionOk="0">
                  <a:moveTo>
                    <a:pt x="140014" y="0"/>
                  </a:moveTo>
                  <a:lnTo>
                    <a:pt x="312456" y="150195"/>
                  </a:lnTo>
                  <a:cubicBezTo>
                    <a:pt x="362605" y="193934"/>
                    <a:pt x="365370" y="271105"/>
                    <a:pt x="318237" y="318237"/>
                  </a:cubicBezTo>
                  <a:lnTo>
                    <a:pt x="318237" y="318237"/>
                  </a:lnTo>
                  <a:cubicBezTo>
                    <a:pt x="271105" y="365370"/>
                    <a:pt x="194059" y="362730"/>
                    <a:pt x="150195" y="312456"/>
                  </a:cubicBezTo>
                  <a:lnTo>
                    <a:pt x="0" y="14001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542" name="Google Shape;3180;p179">
              <a:extLst>
                <a:ext uri="{FF2B5EF4-FFF2-40B4-BE49-F238E27FC236}">
                  <a16:creationId xmlns:a16="http://schemas.microsoft.com/office/drawing/2014/main" id="{12009A48-D194-09EF-458D-201CEEAA9302}"/>
                </a:ext>
              </a:extLst>
            </p:cNvPr>
            <p:cNvGrpSpPr/>
            <p:nvPr/>
          </p:nvGrpSpPr>
          <p:grpSpPr>
            <a:xfrm>
              <a:off x="13342371" y="5106261"/>
              <a:ext cx="561065" cy="561065"/>
              <a:chOff x="13342371" y="5106261"/>
              <a:chExt cx="561065" cy="561065"/>
            </a:xfrm>
          </p:grpSpPr>
          <p:sp>
            <p:nvSpPr>
              <p:cNvPr id="3543" name="Google Shape;3181;p179">
                <a:extLst>
                  <a:ext uri="{FF2B5EF4-FFF2-40B4-BE49-F238E27FC236}">
                    <a16:creationId xmlns:a16="http://schemas.microsoft.com/office/drawing/2014/main" id="{92856D51-FBDD-D00A-6884-00C0C4E1D259}"/>
                  </a:ext>
                </a:extLst>
              </p:cNvPr>
              <p:cNvSpPr/>
              <p:nvPr/>
            </p:nvSpPr>
            <p:spPr>
              <a:xfrm>
                <a:off x="13342371" y="5106261"/>
                <a:ext cx="561065" cy="561065"/>
              </a:xfrm>
              <a:custGeom>
                <a:avLst/>
                <a:gdLst/>
                <a:ahLst/>
                <a:cxnLst/>
                <a:rect l="l" t="t" r="r" b="b"/>
                <a:pathLst>
                  <a:path w="561065" h="561065" extrusionOk="0">
                    <a:moveTo>
                      <a:pt x="517891" y="275820"/>
                    </a:moveTo>
                    <a:cubicBezTo>
                      <a:pt x="517891" y="255081"/>
                      <a:pt x="527946" y="236605"/>
                      <a:pt x="543657" y="224917"/>
                    </a:cubicBezTo>
                    <a:cubicBezTo>
                      <a:pt x="557231" y="214862"/>
                      <a:pt x="562258" y="197014"/>
                      <a:pt x="556477" y="181178"/>
                    </a:cubicBezTo>
                    <a:cubicBezTo>
                      <a:pt x="552329" y="169740"/>
                      <a:pt x="547679" y="158680"/>
                      <a:pt x="542148" y="147997"/>
                    </a:cubicBezTo>
                    <a:cubicBezTo>
                      <a:pt x="534482" y="132789"/>
                      <a:pt x="517765" y="123865"/>
                      <a:pt x="500923" y="126881"/>
                    </a:cubicBezTo>
                    <a:cubicBezTo>
                      <a:pt x="481065" y="130401"/>
                      <a:pt x="460075" y="124368"/>
                      <a:pt x="444993" y="109411"/>
                    </a:cubicBezTo>
                    <a:lnTo>
                      <a:pt x="444993" y="109411"/>
                    </a:lnTo>
                    <a:cubicBezTo>
                      <a:pt x="430665" y="95083"/>
                      <a:pt x="424632" y="75476"/>
                      <a:pt x="427020" y="56623"/>
                    </a:cubicBezTo>
                    <a:cubicBezTo>
                      <a:pt x="429282" y="39404"/>
                      <a:pt x="420987" y="22562"/>
                      <a:pt x="405276" y="15146"/>
                    </a:cubicBezTo>
                    <a:cubicBezTo>
                      <a:pt x="394342" y="9993"/>
                      <a:pt x="383156" y="5469"/>
                      <a:pt x="371467" y="1698"/>
                    </a:cubicBezTo>
                    <a:cubicBezTo>
                      <a:pt x="356636" y="-3204"/>
                      <a:pt x="336777" y="2829"/>
                      <a:pt x="327979" y="15649"/>
                    </a:cubicBezTo>
                    <a:cubicBezTo>
                      <a:pt x="316416" y="32365"/>
                      <a:pt x="297312" y="43174"/>
                      <a:pt x="275820" y="43174"/>
                    </a:cubicBezTo>
                    <a:cubicBezTo>
                      <a:pt x="254327" y="43174"/>
                      <a:pt x="236605" y="33120"/>
                      <a:pt x="224917" y="17409"/>
                    </a:cubicBezTo>
                    <a:cubicBezTo>
                      <a:pt x="214862" y="3835"/>
                      <a:pt x="197014" y="-1193"/>
                      <a:pt x="181178" y="4589"/>
                    </a:cubicBezTo>
                    <a:cubicBezTo>
                      <a:pt x="169740" y="8736"/>
                      <a:pt x="158680" y="13387"/>
                      <a:pt x="147997" y="18917"/>
                    </a:cubicBezTo>
                    <a:cubicBezTo>
                      <a:pt x="132789" y="26584"/>
                      <a:pt x="123865" y="43300"/>
                      <a:pt x="126881" y="60142"/>
                    </a:cubicBezTo>
                    <a:cubicBezTo>
                      <a:pt x="130401" y="80000"/>
                      <a:pt x="124368" y="100990"/>
                      <a:pt x="109411" y="116072"/>
                    </a:cubicBezTo>
                    <a:cubicBezTo>
                      <a:pt x="95083" y="130401"/>
                      <a:pt x="75476" y="136434"/>
                      <a:pt x="56623" y="134046"/>
                    </a:cubicBezTo>
                    <a:cubicBezTo>
                      <a:pt x="39404" y="131783"/>
                      <a:pt x="22562" y="140078"/>
                      <a:pt x="15146" y="155789"/>
                    </a:cubicBezTo>
                    <a:cubicBezTo>
                      <a:pt x="9993" y="166724"/>
                      <a:pt x="5469" y="177910"/>
                      <a:pt x="1698" y="189599"/>
                    </a:cubicBezTo>
                    <a:cubicBezTo>
                      <a:pt x="-3204" y="204430"/>
                      <a:pt x="2829" y="224288"/>
                      <a:pt x="15649" y="233086"/>
                    </a:cubicBezTo>
                    <a:cubicBezTo>
                      <a:pt x="32365" y="244649"/>
                      <a:pt x="43174" y="263754"/>
                      <a:pt x="43174" y="285246"/>
                    </a:cubicBezTo>
                    <a:cubicBezTo>
                      <a:pt x="43174" y="306738"/>
                      <a:pt x="33120" y="324460"/>
                      <a:pt x="17409" y="336149"/>
                    </a:cubicBezTo>
                    <a:cubicBezTo>
                      <a:pt x="3835" y="346204"/>
                      <a:pt x="-1193" y="364051"/>
                      <a:pt x="4589" y="379888"/>
                    </a:cubicBezTo>
                    <a:cubicBezTo>
                      <a:pt x="8736" y="391325"/>
                      <a:pt x="13387" y="402385"/>
                      <a:pt x="18917" y="413069"/>
                    </a:cubicBezTo>
                    <a:cubicBezTo>
                      <a:pt x="26584" y="428277"/>
                      <a:pt x="43300" y="437201"/>
                      <a:pt x="60142" y="434184"/>
                    </a:cubicBezTo>
                    <a:cubicBezTo>
                      <a:pt x="80000" y="430665"/>
                      <a:pt x="100990" y="436698"/>
                      <a:pt x="116072" y="451654"/>
                    </a:cubicBezTo>
                    <a:cubicBezTo>
                      <a:pt x="130401" y="465983"/>
                      <a:pt x="136434" y="485590"/>
                      <a:pt x="134045" y="504443"/>
                    </a:cubicBezTo>
                    <a:cubicBezTo>
                      <a:pt x="131783" y="521662"/>
                      <a:pt x="140078" y="538504"/>
                      <a:pt x="155789" y="545919"/>
                    </a:cubicBezTo>
                    <a:cubicBezTo>
                      <a:pt x="166724" y="551072"/>
                      <a:pt x="177910" y="555597"/>
                      <a:pt x="189599" y="559367"/>
                    </a:cubicBezTo>
                    <a:cubicBezTo>
                      <a:pt x="204430" y="564269"/>
                      <a:pt x="224288" y="558236"/>
                      <a:pt x="233086" y="545416"/>
                    </a:cubicBezTo>
                    <a:cubicBezTo>
                      <a:pt x="244649" y="528700"/>
                      <a:pt x="263754" y="517891"/>
                      <a:pt x="285246" y="517891"/>
                    </a:cubicBezTo>
                    <a:cubicBezTo>
                      <a:pt x="306738" y="517891"/>
                      <a:pt x="324460" y="527946"/>
                      <a:pt x="336149" y="543657"/>
                    </a:cubicBezTo>
                    <a:cubicBezTo>
                      <a:pt x="346204" y="557231"/>
                      <a:pt x="364051" y="562258"/>
                      <a:pt x="379888" y="556477"/>
                    </a:cubicBezTo>
                    <a:cubicBezTo>
                      <a:pt x="391325" y="552329"/>
                      <a:pt x="402385" y="547679"/>
                      <a:pt x="413069" y="542148"/>
                    </a:cubicBezTo>
                    <a:cubicBezTo>
                      <a:pt x="428277" y="534482"/>
                      <a:pt x="437201" y="517765"/>
                      <a:pt x="434184" y="500923"/>
                    </a:cubicBezTo>
                    <a:cubicBezTo>
                      <a:pt x="430665" y="481065"/>
                      <a:pt x="436698" y="460075"/>
                      <a:pt x="451654" y="444993"/>
                    </a:cubicBezTo>
                    <a:cubicBezTo>
                      <a:pt x="465983" y="430665"/>
                      <a:pt x="485590" y="424632"/>
                      <a:pt x="504443" y="427020"/>
                    </a:cubicBezTo>
                    <a:cubicBezTo>
                      <a:pt x="521662" y="429282"/>
                      <a:pt x="538504" y="420987"/>
                      <a:pt x="545919" y="405276"/>
                    </a:cubicBezTo>
                    <a:cubicBezTo>
                      <a:pt x="551072" y="394342"/>
                      <a:pt x="555597" y="383156"/>
                      <a:pt x="559368" y="371467"/>
                    </a:cubicBezTo>
                    <a:cubicBezTo>
                      <a:pt x="564269" y="356636"/>
                      <a:pt x="558236" y="336777"/>
                      <a:pt x="545416" y="327979"/>
                    </a:cubicBezTo>
                    <a:cubicBezTo>
                      <a:pt x="528700" y="316416"/>
                      <a:pt x="517891" y="297312"/>
                      <a:pt x="517891" y="27582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44" name="Google Shape;3182;p179">
                <a:extLst>
                  <a:ext uri="{FF2B5EF4-FFF2-40B4-BE49-F238E27FC236}">
                    <a16:creationId xmlns:a16="http://schemas.microsoft.com/office/drawing/2014/main" id="{8C87D5D3-A7DF-CDE0-D6A3-8E8D4D567CA1}"/>
                  </a:ext>
                </a:extLst>
              </p:cNvPr>
              <p:cNvSpPr/>
              <p:nvPr/>
            </p:nvSpPr>
            <p:spPr>
              <a:xfrm rot="-5116321">
                <a:off x="13494805" y="5258235"/>
                <a:ext cx="256631" cy="256631"/>
              </a:xfrm>
              <a:custGeom>
                <a:avLst/>
                <a:gdLst/>
                <a:ahLst/>
                <a:cxnLst/>
                <a:rect l="l" t="t" r="r" b="b"/>
                <a:pathLst>
                  <a:path w="256399" h="256399" extrusionOk="0">
                    <a:moveTo>
                      <a:pt x="256400" y="128200"/>
                    </a:moveTo>
                    <a:cubicBezTo>
                      <a:pt x="256400" y="199003"/>
                      <a:pt x="199003" y="256400"/>
                      <a:pt x="128200" y="256400"/>
                    </a:cubicBezTo>
                    <a:cubicBezTo>
                      <a:pt x="57397" y="256400"/>
                      <a:pt x="0" y="199003"/>
                      <a:pt x="0" y="128200"/>
                    </a:cubicBezTo>
                    <a:cubicBezTo>
                      <a:pt x="0" y="57397"/>
                      <a:pt x="57397" y="0"/>
                      <a:pt x="128200" y="0"/>
                    </a:cubicBezTo>
                    <a:cubicBezTo>
                      <a:pt x="199003" y="0"/>
                      <a:pt x="256400" y="57397"/>
                      <a:pt x="256400" y="12820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545" name="Google Shape;3183;p179">
            <a:extLst>
              <a:ext uri="{FF2B5EF4-FFF2-40B4-BE49-F238E27FC236}">
                <a16:creationId xmlns:a16="http://schemas.microsoft.com/office/drawing/2014/main" id="{C9DEEAED-07F1-986E-87DA-916A6E9627EB}"/>
              </a:ext>
            </a:extLst>
          </p:cNvPr>
          <p:cNvGrpSpPr/>
          <p:nvPr/>
        </p:nvGrpSpPr>
        <p:grpSpPr>
          <a:xfrm>
            <a:off x="5679933" y="2478498"/>
            <a:ext cx="576078" cy="507630"/>
            <a:chOff x="11359071" y="4956995"/>
            <a:chExt cx="1152155" cy="1015259"/>
          </a:xfrm>
        </p:grpSpPr>
        <p:grpSp>
          <p:nvGrpSpPr>
            <p:cNvPr id="3546" name="Google Shape;3184;p179">
              <a:extLst>
                <a:ext uri="{FF2B5EF4-FFF2-40B4-BE49-F238E27FC236}">
                  <a16:creationId xmlns:a16="http://schemas.microsoft.com/office/drawing/2014/main" id="{AFBB8851-F038-777F-44C6-93D46E8BA840}"/>
                </a:ext>
              </a:extLst>
            </p:cNvPr>
            <p:cNvGrpSpPr/>
            <p:nvPr/>
          </p:nvGrpSpPr>
          <p:grpSpPr>
            <a:xfrm>
              <a:off x="11359071" y="5317482"/>
              <a:ext cx="652806" cy="654772"/>
              <a:chOff x="11359071" y="5317482"/>
              <a:chExt cx="652806" cy="654772"/>
            </a:xfrm>
          </p:grpSpPr>
          <p:sp>
            <p:nvSpPr>
              <p:cNvPr id="3550" name="Google Shape;3185;p179">
                <a:extLst>
                  <a:ext uri="{FF2B5EF4-FFF2-40B4-BE49-F238E27FC236}">
                    <a16:creationId xmlns:a16="http://schemas.microsoft.com/office/drawing/2014/main" id="{B339D806-6795-C06A-6453-5429B8E43042}"/>
                  </a:ext>
                </a:extLst>
              </p:cNvPr>
              <p:cNvSpPr/>
              <p:nvPr/>
            </p:nvSpPr>
            <p:spPr>
              <a:xfrm>
                <a:off x="11359071" y="5317482"/>
                <a:ext cx="652806" cy="654772"/>
              </a:xfrm>
              <a:custGeom>
                <a:avLst/>
                <a:gdLst/>
                <a:ahLst/>
                <a:cxnLst/>
                <a:rect l="l" t="t" r="r" b="b"/>
                <a:pathLst>
                  <a:path w="652806" h="654772" extrusionOk="0">
                    <a:moveTo>
                      <a:pt x="602707" y="322004"/>
                    </a:moveTo>
                    <a:cubicBezTo>
                      <a:pt x="602707" y="297849"/>
                      <a:pt x="614353" y="276188"/>
                      <a:pt x="632673" y="262667"/>
                    </a:cubicBezTo>
                    <a:cubicBezTo>
                      <a:pt x="648506" y="250983"/>
                      <a:pt x="654264" y="230110"/>
                      <a:pt x="647590" y="211600"/>
                    </a:cubicBezTo>
                    <a:cubicBezTo>
                      <a:pt x="642879" y="198341"/>
                      <a:pt x="637253" y="185345"/>
                      <a:pt x="630972" y="172874"/>
                    </a:cubicBezTo>
                    <a:cubicBezTo>
                      <a:pt x="621942" y="155020"/>
                      <a:pt x="602576" y="144649"/>
                      <a:pt x="582947" y="148194"/>
                    </a:cubicBezTo>
                    <a:cubicBezTo>
                      <a:pt x="559786" y="152394"/>
                      <a:pt x="535446" y="145305"/>
                      <a:pt x="517912" y="127714"/>
                    </a:cubicBezTo>
                    <a:lnTo>
                      <a:pt x="517912" y="127714"/>
                    </a:lnTo>
                    <a:cubicBezTo>
                      <a:pt x="501293" y="111042"/>
                      <a:pt x="494227" y="88069"/>
                      <a:pt x="496975" y="66014"/>
                    </a:cubicBezTo>
                    <a:cubicBezTo>
                      <a:pt x="499592" y="45929"/>
                      <a:pt x="490039" y="26238"/>
                      <a:pt x="471719" y="17573"/>
                    </a:cubicBezTo>
                    <a:cubicBezTo>
                      <a:pt x="459026" y="11535"/>
                      <a:pt x="445941" y="6284"/>
                      <a:pt x="432463" y="1951"/>
                    </a:cubicBezTo>
                    <a:cubicBezTo>
                      <a:pt x="415189" y="-3694"/>
                      <a:pt x="392028" y="3264"/>
                      <a:pt x="381821" y="18230"/>
                    </a:cubicBezTo>
                    <a:cubicBezTo>
                      <a:pt x="368474" y="37790"/>
                      <a:pt x="346097" y="50392"/>
                      <a:pt x="321104" y="50392"/>
                    </a:cubicBezTo>
                    <a:cubicBezTo>
                      <a:pt x="296110" y="50392"/>
                      <a:pt x="275435" y="38709"/>
                      <a:pt x="261957" y="20330"/>
                    </a:cubicBezTo>
                    <a:cubicBezTo>
                      <a:pt x="250310" y="4446"/>
                      <a:pt x="229504" y="-1331"/>
                      <a:pt x="211054" y="5233"/>
                    </a:cubicBezTo>
                    <a:cubicBezTo>
                      <a:pt x="197837" y="9959"/>
                      <a:pt x="184882" y="15604"/>
                      <a:pt x="172451" y="21905"/>
                    </a:cubicBezTo>
                    <a:cubicBezTo>
                      <a:pt x="154654" y="30964"/>
                      <a:pt x="144317" y="50392"/>
                      <a:pt x="147850" y="70084"/>
                    </a:cubicBezTo>
                    <a:cubicBezTo>
                      <a:pt x="152037" y="93320"/>
                      <a:pt x="144971" y="117737"/>
                      <a:pt x="127436" y="135328"/>
                    </a:cubicBezTo>
                    <a:cubicBezTo>
                      <a:pt x="110818" y="152001"/>
                      <a:pt x="87918" y="159089"/>
                      <a:pt x="65934" y="156333"/>
                    </a:cubicBezTo>
                    <a:cubicBezTo>
                      <a:pt x="45913" y="153707"/>
                      <a:pt x="26284" y="163290"/>
                      <a:pt x="17648" y="181669"/>
                    </a:cubicBezTo>
                    <a:cubicBezTo>
                      <a:pt x="11629" y="194403"/>
                      <a:pt x="6394" y="207531"/>
                      <a:pt x="1945" y="221052"/>
                    </a:cubicBezTo>
                    <a:cubicBezTo>
                      <a:pt x="-3682" y="238381"/>
                      <a:pt x="3254" y="261616"/>
                      <a:pt x="18171" y="271856"/>
                    </a:cubicBezTo>
                    <a:cubicBezTo>
                      <a:pt x="37669" y="285246"/>
                      <a:pt x="50231" y="307695"/>
                      <a:pt x="50231" y="332768"/>
                    </a:cubicBezTo>
                    <a:cubicBezTo>
                      <a:pt x="50231" y="357842"/>
                      <a:pt x="38585" y="378584"/>
                      <a:pt x="20265" y="392105"/>
                    </a:cubicBezTo>
                    <a:cubicBezTo>
                      <a:pt x="4431" y="403789"/>
                      <a:pt x="-1326" y="424662"/>
                      <a:pt x="5347" y="443172"/>
                    </a:cubicBezTo>
                    <a:cubicBezTo>
                      <a:pt x="10058" y="456431"/>
                      <a:pt x="15685" y="469427"/>
                      <a:pt x="21966" y="481899"/>
                    </a:cubicBezTo>
                    <a:cubicBezTo>
                      <a:pt x="30995" y="499752"/>
                      <a:pt x="50362" y="510123"/>
                      <a:pt x="69990" y="506579"/>
                    </a:cubicBezTo>
                    <a:cubicBezTo>
                      <a:pt x="93152" y="502378"/>
                      <a:pt x="117491" y="509467"/>
                      <a:pt x="135026" y="527058"/>
                    </a:cubicBezTo>
                    <a:cubicBezTo>
                      <a:pt x="151645" y="543730"/>
                      <a:pt x="158711" y="566703"/>
                      <a:pt x="155963" y="588758"/>
                    </a:cubicBezTo>
                    <a:cubicBezTo>
                      <a:pt x="153346" y="608843"/>
                      <a:pt x="162898" y="628534"/>
                      <a:pt x="181218" y="637199"/>
                    </a:cubicBezTo>
                    <a:cubicBezTo>
                      <a:pt x="193911" y="643238"/>
                      <a:pt x="206997" y="648489"/>
                      <a:pt x="220475" y="652821"/>
                    </a:cubicBezTo>
                    <a:cubicBezTo>
                      <a:pt x="237748" y="658466"/>
                      <a:pt x="260910" y="651508"/>
                      <a:pt x="271117" y="636542"/>
                    </a:cubicBezTo>
                    <a:cubicBezTo>
                      <a:pt x="284464" y="616982"/>
                      <a:pt x="306840" y="604380"/>
                      <a:pt x="331834" y="604380"/>
                    </a:cubicBezTo>
                    <a:cubicBezTo>
                      <a:pt x="356828" y="604380"/>
                      <a:pt x="377503" y="616063"/>
                      <a:pt x="390981" y="634442"/>
                    </a:cubicBezTo>
                    <a:cubicBezTo>
                      <a:pt x="402627" y="650326"/>
                      <a:pt x="423433" y="656103"/>
                      <a:pt x="441884" y="649539"/>
                    </a:cubicBezTo>
                    <a:cubicBezTo>
                      <a:pt x="455101" y="644813"/>
                      <a:pt x="468055" y="639168"/>
                      <a:pt x="480487" y="632867"/>
                    </a:cubicBezTo>
                    <a:cubicBezTo>
                      <a:pt x="498283" y="623809"/>
                      <a:pt x="508621" y="604380"/>
                      <a:pt x="505088" y="584688"/>
                    </a:cubicBezTo>
                    <a:cubicBezTo>
                      <a:pt x="500900" y="561452"/>
                      <a:pt x="507967" y="537035"/>
                      <a:pt x="525501" y="519444"/>
                    </a:cubicBezTo>
                    <a:cubicBezTo>
                      <a:pt x="542120" y="502772"/>
                      <a:pt x="565020" y="495683"/>
                      <a:pt x="587004" y="498439"/>
                    </a:cubicBezTo>
                    <a:cubicBezTo>
                      <a:pt x="607025" y="501065"/>
                      <a:pt x="626653" y="491482"/>
                      <a:pt x="635290" y="473103"/>
                    </a:cubicBezTo>
                    <a:cubicBezTo>
                      <a:pt x="641309" y="460369"/>
                      <a:pt x="646543" y="447242"/>
                      <a:pt x="650862" y="433720"/>
                    </a:cubicBezTo>
                    <a:cubicBezTo>
                      <a:pt x="656489" y="416392"/>
                      <a:pt x="649553" y="393156"/>
                      <a:pt x="634636" y="382916"/>
                    </a:cubicBezTo>
                    <a:cubicBezTo>
                      <a:pt x="615138" y="369526"/>
                      <a:pt x="602576" y="347078"/>
                      <a:pt x="602576" y="32200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51" name="Google Shape;3186;p179">
                <a:extLst>
                  <a:ext uri="{FF2B5EF4-FFF2-40B4-BE49-F238E27FC236}">
                    <a16:creationId xmlns:a16="http://schemas.microsoft.com/office/drawing/2014/main" id="{DF835F6E-F1C5-53FB-831F-B6647CE64CB5}"/>
                  </a:ext>
                </a:extLst>
              </p:cNvPr>
              <p:cNvSpPr/>
              <p:nvPr/>
            </p:nvSpPr>
            <p:spPr>
              <a:xfrm>
                <a:off x="11536364" y="5495082"/>
                <a:ext cx="298614" cy="299573"/>
              </a:xfrm>
              <a:custGeom>
                <a:avLst/>
                <a:gdLst/>
                <a:ahLst/>
                <a:cxnLst/>
                <a:rect l="l" t="t" r="r" b="b"/>
                <a:pathLst>
                  <a:path w="298614" h="299573" extrusionOk="0">
                    <a:moveTo>
                      <a:pt x="298614" y="149787"/>
                    </a:moveTo>
                    <a:cubicBezTo>
                      <a:pt x="298614" y="232511"/>
                      <a:pt x="231767" y="299573"/>
                      <a:pt x="149307" y="299573"/>
                    </a:cubicBezTo>
                    <a:cubicBezTo>
                      <a:pt x="66847" y="299573"/>
                      <a:pt x="0" y="232511"/>
                      <a:pt x="0" y="149787"/>
                    </a:cubicBezTo>
                    <a:cubicBezTo>
                      <a:pt x="0" y="67062"/>
                      <a:pt x="66847" y="0"/>
                      <a:pt x="149307" y="0"/>
                    </a:cubicBezTo>
                    <a:cubicBezTo>
                      <a:pt x="231767" y="0"/>
                      <a:pt x="298614" y="67062"/>
                      <a:pt x="298614" y="14978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47" name="Google Shape;3187;p179">
              <a:extLst>
                <a:ext uri="{FF2B5EF4-FFF2-40B4-BE49-F238E27FC236}">
                  <a16:creationId xmlns:a16="http://schemas.microsoft.com/office/drawing/2014/main" id="{8839BE9C-5449-F7F9-29AE-D7ADB9AE12B7}"/>
                </a:ext>
              </a:extLst>
            </p:cNvPr>
            <p:cNvGrpSpPr/>
            <p:nvPr/>
          </p:nvGrpSpPr>
          <p:grpSpPr>
            <a:xfrm>
              <a:off x="11951456" y="4956995"/>
              <a:ext cx="559770" cy="561568"/>
              <a:chOff x="11951456" y="4956995"/>
              <a:chExt cx="559770" cy="561568"/>
            </a:xfrm>
          </p:grpSpPr>
          <p:sp>
            <p:nvSpPr>
              <p:cNvPr id="3548" name="Google Shape;3188;p179">
                <a:extLst>
                  <a:ext uri="{FF2B5EF4-FFF2-40B4-BE49-F238E27FC236}">
                    <a16:creationId xmlns:a16="http://schemas.microsoft.com/office/drawing/2014/main" id="{4037E99B-880C-83EE-5BB3-5C86B9A3DFFB}"/>
                  </a:ext>
                </a:extLst>
              </p:cNvPr>
              <p:cNvSpPr/>
              <p:nvPr/>
            </p:nvSpPr>
            <p:spPr>
              <a:xfrm>
                <a:off x="11951456" y="4956995"/>
                <a:ext cx="559770" cy="561568"/>
              </a:xfrm>
              <a:custGeom>
                <a:avLst/>
                <a:gdLst/>
                <a:ahLst/>
                <a:cxnLst/>
                <a:rect l="l" t="t" r="r" b="b"/>
                <a:pathLst>
                  <a:path w="559770" h="561568" extrusionOk="0">
                    <a:moveTo>
                      <a:pt x="516735" y="276190"/>
                    </a:moveTo>
                    <a:cubicBezTo>
                      <a:pt x="516735" y="255448"/>
                      <a:pt x="526681" y="236938"/>
                      <a:pt x="542514" y="225254"/>
                    </a:cubicBezTo>
                    <a:cubicBezTo>
                      <a:pt x="556123" y="215277"/>
                      <a:pt x="561096" y="197292"/>
                      <a:pt x="555338" y="181408"/>
                    </a:cubicBezTo>
                    <a:cubicBezTo>
                      <a:pt x="551282" y="169987"/>
                      <a:pt x="546440" y="158960"/>
                      <a:pt x="541075" y="148195"/>
                    </a:cubicBezTo>
                    <a:cubicBezTo>
                      <a:pt x="533354" y="132967"/>
                      <a:pt x="516735" y="124040"/>
                      <a:pt x="499986" y="127059"/>
                    </a:cubicBezTo>
                    <a:cubicBezTo>
                      <a:pt x="480096" y="130604"/>
                      <a:pt x="459159" y="124565"/>
                      <a:pt x="444241" y="109468"/>
                    </a:cubicBezTo>
                    <a:lnTo>
                      <a:pt x="444241" y="109468"/>
                    </a:lnTo>
                    <a:cubicBezTo>
                      <a:pt x="429978" y="95159"/>
                      <a:pt x="423827" y="75468"/>
                      <a:pt x="426314" y="56564"/>
                    </a:cubicBezTo>
                    <a:cubicBezTo>
                      <a:pt x="428538" y="39367"/>
                      <a:pt x="420294" y="22432"/>
                      <a:pt x="404592" y="15081"/>
                    </a:cubicBezTo>
                    <a:cubicBezTo>
                      <a:pt x="393730" y="9961"/>
                      <a:pt x="382477" y="5366"/>
                      <a:pt x="370831" y="1690"/>
                    </a:cubicBezTo>
                    <a:cubicBezTo>
                      <a:pt x="356044" y="-3167"/>
                      <a:pt x="336154" y="2741"/>
                      <a:pt x="327386" y="15606"/>
                    </a:cubicBezTo>
                    <a:cubicBezTo>
                      <a:pt x="315871" y="32409"/>
                      <a:pt x="296766" y="43174"/>
                      <a:pt x="275306" y="43174"/>
                    </a:cubicBezTo>
                    <a:cubicBezTo>
                      <a:pt x="253845" y="43174"/>
                      <a:pt x="236179" y="33197"/>
                      <a:pt x="224533" y="17312"/>
                    </a:cubicBezTo>
                    <a:cubicBezTo>
                      <a:pt x="214588" y="3659"/>
                      <a:pt x="196661" y="-1329"/>
                      <a:pt x="180827" y="4447"/>
                    </a:cubicBezTo>
                    <a:cubicBezTo>
                      <a:pt x="169443" y="8517"/>
                      <a:pt x="158451" y="13374"/>
                      <a:pt x="147721" y="18756"/>
                    </a:cubicBezTo>
                    <a:cubicBezTo>
                      <a:pt x="132541" y="26502"/>
                      <a:pt x="123643" y="43174"/>
                      <a:pt x="126653" y="59977"/>
                    </a:cubicBezTo>
                    <a:cubicBezTo>
                      <a:pt x="130186" y="79931"/>
                      <a:pt x="124166" y="100935"/>
                      <a:pt x="109118" y="115901"/>
                    </a:cubicBezTo>
                    <a:cubicBezTo>
                      <a:pt x="94855" y="130210"/>
                      <a:pt x="75226" y="136380"/>
                      <a:pt x="56383" y="133886"/>
                    </a:cubicBezTo>
                    <a:cubicBezTo>
                      <a:pt x="39241" y="131654"/>
                      <a:pt x="22360" y="139925"/>
                      <a:pt x="15032" y="155678"/>
                    </a:cubicBezTo>
                    <a:cubicBezTo>
                      <a:pt x="9929" y="166574"/>
                      <a:pt x="5349" y="177864"/>
                      <a:pt x="1685" y="189547"/>
                    </a:cubicBezTo>
                    <a:cubicBezTo>
                      <a:pt x="-3157" y="204381"/>
                      <a:pt x="2732" y="224335"/>
                      <a:pt x="15556" y="233131"/>
                    </a:cubicBezTo>
                    <a:cubicBezTo>
                      <a:pt x="32305" y="244683"/>
                      <a:pt x="43036" y="263850"/>
                      <a:pt x="43036" y="285379"/>
                    </a:cubicBezTo>
                    <a:cubicBezTo>
                      <a:pt x="43036" y="306908"/>
                      <a:pt x="33090" y="324631"/>
                      <a:pt x="17257" y="336314"/>
                    </a:cubicBezTo>
                    <a:cubicBezTo>
                      <a:pt x="3648" y="346291"/>
                      <a:pt x="-1325" y="364276"/>
                      <a:pt x="4433" y="380161"/>
                    </a:cubicBezTo>
                    <a:cubicBezTo>
                      <a:pt x="8489" y="391582"/>
                      <a:pt x="13331" y="402609"/>
                      <a:pt x="18696" y="413374"/>
                    </a:cubicBezTo>
                    <a:cubicBezTo>
                      <a:pt x="26417" y="428602"/>
                      <a:pt x="43036" y="437529"/>
                      <a:pt x="59785" y="434509"/>
                    </a:cubicBezTo>
                    <a:cubicBezTo>
                      <a:pt x="79675" y="430965"/>
                      <a:pt x="100612" y="437003"/>
                      <a:pt x="115530" y="452100"/>
                    </a:cubicBezTo>
                    <a:cubicBezTo>
                      <a:pt x="129793" y="466409"/>
                      <a:pt x="135944" y="486101"/>
                      <a:pt x="133457" y="505005"/>
                    </a:cubicBezTo>
                    <a:cubicBezTo>
                      <a:pt x="131233" y="522202"/>
                      <a:pt x="139477" y="539137"/>
                      <a:pt x="155179" y="546488"/>
                    </a:cubicBezTo>
                    <a:cubicBezTo>
                      <a:pt x="166040" y="551608"/>
                      <a:pt x="177294" y="556203"/>
                      <a:pt x="188940" y="559878"/>
                    </a:cubicBezTo>
                    <a:cubicBezTo>
                      <a:pt x="203727" y="564736"/>
                      <a:pt x="223617" y="558828"/>
                      <a:pt x="232385" y="545963"/>
                    </a:cubicBezTo>
                    <a:cubicBezTo>
                      <a:pt x="243900" y="529160"/>
                      <a:pt x="263005" y="518395"/>
                      <a:pt x="284465" y="518395"/>
                    </a:cubicBezTo>
                    <a:cubicBezTo>
                      <a:pt x="305926" y="518395"/>
                      <a:pt x="323591" y="528372"/>
                      <a:pt x="335238" y="544256"/>
                    </a:cubicBezTo>
                    <a:cubicBezTo>
                      <a:pt x="345183" y="557909"/>
                      <a:pt x="363110" y="562898"/>
                      <a:pt x="378944" y="557122"/>
                    </a:cubicBezTo>
                    <a:cubicBezTo>
                      <a:pt x="390328" y="553052"/>
                      <a:pt x="401320" y="548195"/>
                      <a:pt x="412050" y="542812"/>
                    </a:cubicBezTo>
                    <a:cubicBezTo>
                      <a:pt x="427230" y="535067"/>
                      <a:pt x="436128" y="518395"/>
                      <a:pt x="433118" y="501592"/>
                    </a:cubicBezTo>
                    <a:cubicBezTo>
                      <a:pt x="429585" y="481638"/>
                      <a:pt x="435605" y="460633"/>
                      <a:pt x="450653" y="445668"/>
                    </a:cubicBezTo>
                    <a:cubicBezTo>
                      <a:pt x="464916" y="431359"/>
                      <a:pt x="484545" y="425189"/>
                      <a:pt x="503388" y="427683"/>
                    </a:cubicBezTo>
                    <a:cubicBezTo>
                      <a:pt x="520530" y="429915"/>
                      <a:pt x="537411" y="421644"/>
                      <a:pt x="544739" y="405891"/>
                    </a:cubicBezTo>
                    <a:cubicBezTo>
                      <a:pt x="549842" y="394995"/>
                      <a:pt x="554422" y="383705"/>
                      <a:pt x="558086" y="372022"/>
                    </a:cubicBezTo>
                    <a:cubicBezTo>
                      <a:pt x="562928" y="357187"/>
                      <a:pt x="557039" y="337233"/>
                      <a:pt x="544215" y="328438"/>
                    </a:cubicBezTo>
                    <a:cubicBezTo>
                      <a:pt x="527466" y="316885"/>
                      <a:pt x="516735" y="297719"/>
                      <a:pt x="516735" y="27619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49" name="Google Shape;3189;p179">
                <a:extLst>
                  <a:ext uri="{FF2B5EF4-FFF2-40B4-BE49-F238E27FC236}">
                    <a16:creationId xmlns:a16="http://schemas.microsoft.com/office/drawing/2014/main" id="{0E926D04-E9AD-4E82-6839-91F376D758E5}"/>
                  </a:ext>
                </a:extLst>
              </p:cNvPr>
              <p:cNvSpPr/>
              <p:nvPr/>
            </p:nvSpPr>
            <p:spPr>
              <a:xfrm>
                <a:off x="12103364" y="5109391"/>
                <a:ext cx="255954" cy="256776"/>
              </a:xfrm>
              <a:custGeom>
                <a:avLst/>
                <a:gdLst/>
                <a:ahLst/>
                <a:cxnLst/>
                <a:rect l="l" t="t" r="r" b="b"/>
                <a:pathLst>
                  <a:path w="255954" h="256776" extrusionOk="0">
                    <a:moveTo>
                      <a:pt x="255955" y="128388"/>
                    </a:moveTo>
                    <a:cubicBezTo>
                      <a:pt x="255955" y="199295"/>
                      <a:pt x="198658" y="256777"/>
                      <a:pt x="127978" y="256777"/>
                    </a:cubicBezTo>
                    <a:cubicBezTo>
                      <a:pt x="57298" y="256777"/>
                      <a:pt x="0" y="199295"/>
                      <a:pt x="0" y="128388"/>
                    </a:cubicBezTo>
                    <a:cubicBezTo>
                      <a:pt x="0" y="57481"/>
                      <a:pt x="57298" y="0"/>
                      <a:pt x="127978" y="0"/>
                    </a:cubicBezTo>
                    <a:cubicBezTo>
                      <a:pt x="198658" y="0"/>
                      <a:pt x="255955" y="57481"/>
                      <a:pt x="255955" y="12838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552" name="Google Shape;3190;p179">
            <a:extLst>
              <a:ext uri="{FF2B5EF4-FFF2-40B4-BE49-F238E27FC236}">
                <a16:creationId xmlns:a16="http://schemas.microsoft.com/office/drawing/2014/main" id="{3A6FDB30-A277-4912-EEF5-6776460DF7F3}"/>
              </a:ext>
            </a:extLst>
          </p:cNvPr>
          <p:cNvGrpSpPr/>
          <p:nvPr/>
        </p:nvGrpSpPr>
        <p:grpSpPr>
          <a:xfrm>
            <a:off x="4822923" y="2467734"/>
            <a:ext cx="528894" cy="528957"/>
            <a:chOff x="9645051" y="4935468"/>
            <a:chExt cx="1057788" cy="1057914"/>
          </a:xfrm>
        </p:grpSpPr>
        <p:grpSp>
          <p:nvGrpSpPr>
            <p:cNvPr id="3553" name="Google Shape;3191;p179">
              <a:extLst>
                <a:ext uri="{FF2B5EF4-FFF2-40B4-BE49-F238E27FC236}">
                  <a16:creationId xmlns:a16="http://schemas.microsoft.com/office/drawing/2014/main" id="{97E4CFE9-49E7-C06F-FB89-4AA7CFE62486}"/>
                </a:ext>
              </a:extLst>
            </p:cNvPr>
            <p:cNvGrpSpPr/>
            <p:nvPr/>
          </p:nvGrpSpPr>
          <p:grpSpPr>
            <a:xfrm>
              <a:off x="9645051" y="4935468"/>
              <a:ext cx="1057788" cy="1057914"/>
              <a:chOff x="9645051" y="4935468"/>
              <a:chExt cx="1057788" cy="1057914"/>
            </a:xfrm>
          </p:grpSpPr>
          <p:sp>
            <p:nvSpPr>
              <p:cNvPr id="3556" name="Google Shape;3192;p179">
                <a:extLst>
                  <a:ext uri="{FF2B5EF4-FFF2-40B4-BE49-F238E27FC236}">
                    <a16:creationId xmlns:a16="http://schemas.microsoft.com/office/drawing/2014/main" id="{39CCA82D-E9B7-4C22-075A-42A1ADC6C434}"/>
                  </a:ext>
                </a:extLst>
              </p:cNvPr>
              <p:cNvSpPr/>
              <p:nvPr/>
            </p:nvSpPr>
            <p:spPr>
              <a:xfrm>
                <a:off x="9645051" y="5058882"/>
                <a:ext cx="934754" cy="934500"/>
              </a:xfrm>
              <a:custGeom>
                <a:avLst/>
                <a:gdLst/>
                <a:ahLst/>
                <a:cxnLst/>
                <a:rect l="l" t="t" r="r" b="b"/>
                <a:pathLst>
                  <a:path w="934754" h="934500" extrusionOk="0">
                    <a:moveTo>
                      <a:pt x="934754" y="553209"/>
                    </a:moveTo>
                    <a:cubicBezTo>
                      <a:pt x="892600" y="770455"/>
                      <a:pt x="701256" y="934500"/>
                      <a:pt x="471694" y="934500"/>
                    </a:cubicBezTo>
                    <a:cubicBezTo>
                      <a:pt x="211151" y="934373"/>
                      <a:pt x="0" y="723222"/>
                      <a:pt x="0" y="462679"/>
                    </a:cubicBezTo>
                    <a:cubicBezTo>
                      <a:pt x="0" y="233879"/>
                      <a:pt x="163030" y="43043"/>
                      <a:pt x="379133"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57" name="Google Shape;3193;p179">
                <a:extLst>
                  <a:ext uri="{FF2B5EF4-FFF2-40B4-BE49-F238E27FC236}">
                    <a16:creationId xmlns:a16="http://schemas.microsoft.com/office/drawing/2014/main" id="{5BDD04FC-51C6-6F52-D5BE-6F6A3B520C4F}"/>
                  </a:ext>
                </a:extLst>
              </p:cNvPr>
              <p:cNvSpPr/>
              <p:nvPr/>
            </p:nvSpPr>
            <p:spPr>
              <a:xfrm>
                <a:off x="9746500" y="5574762"/>
                <a:ext cx="297617" cy="237180"/>
              </a:xfrm>
              <a:custGeom>
                <a:avLst/>
                <a:gdLst/>
                <a:ahLst/>
                <a:cxnLst/>
                <a:rect l="l" t="t" r="r" b="b"/>
                <a:pathLst>
                  <a:path w="297617" h="237180" extrusionOk="0">
                    <a:moveTo>
                      <a:pt x="297618" y="0"/>
                    </a:moveTo>
                    <a:lnTo>
                      <a:pt x="0" y="23718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58" name="Google Shape;3194;p179">
                <a:extLst>
                  <a:ext uri="{FF2B5EF4-FFF2-40B4-BE49-F238E27FC236}">
                    <a16:creationId xmlns:a16="http://schemas.microsoft.com/office/drawing/2014/main" id="{03287283-632A-524F-2133-24BCA75CC0FE}"/>
                  </a:ext>
                </a:extLst>
              </p:cNvPr>
              <p:cNvSpPr/>
              <p:nvPr/>
            </p:nvSpPr>
            <p:spPr>
              <a:xfrm>
                <a:off x="10116745" y="4935468"/>
                <a:ext cx="586094" cy="586094"/>
              </a:xfrm>
              <a:custGeom>
                <a:avLst/>
                <a:gdLst/>
                <a:ahLst/>
                <a:cxnLst/>
                <a:rect l="l" t="t" r="r" b="b"/>
                <a:pathLst>
                  <a:path w="586094" h="586094" extrusionOk="0">
                    <a:moveTo>
                      <a:pt x="0" y="586094"/>
                    </a:moveTo>
                    <a:lnTo>
                      <a:pt x="0" y="0"/>
                    </a:lnTo>
                    <a:cubicBezTo>
                      <a:pt x="323647" y="0"/>
                      <a:pt x="586094" y="262447"/>
                      <a:pt x="586094" y="586094"/>
                    </a:cubicBezTo>
                    <a:lnTo>
                      <a:pt x="0" y="586094"/>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554" name="Google Shape;3195;p179">
              <a:extLst>
                <a:ext uri="{FF2B5EF4-FFF2-40B4-BE49-F238E27FC236}">
                  <a16:creationId xmlns:a16="http://schemas.microsoft.com/office/drawing/2014/main" id="{6B3C4624-05BD-8006-D2C5-31ABBC5F7E93}"/>
                </a:ext>
              </a:extLst>
            </p:cNvPr>
            <p:cNvSpPr/>
            <p:nvPr/>
          </p:nvSpPr>
          <p:spPr>
            <a:xfrm>
              <a:off x="10493211" y="5068913"/>
              <a:ext cx="12697" cy="440459"/>
            </a:xfrm>
            <a:custGeom>
              <a:avLst/>
              <a:gdLst/>
              <a:ahLst/>
              <a:cxnLst/>
              <a:rect l="l" t="t" r="r" b="b"/>
              <a:pathLst>
                <a:path w="12697" h="440459" extrusionOk="0">
                  <a:moveTo>
                    <a:pt x="0" y="440459"/>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55" name="Google Shape;3196;p179">
              <a:extLst>
                <a:ext uri="{FF2B5EF4-FFF2-40B4-BE49-F238E27FC236}">
                  <a16:creationId xmlns:a16="http://schemas.microsoft.com/office/drawing/2014/main" id="{0CAF8FBA-30C8-F3FE-1825-416AA7DFA2AC}"/>
                </a:ext>
              </a:extLst>
            </p:cNvPr>
            <p:cNvSpPr/>
            <p:nvPr/>
          </p:nvSpPr>
          <p:spPr>
            <a:xfrm>
              <a:off x="10311136" y="4966194"/>
              <a:ext cx="12697" cy="543178"/>
            </a:xfrm>
            <a:custGeom>
              <a:avLst/>
              <a:gdLst/>
              <a:ahLst/>
              <a:cxnLst/>
              <a:rect l="l" t="t" r="r" b="b"/>
              <a:pathLst>
                <a:path w="12697" h="543178" extrusionOk="0">
                  <a:moveTo>
                    <a:pt x="0" y="543178"/>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59" name="Google Shape;3197;p179">
            <a:extLst>
              <a:ext uri="{FF2B5EF4-FFF2-40B4-BE49-F238E27FC236}">
                <a16:creationId xmlns:a16="http://schemas.microsoft.com/office/drawing/2014/main" id="{7D0E2DA1-B99F-DC7F-67DC-4AB9E3F73659}"/>
              </a:ext>
            </a:extLst>
          </p:cNvPr>
          <p:cNvGrpSpPr/>
          <p:nvPr/>
        </p:nvGrpSpPr>
        <p:grpSpPr>
          <a:xfrm>
            <a:off x="4033148" y="2500866"/>
            <a:ext cx="460023" cy="459983"/>
            <a:chOff x="8065502" y="5001732"/>
            <a:chExt cx="920045" cy="919965"/>
          </a:xfrm>
        </p:grpSpPr>
        <p:grpSp>
          <p:nvGrpSpPr>
            <p:cNvPr id="3560" name="Google Shape;3198;p179">
              <a:extLst>
                <a:ext uri="{FF2B5EF4-FFF2-40B4-BE49-F238E27FC236}">
                  <a16:creationId xmlns:a16="http://schemas.microsoft.com/office/drawing/2014/main" id="{EDE1520F-3ED9-7D57-BE0C-B20C14A3453A}"/>
                </a:ext>
              </a:extLst>
            </p:cNvPr>
            <p:cNvGrpSpPr/>
            <p:nvPr/>
          </p:nvGrpSpPr>
          <p:grpSpPr>
            <a:xfrm>
              <a:off x="8318086" y="5274709"/>
              <a:ext cx="284983" cy="235072"/>
              <a:chOff x="8318086" y="5274709"/>
              <a:chExt cx="284983" cy="235072"/>
            </a:xfrm>
          </p:grpSpPr>
          <p:sp>
            <p:nvSpPr>
              <p:cNvPr id="3564" name="Google Shape;3199;p179">
                <a:extLst>
                  <a:ext uri="{FF2B5EF4-FFF2-40B4-BE49-F238E27FC236}">
                    <a16:creationId xmlns:a16="http://schemas.microsoft.com/office/drawing/2014/main" id="{0076BD24-EC88-67A9-5788-64B33AED7976}"/>
                  </a:ext>
                </a:extLst>
              </p:cNvPr>
              <p:cNvSpPr/>
              <p:nvPr/>
            </p:nvSpPr>
            <p:spPr>
              <a:xfrm>
                <a:off x="8592100" y="5274709"/>
                <a:ext cx="10969" cy="235072"/>
              </a:xfrm>
              <a:custGeom>
                <a:avLst/>
                <a:gdLst/>
                <a:ahLst/>
                <a:cxnLst/>
                <a:rect l="l" t="t" r="r" b="b"/>
                <a:pathLst>
                  <a:path w="10969" h="235072" extrusionOk="0">
                    <a:moveTo>
                      <a:pt x="0" y="0"/>
                    </a:moveTo>
                    <a:lnTo>
                      <a:pt x="0" y="23507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65" name="Google Shape;3200;p179">
                <a:extLst>
                  <a:ext uri="{FF2B5EF4-FFF2-40B4-BE49-F238E27FC236}">
                    <a16:creationId xmlns:a16="http://schemas.microsoft.com/office/drawing/2014/main" id="{B40C9979-B18E-1193-D85E-3448690868A8}"/>
                  </a:ext>
                </a:extLst>
              </p:cNvPr>
              <p:cNvSpPr/>
              <p:nvPr/>
            </p:nvSpPr>
            <p:spPr>
              <a:xfrm>
                <a:off x="8500725" y="5382099"/>
                <a:ext cx="10969" cy="127682"/>
              </a:xfrm>
              <a:custGeom>
                <a:avLst/>
                <a:gdLst/>
                <a:ahLst/>
                <a:cxnLst/>
                <a:rect l="l" t="t" r="r" b="b"/>
                <a:pathLst>
                  <a:path w="10969" h="127682" extrusionOk="0">
                    <a:moveTo>
                      <a:pt x="0" y="0"/>
                    </a:moveTo>
                    <a:lnTo>
                      <a:pt x="0" y="12768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66" name="Google Shape;3201;p179">
                <a:extLst>
                  <a:ext uri="{FF2B5EF4-FFF2-40B4-BE49-F238E27FC236}">
                    <a16:creationId xmlns:a16="http://schemas.microsoft.com/office/drawing/2014/main" id="{F11313E8-911A-806C-5AC9-FEFFA7A408DE}"/>
                  </a:ext>
                </a:extLst>
              </p:cNvPr>
              <p:cNvSpPr/>
              <p:nvPr/>
            </p:nvSpPr>
            <p:spPr>
              <a:xfrm>
                <a:off x="8409460" y="5326594"/>
                <a:ext cx="10969" cy="183187"/>
              </a:xfrm>
              <a:custGeom>
                <a:avLst/>
                <a:gdLst/>
                <a:ahLst/>
                <a:cxnLst/>
                <a:rect l="l" t="t" r="r" b="b"/>
                <a:pathLst>
                  <a:path w="10969" h="183187" extrusionOk="0">
                    <a:moveTo>
                      <a:pt x="0" y="0"/>
                    </a:moveTo>
                    <a:lnTo>
                      <a:pt x="0" y="18318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67" name="Google Shape;3202;p179">
                <a:extLst>
                  <a:ext uri="{FF2B5EF4-FFF2-40B4-BE49-F238E27FC236}">
                    <a16:creationId xmlns:a16="http://schemas.microsoft.com/office/drawing/2014/main" id="{76BBF57A-FE2A-2FDA-29F3-55BDC0CCC69A}"/>
                  </a:ext>
                </a:extLst>
              </p:cNvPr>
              <p:cNvSpPr/>
              <p:nvPr/>
            </p:nvSpPr>
            <p:spPr>
              <a:xfrm>
                <a:off x="8318086" y="5443307"/>
                <a:ext cx="10969" cy="66474"/>
              </a:xfrm>
              <a:custGeom>
                <a:avLst/>
                <a:gdLst/>
                <a:ahLst/>
                <a:cxnLst/>
                <a:rect l="l" t="t" r="r" b="b"/>
                <a:pathLst>
                  <a:path w="10969" h="66474" extrusionOk="0">
                    <a:moveTo>
                      <a:pt x="0" y="0"/>
                    </a:moveTo>
                    <a:lnTo>
                      <a:pt x="0" y="6647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561" name="Google Shape;3203;p179">
              <a:extLst>
                <a:ext uri="{FF2B5EF4-FFF2-40B4-BE49-F238E27FC236}">
                  <a16:creationId xmlns:a16="http://schemas.microsoft.com/office/drawing/2014/main" id="{B57F02E0-7F90-9059-B4BC-B59E30DCD8BD}"/>
                </a:ext>
              </a:extLst>
            </p:cNvPr>
            <p:cNvSpPr/>
            <p:nvPr/>
          </p:nvSpPr>
          <p:spPr>
            <a:xfrm>
              <a:off x="8065502" y="5001732"/>
              <a:ext cx="789262" cy="789253"/>
            </a:xfrm>
            <a:custGeom>
              <a:avLst/>
              <a:gdLst/>
              <a:ahLst/>
              <a:cxnLst/>
              <a:rect l="l" t="t" r="r" b="b"/>
              <a:pathLst>
                <a:path w="789262" h="789253" extrusionOk="0">
                  <a:moveTo>
                    <a:pt x="788654" y="414262"/>
                  </a:moveTo>
                  <a:cubicBezTo>
                    <a:pt x="777794" y="631893"/>
                    <a:pt x="592523" y="799614"/>
                    <a:pt x="374892" y="788754"/>
                  </a:cubicBezTo>
                  <a:cubicBezTo>
                    <a:pt x="157260" y="777785"/>
                    <a:pt x="-10460" y="592513"/>
                    <a:pt x="509" y="374882"/>
                  </a:cubicBezTo>
                  <a:cubicBezTo>
                    <a:pt x="11368" y="157251"/>
                    <a:pt x="196640" y="-10360"/>
                    <a:pt x="414271" y="499"/>
                  </a:cubicBezTo>
                  <a:cubicBezTo>
                    <a:pt x="631903" y="11359"/>
                    <a:pt x="799623" y="196631"/>
                    <a:pt x="788764" y="41426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62" name="Google Shape;3204;p179">
              <a:extLst>
                <a:ext uri="{FF2B5EF4-FFF2-40B4-BE49-F238E27FC236}">
                  <a16:creationId xmlns:a16="http://schemas.microsoft.com/office/drawing/2014/main" id="{A28AEE7E-3C0B-0FC0-A8E4-DA51D466D17C}"/>
                </a:ext>
              </a:extLst>
            </p:cNvPr>
            <p:cNvSpPr/>
            <p:nvPr/>
          </p:nvSpPr>
          <p:spPr>
            <a:xfrm>
              <a:off x="8178745" y="5114965"/>
              <a:ext cx="562568" cy="562568"/>
            </a:xfrm>
            <a:custGeom>
              <a:avLst/>
              <a:gdLst/>
              <a:ahLst/>
              <a:cxnLst/>
              <a:rect l="l" t="t" r="r" b="b"/>
              <a:pathLst>
                <a:path w="562568" h="562568" extrusionOk="0">
                  <a:moveTo>
                    <a:pt x="562208" y="295325"/>
                  </a:moveTo>
                  <a:cubicBezTo>
                    <a:pt x="554420" y="450431"/>
                    <a:pt x="422459" y="569996"/>
                    <a:pt x="267243" y="562208"/>
                  </a:cubicBezTo>
                  <a:cubicBezTo>
                    <a:pt x="112137" y="554420"/>
                    <a:pt x="-7428" y="422459"/>
                    <a:pt x="360" y="267243"/>
                  </a:cubicBezTo>
                  <a:cubicBezTo>
                    <a:pt x="8148" y="112137"/>
                    <a:pt x="140109" y="-7428"/>
                    <a:pt x="295325" y="360"/>
                  </a:cubicBezTo>
                  <a:cubicBezTo>
                    <a:pt x="450431" y="8148"/>
                    <a:pt x="569996" y="140109"/>
                    <a:pt x="562208" y="29532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63" name="Google Shape;3205;p179">
              <a:extLst>
                <a:ext uri="{FF2B5EF4-FFF2-40B4-BE49-F238E27FC236}">
                  <a16:creationId xmlns:a16="http://schemas.microsoft.com/office/drawing/2014/main" id="{A400190A-30C4-2926-6E93-8377845702CE}"/>
                </a:ext>
              </a:extLst>
            </p:cNvPr>
            <p:cNvSpPr/>
            <p:nvPr/>
          </p:nvSpPr>
          <p:spPr>
            <a:xfrm>
              <a:off x="8678428" y="5614538"/>
              <a:ext cx="307119" cy="307159"/>
            </a:xfrm>
            <a:custGeom>
              <a:avLst/>
              <a:gdLst/>
              <a:ahLst/>
              <a:cxnLst/>
              <a:rect l="l" t="t" r="r" b="b"/>
              <a:pathLst>
                <a:path w="307119" h="307159" extrusionOk="0">
                  <a:moveTo>
                    <a:pt x="122198" y="0"/>
                  </a:moveTo>
                  <a:lnTo>
                    <a:pt x="272697" y="131083"/>
                  </a:lnTo>
                  <a:cubicBezTo>
                    <a:pt x="316465" y="169257"/>
                    <a:pt x="318878" y="236608"/>
                    <a:pt x="277743" y="277743"/>
                  </a:cubicBezTo>
                  <a:lnTo>
                    <a:pt x="277743" y="277743"/>
                  </a:lnTo>
                  <a:cubicBezTo>
                    <a:pt x="236608" y="318878"/>
                    <a:pt x="169366" y="316574"/>
                    <a:pt x="131083" y="272697"/>
                  </a:cubicBezTo>
                  <a:lnTo>
                    <a:pt x="0" y="12219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68" name="Google Shape;3206;p179">
            <a:extLst>
              <a:ext uri="{FF2B5EF4-FFF2-40B4-BE49-F238E27FC236}">
                <a16:creationId xmlns:a16="http://schemas.microsoft.com/office/drawing/2014/main" id="{B47DB514-D422-D6D2-F7EB-38472324C60D}"/>
              </a:ext>
            </a:extLst>
          </p:cNvPr>
          <p:cNvGrpSpPr/>
          <p:nvPr/>
        </p:nvGrpSpPr>
        <p:grpSpPr>
          <a:xfrm>
            <a:off x="3177243" y="2489224"/>
            <a:ext cx="526233" cy="486238"/>
            <a:chOff x="6353692" y="4978448"/>
            <a:chExt cx="1052466" cy="972475"/>
          </a:xfrm>
        </p:grpSpPr>
        <p:sp>
          <p:nvSpPr>
            <p:cNvPr id="3569" name="Google Shape;3207;p179">
              <a:extLst>
                <a:ext uri="{FF2B5EF4-FFF2-40B4-BE49-F238E27FC236}">
                  <a16:creationId xmlns:a16="http://schemas.microsoft.com/office/drawing/2014/main" id="{5ED0FE9C-650B-A289-2057-AE8594EEC001}"/>
                </a:ext>
              </a:extLst>
            </p:cNvPr>
            <p:cNvSpPr/>
            <p:nvPr/>
          </p:nvSpPr>
          <p:spPr>
            <a:xfrm>
              <a:off x="6611889" y="5470799"/>
              <a:ext cx="262513" cy="469172"/>
            </a:xfrm>
            <a:custGeom>
              <a:avLst/>
              <a:gdLst/>
              <a:ahLst/>
              <a:cxnLst/>
              <a:rect l="l" t="t" r="r" b="b"/>
              <a:pathLst>
                <a:path w="262513" h="469172" extrusionOk="0">
                  <a:moveTo>
                    <a:pt x="0" y="469173"/>
                  </a:moveTo>
                  <a:lnTo>
                    <a:pt x="0" y="0"/>
                  </a:lnTo>
                  <a:lnTo>
                    <a:pt x="26251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0" name="Google Shape;3208;p179">
              <a:extLst>
                <a:ext uri="{FF2B5EF4-FFF2-40B4-BE49-F238E27FC236}">
                  <a16:creationId xmlns:a16="http://schemas.microsoft.com/office/drawing/2014/main" id="{240BB3BE-D6AC-F9A7-CCCC-82F6622066F0}"/>
                </a:ext>
              </a:extLst>
            </p:cNvPr>
            <p:cNvSpPr/>
            <p:nvPr/>
          </p:nvSpPr>
          <p:spPr>
            <a:xfrm>
              <a:off x="6353692" y="4978448"/>
              <a:ext cx="1052466" cy="972475"/>
            </a:xfrm>
            <a:custGeom>
              <a:avLst/>
              <a:gdLst/>
              <a:ahLst/>
              <a:cxnLst/>
              <a:rect l="l" t="t" r="r" b="b"/>
              <a:pathLst>
                <a:path w="1052466" h="972475" extrusionOk="0">
                  <a:moveTo>
                    <a:pt x="787668" y="960250"/>
                  </a:moveTo>
                  <a:lnTo>
                    <a:pt x="787668" y="0"/>
                  </a:lnTo>
                  <a:lnTo>
                    <a:pt x="1052466" y="0"/>
                  </a:lnTo>
                  <a:lnTo>
                    <a:pt x="1052466" y="972476"/>
                  </a:lnTo>
                  <a:lnTo>
                    <a:pt x="0" y="972476"/>
                  </a:lnTo>
                  <a:lnTo>
                    <a:pt x="0" y="735597"/>
                  </a:lnTo>
                  <a:lnTo>
                    <a:pt x="250962" y="73559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1" name="Google Shape;3209;p179">
              <a:extLst>
                <a:ext uri="{FF2B5EF4-FFF2-40B4-BE49-F238E27FC236}">
                  <a16:creationId xmlns:a16="http://schemas.microsoft.com/office/drawing/2014/main" id="{4978E360-E84F-7206-ADCB-AE376268F233}"/>
                </a:ext>
              </a:extLst>
            </p:cNvPr>
            <p:cNvSpPr/>
            <p:nvPr/>
          </p:nvSpPr>
          <p:spPr>
            <a:xfrm>
              <a:off x="6876688" y="5226279"/>
              <a:ext cx="259847" cy="720314"/>
            </a:xfrm>
            <a:custGeom>
              <a:avLst/>
              <a:gdLst/>
              <a:ahLst/>
              <a:cxnLst/>
              <a:rect l="l" t="t" r="r" b="b"/>
              <a:pathLst>
                <a:path w="259847" h="720314" extrusionOk="0">
                  <a:moveTo>
                    <a:pt x="0" y="720315"/>
                  </a:moveTo>
                  <a:lnTo>
                    <a:pt x="0" y="0"/>
                  </a:lnTo>
                  <a:lnTo>
                    <a:pt x="25984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72" name="Google Shape;3210;p179">
            <a:extLst>
              <a:ext uri="{FF2B5EF4-FFF2-40B4-BE49-F238E27FC236}">
                <a16:creationId xmlns:a16="http://schemas.microsoft.com/office/drawing/2014/main" id="{C6BBCA07-63E5-2B9A-E536-F6B70C492B88}"/>
              </a:ext>
            </a:extLst>
          </p:cNvPr>
          <p:cNvGrpSpPr/>
          <p:nvPr/>
        </p:nvGrpSpPr>
        <p:grpSpPr>
          <a:xfrm>
            <a:off x="2314071" y="2419653"/>
            <a:ext cx="624003" cy="624003"/>
            <a:chOff x="4627347" y="4839305"/>
            <a:chExt cx="1248006" cy="1248006"/>
          </a:xfrm>
        </p:grpSpPr>
        <p:sp>
          <p:nvSpPr>
            <p:cNvPr id="3573" name="Google Shape;3211;p179">
              <a:extLst>
                <a:ext uri="{FF2B5EF4-FFF2-40B4-BE49-F238E27FC236}">
                  <a16:creationId xmlns:a16="http://schemas.microsoft.com/office/drawing/2014/main" id="{AD8D8F3D-75EC-D047-E460-418A748E212D}"/>
                </a:ext>
              </a:extLst>
            </p:cNvPr>
            <p:cNvSpPr/>
            <p:nvPr/>
          </p:nvSpPr>
          <p:spPr>
            <a:xfrm>
              <a:off x="4881082" y="5226721"/>
              <a:ext cx="736589" cy="102319"/>
            </a:xfrm>
            <a:custGeom>
              <a:avLst/>
              <a:gdLst/>
              <a:ahLst/>
              <a:cxnLst/>
              <a:rect l="l" t="t" r="r" b="b"/>
              <a:pathLst>
                <a:path w="736589" h="102319" extrusionOk="0">
                  <a:moveTo>
                    <a:pt x="736590" y="0"/>
                  </a:moveTo>
                  <a:cubicBezTo>
                    <a:pt x="638655" y="76234"/>
                    <a:pt x="509013" y="102320"/>
                    <a:pt x="366889" y="102320"/>
                  </a:cubicBezTo>
                  <a:cubicBezTo>
                    <a:pt x="224766" y="102320"/>
                    <a:pt x="97597" y="77133"/>
                    <a:pt x="0" y="2249"/>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4" name="Google Shape;3212;p179">
              <a:extLst>
                <a:ext uri="{FF2B5EF4-FFF2-40B4-BE49-F238E27FC236}">
                  <a16:creationId xmlns:a16="http://schemas.microsoft.com/office/drawing/2014/main" id="{D382F546-37F9-0CE1-5011-37D78DAD0A2A}"/>
                </a:ext>
              </a:extLst>
            </p:cNvPr>
            <p:cNvSpPr/>
            <p:nvPr/>
          </p:nvSpPr>
          <p:spPr>
            <a:xfrm>
              <a:off x="4881082" y="5597321"/>
              <a:ext cx="736589" cy="102319"/>
            </a:xfrm>
            <a:custGeom>
              <a:avLst/>
              <a:gdLst/>
              <a:ahLst/>
              <a:cxnLst/>
              <a:rect l="l" t="t" r="r" b="b"/>
              <a:pathLst>
                <a:path w="736589" h="102319" extrusionOk="0">
                  <a:moveTo>
                    <a:pt x="736590" y="102320"/>
                  </a:moveTo>
                  <a:cubicBezTo>
                    <a:pt x="638655" y="26086"/>
                    <a:pt x="509013" y="0"/>
                    <a:pt x="366889" y="0"/>
                  </a:cubicBezTo>
                  <a:cubicBezTo>
                    <a:pt x="224766" y="0"/>
                    <a:pt x="97597" y="25186"/>
                    <a:pt x="0" y="100071"/>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5" name="Google Shape;3213;p179">
              <a:extLst>
                <a:ext uri="{FF2B5EF4-FFF2-40B4-BE49-F238E27FC236}">
                  <a16:creationId xmlns:a16="http://schemas.microsoft.com/office/drawing/2014/main" id="{AB85A7DA-E03B-836A-0475-EDCAA8D3E5CF}"/>
                </a:ext>
              </a:extLst>
            </p:cNvPr>
            <p:cNvSpPr/>
            <p:nvPr/>
          </p:nvSpPr>
          <p:spPr>
            <a:xfrm rot="-3120711">
              <a:off x="4806789" y="5018747"/>
              <a:ext cx="889123" cy="889123"/>
            </a:xfrm>
            <a:custGeom>
              <a:avLst/>
              <a:gdLst/>
              <a:ahLst/>
              <a:cxnLst/>
              <a:rect l="l" t="t" r="r" b="b"/>
              <a:pathLst>
                <a:path w="889844" h="889844" extrusionOk="0">
                  <a:moveTo>
                    <a:pt x="889844" y="444922"/>
                  </a:moveTo>
                  <a:cubicBezTo>
                    <a:pt x="889844" y="690646"/>
                    <a:pt x="690646" y="889844"/>
                    <a:pt x="444922" y="889844"/>
                  </a:cubicBezTo>
                  <a:cubicBezTo>
                    <a:pt x="199198" y="889844"/>
                    <a:pt x="0" y="690646"/>
                    <a:pt x="0" y="444922"/>
                  </a:cubicBezTo>
                  <a:cubicBezTo>
                    <a:pt x="0" y="199198"/>
                    <a:pt x="199198" y="0"/>
                    <a:pt x="444922" y="0"/>
                  </a:cubicBezTo>
                  <a:cubicBezTo>
                    <a:pt x="690646" y="0"/>
                    <a:pt x="889844" y="199198"/>
                    <a:pt x="889844" y="44492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6" name="Google Shape;3214;p179">
              <a:extLst>
                <a:ext uri="{FF2B5EF4-FFF2-40B4-BE49-F238E27FC236}">
                  <a16:creationId xmlns:a16="http://schemas.microsoft.com/office/drawing/2014/main" id="{AEE1EBDE-406E-B886-E83C-F80590329B15}"/>
                </a:ext>
              </a:extLst>
            </p:cNvPr>
            <p:cNvSpPr/>
            <p:nvPr/>
          </p:nvSpPr>
          <p:spPr>
            <a:xfrm>
              <a:off x="5073915" y="5018258"/>
              <a:ext cx="355982" cy="889844"/>
            </a:xfrm>
            <a:custGeom>
              <a:avLst/>
              <a:gdLst/>
              <a:ahLst/>
              <a:cxnLst/>
              <a:rect l="l" t="t" r="r" b="b"/>
              <a:pathLst>
                <a:path w="355982" h="889844" extrusionOk="0">
                  <a:moveTo>
                    <a:pt x="355983" y="444922"/>
                  </a:moveTo>
                  <a:cubicBezTo>
                    <a:pt x="355983" y="690646"/>
                    <a:pt x="276293" y="889844"/>
                    <a:pt x="177991" y="889844"/>
                  </a:cubicBezTo>
                  <a:cubicBezTo>
                    <a:pt x="79689" y="889844"/>
                    <a:pt x="0" y="690646"/>
                    <a:pt x="0" y="444922"/>
                  </a:cubicBezTo>
                  <a:cubicBezTo>
                    <a:pt x="0" y="199198"/>
                    <a:pt x="79689" y="0"/>
                    <a:pt x="177991" y="0"/>
                  </a:cubicBezTo>
                  <a:cubicBezTo>
                    <a:pt x="276293" y="0"/>
                    <a:pt x="355983" y="199198"/>
                    <a:pt x="355983" y="44492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77" name="Google Shape;3215;p179">
            <a:extLst>
              <a:ext uri="{FF2B5EF4-FFF2-40B4-BE49-F238E27FC236}">
                <a16:creationId xmlns:a16="http://schemas.microsoft.com/office/drawing/2014/main" id="{93568FC9-8AA5-7A00-A3E9-CDCE1D312F9B}"/>
              </a:ext>
            </a:extLst>
          </p:cNvPr>
          <p:cNvGrpSpPr/>
          <p:nvPr/>
        </p:nvGrpSpPr>
        <p:grpSpPr>
          <a:xfrm>
            <a:off x="1584945" y="2486149"/>
            <a:ext cx="492068" cy="492009"/>
            <a:chOff x="3169096" y="4972298"/>
            <a:chExt cx="984136" cy="984017"/>
          </a:xfrm>
        </p:grpSpPr>
        <p:sp>
          <p:nvSpPr>
            <p:cNvPr id="3578" name="Google Shape;3216;p179">
              <a:extLst>
                <a:ext uri="{FF2B5EF4-FFF2-40B4-BE49-F238E27FC236}">
                  <a16:creationId xmlns:a16="http://schemas.microsoft.com/office/drawing/2014/main" id="{897CF7D3-7647-B1A1-7845-484BF8D6B661}"/>
                </a:ext>
              </a:extLst>
            </p:cNvPr>
            <p:cNvSpPr/>
            <p:nvPr/>
          </p:nvSpPr>
          <p:spPr>
            <a:xfrm>
              <a:off x="3169096" y="4972298"/>
              <a:ext cx="855755" cy="855755"/>
            </a:xfrm>
            <a:custGeom>
              <a:avLst/>
              <a:gdLst/>
              <a:ahLst/>
              <a:cxnLst/>
              <a:rect l="l" t="t" r="r" b="b"/>
              <a:pathLst>
                <a:path w="855755" h="855755" extrusionOk="0">
                  <a:moveTo>
                    <a:pt x="128381" y="855755"/>
                  </a:moveTo>
                  <a:lnTo>
                    <a:pt x="0" y="855755"/>
                  </a:lnTo>
                  <a:lnTo>
                    <a:pt x="0" y="0"/>
                  </a:lnTo>
                  <a:lnTo>
                    <a:pt x="342350" y="0"/>
                  </a:lnTo>
                  <a:lnTo>
                    <a:pt x="406421" y="106984"/>
                  </a:lnTo>
                  <a:lnTo>
                    <a:pt x="855755" y="106984"/>
                  </a:lnTo>
                  <a:lnTo>
                    <a:pt x="855755" y="21396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79" name="Google Shape;3217;p179">
              <a:extLst>
                <a:ext uri="{FF2B5EF4-FFF2-40B4-BE49-F238E27FC236}">
                  <a16:creationId xmlns:a16="http://schemas.microsoft.com/office/drawing/2014/main" id="{0C014B70-D6D0-1CFB-C952-962972F9479B}"/>
                </a:ext>
              </a:extLst>
            </p:cNvPr>
            <p:cNvSpPr/>
            <p:nvPr/>
          </p:nvSpPr>
          <p:spPr>
            <a:xfrm>
              <a:off x="3340271" y="5229061"/>
              <a:ext cx="812961" cy="598992"/>
            </a:xfrm>
            <a:custGeom>
              <a:avLst/>
              <a:gdLst/>
              <a:ahLst/>
              <a:cxnLst/>
              <a:rect l="l" t="t" r="r" b="b"/>
              <a:pathLst>
                <a:path w="812961" h="598992" extrusionOk="0">
                  <a:moveTo>
                    <a:pt x="128381" y="598993"/>
                  </a:moveTo>
                  <a:lnTo>
                    <a:pt x="0" y="598993"/>
                  </a:lnTo>
                  <a:lnTo>
                    <a:pt x="0" y="0"/>
                  </a:lnTo>
                  <a:lnTo>
                    <a:pt x="812962" y="0"/>
                  </a:lnTo>
                  <a:lnTo>
                    <a:pt x="812962" y="598993"/>
                  </a:lnTo>
                  <a:lnTo>
                    <a:pt x="684580" y="59899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0" name="Google Shape;3218;p179">
              <a:extLst>
                <a:ext uri="{FF2B5EF4-FFF2-40B4-BE49-F238E27FC236}">
                  <a16:creationId xmlns:a16="http://schemas.microsoft.com/office/drawing/2014/main" id="{B7F7E6B5-E41A-690E-EE4F-E75E2B3FB146}"/>
                </a:ext>
              </a:extLst>
            </p:cNvPr>
            <p:cNvSpPr/>
            <p:nvPr/>
          </p:nvSpPr>
          <p:spPr>
            <a:xfrm>
              <a:off x="3511446" y="5571291"/>
              <a:ext cx="470611" cy="385024"/>
            </a:xfrm>
            <a:custGeom>
              <a:avLst/>
              <a:gdLst/>
              <a:ahLst/>
              <a:cxnLst/>
              <a:rect l="l" t="t" r="r" b="b"/>
              <a:pathLst>
                <a:path w="470611" h="385024" extrusionOk="0">
                  <a:moveTo>
                    <a:pt x="406421" y="0"/>
                  </a:moveTo>
                  <a:cubicBezTo>
                    <a:pt x="441873" y="0"/>
                    <a:pt x="470612" y="28739"/>
                    <a:pt x="470612" y="64191"/>
                  </a:cubicBezTo>
                  <a:lnTo>
                    <a:pt x="470612" y="320834"/>
                  </a:lnTo>
                  <a:cubicBezTo>
                    <a:pt x="470612" y="356285"/>
                    <a:pt x="441873" y="385024"/>
                    <a:pt x="406421" y="385024"/>
                  </a:cubicBezTo>
                  <a:lnTo>
                    <a:pt x="64191" y="385024"/>
                  </a:lnTo>
                  <a:cubicBezTo>
                    <a:pt x="28739" y="385024"/>
                    <a:pt x="0" y="356285"/>
                    <a:pt x="0" y="320834"/>
                  </a:cubicBezTo>
                  <a:lnTo>
                    <a:pt x="0" y="64191"/>
                  </a:lnTo>
                  <a:cubicBezTo>
                    <a:pt x="0" y="28739"/>
                    <a:pt x="28739" y="0"/>
                    <a:pt x="6419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1" name="Google Shape;3219;p179">
              <a:extLst>
                <a:ext uri="{FF2B5EF4-FFF2-40B4-BE49-F238E27FC236}">
                  <a16:creationId xmlns:a16="http://schemas.microsoft.com/office/drawing/2014/main" id="{BFB8D042-9A29-6AFE-2274-A2887BBAB4E8}"/>
                </a:ext>
              </a:extLst>
            </p:cNvPr>
            <p:cNvSpPr/>
            <p:nvPr/>
          </p:nvSpPr>
          <p:spPr>
            <a:xfrm>
              <a:off x="3596914" y="5357322"/>
              <a:ext cx="299556" cy="213968"/>
            </a:xfrm>
            <a:custGeom>
              <a:avLst/>
              <a:gdLst/>
              <a:ahLst/>
              <a:cxnLst/>
              <a:rect l="l" t="t" r="r" b="b"/>
              <a:pathLst>
                <a:path w="299556" h="213968" extrusionOk="0">
                  <a:moveTo>
                    <a:pt x="106984" y="0"/>
                  </a:moveTo>
                  <a:lnTo>
                    <a:pt x="192572" y="0"/>
                  </a:lnTo>
                  <a:cubicBezTo>
                    <a:pt x="251622" y="0"/>
                    <a:pt x="299556" y="47934"/>
                    <a:pt x="299556" y="106984"/>
                  </a:cubicBezTo>
                  <a:lnTo>
                    <a:pt x="299556" y="213969"/>
                  </a:lnTo>
                  <a:lnTo>
                    <a:pt x="0" y="213969"/>
                  </a:lnTo>
                  <a:lnTo>
                    <a:pt x="0" y="106984"/>
                  </a:lnTo>
                  <a:cubicBezTo>
                    <a:pt x="0" y="47934"/>
                    <a:pt x="47934" y="0"/>
                    <a:pt x="10698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2" name="Google Shape;3220;p179">
              <a:extLst>
                <a:ext uri="{FF2B5EF4-FFF2-40B4-BE49-F238E27FC236}">
                  <a16:creationId xmlns:a16="http://schemas.microsoft.com/office/drawing/2014/main" id="{15CFB07D-3E28-DA69-9EE3-CE0D9DD7FF23}"/>
                </a:ext>
              </a:extLst>
            </p:cNvPr>
            <p:cNvSpPr/>
            <p:nvPr/>
          </p:nvSpPr>
          <p:spPr>
            <a:xfrm>
              <a:off x="3682501" y="5678275"/>
              <a:ext cx="128381" cy="128381"/>
            </a:xfrm>
            <a:custGeom>
              <a:avLst/>
              <a:gdLst/>
              <a:ahLst/>
              <a:cxnLst/>
              <a:rect l="l" t="t" r="r" b="b"/>
              <a:pathLst>
                <a:path w="128381" h="128381" extrusionOk="0">
                  <a:moveTo>
                    <a:pt x="128381" y="64191"/>
                  </a:moveTo>
                  <a:cubicBezTo>
                    <a:pt x="128381" y="99642"/>
                    <a:pt x="99642" y="128381"/>
                    <a:pt x="64191" y="128381"/>
                  </a:cubicBezTo>
                  <a:cubicBezTo>
                    <a:pt x="28739" y="128381"/>
                    <a:pt x="0" y="99642"/>
                    <a:pt x="0" y="64191"/>
                  </a:cubicBezTo>
                  <a:cubicBezTo>
                    <a:pt x="0" y="28739"/>
                    <a:pt x="28739" y="0"/>
                    <a:pt x="64191" y="0"/>
                  </a:cubicBezTo>
                  <a:cubicBezTo>
                    <a:pt x="99642" y="0"/>
                    <a:pt x="128381" y="28739"/>
                    <a:pt x="128381" y="6419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3" name="Google Shape;3221;p179">
              <a:extLst>
                <a:ext uri="{FF2B5EF4-FFF2-40B4-BE49-F238E27FC236}">
                  <a16:creationId xmlns:a16="http://schemas.microsoft.com/office/drawing/2014/main" id="{055C30BB-C22A-8138-D3B8-7EF188598FAC}"/>
                </a:ext>
              </a:extLst>
            </p:cNvPr>
            <p:cNvSpPr/>
            <p:nvPr/>
          </p:nvSpPr>
          <p:spPr>
            <a:xfrm>
              <a:off x="3746692" y="5806657"/>
              <a:ext cx="11953" cy="85587"/>
            </a:xfrm>
            <a:custGeom>
              <a:avLst/>
              <a:gdLst/>
              <a:ahLst/>
              <a:cxnLst/>
              <a:rect l="l" t="t" r="r" b="b"/>
              <a:pathLst>
                <a:path w="11953" h="85587" extrusionOk="0">
                  <a:moveTo>
                    <a:pt x="0" y="0"/>
                  </a:moveTo>
                  <a:lnTo>
                    <a:pt x="0" y="855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84" name="Google Shape;3222;p179">
            <a:extLst>
              <a:ext uri="{FF2B5EF4-FFF2-40B4-BE49-F238E27FC236}">
                <a16:creationId xmlns:a16="http://schemas.microsoft.com/office/drawing/2014/main" id="{7BEE5537-3E08-08FA-2B9B-C1C8BB33A84F}"/>
              </a:ext>
            </a:extLst>
          </p:cNvPr>
          <p:cNvGrpSpPr/>
          <p:nvPr/>
        </p:nvGrpSpPr>
        <p:grpSpPr>
          <a:xfrm>
            <a:off x="742895" y="2446335"/>
            <a:ext cx="514636" cy="514636"/>
            <a:chOff x="1484995" y="4892670"/>
            <a:chExt cx="1029272" cy="1029272"/>
          </a:xfrm>
        </p:grpSpPr>
        <p:sp>
          <p:nvSpPr>
            <p:cNvPr id="3585" name="Google Shape;3223;p179">
              <a:extLst>
                <a:ext uri="{FF2B5EF4-FFF2-40B4-BE49-F238E27FC236}">
                  <a16:creationId xmlns:a16="http://schemas.microsoft.com/office/drawing/2014/main" id="{4DD862DC-AA84-CC5D-A916-B85F36E45488}"/>
                </a:ext>
              </a:extLst>
            </p:cNvPr>
            <p:cNvSpPr/>
            <p:nvPr/>
          </p:nvSpPr>
          <p:spPr>
            <a:xfrm>
              <a:off x="2044325" y="4892670"/>
              <a:ext cx="300667" cy="425060"/>
            </a:xfrm>
            <a:custGeom>
              <a:avLst/>
              <a:gdLst/>
              <a:ahLst/>
              <a:cxnLst/>
              <a:rect l="l" t="t" r="r" b="b"/>
              <a:pathLst>
                <a:path w="300667" h="425060" extrusionOk="0">
                  <a:moveTo>
                    <a:pt x="300668" y="124518"/>
                  </a:moveTo>
                  <a:cubicBezTo>
                    <a:pt x="223782" y="47632"/>
                    <a:pt x="117392" y="0"/>
                    <a:pt x="0" y="0"/>
                  </a:cubicBezTo>
                  <a:lnTo>
                    <a:pt x="0" y="425061"/>
                  </a:lnTo>
                  <a:lnTo>
                    <a:pt x="300668" y="124393"/>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6" name="Google Shape;3224;p179">
              <a:extLst>
                <a:ext uri="{FF2B5EF4-FFF2-40B4-BE49-F238E27FC236}">
                  <a16:creationId xmlns:a16="http://schemas.microsoft.com/office/drawing/2014/main" id="{16C989A4-1D78-8F8A-F197-21B8880440E2}"/>
                </a:ext>
              </a:extLst>
            </p:cNvPr>
            <p:cNvSpPr/>
            <p:nvPr/>
          </p:nvSpPr>
          <p:spPr>
            <a:xfrm>
              <a:off x="1484995" y="5071696"/>
              <a:ext cx="425185" cy="725603"/>
            </a:xfrm>
            <a:custGeom>
              <a:avLst/>
              <a:gdLst/>
              <a:ahLst/>
              <a:cxnLst/>
              <a:rect l="l" t="t" r="r" b="b"/>
              <a:pathLst>
                <a:path w="425185" h="725603" extrusionOk="0">
                  <a:moveTo>
                    <a:pt x="425061" y="0"/>
                  </a:moveTo>
                  <a:cubicBezTo>
                    <a:pt x="190277" y="0"/>
                    <a:pt x="0" y="190277"/>
                    <a:pt x="0" y="425061"/>
                  </a:cubicBezTo>
                  <a:cubicBezTo>
                    <a:pt x="0" y="542453"/>
                    <a:pt x="47632" y="648718"/>
                    <a:pt x="124518" y="725604"/>
                  </a:cubicBezTo>
                  <a:lnTo>
                    <a:pt x="425186" y="425061"/>
                  </a:lnTo>
                  <a:lnTo>
                    <a:pt x="425186"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7" name="Google Shape;3225;p179">
              <a:extLst>
                <a:ext uri="{FF2B5EF4-FFF2-40B4-BE49-F238E27FC236}">
                  <a16:creationId xmlns:a16="http://schemas.microsoft.com/office/drawing/2014/main" id="{F8F89DED-3D61-0837-F208-F48EBAC05EB9}"/>
                </a:ext>
              </a:extLst>
            </p:cNvPr>
            <p:cNvSpPr/>
            <p:nvPr/>
          </p:nvSpPr>
          <p:spPr>
            <a:xfrm>
              <a:off x="1609513" y="5496882"/>
              <a:ext cx="601335" cy="425060"/>
            </a:xfrm>
            <a:custGeom>
              <a:avLst/>
              <a:gdLst/>
              <a:ahLst/>
              <a:cxnLst/>
              <a:rect l="l" t="t" r="r" b="b"/>
              <a:pathLst>
                <a:path w="601335" h="425060" extrusionOk="0">
                  <a:moveTo>
                    <a:pt x="0" y="300543"/>
                  </a:moveTo>
                  <a:cubicBezTo>
                    <a:pt x="76886" y="377429"/>
                    <a:pt x="183276" y="425061"/>
                    <a:pt x="300668" y="425061"/>
                  </a:cubicBezTo>
                  <a:cubicBezTo>
                    <a:pt x="418060" y="425061"/>
                    <a:pt x="524325" y="377429"/>
                    <a:pt x="601336" y="300543"/>
                  </a:cubicBezTo>
                  <a:lnTo>
                    <a:pt x="300668" y="0"/>
                  </a:lnTo>
                  <a:lnTo>
                    <a:pt x="0" y="300543"/>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8" name="Google Shape;3226;p179">
              <a:extLst>
                <a:ext uri="{FF2B5EF4-FFF2-40B4-BE49-F238E27FC236}">
                  <a16:creationId xmlns:a16="http://schemas.microsoft.com/office/drawing/2014/main" id="{519AEFA7-A1FC-3AE7-16AB-F64D311D0893}"/>
                </a:ext>
              </a:extLst>
            </p:cNvPr>
            <p:cNvSpPr/>
            <p:nvPr/>
          </p:nvSpPr>
          <p:spPr>
            <a:xfrm>
              <a:off x="2294861" y="5173710"/>
              <a:ext cx="219406" cy="601210"/>
            </a:xfrm>
            <a:custGeom>
              <a:avLst/>
              <a:gdLst/>
              <a:ahLst/>
              <a:cxnLst/>
              <a:rect l="l" t="t" r="r" b="b"/>
              <a:pathLst>
                <a:path w="219406" h="601210" extrusionOk="0">
                  <a:moveTo>
                    <a:pt x="94889" y="125"/>
                  </a:moveTo>
                  <a:lnTo>
                    <a:pt x="0" y="95014"/>
                  </a:lnTo>
                  <a:cubicBezTo>
                    <a:pt x="52633" y="147646"/>
                    <a:pt x="85137" y="220407"/>
                    <a:pt x="85137" y="300668"/>
                  </a:cubicBezTo>
                  <a:cubicBezTo>
                    <a:pt x="85137" y="380929"/>
                    <a:pt x="52633" y="453690"/>
                    <a:pt x="0" y="506322"/>
                  </a:cubicBezTo>
                  <a:lnTo>
                    <a:pt x="94889" y="601211"/>
                  </a:lnTo>
                  <a:cubicBezTo>
                    <a:pt x="171775" y="524325"/>
                    <a:pt x="219406" y="418060"/>
                    <a:pt x="219406" y="300668"/>
                  </a:cubicBezTo>
                  <a:cubicBezTo>
                    <a:pt x="219406" y="183276"/>
                    <a:pt x="171775" y="77011"/>
                    <a:pt x="94889"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89" name="Google Shape;3227;p179">
              <a:extLst>
                <a:ext uri="{FF2B5EF4-FFF2-40B4-BE49-F238E27FC236}">
                  <a16:creationId xmlns:a16="http://schemas.microsoft.com/office/drawing/2014/main" id="{4FA22A3B-10FB-257F-EF23-95C1EB7966F9}"/>
                </a:ext>
              </a:extLst>
            </p:cNvPr>
            <p:cNvSpPr/>
            <p:nvPr/>
          </p:nvSpPr>
          <p:spPr>
            <a:xfrm>
              <a:off x="2089082" y="5268724"/>
              <a:ext cx="290791" cy="411308"/>
            </a:xfrm>
            <a:custGeom>
              <a:avLst/>
              <a:gdLst/>
              <a:ahLst/>
              <a:cxnLst/>
              <a:rect l="l" t="t" r="r" b="b"/>
              <a:pathLst>
                <a:path w="290791" h="411308" extrusionOk="0">
                  <a:moveTo>
                    <a:pt x="205654" y="0"/>
                  </a:moveTo>
                  <a:lnTo>
                    <a:pt x="0" y="205654"/>
                  </a:lnTo>
                  <a:lnTo>
                    <a:pt x="205654" y="411309"/>
                  </a:lnTo>
                  <a:cubicBezTo>
                    <a:pt x="258287" y="358676"/>
                    <a:pt x="290792" y="285916"/>
                    <a:pt x="290792" y="205654"/>
                  </a:cubicBezTo>
                  <a:cubicBezTo>
                    <a:pt x="290792" y="125393"/>
                    <a:pt x="258287" y="52633"/>
                    <a:pt x="20565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590" name="Google Shape;3228;p179">
            <a:extLst>
              <a:ext uri="{FF2B5EF4-FFF2-40B4-BE49-F238E27FC236}">
                <a16:creationId xmlns:a16="http://schemas.microsoft.com/office/drawing/2014/main" id="{C2C05011-792C-49FA-CAA5-39A542D4B1E3}"/>
              </a:ext>
            </a:extLst>
          </p:cNvPr>
          <p:cNvGrpSpPr/>
          <p:nvPr/>
        </p:nvGrpSpPr>
        <p:grpSpPr>
          <a:xfrm>
            <a:off x="10801874" y="1673601"/>
            <a:ext cx="468000" cy="468000"/>
            <a:chOff x="21602954" y="3347202"/>
            <a:chExt cx="935999" cy="935999"/>
          </a:xfrm>
        </p:grpSpPr>
        <p:sp>
          <p:nvSpPr>
            <p:cNvPr id="3591" name="Google Shape;3229;p179">
              <a:extLst>
                <a:ext uri="{FF2B5EF4-FFF2-40B4-BE49-F238E27FC236}">
                  <a16:creationId xmlns:a16="http://schemas.microsoft.com/office/drawing/2014/main" id="{110E2601-B485-96B9-DB42-F3CC58122A8E}"/>
                </a:ext>
              </a:extLst>
            </p:cNvPr>
            <p:cNvSpPr/>
            <p:nvPr/>
          </p:nvSpPr>
          <p:spPr>
            <a:xfrm>
              <a:off x="22335451" y="3713394"/>
              <a:ext cx="203502" cy="203502"/>
            </a:xfrm>
            <a:custGeom>
              <a:avLst/>
              <a:gdLst/>
              <a:ahLst/>
              <a:cxnLst/>
              <a:rect l="l" t="t" r="r" b="b"/>
              <a:pathLst>
                <a:path w="203502" h="203502" extrusionOk="0">
                  <a:moveTo>
                    <a:pt x="162802" y="0"/>
                  </a:moveTo>
                  <a:cubicBezTo>
                    <a:pt x="185281" y="0"/>
                    <a:pt x="203503" y="18222"/>
                    <a:pt x="203503" y="40701"/>
                  </a:cubicBezTo>
                  <a:lnTo>
                    <a:pt x="203503" y="162802"/>
                  </a:lnTo>
                  <a:cubicBezTo>
                    <a:pt x="203503" y="185281"/>
                    <a:pt x="185281"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2" name="Google Shape;3230;p179">
              <a:extLst>
                <a:ext uri="{FF2B5EF4-FFF2-40B4-BE49-F238E27FC236}">
                  <a16:creationId xmlns:a16="http://schemas.microsoft.com/office/drawing/2014/main" id="{48E34DBC-0B80-D548-A6B1-E1F9063720C1}"/>
                </a:ext>
              </a:extLst>
            </p:cNvPr>
            <p:cNvSpPr/>
            <p:nvPr/>
          </p:nvSpPr>
          <p:spPr>
            <a:xfrm>
              <a:off x="21969146" y="3713394"/>
              <a:ext cx="203502" cy="203502"/>
            </a:xfrm>
            <a:custGeom>
              <a:avLst/>
              <a:gdLst/>
              <a:ahLst/>
              <a:cxnLst/>
              <a:rect l="l" t="t" r="r" b="b"/>
              <a:pathLst>
                <a:path w="203502" h="203502" extrusionOk="0">
                  <a:moveTo>
                    <a:pt x="162802" y="0"/>
                  </a:moveTo>
                  <a:cubicBezTo>
                    <a:pt x="185281" y="0"/>
                    <a:pt x="203503" y="18222"/>
                    <a:pt x="203503" y="40701"/>
                  </a:cubicBezTo>
                  <a:lnTo>
                    <a:pt x="203503" y="162802"/>
                  </a:lnTo>
                  <a:cubicBezTo>
                    <a:pt x="203503" y="185281"/>
                    <a:pt x="185281"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3" name="Google Shape;3231;p179">
              <a:extLst>
                <a:ext uri="{FF2B5EF4-FFF2-40B4-BE49-F238E27FC236}">
                  <a16:creationId xmlns:a16="http://schemas.microsoft.com/office/drawing/2014/main" id="{A9A54149-2EC3-9E6A-A3A2-71B16668A3B6}"/>
                </a:ext>
              </a:extLst>
            </p:cNvPr>
            <p:cNvSpPr/>
            <p:nvPr/>
          </p:nvSpPr>
          <p:spPr>
            <a:xfrm>
              <a:off x="21602954" y="3713394"/>
              <a:ext cx="203502" cy="203502"/>
            </a:xfrm>
            <a:custGeom>
              <a:avLst/>
              <a:gdLst/>
              <a:ahLst/>
              <a:cxnLst/>
              <a:rect l="l" t="t" r="r" b="b"/>
              <a:pathLst>
                <a:path w="203502" h="203502" extrusionOk="0">
                  <a:moveTo>
                    <a:pt x="162802" y="0"/>
                  </a:moveTo>
                  <a:cubicBezTo>
                    <a:pt x="185280" y="0"/>
                    <a:pt x="203503" y="18222"/>
                    <a:pt x="203503" y="40701"/>
                  </a:cubicBezTo>
                  <a:lnTo>
                    <a:pt x="203503" y="162802"/>
                  </a:lnTo>
                  <a:cubicBezTo>
                    <a:pt x="203503" y="185281"/>
                    <a:pt x="185280"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4" name="Google Shape;3232;p179">
              <a:extLst>
                <a:ext uri="{FF2B5EF4-FFF2-40B4-BE49-F238E27FC236}">
                  <a16:creationId xmlns:a16="http://schemas.microsoft.com/office/drawing/2014/main" id="{B17186BF-400B-2D44-FDF2-BB21FB8BFEBE}"/>
                </a:ext>
              </a:extLst>
            </p:cNvPr>
            <p:cNvSpPr/>
            <p:nvPr/>
          </p:nvSpPr>
          <p:spPr>
            <a:xfrm>
              <a:off x="21969146" y="3347202"/>
              <a:ext cx="203502" cy="203502"/>
            </a:xfrm>
            <a:custGeom>
              <a:avLst/>
              <a:gdLst/>
              <a:ahLst/>
              <a:cxnLst/>
              <a:rect l="l" t="t" r="r" b="b"/>
              <a:pathLst>
                <a:path w="203502" h="203502" extrusionOk="0">
                  <a:moveTo>
                    <a:pt x="162802" y="0"/>
                  </a:moveTo>
                  <a:cubicBezTo>
                    <a:pt x="185281" y="0"/>
                    <a:pt x="203503" y="18222"/>
                    <a:pt x="203503" y="40701"/>
                  </a:cubicBezTo>
                  <a:lnTo>
                    <a:pt x="203503" y="162802"/>
                  </a:lnTo>
                  <a:cubicBezTo>
                    <a:pt x="203503" y="185280"/>
                    <a:pt x="185281" y="203503"/>
                    <a:pt x="162802" y="203503"/>
                  </a:cubicBezTo>
                  <a:lnTo>
                    <a:pt x="40701" y="203503"/>
                  </a:lnTo>
                  <a:cubicBezTo>
                    <a:pt x="18222" y="203503"/>
                    <a:pt x="0" y="185280"/>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5" name="Google Shape;3233;p179">
              <a:extLst>
                <a:ext uri="{FF2B5EF4-FFF2-40B4-BE49-F238E27FC236}">
                  <a16:creationId xmlns:a16="http://schemas.microsoft.com/office/drawing/2014/main" id="{BA15D70E-C414-05A9-451D-9A8F732BF6B5}"/>
                </a:ext>
              </a:extLst>
            </p:cNvPr>
            <p:cNvSpPr/>
            <p:nvPr/>
          </p:nvSpPr>
          <p:spPr>
            <a:xfrm>
              <a:off x="22335451" y="4079699"/>
              <a:ext cx="203502" cy="203502"/>
            </a:xfrm>
            <a:custGeom>
              <a:avLst/>
              <a:gdLst/>
              <a:ahLst/>
              <a:cxnLst/>
              <a:rect l="l" t="t" r="r" b="b"/>
              <a:pathLst>
                <a:path w="203502" h="203502" extrusionOk="0">
                  <a:moveTo>
                    <a:pt x="162802" y="0"/>
                  </a:moveTo>
                  <a:cubicBezTo>
                    <a:pt x="185281" y="0"/>
                    <a:pt x="203503" y="18222"/>
                    <a:pt x="203503" y="40701"/>
                  </a:cubicBezTo>
                  <a:lnTo>
                    <a:pt x="203503" y="162802"/>
                  </a:lnTo>
                  <a:cubicBezTo>
                    <a:pt x="203503" y="185281"/>
                    <a:pt x="185281"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6" name="Google Shape;3234;p179">
              <a:extLst>
                <a:ext uri="{FF2B5EF4-FFF2-40B4-BE49-F238E27FC236}">
                  <a16:creationId xmlns:a16="http://schemas.microsoft.com/office/drawing/2014/main" id="{EDA55CDF-B614-5BC8-854C-7B01DFA197C0}"/>
                </a:ext>
              </a:extLst>
            </p:cNvPr>
            <p:cNvSpPr/>
            <p:nvPr/>
          </p:nvSpPr>
          <p:spPr>
            <a:xfrm>
              <a:off x="21969146" y="4079699"/>
              <a:ext cx="203502" cy="203502"/>
            </a:xfrm>
            <a:custGeom>
              <a:avLst/>
              <a:gdLst/>
              <a:ahLst/>
              <a:cxnLst/>
              <a:rect l="l" t="t" r="r" b="b"/>
              <a:pathLst>
                <a:path w="203502" h="203502" extrusionOk="0">
                  <a:moveTo>
                    <a:pt x="162802" y="0"/>
                  </a:moveTo>
                  <a:cubicBezTo>
                    <a:pt x="185281" y="0"/>
                    <a:pt x="203503" y="18222"/>
                    <a:pt x="203503" y="40701"/>
                  </a:cubicBezTo>
                  <a:lnTo>
                    <a:pt x="203503" y="162802"/>
                  </a:lnTo>
                  <a:cubicBezTo>
                    <a:pt x="203503" y="185281"/>
                    <a:pt x="185281"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7" name="Google Shape;3235;p179">
              <a:extLst>
                <a:ext uri="{FF2B5EF4-FFF2-40B4-BE49-F238E27FC236}">
                  <a16:creationId xmlns:a16="http://schemas.microsoft.com/office/drawing/2014/main" id="{5196F30F-048D-72C1-8BC2-9BA270445E00}"/>
                </a:ext>
              </a:extLst>
            </p:cNvPr>
            <p:cNvSpPr/>
            <p:nvPr/>
          </p:nvSpPr>
          <p:spPr>
            <a:xfrm>
              <a:off x="21602954" y="4079699"/>
              <a:ext cx="203502" cy="203502"/>
            </a:xfrm>
            <a:custGeom>
              <a:avLst/>
              <a:gdLst/>
              <a:ahLst/>
              <a:cxnLst/>
              <a:rect l="l" t="t" r="r" b="b"/>
              <a:pathLst>
                <a:path w="203502" h="203502" extrusionOk="0">
                  <a:moveTo>
                    <a:pt x="162802" y="0"/>
                  </a:moveTo>
                  <a:cubicBezTo>
                    <a:pt x="185280" y="0"/>
                    <a:pt x="203503" y="18222"/>
                    <a:pt x="203503" y="40701"/>
                  </a:cubicBezTo>
                  <a:lnTo>
                    <a:pt x="203503" y="162802"/>
                  </a:lnTo>
                  <a:cubicBezTo>
                    <a:pt x="203503" y="185281"/>
                    <a:pt x="185280" y="203503"/>
                    <a:pt x="162802" y="203503"/>
                  </a:cubicBezTo>
                  <a:lnTo>
                    <a:pt x="40701" y="203503"/>
                  </a:lnTo>
                  <a:cubicBezTo>
                    <a:pt x="18222" y="203503"/>
                    <a:pt x="0" y="185281"/>
                    <a:pt x="0" y="162802"/>
                  </a:cubicBezTo>
                  <a:lnTo>
                    <a:pt x="0" y="40701"/>
                  </a:lnTo>
                  <a:cubicBezTo>
                    <a:pt x="0" y="18222"/>
                    <a:pt x="18222" y="0"/>
                    <a:pt x="4070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8" name="Google Shape;3236;p179">
              <a:extLst>
                <a:ext uri="{FF2B5EF4-FFF2-40B4-BE49-F238E27FC236}">
                  <a16:creationId xmlns:a16="http://schemas.microsoft.com/office/drawing/2014/main" id="{0A149849-3645-A9C0-1171-EFBC66E90DED}"/>
                </a:ext>
              </a:extLst>
            </p:cNvPr>
            <p:cNvSpPr/>
            <p:nvPr/>
          </p:nvSpPr>
          <p:spPr>
            <a:xfrm>
              <a:off x="22070897" y="3554571"/>
              <a:ext cx="11368" cy="138586"/>
            </a:xfrm>
            <a:custGeom>
              <a:avLst/>
              <a:gdLst/>
              <a:ahLst/>
              <a:cxnLst/>
              <a:rect l="l" t="t" r="r" b="b"/>
              <a:pathLst>
                <a:path w="11368" h="138586" extrusionOk="0">
                  <a:moveTo>
                    <a:pt x="0" y="0"/>
                  </a:moveTo>
                  <a:lnTo>
                    <a:pt x="0" y="13858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99" name="Google Shape;3237;p179">
              <a:extLst>
                <a:ext uri="{FF2B5EF4-FFF2-40B4-BE49-F238E27FC236}">
                  <a16:creationId xmlns:a16="http://schemas.microsoft.com/office/drawing/2014/main" id="{25FEB69E-5BEE-548E-F712-5079B7DBF183}"/>
                </a:ext>
              </a:extLst>
            </p:cNvPr>
            <p:cNvSpPr/>
            <p:nvPr/>
          </p:nvSpPr>
          <p:spPr>
            <a:xfrm>
              <a:off x="21704706" y="3448954"/>
              <a:ext cx="264439" cy="264553"/>
            </a:xfrm>
            <a:custGeom>
              <a:avLst/>
              <a:gdLst/>
              <a:ahLst/>
              <a:cxnLst/>
              <a:rect l="l" t="t" r="r" b="b"/>
              <a:pathLst>
                <a:path w="264439" h="264553" extrusionOk="0">
                  <a:moveTo>
                    <a:pt x="264440" y="0"/>
                  </a:moveTo>
                  <a:lnTo>
                    <a:pt x="40701" y="0"/>
                  </a:lnTo>
                  <a:cubicBezTo>
                    <a:pt x="18190" y="0"/>
                    <a:pt x="0" y="18190"/>
                    <a:pt x="0" y="40701"/>
                  </a:cubicBezTo>
                  <a:lnTo>
                    <a:pt x="0" y="26455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0" name="Google Shape;3238;p179">
              <a:extLst>
                <a:ext uri="{FF2B5EF4-FFF2-40B4-BE49-F238E27FC236}">
                  <a16:creationId xmlns:a16="http://schemas.microsoft.com/office/drawing/2014/main" id="{9DB69F63-9A9D-887C-686A-B79143943C48}"/>
                </a:ext>
              </a:extLst>
            </p:cNvPr>
            <p:cNvSpPr/>
            <p:nvPr/>
          </p:nvSpPr>
          <p:spPr>
            <a:xfrm>
              <a:off x="22172648" y="3815145"/>
              <a:ext cx="162802" cy="11368"/>
            </a:xfrm>
            <a:custGeom>
              <a:avLst/>
              <a:gdLst/>
              <a:ahLst/>
              <a:cxnLst/>
              <a:rect l="l" t="t" r="r" b="b"/>
              <a:pathLst>
                <a:path w="162802" h="11368" extrusionOk="0">
                  <a:moveTo>
                    <a:pt x="0" y="0"/>
                  </a:moveTo>
                  <a:lnTo>
                    <a:pt x="16280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1" name="Google Shape;3239;p179">
              <a:extLst>
                <a:ext uri="{FF2B5EF4-FFF2-40B4-BE49-F238E27FC236}">
                  <a16:creationId xmlns:a16="http://schemas.microsoft.com/office/drawing/2014/main" id="{81D1FC19-2449-3BF1-99EA-8882B4E1A514}"/>
                </a:ext>
              </a:extLst>
            </p:cNvPr>
            <p:cNvSpPr/>
            <p:nvPr/>
          </p:nvSpPr>
          <p:spPr>
            <a:xfrm>
              <a:off x="21704706" y="3921103"/>
              <a:ext cx="11368" cy="158595"/>
            </a:xfrm>
            <a:custGeom>
              <a:avLst/>
              <a:gdLst/>
              <a:ahLst/>
              <a:cxnLst/>
              <a:rect l="l" t="t" r="r" b="b"/>
              <a:pathLst>
                <a:path w="11368" h="158595" extrusionOk="0">
                  <a:moveTo>
                    <a:pt x="0" y="0"/>
                  </a:moveTo>
                  <a:lnTo>
                    <a:pt x="0" y="15859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2" name="Google Shape;3240;p179">
              <a:extLst>
                <a:ext uri="{FF2B5EF4-FFF2-40B4-BE49-F238E27FC236}">
                  <a16:creationId xmlns:a16="http://schemas.microsoft.com/office/drawing/2014/main" id="{77D6FF6C-A05A-BB9B-7776-32ABF448631B}"/>
                </a:ext>
              </a:extLst>
            </p:cNvPr>
            <p:cNvSpPr/>
            <p:nvPr/>
          </p:nvSpPr>
          <p:spPr>
            <a:xfrm>
              <a:off x="22070897" y="3917579"/>
              <a:ext cx="11368" cy="162120"/>
            </a:xfrm>
            <a:custGeom>
              <a:avLst/>
              <a:gdLst/>
              <a:ahLst/>
              <a:cxnLst/>
              <a:rect l="l" t="t" r="r" b="b"/>
              <a:pathLst>
                <a:path w="11368" h="162120" extrusionOk="0">
                  <a:moveTo>
                    <a:pt x="0" y="0"/>
                  </a:moveTo>
                  <a:lnTo>
                    <a:pt x="0" y="16212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3" name="Google Shape;3241;p179">
              <a:extLst>
                <a:ext uri="{FF2B5EF4-FFF2-40B4-BE49-F238E27FC236}">
                  <a16:creationId xmlns:a16="http://schemas.microsoft.com/office/drawing/2014/main" id="{654C463C-43EB-01A8-98E9-777FA553CB70}"/>
                </a:ext>
              </a:extLst>
            </p:cNvPr>
            <p:cNvSpPr/>
            <p:nvPr/>
          </p:nvSpPr>
          <p:spPr>
            <a:xfrm>
              <a:off x="22172648" y="4181450"/>
              <a:ext cx="162802" cy="11368"/>
            </a:xfrm>
            <a:custGeom>
              <a:avLst/>
              <a:gdLst/>
              <a:ahLst/>
              <a:cxnLst/>
              <a:rect l="l" t="t" r="r" b="b"/>
              <a:pathLst>
                <a:path w="162802" h="11368" extrusionOk="0">
                  <a:moveTo>
                    <a:pt x="0" y="0"/>
                  </a:moveTo>
                  <a:lnTo>
                    <a:pt x="16280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04" name="Google Shape;3242;p179">
            <a:extLst>
              <a:ext uri="{FF2B5EF4-FFF2-40B4-BE49-F238E27FC236}">
                <a16:creationId xmlns:a16="http://schemas.microsoft.com/office/drawing/2014/main" id="{26F48186-F04C-AA38-D3D2-6E013A131942}"/>
              </a:ext>
            </a:extLst>
          </p:cNvPr>
          <p:cNvGrpSpPr/>
          <p:nvPr/>
        </p:nvGrpSpPr>
        <p:grpSpPr>
          <a:xfrm>
            <a:off x="9955420" y="1671521"/>
            <a:ext cx="472178" cy="472178"/>
            <a:chOff x="19910045" y="3343041"/>
            <a:chExt cx="944355" cy="944355"/>
          </a:xfrm>
        </p:grpSpPr>
        <p:sp>
          <p:nvSpPr>
            <p:cNvPr id="3605" name="Google Shape;3243;p179">
              <a:extLst>
                <a:ext uri="{FF2B5EF4-FFF2-40B4-BE49-F238E27FC236}">
                  <a16:creationId xmlns:a16="http://schemas.microsoft.com/office/drawing/2014/main" id="{420AF4AF-F95B-8124-E3BD-F76F8599982D}"/>
                </a:ext>
              </a:extLst>
            </p:cNvPr>
            <p:cNvSpPr/>
            <p:nvPr/>
          </p:nvSpPr>
          <p:spPr>
            <a:xfrm>
              <a:off x="20238556" y="3671552"/>
              <a:ext cx="287447" cy="287447"/>
            </a:xfrm>
            <a:custGeom>
              <a:avLst/>
              <a:gdLst/>
              <a:ahLst/>
              <a:cxnLst/>
              <a:rect l="l" t="t" r="r" b="b"/>
              <a:pathLst>
                <a:path w="287447" h="287447" extrusionOk="0">
                  <a:moveTo>
                    <a:pt x="205320" y="0"/>
                  </a:moveTo>
                  <a:cubicBezTo>
                    <a:pt x="250678" y="0"/>
                    <a:pt x="287447" y="36770"/>
                    <a:pt x="287447" y="82128"/>
                  </a:cubicBezTo>
                  <a:lnTo>
                    <a:pt x="287447" y="205320"/>
                  </a:lnTo>
                  <a:cubicBezTo>
                    <a:pt x="287447" y="250678"/>
                    <a:pt x="250678" y="287447"/>
                    <a:pt x="205320" y="287447"/>
                  </a:cubicBezTo>
                  <a:lnTo>
                    <a:pt x="82128" y="287447"/>
                  </a:lnTo>
                  <a:cubicBezTo>
                    <a:pt x="36770" y="287447"/>
                    <a:pt x="0" y="250678"/>
                    <a:pt x="0" y="205320"/>
                  </a:cubicBezTo>
                  <a:lnTo>
                    <a:pt x="0" y="82128"/>
                  </a:lnTo>
                  <a:cubicBezTo>
                    <a:pt x="0" y="36770"/>
                    <a:pt x="36770" y="0"/>
                    <a:pt x="82128"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6" name="Google Shape;3244;p179">
              <a:extLst>
                <a:ext uri="{FF2B5EF4-FFF2-40B4-BE49-F238E27FC236}">
                  <a16:creationId xmlns:a16="http://schemas.microsoft.com/office/drawing/2014/main" id="{CB9CBA73-01B1-D26C-273B-99645552247A}"/>
                </a:ext>
              </a:extLst>
            </p:cNvPr>
            <p:cNvSpPr/>
            <p:nvPr/>
          </p:nvSpPr>
          <p:spPr>
            <a:xfrm>
              <a:off x="19910045" y="3733033"/>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7" name="Google Shape;3245;p179">
              <a:extLst>
                <a:ext uri="{FF2B5EF4-FFF2-40B4-BE49-F238E27FC236}">
                  <a16:creationId xmlns:a16="http://schemas.microsoft.com/office/drawing/2014/main" id="{4E920E93-E405-FA52-1316-972E3F27D1A0}"/>
                </a:ext>
              </a:extLst>
            </p:cNvPr>
            <p:cNvSpPr/>
            <p:nvPr/>
          </p:nvSpPr>
          <p:spPr>
            <a:xfrm>
              <a:off x="20690145" y="3733033"/>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8" name="Google Shape;3246;p179">
              <a:extLst>
                <a:ext uri="{FF2B5EF4-FFF2-40B4-BE49-F238E27FC236}">
                  <a16:creationId xmlns:a16="http://schemas.microsoft.com/office/drawing/2014/main" id="{381D7E40-7BD1-5A2C-A968-86DC3C2518FD}"/>
                </a:ext>
              </a:extLst>
            </p:cNvPr>
            <p:cNvSpPr/>
            <p:nvPr/>
          </p:nvSpPr>
          <p:spPr>
            <a:xfrm>
              <a:off x="20300037" y="3343041"/>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09" name="Google Shape;3247;p179">
              <a:extLst>
                <a:ext uri="{FF2B5EF4-FFF2-40B4-BE49-F238E27FC236}">
                  <a16:creationId xmlns:a16="http://schemas.microsoft.com/office/drawing/2014/main" id="{E52D06E9-EF15-D0EB-12A8-5FEA26C2B92A}"/>
                </a:ext>
              </a:extLst>
            </p:cNvPr>
            <p:cNvSpPr/>
            <p:nvPr/>
          </p:nvSpPr>
          <p:spPr>
            <a:xfrm>
              <a:off x="20300037" y="4123141"/>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0" name="Google Shape;3248;p179">
              <a:extLst>
                <a:ext uri="{FF2B5EF4-FFF2-40B4-BE49-F238E27FC236}">
                  <a16:creationId xmlns:a16="http://schemas.microsoft.com/office/drawing/2014/main" id="{FADA8D14-EA94-7C69-2572-C120988814F7}"/>
                </a:ext>
              </a:extLst>
            </p:cNvPr>
            <p:cNvSpPr/>
            <p:nvPr/>
          </p:nvSpPr>
          <p:spPr>
            <a:xfrm>
              <a:off x="19992173" y="4041013"/>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1" name="Google Shape;3249;p179">
              <a:extLst>
                <a:ext uri="{FF2B5EF4-FFF2-40B4-BE49-F238E27FC236}">
                  <a16:creationId xmlns:a16="http://schemas.microsoft.com/office/drawing/2014/main" id="{E4B8DAC8-B270-B9AD-0566-8C9E3EA2EBAC}"/>
                </a:ext>
              </a:extLst>
            </p:cNvPr>
            <p:cNvSpPr/>
            <p:nvPr/>
          </p:nvSpPr>
          <p:spPr>
            <a:xfrm>
              <a:off x="20608017" y="4041013"/>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2" name="Google Shape;3250;p179">
              <a:extLst>
                <a:ext uri="{FF2B5EF4-FFF2-40B4-BE49-F238E27FC236}">
                  <a16:creationId xmlns:a16="http://schemas.microsoft.com/office/drawing/2014/main" id="{B3576952-21B4-0E83-6161-7CC107EC670E}"/>
                </a:ext>
              </a:extLst>
            </p:cNvPr>
            <p:cNvSpPr/>
            <p:nvPr/>
          </p:nvSpPr>
          <p:spPr>
            <a:xfrm>
              <a:off x="19992173" y="3425169"/>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3" name="Google Shape;3251;p179">
              <a:extLst>
                <a:ext uri="{FF2B5EF4-FFF2-40B4-BE49-F238E27FC236}">
                  <a16:creationId xmlns:a16="http://schemas.microsoft.com/office/drawing/2014/main" id="{24721E86-BBAB-3BF2-B3B5-36EA8A05D0F8}"/>
                </a:ext>
              </a:extLst>
            </p:cNvPr>
            <p:cNvSpPr/>
            <p:nvPr/>
          </p:nvSpPr>
          <p:spPr>
            <a:xfrm>
              <a:off x="20608017" y="3425169"/>
              <a:ext cx="164255" cy="164255"/>
            </a:xfrm>
            <a:custGeom>
              <a:avLst/>
              <a:gdLst/>
              <a:ahLst/>
              <a:cxnLst/>
              <a:rect l="l" t="t" r="r" b="b"/>
              <a:pathLst>
                <a:path w="164255" h="164255" extrusionOk="0">
                  <a:moveTo>
                    <a:pt x="123192" y="0"/>
                  </a:moveTo>
                  <a:cubicBezTo>
                    <a:pt x="145871" y="0"/>
                    <a:pt x="164256" y="18385"/>
                    <a:pt x="164256" y="41064"/>
                  </a:cubicBezTo>
                  <a:lnTo>
                    <a:pt x="164256" y="123192"/>
                  </a:lnTo>
                  <a:cubicBezTo>
                    <a:pt x="164256" y="145871"/>
                    <a:pt x="145871" y="164256"/>
                    <a:pt x="123192" y="164256"/>
                  </a:cubicBezTo>
                  <a:lnTo>
                    <a:pt x="41064" y="164256"/>
                  </a:lnTo>
                  <a:cubicBezTo>
                    <a:pt x="18385" y="164256"/>
                    <a:pt x="0" y="145871"/>
                    <a:pt x="0" y="123192"/>
                  </a:cubicBezTo>
                  <a:lnTo>
                    <a:pt x="0" y="41064"/>
                  </a:lnTo>
                  <a:cubicBezTo>
                    <a:pt x="0" y="18385"/>
                    <a:pt x="18385" y="0"/>
                    <a:pt x="4106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4" name="Google Shape;3252;p179">
              <a:extLst>
                <a:ext uri="{FF2B5EF4-FFF2-40B4-BE49-F238E27FC236}">
                  <a16:creationId xmlns:a16="http://schemas.microsoft.com/office/drawing/2014/main" id="{6DA99FF9-B4C7-EC75-8238-D44ECEC82D20}"/>
                </a:ext>
              </a:extLst>
            </p:cNvPr>
            <p:cNvSpPr/>
            <p:nvPr/>
          </p:nvSpPr>
          <p:spPr>
            <a:xfrm>
              <a:off x="20505357" y="3938353"/>
              <a:ext cx="123191" cy="123191"/>
            </a:xfrm>
            <a:custGeom>
              <a:avLst/>
              <a:gdLst/>
              <a:ahLst/>
              <a:cxnLst/>
              <a:rect l="l" t="t" r="r" b="b"/>
              <a:pathLst>
                <a:path w="123191" h="123191" extrusionOk="0">
                  <a:moveTo>
                    <a:pt x="123192" y="12319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5" name="Google Shape;3253;p179">
              <a:extLst>
                <a:ext uri="{FF2B5EF4-FFF2-40B4-BE49-F238E27FC236}">
                  <a16:creationId xmlns:a16="http://schemas.microsoft.com/office/drawing/2014/main" id="{5DC297B8-51D0-C396-3919-FCF5ED2D8D01}"/>
                </a:ext>
              </a:extLst>
            </p:cNvPr>
            <p:cNvSpPr/>
            <p:nvPr/>
          </p:nvSpPr>
          <p:spPr>
            <a:xfrm>
              <a:off x="20135896" y="3938353"/>
              <a:ext cx="123191" cy="123191"/>
            </a:xfrm>
            <a:custGeom>
              <a:avLst/>
              <a:gdLst/>
              <a:ahLst/>
              <a:cxnLst/>
              <a:rect l="l" t="t" r="r" b="b"/>
              <a:pathLst>
                <a:path w="123191" h="123191" extrusionOk="0">
                  <a:moveTo>
                    <a:pt x="0" y="123192"/>
                  </a:moveTo>
                  <a:lnTo>
                    <a:pt x="12319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6" name="Google Shape;3254;p179">
              <a:extLst>
                <a:ext uri="{FF2B5EF4-FFF2-40B4-BE49-F238E27FC236}">
                  <a16:creationId xmlns:a16="http://schemas.microsoft.com/office/drawing/2014/main" id="{8366B79B-4FC2-3EF0-004B-F0D8D1263E71}"/>
                </a:ext>
              </a:extLst>
            </p:cNvPr>
            <p:cNvSpPr/>
            <p:nvPr/>
          </p:nvSpPr>
          <p:spPr>
            <a:xfrm>
              <a:off x="20135896" y="3568892"/>
              <a:ext cx="123191" cy="123191"/>
            </a:xfrm>
            <a:custGeom>
              <a:avLst/>
              <a:gdLst/>
              <a:ahLst/>
              <a:cxnLst/>
              <a:rect l="l" t="t" r="r" b="b"/>
              <a:pathLst>
                <a:path w="123191" h="123191" extrusionOk="0">
                  <a:moveTo>
                    <a:pt x="0" y="0"/>
                  </a:moveTo>
                  <a:lnTo>
                    <a:pt x="123192" y="12319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7" name="Google Shape;3255;p179">
              <a:extLst>
                <a:ext uri="{FF2B5EF4-FFF2-40B4-BE49-F238E27FC236}">
                  <a16:creationId xmlns:a16="http://schemas.microsoft.com/office/drawing/2014/main" id="{0EC47C9A-1B07-E654-CEF6-9C25E2667BA6}"/>
                </a:ext>
              </a:extLst>
            </p:cNvPr>
            <p:cNvSpPr/>
            <p:nvPr/>
          </p:nvSpPr>
          <p:spPr>
            <a:xfrm>
              <a:off x="20505357" y="3568892"/>
              <a:ext cx="123191" cy="123191"/>
            </a:xfrm>
            <a:custGeom>
              <a:avLst/>
              <a:gdLst/>
              <a:ahLst/>
              <a:cxnLst/>
              <a:rect l="l" t="t" r="r" b="b"/>
              <a:pathLst>
                <a:path w="123191" h="123191" extrusionOk="0">
                  <a:moveTo>
                    <a:pt x="123192" y="0"/>
                  </a:moveTo>
                  <a:lnTo>
                    <a:pt x="0" y="12319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8" name="Google Shape;3256;p179">
              <a:extLst>
                <a:ext uri="{FF2B5EF4-FFF2-40B4-BE49-F238E27FC236}">
                  <a16:creationId xmlns:a16="http://schemas.microsoft.com/office/drawing/2014/main" id="{D5F57986-97CD-ED37-1C95-2AE5333C9063}"/>
                </a:ext>
              </a:extLst>
            </p:cNvPr>
            <p:cNvSpPr/>
            <p:nvPr/>
          </p:nvSpPr>
          <p:spPr>
            <a:xfrm>
              <a:off x="20382165" y="3507297"/>
              <a:ext cx="11470" cy="164255"/>
            </a:xfrm>
            <a:custGeom>
              <a:avLst/>
              <a:gdLst/>
              <a:ahLst/>
              <a:cxnLst/>
              <a:rect l="l" t="t" r="r" b="b"/>
              <a:pathLst>
                <a:path w="11470" h="164255" extrusionOk="0">
                  <a:moveTo>
                    <a:pt x="0" y="0"/>
                  </a:moveTo>
                  <a:lnTo>
                    <a:pt x="0" y="16425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19" name="Google Shape;3257;p179">
              <a:extLst>
                <a:ext uri="{FF2B5EF4-FFF2-40B4-BE49-F238E27FC236}">
                  <a16:creationId xmlns:a16="http://schemas.microsoft.com/office/drawing/2014/main" id="{DF50ED11-EBD5-2D6D-86AC-1A4D5D195E54}"/>
                </a:ext>
              </a:extLst>
            </p:cNvPr>
            <p:cNvSpPr/>
            <p:nvPr/>
          </p:nvSpPr>
          <p:spPr>
            <a:xfrm>
              <a:off x="20382165" y="3958885"/>
              <a:ext cx="11470" cy="164255"/>
            </a:xfrm>
            <a:custGeom>
              <a:avLst/>
              <a:gdLst/>
              <a:ahLst/>
              <a:cxnLst/>
              <a:rect l="l" t="t" r="r" b="b"/>
              <a:pathLst>
                <a:path w="11470" h="164255" extrusionOk="0">
                  <a:moveTo>
                    <a:pt x="0" y="0"/>
                  </a:moveTo>
                  <a:lnTo>
                    <a:pt x="0" y="16425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0" name="Google Shape;3258;p179">
              <a:extLst>
                <a:ext uri="{FF2B5EF4-FFF2-40B4-BE49-F238E27FC236}">
                  <a16:creationId xmlns:a16="http://schemas.microsoft.com/office/drawing/2014/main" id="{D9663DB3-6255-7852-74E3-EC1DEBC4AE6E}"/>
                </a:ext>
              </a:extLst>
            </p:cNvPr>
            <p:cNvSpPr/>
            <p:nvPr/>
          </p:nvSpPr>
          <p:spPr>
            <a:xfrm>
              <a:off x="20525889" y="3815161"/>
              <a:ext cx="164255" cy="11470"/>
            </a:xfrm>
            <a:custGeom>
              <a:avLst/>
              <a:gdLst/>
              <a:ahLst/>
              <a:cxnLst/>
              <a:rect l="l" t="t" r="r" b="b"/>
              <a:pathLst>
                <a:path w="164255" h="11470" extrusionOk="0">
                  <a:moveTo>
                    <a:pt x="164256"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1" name="Google Shape;3259;p179">
              <a:extLst>
                <a:ext uri="{FF2B5EF4-FFF2-40B4-BE49-F238E27FC236}">
                  <a16:creationId xmlns:a16="http://schemas.microsoft.com/office/drawing/2014/main" id="{FC94404F-E34D-2DF0-096E-6FCF675900AD}"/>
                </a:ext>
              </a:extLst>
            </p:cNvPr>
            <p:cNvSpPr/>
            <p:nvPr/>
          </p:nvSpPr>
          <p:spPr>
            <a:xfrm>
              <a:off x="20074301" y="3815161"/>
              <a:ext cx="164255" cy="11470"/>
            </a:xfrm>
            <a:custGeom>
              <a:avLst/>
              <a:gdLst/>
              <a:ahLst/>
              <a:cxnLst/>
              <a:rect l="l" t="t" r="r" b="b"/>
              <a:pathLst>
                <a:path w="164255" h="11470" extrusionOk="0">
                  <a:moveTo>
                    <a:pt x="164256"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22" name="Google Shape;3260;p179">
            <a:extLst>
              <a:ext uri="{FF2B5EF4-FFF2-40B4-BE49-F238E27FC236}">
                <a16:creationId xmlns:a16="http://schemas.microsoft.com/office/drawing/2014/main" id="{E6BC371A-C800-42FA-D59C-2E383FDCCFB0}"/>
              </a:ext>
            </a:extLst>
          </p:cNvPr>
          <p:cNvGrpSpPr/>
          <p:nvPr/>
        </p:nvGrpSpPr>
        <p:grpSpPr>
          <a:xfrm>
            <a:off x="9119447" y="1672941"/>
            <a:ext cx="461731" cy="468113"/>
            <a:chOff x="18238099" y="3345881"/>
            <a:chExt cx="923462" cy="936225"/>
          </a:xfrm>
        </p:grpSpPr>
        <p:sp>
          <p:nvSpPr>
            <p:cNvPr id="3623" name="Google Shape;3261;p179">
              <a:extLst>
                <a:ext uri="{FF2B5EF4-FFF2-40B4-BE49-F238E27FC236}">
                  <a16:creationId xmlns:a16="http://schemas.microsoft.com/office/drawing/2014/main" id="{B4891E4A-B405-B14C-F71E-C692BB6F72E7}"/>
                </a:ext>
              </a:extLst>
            </p:cNvPr>
            <p:cNvSpPr/>
            <p:nvPr/>
          </p:nvSpPr>
          <p:spPr>
            <a:xfrm>
              <a:off x="18458954" y="3345881"/>
              <a:ext cx="481752" cy="398329"/>
            </a:xfrm>
            <a:custGeom>
              <a:avLst/>
              <a:gdLst/>
              <a:ahLst/>
              <a:cxnLst/>
              <a:rect l="l" t="t" r="r" b="b"/>
              <a:pathLst>
                <a:path w="481752" h="398329" extrusionOk="0">
                  <a:moveTo>
                    <a:pt x="341209" y="0"/>
                  </a:moveTo>
                  <a:lnTo>
                    <a:pt x="341209" y="179299"/>
                  </a:lnTo>
                  <a:lnTo>
                    <a:pt x="481753" y="179299"/>
                  </a:lnTo>
                  <a:lnTo>
                    <a:pt x="240820" y="398330"/>
                  </a:lnTo>
                  <a:lnTo>
                    <a:pt x="0" y="179299"/>
                  </a:lnTo>
                  <a:lnTo>
                    <a:pt x="140432" y="179299"/>
                  </a:lnTo>
                  <a:lnTo>
                    <a:pt x="14043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4" name="Google Shape;3262;p179">
              <a:extLst>
                <a:ext uri="{FF2B5EF4-FFF2-40B4-BE49-F238E27FC236}">
                  <a16:creationId xmlns:a16="http://schemas.microsoft.com/office/drawing/2014/main" id="{B7C69EEB-5A52-F0C8-1F38-31EADBDD809E}"/>
                </a:ext>
              </a:extLst>
            </p:cNvPr>
            <p:cNvSpPr/>
            <p:nvPr/>
          </p:nvSpPr>
          <p:spPr>
            <a:xfrm>
              <a:off x="18800163" y="3624790"/>
              <a:ext cx="361398" cy="119421"/>
            </a:xfrm>
            <a:custGeom>
              <a:avLst/>
              <a:gdLst/>
              <a:ahLst/>
              <a:cxnLst/>
              <a:rect l="l" t="t" r="r" b="b"/>
              <a:pathLst>
                <a:path w="361398" h="119421" extrusionOk="0">
                  <a:moveTo>
                    <a:pt x="120466" y="0"/>
                  </a:moveTo>
                  <a:lnTo>
                    <a:pt x="361399" y="0"/>
                  </a:lnTo>
                  <a:lnTo>
                    <a:pt x="361399" y="119421"/>
                  </a:lnTo>
                  <a:lnTo>
                    <a:pt x="0" y="11942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5" name="Google Shape;3263;p179">
              <a:extLst>
                <a:ext uri="{FF2B5EF4-FFF2-40B4-BE49-F238E27FC236}">
                  <a16:creationId xmlns:a16="http://schemas.microsoft.com/office/drawing/2014/main" id="{810F4C4E-F9B4-2DE3-3442-05AC711381BD}"/>
                </a:ext>
              </a:extLst>
            </p:cNvPr>
            <p:cNvSpPr/>
            <p:nvPr/>
          </p:nvSpPr>
          <p:spPr>
            <a:xfrm>
              <a:off x="18238099" y="3624790"/>
              <a:ext cx="361286" cy="119421"/>
            </a:xfrm>
            <a:custGeom>
              <a:avLst/>
              <a:gdLst/>
              <a:ahLst/>
              <a:cxnLst/>
              <a:rect l="l" t="t" r="r" b="b"/>
              <a:pathLst>
                <a:path w="361286" h="119421" extrusionOk="0">
                  <a:moveTo>
                    <a:pt x="361287" y="119421"/>
                  </a:moveTo>
                  <a:lnTo>
                    <a:pt x="0" y="119421"/>
                  </a:lnTo>
                  <a:lnTo>
                    <a:pt x="0" y="0"/>
                  </a:lnTo>
                  <a:lnTo>
                    <a:pt x="24093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6" name="Google Shape;3264;p179">
              <a:extLst>
                <a:ext uri="{FF2B5EF4-FFF2-40B4-BE49-F238E27FC236}">
                  <a16:creationId xmlns:a16="http://schemas.microsoft.com/office/drawing/2014/main" id="{2A8DE4ED-1720-3909-4F67-12ECA9F647FC}"/>
                </a:ext>
              </a:extLst>
            </p:cNvPr>
            <p:cNvSpPr/>
            <p:nvPr/>
          </p:nvSpPr>
          <p:spPr>
            <a:xfrm>
              <a:off x="18298332" y="3744211"/>
              <a:ext cx="802996" cy="537895"/>
            </a:xfrm>
            <a:custGeom>
              <a:avLst/>
              <a:gdLst/>
              <a:ahLst/>
              <a:cxnLst/>
              <a:rect l="l" t="t" r="r" b="b"/>
              <a:pathLst>
                <a:path w="802996" h="537895" extrusionOk="0">
                  <a:moveTo>
                    <a:pt x="0" y="0"/>
                  </a:moveTo>
                  <a:lnTo>
                    <a:pt x="301053" y="258987"/>
                  </a:lnTo>
                  <a:lnTo>
                    <a:pt x="321131" y="537896"/>
                  </a:lnTo>
                  <a:lnTo>
                    <a:pt x="481753" y="438285"/>
                  </a:lnTo>
                  <a:lnTo>
                    <a:pt x="501830" y="258987"/>
                  </a:lnTo>
                  <a:lnTo>
                    <a:pt x="80299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27" name="Google Shape;3265;p179">
            <a:extLst>
              <a:ext uri="{FF2B5EF4-FFF2-40B4-BE49-F238E27FC236}">
                <a16:creationId xmlns:a16="http://schemas.microsoft.com/office/drawing/2014/main" id="{54D68611-CB29-C7ED-8F74-D09B74FE5AAA}"/>
              </a:ext>
            </a:extLst>
          </p:cNvPr>
          <p:cNvGrpSpPr/>
          <p:nvPr/>
        </p:nvGrpSpPr>
        <p:grpSpPr>
          <a:xfrm>
            <a:off x="8353802" y="1708189"/>
            <a:ext cx="392097" cy="402241"/>
            <a:chOff x="16706810" y="3416377"/>
            <a:chExt cx="784193" cy="804482"/>
          </a:xfrm>
        </p:grpSpPr>
        <p:sp>
          <p:nvSpPr>
            <p:cNvPr id="3628" name="Google Shape;3266;p179">
              <a:extLst>
                <a:ext uri="{FF2B5EF4-FFF2-40B4-BE49-F238E27FC236}">
                  <a16:creationId xmlns:a16="http://schemas.microsoft.com/office/drawing/2014/main" id="{91EBEF20-F236-2B2D-5936-FD0C71B5AB88}"/>
                </a:ext>
              </a:extLst>
            </p:cNvPr>
            <p:cNvSpPr/>
            <p:nvPr/>
          </p:nvSpPr>
          <p:spPr>
            <a:xfrm>
              <a:off x="16945506" y="4109903"/>
              <a:ext cx="306800" cy="101505"/>
            </a:xfrm>
            <a:custGeom>
              <a:avLst/>
              <a:gdLst/>
              <a:ahLst/>
              <a:cxnLst/>
              <a:rect l="l" t="t" r="r" b="b"/>
              <a:pathLst>
                <a:path w="306800" h="101505" extrusionOk="0">
                  <a:moveTo>
                    <a:pt x="0" y="0"/>
                  </a:moveTo>
                  <a:lnTo>
                    <a:pt x="306800" y="0"/>
                  </a:lnTo>
                  <a:lnTo>
                    <a:pt x="306800" y="101505"/>
                  </a:lnTo>
                  <a:lnTo>
                    <a:pt x="0" y="10150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29" name="Google Shape;3267;p179">
              <a:extLst>
                <a:ext uri="{FF2B5EF4-FFF2-40B4-BE49-F238E27FC236}">
                  <a16:creationId xmlns:a16="http://schemas.microsoft.com/office/drawing/2014/main" id="{3F77F162-02FC-1522-77DF-C49FB05421E2}"/>
                </a:ext>
              </a:extLst>
            </p:cNvPr>
            <p:cNvSpPr/>
            <p:nvPr/>
          </p:nvSpPr>
          <p:spPr>
            <a:xfrm>
              <a:off x="16706810" y="3500965"/>
              <a:ext cx="784193" cy="608938"/>
            </a:xfrm>
            <a:custGeom>
              <a:avLst/>
              <a:gdLst/>
              <a:ahLst/>
              <a:cxnLst/>
              <a:rect l="l" t="t" r="r" b="b"/>
              <a:pathLst>
                <a:path w="784193" h="608938" extrusionOk="0">
                  <a:moveTo>
                    <a:pt x="528447" y="0"/>
                  </a:moveTo>
                  <a:lnTo>
                    <a:pt x="750094" y="0"/>
                  </a:lnTo>
                  <a:cubicBezTo>
                    <a:pt x="768953" y="0"/>
                    <a:pt x="784193" y="15122"/>
                    <a:pt x="784193" y="33835"/>
                  </a:cubicBezTo>
                  <a:lnTo>
                    <a:pt x="784193" y="575103"/>
                  </a:lnTo>
                  <a:cubicBezTo>
                    <a:pt x="784193" y="593817"/>
                    <a:pt x="768953" y="608938"/>
                    <a:pt x="750094" y="608938"/>
                  </a:cubicBezTo>
                  <a:lnTo>
                    <a:pt x="34100" y="608938"/>
                  </a:lnTo>
                  <a:cubicBezTo>
                    <a:pt x="15240" y="608938"/>
                    <a:pt x="0" y="593817"/>
                    <a:pt x="0" y="575103"/>
                  </a:cubicBezTo>
                  <a:lnTo>
                    <a:pt x="0" y="33835"/>
                  </a:lnTo>
                  <a:cubicBezTo>
                    <a:pt x="0" y="15122"/>
                    <a:pt x="15240" y="0"/>
                    <a:pt x="34100" y="0"/>
                  </a:cubicBezTo>
                  <a:lnTo>
                    <a:pt x="10229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0" name="Google Shape;3268;p179">
              <a:extLst>
                <a:ext uri="{FF2B5EF4-FFF2-40B4-BE49-F238E27FC236}">
                  <a16:creationId xmlns:a16="http://schemas.microsoft.com/office/drawing/2014/main" id="{B6DE44F2-6B11-A926-6B2E-888A45D013FC}"/>
                </a:ext>
              </a:extLst>
            </p:cNvPr>
            <p:cNvSpPr/>
            <p:nvPr/>
          </p:nvSpPr>
          <p:spPr>
            <a:xfrm>
              <a:off x="16826158" y="4211408"/>
              <a:ext cx="545496" cy="9451"/>
            </a:xfrm>
            <a:custGeom>
              <a:avLst/>
              <a:gdLst/>
              <a:ahLst/>
              <a:cxnLst/>
              <a:rect l="l" t="t" r="r" b="b"/>
              <a:pathLst>
                <a:path w="545496" h="9451" extrusionOk="0">
                  <a:moveTo>
                    <a:pt x="0" y="0"/>
                  </a:moveTo>
                  <a:lnTo>
                    <a:pt x="54549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1" name="Google Shape;3269;p179">
              <a:extLst>
                <a:ext uri="{FF2B5EF4-FFF2-40B4-BE49-F238E27FC236}">
                  <a16:creationId xmlns:a16="http://schemas.microsoft.com/office/drawing/2014/main" id="{E294AAF4-EBF5-43AF-FC06-77287F3AA982}"/>
                </a:ext>
              </a:extLst>
            </p:cNvPr>
            <p:cNvSpPr/>
            <p:nvPr/>
          </p:nvSpPr>
          <p:spPr>
            <a:xfrm>
              <a:off x="17047709" y="3433294"/>
              <a:ext cx="136397" cy="524350"/>
            </a:xfrm>
            <a:custGeom>
              <a:avLst/>
              <a:gdLst/>
              <a:ahLst/>
              <a:cxnLst/>
              <a:rect l="l" t="t" r="r" b="b"/>
              <a:pathLst>
                <a:path w="136397" h="524350" extrusionOk="0">
                  <a:moveTo>
                    <a:pt x="0" y="524351"/>
                  </a:moveTo>
                  <a:lnTo>
                    <a:pt x="0" y="0"/>
                  </a:lnTo>
                  <a:lnTo>
                    <a:pt x="136398" y="0"/>
                  </a:lnTo>
                  <a:lnTo>
                    <a:pt x="136398" y="52435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2" name="Google Shape;3270;p179">
              <a:extLst>
                <a:ext uri="{FF2B5EF4-FFF2-40B4-BE49-F238E27FC236}">
                  <a16:creationId xmlns:a16="http://schemas.microsoft.com/office/drawing/2014/main" id="{C0434173-61BE-4ADA-F484-1B98BF280B53}"/>
                </a:ext>
              </a:extLst>
            </p:cNvPr>
            <p:cNvSpPr/>
            <p:nvPr/>
          </p:nvSpPr>
          <p:spPr>
            <a:xfrm>
              <a:off x="16911406" y="3720799"/>
              <a:ext cx="136302" cy="236846"/>
            </a:xfrm>
            <a:custGeom>
              <a:avLst/>
              <a:gdLst/>
              <a:ahLst/>
              <a:cxnLst/>
              <a:rect l="l" t="t" r="r" b="b"/>
              <a:pathLst>
                <a:path w="136302" h="236846" extrusionOk="0">
                  <a:moveTo>
                    <a:pt x="0" y="236846"/>
                  </a:moveTo>
                  <a:lnTo>
                    <a:pt x="0" y="0"/>
                  </a:lnTo>
                  <a:lnTo>
                    <a:pt x="13630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3" name="Google Shape;3271;p179">
              <a:extLst>
                <a:ext uri="{FF2B5EF4-FFF2-40B4-BE49-F238E27FC236}">
                  <a16:creationId xmlns:a16="http://schemas.microsoft.com/office/drawing/2014/main" id="{791F4529-23FC-50E4-076F-8BCBB23EDC36}"/>
                </a:ext>
              </a:extLst>
            </p:cNvPr>
            <p:cNvSpPr/>
            <p:nvPr/>
          </p:nvSpPr>
          <p:spPr>
            <a:xfrm>
              <a:off x="17184107" y="3619388"/>
              <a:ext cx="136397" cy="338257"/>
            </a:xfrm>
            <a:custGeom>
              <a:avLst/>
              <a:gdLst/>
              <a:ahLst/>
              <a:cxnLst/>
              <a:rect l="l" t="t" r="r" b="b"/>
              <a:pathLst>
                <a:path w="136397" h="338257" extrusionOk="0">
                  <a:moveTo>
                    <a:pt x="0" y="0"/>
                  </a:moveTo>
                  <a:lnTo>
                    <a:pt x="136398" y="0"/>
                  </a:lnTo>
                  <a:lnTo>
                    <a:pt x="136398" y="33825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4" name="Google Shape;3272;p179">
              <a:extLst>
                <a:ext uri="{FF2B5EF4-FFF2-40B4-BE49-F238E27FC236}">
                  <a16:creationId xmlns:a16="http://schemas.microsoft.com/office/drawing/2014/main" id="{2B6E6A34-8A0C-8707-6BD7-DEBB00ED4A6C}"/>
                </a:ext>
              </a:extLst>
            </p:cNvPr>
            <p:cNvSpPr/>
            <p:nvPr/>
          </p:nvSpPr>
          <p:spPr>
            <a:xfrm>
              <a:off x="16809108" y="3416377"/>
              <a:ext cx="596645" cy="592020"/>
            </a:xfrm>
            <a:custGeom>
              <a:avLst/>
              <a:gdLst/>
              <a:ahLst/>
              <a:cxnLst/>
              <a:rect l="l" t="t" r="r" b="b"/>
              <a:pathLst>
                <a:path w="596645" h="592020" extrusionOk="0">
                  <a:moveTo>
                    <a:pt x="596646" y="592021"/>
                  </a:moveTo>
                  <a:lnTo>
                    <a:pt x="0" y="592021"/>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35" name="Google Shape;3273;p179">
            <a:extLst>
              <a:ext uri="{FF2B5EF4-FFF2-40B4-BE49-F238E27FC236}">
                <a16:creationId xmlns:a16="http://schemas.microsoft.com/office/drawing/2014/main" id="{B4F3C6C7-A48E-8EC1-0BE5-EC52CEAB64CD}"/>
              </a:ext>
            </a:extLst>
          </p:cNvPr>
          <p:cNvGrpSpPr/>
          <p:nvPr/>
        </p:nvGrpSpPr>
        <p:grpSpPr>
          <a:xfrm>
            <a:off x="7508270" y="1671521"/>
            <a:ext cx="472178" cy="472178"/>
            <a:chOff x="15015746" y="3343041"/>
            <a:chExt cx="944355" cy="944355"/>
          </a:xfrm>
        </p:grpSpPr>
        <p:sp>
          <p:nvSpPr>
            <p:cNvPr id="3636" name="Google Shape;3274;p179">
              <a:extLst>
                <a:ext uri="{FF2B5EF4-FFF2-40B4-BE49-F238E27FC236}">
                  <a16:creationId xmlns:a16="http://schemas.microsoft.com/office/drawing/2014/main" id="{20F3D2DC-D328-447E-9DCF-1ABC28A87226}"/>
                </a:ext>
              </a:extLst>
            </p:cNvPr>
            <p:cNvSpPr/>
            <p:nvPr/>
          </p:nvSpPr>
          <p:spPr>
            <a:xfrm>
              <a:off x="15015746" y="3343041"/>
              <a:ext cx="821049" cy="821163"/>
            </a:xfrm>
            <a:custGeom>
              <a:avLst/>
              <a:gdLst/>
              <a:ahLst/>
              <a:cxnLst/>
              <a:rect l="l" t="t" r="r" b="b"/>
              <a:pathLst>
                <a:path w="821049" h="821163" extrusionOk="0">
                  <a:moveTo>
                    <a:pt x="542778" y="799370"/>
                  </a:moveTo>
                  <a:cubicBezTo>
                    <a:pt x="501255" y="813479"/>
                    <a:pt x="456865" y="821164"/>
                    <a:pt x="410639" y="821164"/>
                  </a:cubicBezTo>
                  <a:cubicBezTo>
                    <a:pt x="183870" y="821164"/>
                    <a:pt x="0" y="637294"/>
                    <a:pt x="0" y="410525"/>
                  </a:cubicBezTo>
                  <a:cubicBezTo>
                    <a:pt x="0" y="183755"/>
                    <a:pt x="183870" y="0"/>
                    <a:pt x="410525" y="0"/>
                  </a:cubicBezTo>
                  <a:cubicBezTo>
                    <a:pt x="637179" y="0"/>
                    <a:pt x="821049" y="183870"/>
                    <a:pt x="821049" y="410525"/>
                  </a:cubicBezTo>
                  <a:cubicBezTo>
                    <a:pt x="821049" y="456750"/>
                    <a:pt x="813364" y="501255"/>
                    <a:pt x="799255" y="542663"/>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7" name="Google Shape;3275;p179">
              <a:extLst>
                <a:ext uri="{FF2B5EF4-FFF2-40B4-BE49-F238E27FC236}">
                  <a16:creationId xmlns:a16="http://schemas.microsoft.com/office/drawing/2014/main" id="{14F5953F-F10C-E7A6-C018-77EAA58CCD5D}"/>
                </a:ext>
              </a:extLst>
            </p:cNvPr>
            <p:cNvSpPr/>
            <p:nvPr/>
          </p:nvSpPr>
          <p:spPr>
            <a:xfrm>
              <a:off x="15262015" y="3589310"/>
              <a:ext cx="328511" cy="328511"/>
            </a:xfrm>
            <a:custGeom>
              <a:avLst/>
              <a:gdLst/>
              <a:ahLst/>
              <a:cxnLst/>
              <a:rect l="l" t="t" r="r" b="b"/>
              <a:pathLst>
                <a:path w="328511" h="328511" extrusionOk="0">
                  <a:moveTo>
                    <a:pt x="328511" y="164256"/>
                  </a:moveTo>
                  <a:cubicBezTo>
                    <a:pt x="328511" y="254972"/>
                    <a:pt x="254972" y="328511"/>
                    <a:pt x="164256" y="328511"/>
                  </a:cubicBezTo>
                  <a:cubicBezTo>
                    <a:pt x="73540" y="328511"/>
                    <a:pt x="0" y="254972"/>
                    <a:pt x="0" y="164256"/>
                  </a:cubicBezTo>
                  <a:cubicBezTo>
                    <a:pt x="0" y="73540"/>
                    <a:pt x="73540" y="0"/>
                    <a:pt x="164256" y="0"/>
                  </a:cubicBezTo>
                  <a:cubicBezTo>
                    <a:pt x="254972" y="0"/>
                    <a:pt x="328511" y="73540"/>
                    <a:pt x="328511" y="16425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8" name="Google Shape;3276;p179">
              <a:extLst>
                <a:ext uri="{FF2B5EF4-FFF2-40B4-BE49-F238E27FC236}">
                  <a16:creationId xmlns:a16="http://schemas.microsoft.com/office/drawing/2014/main" id="{41C0F88A-8E65-704C-9026-ACA020C00F1F}"/>
                </a:ext>
              </a:extLst>
            </p:cNvPr>
            <p:cNvSpPr/>
            <p:nvPr/>
          </p:nvSpPr>
          <p:spPr>
            <a:xfrm>
              <a:off x="15549462" y="3876757"/>
              <a:ext cx="410639" cy="410639"/>
            </a:xfrm>
            <a:custGeom>
              <a:avLst/>
              <a:gdLst/>
              <a:ahLst/>
              <a:cxnLst/>
              <a:rect l="l" t="t" r="r" b="b"/>
              <a:pathLst>
                <a:path w="410639" h="410639" extrusionOk="0">
                  <a:moveTo>
                    <a:pt x="410639" y="205320"/>
                  </a:moveTo>
                  <a:cubicBezTo>
                    <a:pt x="410639" y="318714"/>
                    <a:pt x="318714" y="410639"/>
                    <a:pt x="205320" y="410639"/>
                  </a:cubicBezTo>
                  <a:cubicBezTo>
                    <a:pt x="91925" y="410639"/>
                    <a:pt x="0" y="318714"/>
                    <a:pt x="0" y="205320"/>
                  </a:cubicBezTo>
                  <a:cubicBezTo>
                    <a:pt x="0" y="91925"/>
                    <a:pt x="91925" y="0"/>
                    <a:pt x="205320" y="0"/>
                  </a:cubicBezTo>
                  <a:cubicBezTo>
                    <a:pt x="318714" y="0"/>
                    <a:pt x="410639" y="91925"/>
                    <a:pt x="410639" y="20532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39" name="Google Shape;3277;p179">
              <a:extLst>
                <a:ext uri="{FF2B5EF4-FFF2-40B4-BE49-F238E27FC236}">
                  <a16:creationId xmlns:a16="http://schemas.microsoft.com/office/drawing/2014/main" id="{EC192B18-6497-D8BE-8F80-6FD890134D49}"/>
                </a:ext>
              </a:extLst>
            </p:cNvPr>
            <p:cNvSpPr/>
            <p:nvPr/>
          </p:nvSpPr>
          <p:spPr>
            <a:xfrm>
              <a:off x="15631590" y="4020481"/>
              <a:ext cx="246383" cy="164255"/>
            </a:xfrm>
            <a:custGeom>
              <a:avLst/>
              <a:gdLst/>
              <a:ahLst/>
              <a:cxnLst/>
              <a:rect l="l" t="t" r="r" b="b"/>
              <a:pathLst>
                <a:path w="246383" h="164255" extrusionOk="0">
                  <a:moveTo>
                    <a:pt x="0" y="82128"/>
                  </a:moveTo>
                  <a:lnTo>
                    <a:pt x="82128" y="164256"/>
                  </a:lnTo>
                  <a:lnTo>
                    <a:pt x="24638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0" name="Google Shape;3278;p179">
              <a:extLst>
                <a:ext uri="{FF2B5EF4-FFF2-40B4-BE49-F238E27FC236}">
                  <a16:creationId xmlns:a16="http://schemas.microsoft.com/office/drawing/2014/main" id="{B723AA71-0CD3-D4C9-15EF-B8865F232069}"/>
                </a:ext>
              </a:extLst>
            </p:cNvPr>
            <p:cNvSpPr/>
            <p:nvPr/>
          </p:nvSpPr>
          <p:spPr>
            <a:xfrm>
              <a:off x="15426270" y="3343041"/>
              <a:ext cx="11470" cy="246383"/>
            </a:xfrm>
            <a:custGeom>
              <a:avLst/>
              <a:gdLst/>
              <a:ahLst/>
              <a:cxnLst/>
              <a:rect l="l" t="t" r="r" b="b"/>
              <a:pathLst>
                <a:path w="11470" h="246383" extrusionOk="0">
                  <a:moveTo>
                    <a:pt x="0" y="0"/>
                  </a:moveTo>
                  <a:lnTo>
                    <a:pt x="0" y="24638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1" name="Google Shape;3279;p179">
              <a:extLst>
                <a:ext uri="{FF2B5EF4-FFF2-40B4-BE49-F238E27FC236}">
                  <a16:creationId xmlns:a16="http://schemas.microsoft.com/office/drawing/2014/main" id="{05EE6181-9C59-32F5-7F83-16105579BDAB}"/>
                </a:ext>
              </a:extLst>
            </p:cNvPr>
            <p:cNvSpPr/>
            <p:nvPr/>
          </p:nvSpPr>
          <p:spPr>
            <a:xfrm>
              <a:off x="15549462" y="3463365"/>
              <a:ext cx="167123" cy="167123"/>
            </a:xfrm>
            <a:custGeom>
              <a:avLst/>
              <a:gdLst/>
              <a:ahLst/>
              <a:cxnLst/>
              <a:rect l="l" t="t" r="r" b="b"/>
              <a:pathLst>
                <a:path w="167123" h="167123" extrusionOk="0">
                  <a:moveTo>
                    <a:pt x="0" y="167123"/>
                  </a:moveTo>
                  <a:lnTo>
                    <a:pt x="16712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2" name="Google Shape;3280;p179">
              <a:extLst>
                <a:ext uri="{FF2B5EF4-FFF2-40B4-BE49-F238E27FC236}">
                  <a16:creationId xmlns:a16="http://schemas.microsoft.com/office/drawing/2014/main" id="{7C4B0B12-8A0D-8A5C-AEE5-1149CAD7D3CD}"/>
                </a:ext>
              </a:extLst>
            </p:cNvPr>
            <p:cNvSpPr/>
            <p:nvPr/>
          </p:nvSpPr>
          <p:spPr>
            <a:xfrm>
              <a:off x="15136070" y="3876757"/>
              <a:ext cx="167123" cy="167123"/>
            </a:xfrm>
            <a:custGeom>
              <a:avLst/>
              <a:gdLst/>
              <a:ahLst/>
              <a:cxnLst/>
              <a:rect l="l" t="t" r="r" b="b"/>
              <a:pathLst>
                <a:path w="167123" h="167123" extrusionOk="0">
                  <a:moveTo>
                    <a:pt x="167123" y="0"/>
                  </a:moveTo>
                  <a:lnTo>
                    <a:pt x="0" y="16712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3" name="Google Shape;3281;p179">
              <a:extLst>
                <a:ext uri="{FF2B5EF4-FFF2-40B4-BE49-F238E27FC236}">
                  <a16:creationId xmlns:a16="http://schemas.microsoft.com/office/drawing/2014/main" id="{F8ED30EC-8883-1444-A009-66377FE0D73E}"/>
                </a:ext>
              </a:extLst>
            </p:cNvPr>
            <p:cNvSpPr/>
            <p:nvPr/>
          </p:nvSpPr>
          <p:spPr>
            <a:xfrm>
              <a:off x="15590526" y="3753565"/>
              <a:ext cx="246383" cy="11470"/>
            </a:xfrm>
            <a:custGeom>
              <a:avLst/>
              <a:gdLst/>
              <a:ahLst/>
              <a:cxnLst/>
              <a:rect l="l" t="t" r="r" b="b"/>
              <a:pathLst>
                <a:path w="246383" h="11470" extrusionOk="0">
                  <a:moveTo>
                    <a:pt x="0" y="0"/>
                  </a:moveTo>
                  <a:lnTo>
                    <a:pt x="24638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44" name="Google Shape;3282;p179">
            <a:extLst>
              <a:ext uri="{FF2B5EF4-FFF2-40B4-BE49-F238E27FC236}">
                <a16:creationId xmlns:a16="http://schemas.microsoft.com/office/drawing/2014/main" id="{B4A8B146-03CD-42D7-C60A-7B5FF55D1E74}"/>
              </a:ext>
            </a:extLst>
          </p:cNvPr>
          <p:cNvGrpSpPr/>
          <p:nvPr/>
        </p:nvGrpSpPr>
        <p:grpSpPr>
          <a:xfrm>
            <a:off x="6661505" y="1671260"/>
            <a:ext cx="470314" cy="470314"/>
            <a:chOff x="13322215" y="3342519"/>
            <a:chExt cx="940627" cy="940627"/>
          </a:xfrm>
        </p:grpSpPr>
        <p:sp>
          <p:nvSpPr>
            <p:cNvPr id="3645" name="Google Shape;3283;p179">
              <a:extLst>
                <a:ext uri="{FF2B5EF4-FFF2-40B4-BE49-F238E27FC236}">
                  <a16:creationId xmlns:a16="http://schemas.microsoft.com/office/drawing/2014/main" id="{6D5F228B-AF9B-01A7-6637-3DF497D681C2}"/>
                </a:ext>
              </a:extLst>
            </p:cNvPr>
            <p:cNvSpPr/>
            <p:nvPr/>
          </p:nvSpPr>
          <p:spPr>
            <a:xfrm>
              <a:off x="13400609" y="3420913"/>
              <a:ext cx="783729" cy="783729"/>
            </a:xfrm>
            <a:custGeom>
              <a:avLst/>
              <a:gdLst/>
              <a:ahLst/>
              <a:cxnLst/>
              <a:rect l="l" t="t" r="r" b="b"/>
              <a:pathLst>
                <a:path w="783729" h="783729" extrusionOk="0">
                  <a:moveTo>
                    <a:pt x="783729" y="391865"/>
                  </a:moveTo>
                  <a:cubicBezTo>
                    <a:pt x="783729" y="608286"/>
                    <a:pt x="608286" y="783729"/>
                    <a:pt x="391865" y="783729"/>
                  </a:cubicBezTo>
                  <a:cubicBezTo>
                    <a:pt x="175444" y="783729"/>
                    <a:pt x="0" y="608286"/>
                    <a:pt x="0" y="391865"/>
                  </a:cubicBezTo>
                  <a:cubicBezTo>
                    <a:pt x="0" y="175444"/>
                    <a:pt x="175444" y="0"/>
                    <a:pt x="391865" y="0"/>
                  </a:cubicBezTo>
                  <a:cubicBezTo>
                    <a:pt x="608286" y="0"/>
                    <a:pt x="783729" y="175444"/>
                    <a:pt x="783729" y="39186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6" name="Google Shape;3284;p179">
              <a:extLst>
                <a:ext uri="{FF2B5EF4-FFF2-40B4-BE49-F238E27FC236}">
                  <a16:creationId xmlns:a16="http://schemas.microsoft.com/office/drawing/2014/main" id="{B6E67C50-089C-C348-FC0A-4FC20DD1954D}"/>
                </a:ext>
              </a:extLst>
            </p:cNvPr>
            <p:cNvSpPr/>
            <p:nvPr/>
          </p:nvSpPr>
          <p:spPr>
            <a:xfrm>
              <a:off x="13537691" y="3557995"/>
              <a:ext cx="509566" cy="509566"/>
            </a:xfrm>
            <a:custGeom>
              <a:avLst/>
              <a:gdLst/>
              <a:ahLst/>
              <a:cxnLst/>
              <a:rect l="l" t="t" r="r" b="b"/>
              <a:pathLst>
                <a:path w="509566" h="509566" extrusionOk="0">
                  <a:moveTo>
                    <a:pt x="509566" y="254783"/>
                  </a:moveTo>
                  <a:cubicBezTo>
                    <a:pt x="509566" y="395496"/>
                    <a:pt x="395496" y="509566"/>
                    <a:pt x="254783" y="509566"/>
                  </a:cubicBezTo>
                  <a:cubicBezTo>
                    <a:pt x="114070" y="509566"/>
                    <a:pt x="0" y="395496"/>
                    <a:pt x="0" y="254783"/>
                  </a:cubicBezTo>
                  <a:cubicBezTo>
                    <a:pt x="0" y="114070"/>
                    <a:pt x="114070" y="0"/>
                    <a:pt x="254783" y="0"/>
                  </a:cubicBezTo>
                  <a:cubicBezTo>
                    <a:pt x="395496" y="0"/>
                    <a:pt x="509566" y="114070"/>
                    <a:pt x="509566" y="2547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7" name="Google Shape;3285;p179">
              <a:extLst>
                <a:ext uri="{FF2B5EF4-FFF2-40B4-BE49-F238E27FC236}">
                  <a16:creationId xmlns:a16="http://schemas.microsoft.com/office/drawing/2014/main" id="{9945F02C-DC5F-7DB0-F925-886012887BEE}"/>
                </a:ext>
              </a:extLst>
            </p:cNvPr>
            <p:cNvSpPr/>
            <p:nvPr/>
          </p:nvSpPr>
          <p:spPr>
            <a:xfrm>
              <a:off x="13792474" y="4067561"/>
              <a:ext cx="10949" cy="215585"/>
            </a:xfrm>
            <a:custGeom>
              <a:avLst/>
              <a:gdLst/>
              <a:ahLst/>
              <a:cxnLst/>
              <a:rect l="l" t="t" r="r" b="b"/>
              <a:pathLst>
                <a:path w="10949" h="215585" extrusionOk="0">
                  <a:moveTo>
                    <a:pt x="0" y="0"/>
                  </a:moveTo>
                  <a:lnTo>
                    <a:pt x="0" y="21558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8" name="Google Shape;3286;p179">
              <a:extLst>
                <a:ext uri="{FF2B5EF4-FFF2-40B4-BE49-F238E27FC236}">
                  <a16:creationId xmlns:a16="http://schemas.microsoft.com/office/drawing/2014/main" id="{76E40F1A-9457-1671-7489-8307AB7F4BF1}"/>
                </a:ext>
              </a:extLst>
            </p:cNvPr>
            <p:cNvSpPr/>
            <p:nvPr/>
          </p:nvSpPr>
          <p:spPr>
            <a:xfrm>
              <a:off x="13792474" y="3342519"/>
              <a:ext cx="10949" cy="215585"/>
            </a:xfrm>
            <a:custGeom>
              <a:avLst/>
              <a:gdLst/>
              <a:ahLst/>
              <a:cxnLst/>
              <a:rect l="l" t="t" r="r" b="b"/>
              <a:pathLst>
                <a:path w="10949" h="215585" extrusionOk="0">
                  <a:moveTo>
                    <a:pt x="0" y="0"/>
                  </a:moveTo>
                  <a:lnTo>
                    <a:pt x="0" y="21558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49" name="Google Shape;3287;p179">
              <a:extLst>
                <a:ext uri="{FF2B5EF4-FFF2-40B4-BE49-F238E27FC236}">
                  <a16:creationId xmlns:a16="http://schemas.microsoft.com/office/drawing/2014/main" id="{48424D0A-0140-2414-E60E-135F10A39AC7}"/>
                </a:ext>
              </a:extLst>
            </p:cNvPr>
            <p:cNvSpPr/>
            <p:nvPr/>
          </p:nvSpPr>
          <p:spPr>
            <a:xfrm>
              <a:off x="13322215" y="3812778"/>
              <a:ext cx="215585" cy="10949"/>
            </a:xfrm>
            <a:custGeom>
              <a:avLst/>
              <a:gdLst/>
              <a:ahLst/>
              <a:cxnLst/>
              <a:rect l="l" t="t" r="r" b="b"/>
              <a:pathLst>
                <a:path w="215585" h="10949" extrusionOk="0">
                  <a:moveTo>
                    <a:pt x="215586"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0" name="Google Shape;3288;p179">
              <a:extLst>
                <a:ext uri="{FF2B5EF4-FFF2-40B4-BE49-F238E27FC236}">
                  <a16:creationId xmlns:a16="http://schemas.microsoft.com/office/drawing/2014/main" id="{47819357-A082-7AC8-FD14-25C21B271170}"/>
                </a:ext>
              </a:extLst>
            </p:cNvPr>
            <p:cNvSpPr/>
            <p:nvPr/>
          </p:nvSpPr>
          <p:spPr>
            <a:xfrm>
              <a:off x="14047257" y="3812778"/>
              <a:ext cx="215585" cy="10949"/>
            </a:xfrm>
            <a:custGeom>
              <a:avLst/>
              <a:gdLst/>
              <a:ahLst/>
              <a:cxnLst/>
              <a:rect l="l" t="t" r="r" b="b"/>
              <a:pathLst>
                <a:path w="215585" h="10949" extrusionOk="0">
                  <a:moveTo>
                    <a:pt x="215586"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1" name="Google Shape;3289;p179">
              <a:extLst>
                <a:ext uri="{FF2B5EF4-FFF2-40B4-BE49-F238E27FC236}">
                  <a16:creationId xmlns:a16="http://schemas.microsoft.com/office/drawing/2014/main" id="{C4366394-A013-10E7-87EA-8306F1C8BB7A}"/>
                </a:ext>
              </a:extLst>
            </p:cNvPr>
            <p:cNvSpPr/>
            <p:nvPr/>
          </p:nvSpPr>
          <p:spPr>
            <a:xfrm>
              <a:off x="13733678" y="3655988"/>
              <a:ext cx="117592" cy="137190"/>
            </a:xfrm>
            <a:custGeom>
              <a:avLst/>
              <a:gdLst/>
              <a:ahLst/>
              <a:cxnLst/>
              <a:rect l="l" t="t" r="r" b="b"/>
              <a:pathLst>
                <a:path w="117592" h="137190" extrusionOk="0">
                  <a:moveTo>
                    <a:pt x="117592" y="58796"/>
                  </a:moveTo>
                  <a:cubicBezTo>
                    <a:pt x="117592" y="100840"/>
                    <a:pt x="91315" y="137191"/>
                    <a:pt x="58796" y="137191"/>
                  </a:cubicBezTo>
                  <a:cubicBezTo>
                    <a:pt x="26278" y="137191"/>
                    <a:pt x="0" y="100950"/>
                    <a:pt x="0" y="58796"/>
                  </a:cubicBezTo>
                  <a:cubicBezTo>
                    <a:pt x="0" y="16642"/>
                    <a:pt x="26278" y="0"/>
                    <a:pt x="58796" y="0"/>
                  </a:cubicBezTo>
                  <a:cubicBezTo>
                    <a:pt x="91315" y="0"/>
                    <a:pt x="117592" y="16752"/>
                    <a:pt x="117592" y="5879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2" name="Google Shape;3290;p179">
              <a:extLst>
                <a:ext uri="{FF2B5EF4-FFF2-40B4-BE49-F238E27FC236}">
                  <a16:creationId xmlns:a16="http://schemas.microsoft.com/office/drawing/2014/main" id="{E974D699-AE9F-DF60-5965-122351F6F1AC}"/>
                </a:ext>
              </a:extLst>
            </p:cNvPr>
            <p:cNvSpPr/>
            <p:nvPr/>
          </p:nvSpPr>
          <p:spPr>
            <a:xfrm>
              <a:off x="13674882" y="3793179"/>
              <a:ext cx="235184" cy="176388"/>
            </a:xfrm>
            <a:custGeom>
              <a:avLst/>
              <a:gdLst/>
              <a:ahLst/>
              <a:cxnLst/>
              <a:rect l="l" t="t" r="r" b="b"/>
              <a:pathLst>
                <a:path w="235184" h="176388" extrusionOk="0">
                  <a:moveTo>
                    <a:pt x="235185" y="176388"/>
                  </a:moveTo>
                  <a:lnTo>
                    <a:pt x="235185" y="52774"/>
                  </a:lnTo>
                  <a:cubicBezTo>
                    <a:pt x="235185" y="33613"/>
                    <a:pt x="221279" y="17299"/>
                    <a:pt x="202447" y="14124"/>
                  </a:cubicBezTo>
                  <a:lnTo>
                    <a:pt x="117592" y="0"/>
                  </a:lnTo>
                  <a:lnTo>
                    <a:pt x="32738" y="14124"/>
                  </a:lnTo>
                  <a:cubicBezTo>
                    <a:pt x="13796" y="17299"/>
                    <a:pt x="0" y="33613"/>
                    <a:pt x="0" y="52774"/>
                  </a:cubicBezTo>
                  <a:lnTo>
                    <a:pt x="0" y="17638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53" name="Google Shape;3291;p179">
            <a:extLst>
              <a:ext uri="{FF2B5EF4-FFF2-40B4-BE49-F238E27FC236}">
                <a16:creationId xmlns:a16="http://schemas.microsoft.com/office/drawing/2014/main" id="{6E78A81A-8C5A-B13B-0E4A-696450CF316C}"/>
              </a:ext>
            </a:extLst>
          </p:cNvPr>
          <p:cNvGrpSpPr/>
          <p:nvPr/>
        </p:nvGrpSpPr>
        <p:grpSpPr>
          <a:xfrm>
            <a:off x="5895994" y="1711401"/>
            <a:ext cx="392097" cy="392096"/>
            <a:chOff x="11791193" y="3422801"/>
            <a:chExt cx="784193" cy="784192"/>
          </a:xfrm>
        </p:grpSpPr>
        <p:sp>
          <p:nvSpPr>
            <p:cNvPr id="3654" name="Google Shape;3292;p179">
              <a:extLst>
                <a:ext uri="{FF2B5EF4-FFF2-40B4-BE49-F238E27FC236}">
                  <a16:creationId xmlns:a16="http://schemas.microsoft.com/office/drawing/2014/main" id="{7A8F7935-3D75-6D83-1823-E3FA7E6E549C}"/>
                </a:ext>
              </a:extLst>
            </p:cNvPr>
            <p:cNvSpPr/>
            <p:nvPr/>
          </p:nvSpPr>
          <p:spPr>
            <a:xfrm>
              <a:off x="11995694" y="3627302"/>
              <a:ext cx="375094" cy="375094"/>
            </a:xfrm>
            <a:custGeom>
              <a:avLst/>
              <a:gdLst/>
              <a:ahLst/>
              <a:cxnLst/>
              <a:rect l="l" t="t" r="r" b="b"/>
              <a:pathLst>
                <a:path w="375094" h="375094" extrusionOk="0">
                  <a:moveTo>
                    <a:pt x="375095" y="187547"/>
                  </a:moveTo>
                  <a:cubicBezTo>
                    <a:pt x="375095" y="291127"/>
                    <a:pt x="291127" y="375095"/>
                    <a:pt x="187547" y="375095"/>
                  </a:cubicBezTo>
                  <a:cubicBezTo>
                    <a:pt x="83968" y="375095"/>
                    <a:pt x="0" y="291127"/>
                    <a:pt x="0" y="187547"/>
                  </a:cubicBezTo>
                  <a:cubicBezTo>
                    <a:pt x="0" y="83968"/>
                    <a:pt x="83968" y="0"/>
                    <a:pt x="187547" y="0"/>
                  </a:cubicBezTo>
                  <a:cubicBezTo>
                    <a:pt x="291127" y="0"/>
                    <a:pt x="375095" y="83968"/>
                    <a:pt x="375095" y="187547"/>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5" name="Google Shape;3293;p179">
              <a:extLst>
                <a:ext uri="{FF2B5EF4-FFF2-40B4-BE49-F238E27FC236}">
                  <a16:creationId xmlns:a16="http://schemas.microsoft.com/office/drawing/2014/main" id="{79A7F613-1483-B126-DEDF-FBEA906126A1}"/>
                </a:ext>
              </a:extLst>
            </p:cNvPr>
            <p:cNvSpPr/>
            <p:nvPr/>
          </p:nvSpPr>
          <p:spPr>
            <a:xfrm>
              <a:off x="11791193" y="3542054"/>
              <a:ext cx="784193" cy="545592"/>
            </a:xfrm>
            <a:custGeom>
              <a:avLst/>
              <a:gdLst/>
              <a:ahLst/>
              <a:cxnLst/>
              <a:rect l="l" t="t" r="r" b="b"/>
              <a:pathLst>
                <a:path w="784193" h="545592" extrusionOk="0">
                  <a:moveTo>
                    <a:pt x="784193" y="272796"/>
                  </a:moveTo>
                  <a:cubicBezTo>
                    <a:pt x="784193" y="272796"/>
                    <a:pt x="608648" y="545592"/>
                    <a:pt x="392144" y="545592"/>
                  </a:cubicBezTo>
                  <a:cubicBezTo>
                    <a:pt x="175641" y="545592"/>
                    <a:pt x="0" y="272796"/>
                    <a:pt x="0" y="272796"/>
                  </a:cubicBezTo>
                  <a:cubicBezTo>
                    <a:pt x="0" y="272796"/>
                    <a:pt x="175546" y="0"/>
                    <a:pt x="392049" y="0"/>
                  </a:cubicBezTo>
                  <a:cubicBezTo>
                    <a:pt x="608552" y="0"/>
                    <a:pt x="784098" y="272796"/>
                    <a:pt x="784098" y="27279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6" name="Google Shape;3294;p179">
              <a:extLst>
                <a:ext uri="{FF2B5EF4-FFF2-40B4-BE49-F238E27FC236}">
                  <a16:creationId xmlns:a16="http://schemas.microsoft.com/office/drawing/2014/main" id="{1370ACF2-F99D-4CE6-748C-01D06088E742}"/>
                </a:ext>
              </a:extLst>
            </p:cNvPr>
            <p:cNvSpPr/>
            <p:nvPr/>
          </p:nvSpPr>
          <p:spPr>
            <a:xfrm>
              <a:off x="11791193" y="3422801"/>
              <a:ext cx="153447" cy="153447"/>
            </a:xfrm>
            <a:custGeom>
              <a:avLst/>
              <a:gdLst/>
              <a:ahLst/>
              <a:cxnLst/>
              <a:rect l="l" t="t" r="r" b="b"/>
              <a:pathLst>
                <a:path w="153447" h="153447" extrusionOk="0">
                  <a:moveTo>
                    <a:pt x="0" y="153448"/>
                  </a:moveTo>
                  <a:lnTo>
                    <a:pt x="0" y="0"/>
                  </a:lnTo>
                  <a:lnTo>
                    <a:pt x="153448"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7" name="Google Shape;3295;p179">
              <a:extLst>
                <a:ext uri="{FF2B5EF4-FFF2-40B4-BE49-F238E27FC236}">
                  <a16:creationId xmlns:a16="http://schemas.microsoft.com/office/drawing/2014/main" id="{7ABB2207-3297-6BCC-FAAF-D22044A2B006}"/>
                </a:ext>
              </a:extLst>
            </p:cNvPr>
            <p:cNvSpPr/>
            <p:nvPr/>
          </p:nvSpPr>
          <p:spPr>
            <a:xfrm>
              <a:off x="12421938" y="3422801"/>
              <a:ext cx="153447" cy="153447"/>
            </a:xfrm>
            <a:custGeom>
              <a:avLst/>
              <a:gdLst/>
              <a:ahLst/>
              <a:cxnLst/>
              <a:rect l="l" t="t" r="r" b="b"/>
              <a:pathLst>
                <a:path w="153447" h="153447" extrusionOk="0">
                  <a:moveTo>
                    <a:pt x="0" y="0"/>
                  </a:moveTo>
                  <a:lnTo>
                    <a:pt x="153448" y="0"/>
                  </a:lnTo>
                  <a:lnTo>
                    <a:pt x="153448" y="15344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8" name="Google Shape;3296;p179">
              <a:extLst>
                <a:ext uri="{FF2B5EF4-FFF2-40B4-BE49-F238E27FC236}">
                  <a16:creationId xmlns:a16="http://schemas.microsoft.com/office/drawing/2014/main" id="{3169791F-B51E-65BE-2300-0174C436F769}"/>
                </a:ext>
              </a:extLst>
            </p:cNvPr>
            <p:cNvSpPr/>
            <p:nvPr/>
          </p:nvSpPr>
          <p:spPr>
            <a:xfrm>
              <a:off x="12421938" y="4053546"/>
              <a:ext cx="153447" cy="153447"/>
            </a:xfrm>
            <a:custGeom>
              <a:avLst/>
              <a:gdLst/>
              <a:ahLst/>
              <a:cxnLst/>
              <a:rect l="l" t="t" r="r" b="b"/>
              <a:pathLst>
                <a:path w="153447" h="153447" extrusionOk="0">
                  <a:moveTo>
                    <a:pt x="153448" y="0"/>
                  </a:moveTo>
                  <a:lnTo>
                    <a:pt x="153448" y="153448"/>
                  </a:lnTo>
                  <a:lnTo>
                    <a:pt x="0" y="15344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59" name="Google Shape;3297;p179">
              <a:extLst>
                <a:ext uri="{FF2B5EF4-FFF2-40B4-BE49-F238E27FC236}">
                  <a16:creationId xmlns:a16="http://schemas.microsoft.com/office/drawing/2014/main" id="{724DE21D-ED2F-C74C-DC7A-DF090E049041}"/>
                </a:ext>
              </a:extLst>
            </p:cNvPr>
            <p:cNvSpPr/>
            <p:nvPr/>
          </p:nvSpPr>
          <p:spPr>
            <a:xfrm>
              <a:off x="11791193" y="4053546"/>
              <a:ext cx="153447" cy="153447"/>
            </a:xfrm>
            <a:custGeom>
              <a:avLst/>
              <a:gdLst/>
              <a:ahLst/>
              <a:cxnLst/>
              <a:rect l="l" t="t" r="r" b="b"/>
              <a:pathLst>
                <a:path w="153447" h="153447" extrusionOk="0">
                  <a:moveTo>
                    <a:pt x="153448" y="153448"/>
                  </a:moveTo>
                  <a:lnTo>
                    <a:pt x="0" y="153448"/>
                  </a:ln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0" name="Google Shape;3298;p179">
              <a:extLst>
                <a:ext uri="{FF2B5EF4-FFF2-40B4-BE49-F238E27FC236}">
                  <a16:creationId xmlns:a16="http://schemas.microsoft.com/office/drawing/2014/main" id="{2B15799F-43B1-E424-D9D5-D041B34FB47A}"/>
                </a:ext>
              </a:extLst>
            </p:cNvPr>
            <p:cNvSpPr/>
            <p:nvPr/>
          </p:nvSpPr>
          <p:spPr>
            <a:xfrm>
              <a:off x="12063988" y="3763700"/>
              <a:ext cx="238601" cy="153447"/>
            </a:xfrm>
            <a:custGeom>
              <a:avLst/>
              <a:gdLst/>
              <a:ahLst/>
              <a:cxnLst/>
              <a:rect l="l" t="t" r="r" b="b"/>
              <a:pathLst>
                <a:path w="238601" h="153447" extrusionOk="0">
                  <a:moveTo>
                    <a:pt x="0" y="68199"/>
                  </a:moveTo>
                  <a:lnTo>
                    <a:pt x="85154" y="153448"/>
                  </a:lnTo>
                  <a:lnTo>
                    <a:pt x="23860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61" name="Google Shape;3299;p179">
            <a:extLst>
              <a:ext uri="{FF2B5EF4-FFF2-40B4-BE49-F238E27FC236}">
                <a16:creationId xmlns:a16="http://schemas.microsoft.com/office/drawing/2014/main" id="{04C7C7C8-46EC-AC73-F56D-AA7EAEC13585}"/>
              </a:ext>
            </a:extLst>
          </p:cNvPr>
          <p:cNvGrpSpPr/>
          <p:nvPr/>
        </p:nvGrpSpPr>
        <p:grpSpPr>
          <a:xfrm>
            <a:off x="5083626" y="1687903"/>
            <a:ext cx="439281" cy="439281"/>
            <a:chOff x="10166458" y="3375806"/>
            <a:chExt cx="878561" cy="878561"/>
          </a:xfrm>
        </p:grpSpPr>
        <p:sp>
          <p:nvSpPr>
            <p:cNvPr id="3662" name="Google Shape;3300;p179">
              <a:extLst>
                <a:ext uri="{FF2B5EF4-FFF2-40B4-BE49-F238E27FC236}">
                  <a16:creationId xmlns:a16="http://schemas.microsoft.com/office/drawing/2014/main" id="{7BFF26FC-07A9-E7AD-4145-514F5BF724FB}"/>
                </a:ext>
              </a:extLst>
            </p:cNvPr>
            <p:cNvSpPr/>
            <p:nvPr/>
          </p:nvSpPr>
          <p:spPr>
            <a:xfrm>
              <a:off x="10701193" y="3910541"/>
              <a:ext cx="343826" cy="343826"/>
            </a:xfrm>
            <a:custGeom>
              <a:avLst/>
              <a:gdLst/>
              <a:ahLst/>
              <a:cxnLst/>
              <a:rect l="l" t="t" r="r" b="b"/>
              <a:pathLst>
                <a:path w="343826" h="343826" extrusionOk="0">
                  <a:moveTo>
                    <a:pt x="0" y="0"/>
                  </a:moveTo>
                  <a:lnTo>
                    <a:pt x="343827" y="133710"/>
                  </a:lnTo>
                  <a:lnTo>
                    <a:pt x="191015" y="191015"/>
                  </a:lnTo>
                  <a:lnTo>
                    <a:pt x="133710" y="343827"/>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3" name="Google Shape;3301;p179">
              <a:extLst>
                <a:ext uri="{FF2B5EF4-FFF2-40B4-BE49-F238E27FC236}">
                  <a16:creationId xmlns:a16="http://schemas.microsoft.com/office/drawing/2014/main" id="{614C93A1-0B7D-EF57-0EC3-12350810708F}"/>
                </a:ext>
              </a:extLst>
            </p:cNvPr>
            <p:cNvSpPr/>
            <p:nvPr/>
          </p:nvSpPr>
          <p:spPr>
            <a:xfrm>
              <a:off x="10166458" y="3375806"/>
              <a:ext cx="305623" cy="305623"/>
            </a:xfrm>
            <a:custGeom>
              <a:avLst/>
              <a:gdLst/>
              <a:ahLst/>
              <a:cxnLst/>
              <a:rect l="l" t="t" r="r" b="b"/>
              <a:pathLst>
                <a:path w="305623" h="305623" extrusionOk="0">
                  <a:moveTo>
                    <a:pt x="229218" y="0"/>
                  </a:moveTo>
                  <a:cubicBezTo>
                    <a:pt x="271416" y="0"/>
                    <a:pt x="305624" y="34208"/>
                    <a:pt x="305624" y="76406"/>
                  </a:cubicBezTo>
                  <a:lnTo>
                    <a:pt x="305624" y="229218"/>
                  </a:lnTo>
                  <a:cubicBezTo>
                    <a:pt x="305624" y="271416"/>
                    <a:pt x="271416" y="305624"/>
                    <a:pt x="229218" y="305624"/>
                  </a:cubicBezTo>
                  <a:lnTo>
                    <a:pt x="76406" y="305624"/>
                  </a:lnTo>
                  <a:cubicBezTo>
                    <a:pt x="34208" y="305624"/>
                    <a:pt x="0" y="271416"/>
                    <a:pt x="0" y="229218"/>
                  </a:cubicBezTo>
                  <a:lnTo>
                    <a:pt x="0" y="76406"/>
                  </a:lnTo>
                  <a:cubicBezTo>
                    <a:pt x="0" y="34208"/>
                    <a:pt x="34208" y="0"/>
                    <a:pt x="7640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4" name="Google Shape;3302;p179">
              <a:extLst>
                <a:ext uri="{FF2B5EF4-FFF2-40B4-BE49-F238E27FC236}">
                  <a16:creationId xmlns:a16="http://schemas.microsoft.com/office/drawing/2014/main" id="{67AE8741-AFAC-4D33-7DA4-0B6A659DA921}"/>
                </a:ext>
              </a:extLst>
            </p:cNvPr>
            <p:cNvSpPr/>
            <p:nvPr/>
          </p:nvSpPr>
          <p:spPr>
            <a:xfrm>
              <a:off x="10586584" y="3375806"/>
              <a:ext cx="305623" cy="305623"/>
            </a:xfrm>
            <a:custGeom>
              <a:avLst/>
              <a:gdLst/>
              <a:ahLst/>
              <a:cxnLst/>
              <a:rect l="l" t="t" r="r" b="b"/>
              <a:pathLst>
                <a:path w="305623" h="305623" extrusionOk="0">
                  <a:moveTo>
                    <a:pt x="229218" y="0"/>
                  </a:moveTo>
                  <a:cubicBezTo>
                    <a:pt x="271416" y="0"/>
                    <a:pt x="305624" y="34208"/>
                    <a:pt x="305624" y="76406"/>
                  </a:cubicBezTo>
                  <a:lnTo>
                    <a:pt x="305624" y="229218"/>
                  </a:lnTo>
                  <a:cubicBezTo>
                    <a:pt x="305624" y="271416"/>
                    <a:pt x="271416" y="305624"/>
                    <a:pt x="229218" y="305624"/>
                  </a:cubicBezTo>
                  <a:lnTo>
                    <a:pt x="76406" y="305624"/>
                  </a:lnTo>
                  <a:cubicBezTo>
                    <a:pt x="34208" y="305624"/>
                    <a:pt x="0" y="271416"/>
                    <a:pt x="0" y="229218"/>
                  </a:cubicBezTo>
                  <a:lnTo>
                    <a:pt x="0" y="76406"/>
                  </a:lnTo>
                  <a:cubicBezTo>
                    <a:pt x="0" y="34208"/>
                    <a:pt x="34208" y="0"/>
                    <a:pt x="7640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5" name="Google Shape;3303;p179">
              <a:extLst>
                <a:ext uri="{FF2B5EF4-FFF2-40B4-BE49-F238E27FC236}">
                  <a16:creationId xmlns:a16="http://schemas.microsoft.com/office/drawing/2014/main" id="{CB579195-F1B6-F8B6-875B-6CF9EE4BA0F3}"/>
                </a:ext>
              </a:extLst>
            </p:cNvPr>
            <p:cNvSpPr/>
            <p:nvPr/>
          </p:nvSpPr>
          <p:spPr>
            <a:xfrm>
              <a:off x="10166458" y="3795932"/>
              <a:ext cx="305623" cy="305623"/>
            </a:xfrm>
            <a:custGeom>
              <a:avLst/>
              <a:gdLst/>
              <a:ahLst/>
              <a:cxnLst/>
              <a:rect l="l" t="t" r="r" b="b"/>
              <a:pathLst>
                <a:path w="305623" h="305623" extrusionOk="0">
                  <a:moveTo>
                    <a:pt x="229218" y="0"/>
                  </a:moveTo>
                  <a:cubicBezTo>
                    <a:pt x="271416" y="0"/>
                    <a:pt x="305624" y="34208"/>
                    <a:pt x="305624" y="76406"/>
                  </a:cubicBezTo>
                  <a:lnTo>
                    <a:pt x="305624" y="229218"/>
                  </a:lnTo>
                  <a:cubicBezTo>
                    <a:pt x="305624" y="271416"/>
                    <a:pt x="271416" y="305624"/>
                    <a:pt x="229218" y="305624"/>
                  </a:cubicBezTo>
                  <a:lnTo>
                    <a:pt x="76406" y="305624"/>
                  </a:lnTo>
                  <a:cubicBezTo>
                    <a:pt x="34208" y="305624"/>
                    <a:pt x="0" y="271416"/>
                    <a:pt x="0" y="229218"/>
                  </a:cubicBezTo>
                  <a:lnTo>
                    <a:pt x="0" y="76406"/>
                  </a:lnTo>
                  <a:cubicBezTo>
                    <a:pt x="0" y="34208"/>
                    <a:pt x="34208" y="0"/>
                    <a:pt x="7640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6" name="Google Shape;3304;p179">
              <a:extLst>
                <a:ext uri="{FF2B5EF4-FFF2-40B4-BE49-F238E27FC236}">
                  <a16:creationId xmlns:a16="http://schemas.microsoft.com/office/drawing/2014/main" id="{FD91447D-1B61-9CB4-34EC-ED77C7DDDCA9}"/>
                </a:ext>
              </a:extLst>
            </p:cNvPr>
            <p:cNvSpPr/>
            <p:nvPr/>
          </p:nvSpPr>
          <p:spPr>
            <a:xfrm>
              <a:off x="10586584" y="3795932"/>
              <a:ext cx="305623" cy="305623"/>
            </a:xfrm>
            <a:custGeom>
              <a:avLst/>
              <a:gdLst/>
              <a:ahLst/>
              <a:cxnLst/>
              <a:rect l="l" t="t" r="r" b="b"/>
              <a:pathLst>
                <a:path w="305623" h="305623" extrusionOk="0">
                  <a:moveTo>
                    <a:pt x="133710" y="305624"/>
                  </a:moveTo>
                  <a:lnTo>
                    <a:pt x="76406" y="305624"/>
                  </a:lnTo>
                  <a:cubicBezTo>
                    <a:pt x="34255" y="305624"/>
                    <a:pt x="0" y="271369"/>
                    <a:pt x="0" y="229218"/>
                  </a:cubicBezTo>
                  <a:lnTo>
                    <a:pt x="0" y="76406"/>
                  </a:lnTo>
                  <a:cubicBezTo>
                    <a:pt x="0" y="34255"/>
                    <a:pt x="34255" y="0"/>
                    <a:pt x="76406" y="0"/>
                  </a:cubicBezTo>
                  <a:lnTo>
                    <a:pt x="229218" y="0"/>
                  </a:lnTo>
                  <a:cubicBezTo>
                    <a:pt x="271369" y="0"/>
                    <a:pt x="305624" y="34255"/>
                    <a:pt x="305624" y="76406"/>
                  </a:cubicBezTo>
                  <a:lnTo>
                    <a:pt x="305624" y="13371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67" name="Google Shape;3305;p179">
            <a:extLst>
              <a:ext uri="{FF2B5EF4-FFF2-40B4-BE49-F238E27FC236}">
                <a16:creationId xmlns:a16="http://schemas.microsoft.com/office/drawing/2014/main" id="{9D24901D-6325-8DFA-061F-170BC6FB73EF}"/>
              </a:ext>
            </a:extLst>
          </p:cNvPr>
          <p:cNvGrpSpPr/>
          <p:nvPr/>
        </p:nvGrpSpPr>
        <p:grpSpPr>
          <a:xfrm>
            <a:off x="4224173" y="1676646"/>
            <a:ext cx="485418" cy="458579"/>
            <a:chOff x="8447551" y="3353291"/>
            <a:chExt cx="970836" cy="917157"/>
          </a:xfrm>
        </p:grpSpPr>
        <p:sp>
          <p:nvSpPr>
            <p:cNvPr id="3668" name="Google Shape;3306;p179">
              <a:extLst>
                <a:ext uri="{FF2B5EF4-FFF2-40B4-BE49-F238E27FC236}">
                  <a16:creationId xmlns:a16="http://schemas.microsoft.com/office/drawing/2014/main" id="{DF69C318-B38C-22DE-5528-E3A4C14E3683}"/>
                </a:ext>
              </a:extLst>
            </p:cNvPr>
            <p:cNvSpPr/>
            <p:nvPr/>
          </p:nvSpPr>
          <p:spPr>
            <a:xfrm>
              <a:off x="8447551" y="3728423"/>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69" name="Google Shape;3307;p179">
              <a:extLst>
                <a:ext uri="{FF2B5EF4-FFF2-40B4-BE49-F238E27FC236}">
                  <a16:creationId xmlns:a16="http://schemas.microsoft.com/office/drawing/2014/main" id="{DBDFF48B-3DBD-3881-3305-52AAF8077879}"/>
                </a:ext>
              </a:extLst>
            </p:cNvPr>
            <p:cNvSpPr/>
            <p:nvPr/>
          </p:nvSpPr>
          <p:spPr>
            <a:xfrm>
              <a:off x="9249526" y="3728423"/>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0" name="Google Shape;3308;p179">
              <a:extLst>
                <a:ext uri="{FF2B5EF4-FFF2-40B4-BE49-F238E27FC236}">
                  <a16:creationId xmlns:a16="http://schemas.microsoft.com/office/drawing/2014/main" id="{289E85BF-7C80-7F00-AD22-83F4A6DC6F2B}"/>
                </a:ext>
              </a:extLst>
            </p:cNvPr>
            <p:cNvSpPr/>
            <p:nvPr/>
          </p:nvSpPr>
          <p:spPr>
            <a:xfrm>
              <a:off x="9249526" y="4103671"/>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1" name="Google Shape;3309;p179">
              <a:extLst>
                <a:ext uri="{FF2B5EF4-FFF2-40B4-BE49-F238E27FC236}">
                  <a16:creationId xmlns:a16="http://schemas.microsoft.com/office/drawing/2014/main" id="{878B2490-B4BD-EC48-E29A-104133168F1A}"/>
                </a:ext>
              </a:extLst>
            </p:cNvPr>
            <p:cNvSpPr/>
            <p:nvPr/>
          </p:nvSpPr>
          <p:spPr>
            <a:xfrm>
              <a:off x="9249526" y="3353291"/>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2" name="Google Shape;3310;p179">
              <a:extLst>
                <a:ext uri="{FF2B5EF4-FFF2-40B4-BE49-F238E27FC236}">
                  <a16:creationId xmlns:a16="http://schemas.microsoft.com/office/drawing/2014/main" id="{45F55E10-E7EF-C7A0-7718-A8F8C22B9433}"/>
                </a:ext>
              </a:extLst>
            </p:cNvPr>
            <p:cNvSpPr/>
            <p:nvPr/>
          </p:nvSpPr>
          <p:spPr>
            <a:xfrm>
              <a:off x="8848479" y="3916047"/>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3" name="Google Shape;3311;p179">
              <a:extLst>
                <a:ext uri="{FF2B5EF4-FFF2-40B4-BE49-F238E27FC236}">
                  <a16:creationId xmlns:a16="http://schemas.microsoft.com/office/drawing/2014/main" id="{EF37E726-1A50-2AC5-D958-313525E516BD}"/>
                </a:ext>
              </a:extLst>
            </p:cNvPr>
            <p:cNvSpPr/>
            <p:nvPr/>
          </p:nvSpPr>
          <p:spPr>
            <a:xfrm>
              <a:off x="8848479" y="3540915"/>
              <a:ext cx="168861" cy="166777"/>
            </a:xfrm>
            <a:custGeom>
              <a:avLst/>
              <a:gdLst/>
              <a:ahLst/>
              <a:cxnLst/>
              <a:rect l="l" t="t" r="r" b="b"/>
              <a:pathLst>
                <a:path w="168861" h="166777" extrusionOk="0">
                  <a:moveTo>
                    <a:pt x="168862" y="83389"/>
                  </a:moveTo>
                  <a:cubicBezTo>
                    <a:pt x="168862" y="129443"/>
                    <a:pt x="131061" y="166777"/>
                    <a:pt x="84431" y="166777"/>
                  </a:cubicBezTo>
                  <a:cubicBezTo>
                    <a:pt x="37801" y="166777"/>
                    <a:pt x="0" y="129443"/>
                    <a:pt x="0" y="83389"/>
                  </a:cubicBezTo>
                  <a:cubicBezTo>
                    <a:pt x="0" y="37334"/>
                    <a:pt x="37801" y="0"/>
                    <a:pt x="84431" y="0"/>
                  </a:cubicBezTo>
                  <a:cubicBezTo>
                    <a:pt x="131061" y="0"/>
                    <a:pt x="168862" y="37334"/>
                    <a:pt x="168862" y="8338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4" name="Google Shape;3312;p179">
              <a:extLst>
                <a:ext uri="{FF2B5EF4-FFF2-40B4-BE49-F238E27FC236}">
                  <a16:creationId xmlns:a16="http://schemas.microsoft.com/office/drawing/2014/main" id="{45A59738-8391-F9D1-DB52-8D2420915EA5}"/>
                </a:ext>
              </a:extLst>
            </p:cNvPr>
            <p:cNvSpPr/>
            <p:nvPr/>
          </p:nvSpPr>
          <p:spPr>
            <a:xfrm>
              <a:off x="8743059" y="3874353"/>
              <a:ext cx="105420" cy="125082"/>
            </a:xfrm>
            <a:custGeom>
              <a:avLst/>
              <a:gdLst/>
              <a:ahLst/>
              <a:cxnLst/>
              <a:rect l="l" t="t" r="r" b="b"/>
              <a:pathLst>
                <a:path w="105420" h="125082" extrusionOk="0">
                  <a:moveTo>
                    <a:pt x="0" y="0"/>
                  </a:moveTo>
                  <a:lnTo>
                    <a:pt x="0" y="125083"/>
                  </a:lnTo>
                  <a:lnTo>
                    <a:pt x="105421" y="12508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5" name="Google Shape;3313;p179">
              <a:extLst>
                <a:ext uri="{FF2B5EF4-FFF2-40B4-BE49-F238E27FC236}">
                  <a16:creationId xmlns:a16="http://schemas.microsoft.com/office/drawing/2014/main" id="{B5F29DCA-228E-618F-2AF7-A226A7B67EC0}"/>
                </a:ext>
              </a:extLst>
            </p:cNvPr>
            <p:cNvSpPr/>
            <p:nvPr/>
          </p:nvSpPr>
          <p:spPr>
            <a:xfrm>
              <a:off x="8616412" y="3624304"/>
              <a:ext cx="232067" cy="187507"/>
            </a:xfrm>
            <a:custGeom>
              <a:avLst/>
              <a:gdLst/>
              <a:ahLst/>
              <a:cxnLst/>
              <a:rect l="l" t="t" r="r" b="b"/>
              <a:pathLst>
                <a:path w="232067" h="187507" extrusionOk="0">
                  <a:moveTo>
                    <a:pt x="232067" y="0"/>
                  </a:moveTo>
                  <a:lnTo>
                    <a:pt x="126646" y="0"/>
                  </a:lnTo>
                  <a:lnTo>
                    <a:pt x="126646" y="187508"/>
                  </a:lnTo>
                  <a:lnTo>
                    <a:pt x="0" y="18750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6" name="Google Shape;3314;p179">
              <a:extLst>
                <a:ext uri="{FF2B5EF4-FFF2-40B4-BE49-F238E27FC236}">
                  <a16:creationId xmlns:a16="http://schemas.microsoft.com/office/drawing/2014/main" id="{A5D479FC-F572-8F34-ACFD-DCA2BEA1BBA2}"/>
                </a:ext>
              </a:extLst>
            </p:cNvPr>
            <p:cNvSpPr/>
            <p:nvPr/>
          </p:nvSpPr>
          <p:spPr>
            <a:xfrm>
              <a:off x="9017341" y="3624304"/>
              <a:ext cx="126646" cy="11646"/>
            </a:xfrm>
            <a:custGeom>
              <a:avLst/>
              <a:gdLst/>
              <a:ahLst/>
              <a:cxnLst/>
              <a:rect l="l" t="t" r="r" b="b"/>
              <a:pathLst>
                <a:path w="126646" h="11646" extrusionOk="0">
                  <a:moveTo>
                    <a:pt x="0" y="0"/>
                  </a:moveTo>
                  <a:lnTo>
                    <a:pt x="12664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7" name="Google Shape;3315;p179">
              <a:extLst>
                <a:ext uri="{FF2B5EF4-FFF2-40B4-BE49-F238E27FC236}">
                  <a16:creationId xmlns:a16="http://schemas.microsoft.com/office/drawing/2014/main" id="{FE9A777C-4A1B-A023-142E-951099809173}"/>
                </a:ext>
              </a:extLst>
            </p:cNvPr>
            <p:cNvSpPr/>
            <p:nvPr/>
          </p:nvSpPr>
          <p:spPr>
            <a:xfrm>
              <a:off x="9143987" y="3436679"/>
              <a:ext cx="105538" cy="375131"/>
            </a:xfrm>
            <a:custGeom>
              <a:avLst/>
              <a:gdLst/>
              <a:ahLst/>
              <a:cxnLst/>
              <a:rect l="l" t="t" r="r" b="b"/>
              <a:pathLst>
                <a:path w="105538" h="375131" extrusionOk="0">
                  <a:moveTo>
                    <a:pt x="105539" y="0"/>
                  </a:moveTo>
                  <a:lnTo>
                    <a:pt x="0" y="0"/>
                  </a:lnTo>
                  <a:lnTo>
                    <a:pt x="0" y="375132"/>
                  </a:lnTo>
                  <a:lnTo>
                    <a:pt x="105539" y="37513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8" name="Google Shape;3316;p179">
              <a:extLst>
                <a:ext uri="{FF2B5EF4-FFF2-40B4-BE49-F238E27FC236}">
                  <a16:creationId xmlns:a16="http://schemas.microsoft.com/office/drawing/2014/main" id="{F163239C-D362-C5EE-6B78-8247CA417C53}"/>
                </a:ext>
              </a:extLst>
            </p:cNvPr>
            <p:cNvSpPr/>
            <p:nvPr/>
          </p:nvSpPr>
          <p:spPr>
            <a:xfrm>
              <a:off x="9017341" y="3999436"/>
              <a:ext cx="126646" cy="11646"/>
            </a:xfrm>
            <a:custGeom>
              <a:avLst/>
              <a:gdLst/>
              <a:ahLst/>
              <a:cxnLst/>
              <a:rect l="l" t="t" r="r" b="b"/>
              <a:pathLst>
                <a:path w="126646" h="11646" extrusionOk="0">
                  <a:moveTo>
                    <a:pt x="0" y="0"/>
                  </a:moveTo>
                  <a:lnTo>
                    <a:pt x="12664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9" name="Google Shape;3317;p179">
              <a:extLst>
                <a:ext uri="{FF2B5EF4-FFF2-40B4-BE49-F238E27FC236}">
                  <a16:creationId xmlns:a16="http://schemas.microsoft.com/office/drawing/2014/main" id="{A10F52A8-5882-FD04-2F28-D21227023FBE}"/>
                </a:ext>
              </a:extLst>
            </p:cNvPr>
            <p:cNvSpPr/>
            <p:nvPr/>
          </p:nvSpPr>
          <p:spPr>
            <a:xfrm>
              <a:off x="9143987" y="3874353"/>
              <a:ext cx="105538" cy="312706"/>
            </a:xfrm>
            <a:custGeom>
              <a:avLst/>
              <a:gdLst/>
              <a:ahLst/>
              <a:cxnLst/>
              <a:rect l="l" t="t" r="r" b="b"/>
              <a:pathLst>
                <a:path w="105538" h="312706" extrusionOk="0">
                  <a:moveTo>
                    <a:pt x="0" y="0"/>
                  </a:moveTo>
                  <a:lnTo>
                    <a:pt x="0" y="312707"/>
                  </a:lnTo>
                  <a:lnTo>
                    <a:pt x="105539" y="312707"/>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80" name="Google Shape;3318;p179">
            <a:extLst>
              <a:ext uri="{FF2B5EF4-FFF2-40B4-BE49-F238E27FC236}">
                <a16:creationId xmlns:a16="http://schemas.microsoft.com/office/drawing/2014/main" id="{20D76E58-BEF3-D067-3D17-AE1404DA7C77}"/>
              </a:ext>
            </a:extLst>
          </p:cNvPr>
          <p:cNvGrpSpPr/>
          <p:nvPr/>
        </p:nvGrpSpPr>
        <p:grpSpPr>
          <a:xfrm>
            <a:off x="3388039" y="1676723"/>
            <a:ext cx="461731" cy="461731"/>
            <a:chOff x="6775283" y="3353445"/>
            <a:chExt cx="923462" cy="923462"/>
          </a:xfrm>
        </p:grpSpPr>
        <p:sp>
          <p:nvSpPr>
            <p:cNvPr id="3681" name="Google Shape;3319;p179">
              <a:extLst>
                <a:ext uri="{FF2B5EF4-FFF2-40B4-BE49-F238E27FC236}">
                  <a16:creationId xmlns:a16="http://schemas.microsoft.com/office/drawing/2014/main" id="{E461D01B-6985-9D29-5BB3-D186324A0298}"/>
                </a:ext>
              </a:extLst>
            </p:cNvPr>
            <p:cNvSpPr/>
            <p:nvPr/>
          </p:nvSpPr>
          <p:spPr>
            <a:xfrm>
              <a:off x="7116492" y="3694654"/>
              <a:ext cx="240932" cy="240932"/>
            </a:xfrm>
            <a:custGeom>
              <a:avLst/>
              <a:gdLst/>
              <a:ahLst/>
              <a:cxnLst/>
              <a:rect l="l" t="t" r="r" b="b"/>
              <a:pathLst>
                <a:path w="240932" h="240932" extrusionOk="0">
                  <a:moveTo>
                    <a:pt x="240932" y="120466"/>
                  </a:moveTo>
                  <a:cubicBezTo>
                    <a:pt x="240932" y="186998"/>
                    <a:pt x="186998" y="240932"/>
                    <a:pt x="120466" y="240932"/>
                  </a:cubicBezTo>
                  <a:cubicBezTo>
                    <a:pt x="53935" y="240932"/>
                    <a:pt x="0" y="186998"/>
                    <a:pt x="0" y="120466"/>
                  </a:cubicBezTo>
                  <a:cubicBezTo>
                    <a:pt x="0" y="53935"/>
                    <a:pt x="53935" y="0"/>
                    <a:pt x="120466" y="0"/>
                  </a:cubicBezTo>
                  <a:cubicBezTo>
                    <a:pt x="186998" y="0"/>
                    <a:pt x="240932" y="53935"/>
                    <a:pt x="240932" y="12046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2" name="Google Shape;3320;p179">
              <a:extLst>
                <a:ext uri="{FF2B5EF4-FFF2-40B4-BE49-F238E27FC236}">
                  <a16:creationId xmlns:a16="http://schemas.microsoft.com/office/drawing/2014/main" id="{3D81805A-5E7D-EFAF-274D-8C4E56254629}"/>
                </a:ext>
              </a:extLst>
            </p:cNvPr>
            <p:cNvSpPr/>
            <p:nvPr/>
          </p:nvSpPr>
          <p:spPr>
            <a:xfrm>
              <a:off x="7236958" y="3935586"/>
              <a:ext cx="11216" cy="100388"/>
            </a:xfrm>
            <a:custGeom>
              <a:avLst/>
              <a:gdLst/>
              <a:ahLst/>
              <a:cxnLst/>
              <a:rect l="l" t="t" r="r" b="b"/>
              <a:pathLst>
                <a:path w="11216" h="100388" extrusionOk="0">
                  <a:moveTo>
                    <a:pt x="0" y="0"/>
                  </a:moveTo>
                  <a:lnTo>
                    <a:pt x="0" y="10038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3" name="Google Shape;3321;p179">
              <a:extLst>
                <a:ext uri="{FF2B5EF4-FFF2-40B4-BE49-F238E27FC236}">
                  <a16:creationId xmlns:a16="http://schemas.microsoft.com/office/drawing/2014/main" id="{1CDD3312-5DDC-C80D-EC05-DAB2EFF9EC35}"/>
                </a:ext>
              </a:extLst>
            </p:cNvPr>
            <p:cNvSpPr/>
            <p:nvPr/>
          </p:nvSpPr>
          <p:spPr>
            <a:xfrm>
              <a:off x="7236958" y="3594378"/>
              <a:ext cx="11216" cy="100388"/>
            </a:xfrm>
            <a:custGeom>
              <a:avLst/>
              <a:gdLst/>
              <a:ahLst/>
              <a:cxnLst/>
              <a:rect l="l" t="t" r="r" b="b"/>
              <a:pathLst>
                <a:path w="11216" h="100388" extrusionOk="0">
                  <a:moveTo>
                    <a:pt x="0" y="100389"/>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684" name="Google Shape;3322;p179">
              <a:extLst>
                <a:ext uri="{FF2B5EF4-FFF2-40B4-BE49-F238E27FC236}">
                  <a16:creationId xmlns:a16="http://schemas.microsoft.com/office/drawing/2014/main" id="{F2352856-FC5B-C67E-69C0-D7CC5133D3AE}"/>
                </a:ext>
              </a:extLst>
            </p:cNvPr>
            <p:cNvGrpSpPr/>
            <p:nvPr/>
          </p:nvGrpSpPr>
          <p:grpSpPr>
            <a:xfrm>
              <a:off x="6955982" y="4035975"/>
              <a:ext cx="562064" cy="240932"/>
              <a:chOff x="6955982" y="4035975"/>
              <a:chExt cx="562064" cy="240932"/>
            </a:xfrm>
          </p:grpSpPr>
          <p:sp>
            <p:nvSpPr>
              <p:cNvPr id="3705" name="Google Shape;3323;p179">
                <a:extLst>
                  <a:ext uri="{FF2B5EF4-FFF2-40B4-BE49-F238E27FC236}">
                    <a16:creationId xmlns:a16="http://schemas.microsoft.com/office/drawing/2014/main" id="{0343D9F6-2BC8-FABA-C72E-2638CFD83662}"/>
                  </a:ext>
                </a:extLst>
              </p:cNvPr>
              <p:cNvSpPr/>
              <p:nvPr/>
            </p:nvSpPr>
            <p:spPr>
              <a:xfrm>
                <a:off x="7176725" y="4035975"/>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6" name="Google Shape;3324;p179">
                <a:extLst>
                  <a:ext uri="{FF2B5EF4-FFF2-40B4-BE49-F238E27FC236}">
                    <a16:creationId xmlns:a16="http://schemas.microsoft.com/office/drawing/2014/main" id="{C6B7B87F-54D7-7F18-D98F-2D47F87A1337}"/>
                  </a:ext>
                </a:extLst>
              </p:cNvPr>
              <p:cNvSpPr/>
              <p:nvPr/>
            </p:nvSpPr>
            <p:spPr>
              <a:xfrm>
                <a:off x="7397580" y="4156441"/>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7" name="Google Shape;3325;p179">
                <a:extLst>
                  <a:ext uri="{FF2B5EF4-FFF2-40B4-BE49-F238E27FC236}">
                    <a16:creationId xmlns:a16="http://schemas.microsoft.com/office/drawing/2014/main" id="{D5935EE0-389A-74EC-0913-DD6754011D2F}"/>
                  </a:ext>
                </a:extLst>
              </p:cNvPr>
              <p:cNvSpPr/>
              <p:nvPr/>
            </p:nvSpPr>
            <p:spPr>
              <a:xfrm>
                <a:off x="6955982" y="4156441"/>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8" name="Google Shape;3326;p179">
                <a:extLst>
                  <a:ext uri="{FF2B5EF4-FFF2-40B4-BE49-F238E27FC236}">
                    <a16:creationId xmlns:a16="http://schemas.microsoft.com/office/drawing/2014/main" id="{2B5C93DE-E1C6-5710-7044-94992CACCF38}"/>
                  </a:ext>
                </a:extLst>
              </p:cNvPr>
              <p:cNvSpPr/>
              <p:nvPr/>
            </p:nvSpPr>
            <p:spPr>
              <a:xfrm>
                <a:off x="7289900" y="4125035"/>
                <a:ext cx="115082" cy="62812"/>
              </a:xfrm>
              <a:custGeom>
                <a:avLst/>
                <a:gdLst/>
                <a:ahLst/>
                <a:cxnLst/>
                <a:rect l="l" t="t" r="r" b="b"/>
                <a:pathLst>
                  <a:path w="115082" h="62812" extrusionOk="0">
                    <a:moveTo>
                      <a:pt x="0" y="0"/>
                    </a:moveTo>
                    <a:lnTo>
                      <a:pt x="115082" y="6281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9" name="Google Shape;3327;p179">
                <a:extLst>
                  <a:ext uri="{FF2B5EF4-FFF2-40B4-BE49-F238E27FC236}">
                    <a16:creationId xmlns:a16="http://schemas.microsoft.com/office/drawing/2014/main" id="{606461B2-C61E-DD86-6974-40E441C2CC4A}"/>
                  </a:ext>
                </a:extLst>
              </p:cNvPr>
              <p:cNvSpPr/>
              <p:nvPr/>
            </p:nvSpPr>
            <p:spPr>
              <a:xfrm>
                <a:off x="7069046" y="4125035"/>
                <a:ext cx="115082" cy="62812"/>
              </a:xfrm>
              <a:custGeom>
                <a:avLst/>
                <a:gdLst/>
                <a:ahLst/>
                <a:cxnLst/>
                <a:rect l="l" t="t" r="r" b="b"/>
                <a:pathLst>
                  <a:path w="115082" h="62812" extrusionOk="0">
                    <a:moveTo>
                      <a:pt x="115082" y="0"/>
                    </a:moveTo>
                    <a:lnTo>
                      <a:pt x="0" y="6281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85" name="Google Shape;3328;p179">
              <a:extLst>
                <a:ext uri="{FF2B5EF4-FFF2-40B4-BE49-F238E27FC236}">
                  <a16:creationId xmlns:a16="http://schemas.microsoft.com/office/drawing/2014/main" id="{8C41C404-2046-294B-B3E9-B5896838BABB}"/>
                </a:ext>
              </a:extLst>
            </p:cNvPr>
            <p:cNvGrpSpPr/>
            <p:nvPr/>
          </p:nvGrpSpPr>
          <p:grpSpPr>
            <a:xfrm>
              <a:off x="6955982" y="3353445"/>
              <a:ext cx="562064" cy="240932"/>
              <a:chOff x="6955982" y="3353445"/>
              <a:chExt cx="562064" cy="240932"/>
            </a:xfrm>
          </p:grpSpPr>
          <p:sp>
            <p:nvSpPr>
              <p:cNvPr id="3700" name="Google Shape;3329;p179">
                <a:extLst>
                  <a:ext uri="{FF2B5EF4-FFF2-40B4-BE49-F238E27FC236}">
                    <a16:creationId xmlns:a16="http://schemas.microsoft.com/office/drawing/2014/main" id="{6BF8586E-C404-6CD4-B92D-3A8729C8CC93}"/>
                  </a:ext>
                </a:extLst>
              </p:cNvPr>
              <p:cNvSpPr/>
              <p:nvPr/>
            </p:nvSpPr>
            <p:spPr>
              <a:xfrm>
                <a:off x="7176725" y="3473911"/>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1" name="Google Shape;3330;p179">
                <a:extLst>
                  <a:ext uri="{FF2B5EF4-FFF2-40B4-BE49-F238E27FC236}">
                    <a16:creationId xmlns:a16="http://schemas.microsoft.com/office/drawing/2014/main" id="{151E2E2A-7129-D372-3BC5-9CABF751B86B}"/>
                  </a:ext>
                </a:extLst>
              </p:cNvPr>
              <p:cNvSpPr/>
              <p:nvPr/>
            </p:nvSpPr>
            <p:spPr>
              <a:xfrm>
                <a:off x="6955982" y="3353445"/>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2" name="Google Shape;3331;p179">
                <a:extLst>
                  <a:ext uri="{FF2B5EF4-FFF2-40B4-BE49-F238E27FC236}">
                    <a16:creationId xmlns:a16="http://schemas.microsoft.com/office/drawing/2014/main" id="{7FFA98ED-53A0-230B-0D61-F730C7C96EDB}"/>
                  </a:ext>
                </a:extLst>
              </p:cNvPr>
              <p:cNvSpPr/>
              <p:nvPr/>
            </p:nvSpPr>
            <p:spPr>
              <a:xfrm>
                <a:off x="7397580" y="3353445"/>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3" name="Google Shape;3332;p179">
                <a:extLst>
                  <a:ext uri="{FF2B5EF4-FFF2-40B4-BE49-F238E27FC236}">
                    <a16:creationId xmlns:a16="http://schemas.microsoft.com/office/drawing/2014/main" id="{9CAE08A9-AD14-C474-A3FD-C0E284B34698}"/>
                  </a:ext>
                </a:extLst>
              </p:cNvPr>
              <p:cNvSpPr/>
              <p:nvPr/>
            </p:nvSpPr>
            <p:spPr>
              <a:xfrm>
                <a:off x="7069046" y="3442505"/>
                <a:ext cx="115082" cy="62812"/>
              </a:xfrm>
              <a:custGeom>
                <a:avLst/>
                <a:gdLst/>
                <a:ahLst/>
                <a:cxnLst/>
                <a:rect l="l" t="t" r="r" b="b"/>
                <a:pathLst>
                  <a:path w="115082" h="62812" extrusionOk="0">
                    <a:moveTo>
                      <a:pt x="115082" y="62813"/>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4" name="Google Shape;3333;p179">
                <a:extLst>
                  <a:ext uri="{FF2B5EF4-FFF2-40B4-BE49-F238E27FC236}">
                    <a16:creationId xmlns:a16="http://schemas.microsoft.com/office/drawing/2014/main" id="{2450C1F7-24D9-35A0-8863-7F73E8064269}"/>
                  </a:ext>
                </a:extLst>
              </p:cNvPr>
              <p:cNvSpPr/>
              <p:nvPr/>
            </p:nvSpPr>
            <p:spPr>
              <a:xfrm>
                <a:off x="7289900" y="3442505"/>
                <a:ext cx="115082" cy="62812"/>
              </a:xfrm>
              <a:custGeom>
                <a:avLst/>
                <a:gdLst/>
                <a:ahLst/>
                <a:cxnLst/>
                <a:rect l="l" t="t" r="r" b="b"/>
                <a:pathLst>
                  <a:path w="115082" h="62812" extrusionOk="0">
                    <a:moveTo>
                      <a:pt x="0" y="62813"/>
                    </a:moveTo>
                    <a:lnTo>
                      <a:pt x="11508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686" name="Google Shape;3334;p179">
              <a:extLst>
                <a:ext uri="{FF2B5EF4-FFF2-40B4-BE49-F238E27FC236}">
                  <a16:creationId xmlns:a16="http://schemas.microsoft.com/office/drawing/2014/main" id="{9BE89B14-8116-A5AA-E7C6-44D17B3BBD27}"/>
                </a:ext>
              </a:extLst>
            </p:cNvPr>
            <p:cNvSpPr/>
            <p:nvPr/>
          </p:nvSpPr>
          <p:spPr>
            <a:xfrm>
              <a:off x="7357424" y="3815120"/>
              <a:ext cx="100388" cy="11216"/>
            </a:xfrm>
            <a:custGeom>
              <a:avLst/>
              <a:gdLst/>
              <a:ahLst/>
              <a:cxnLst/>
              <a:rect l="l" t="t" r="r" b="b"/>
              <a:pathLst>
                <a:path w="100388" h="11216" extrusionOk="0">
                  <a:moveTo>
                    <a:pt x="0" y="0"/>
                  </a:moveTo>
                  <a:lnTo>
                    <a:pt x="10038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7" name="Google Shape;3335;p179">
              <a:extLst>
                <a:ext uri="{FF2B5EF4-FFF2-40B4-BE49-F238E27FC236}">
                  <a16:creationId xmlns:a16="http://schemas.microsoft.com/office/drawing/2014/main" id="{1CC5B801-0D6F-172D-BAFE-94050B660BAF}"/>
                </a:ext>
              </a:extLst>
            </p:cNvPr>
            <p:cNvSpPr/>
            <p:nvPr/>
          </p:nvSpPr>
          <p:spPr>
            <a:xfrm>
              <a:off x="7016216" y="3815120"/>
              <a:ext cx="100388" cy="11216"/>
            </a:xfrm>
            <a:custGeom>
              <a:avLst/>
              <a:gdLst/>
              <a:ahLst/>
              <a:cxnLst/>
              <a:rect l="l" t="t" r="r" b="b"/>
              <a:pathLst>
                <a:path w="100388" h="11216" extrusionOk="0">
                  <a:moveTo>
                    <a:pt x="100389"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688" name="Google Shape;3336;p179">
              <a:extLst>
                <a:ext uri="{FF2B5EF4-FFF2-40B4-BE49-F238E27FC236}">
                  <a16:creationId xmlns:a16="http://schemas.microsoft.com/office/drawing/2014/main" id="{4B6F605B-6A8C-4E97-01D2-7AC7E166CB93}"/>
                </a:ext>
              </a:extLst>
            </p:cNvPr>
            <p:cNvGrpSpPr/>
            <p:nvPr/>
          </p:nvGrpSpPr>
          <p:grpSpPr>
            <a:xfrm>
              <a:off x="7457813" y="3534144"/>
              <a:ext cx="240932" cy="562064"/>
              <a:chOff x="7457813" y="3534144"/>
              <a:chExt cx="240932" cy="562064"/>
            </a:xfrm>
          </p:grpSpPr>
          <p:sp>
            <p:nvSpPr>
              <p:cNvPr id="3695" name="Google Shape;3337;p179">
                <a:extLst>
                  <a:ext uri="{FF2B5EF4-FFF2-40B4-BE49-F238E27FC236}">
                    <a16:creationId xmlns:a16="http://schemas.microsoft.com/office/drawing/2014/main" id="{835AD046-B335-339F-6E3F-C2D53AEACA49}"/>
                  </a:ext>
                </a:extLst>
              </p:cNvPr>
              <p:cNvSpPr/>
              <p:nvPr/>
            </p:nvSpPr>
            <p:spPr>
              <a:xfrm>
                <a:off x="7457813" y="3754887"/>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6" name="Google Shape;3338;p179">
                <a:extLst>
                  <a:ext uri="{FF2B5EF4-FFF2-40B4-BE49-F238E27FC236}">
                    <a16:creationId xmlns:a16="http://schemas.microsoft.com/office/drawing/2014/main" id="{B1215C4B-A7FC-C6C0-98D6-98882C29610E}"/>
                  </a:ext>
                </a:extLst>
              </p:cNvPr>
              <p:cNvSpPr/>
              <p:nvPr/>
            </p:nvSpPr>
            <p:spPr>
              <a:xfrm>
                <a:off x="7578279" y="3534144"/>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7" name="Google Shape;3339;p179">
                <a:extLst>
                  <a:ext uri="{FF2B5EF4-FFF2-40B4-BE49-F238E27FC236}">
                    <a16:creationId xmlns:a16="http://schemas.microsoft.com/office/drawing/2014/main" id="{0FB9CE37-3DDA-CF7F-853C-E21A78B18450}"/>
                  </a:ext>
                </a:extLst>
              </p:cNvPr>
              <p:cNvSpPr/>
              <p:nvPr/>
            </p:nvSpPr>
            <p:spPr>
              <a:xfrm>
                <a:off x="7578279" y="3975742"/>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8" name="Google Shape;3340;p179">
                <a:extLst>
                  <a:ext uri="{FF2B5EF4-FFF2-40B4-BE49-F238E27FC236}">
                    <a16:creationId xmlns:a16="http://schemas.microsoft.com/office/drawing/2014/main" id="{7F93D996-8C27-0C33-6D26-7CF235FC3A9C}"/>
                  </a:ext>
                </a:extLst>
              </p:cNvPr>
              <p:cNvSpPr/>
              <p:nvPr/>
            </p:nvSpPr>
            <p:spPr>
              <a:xfrm>
                <a:off x="7546873" y="3647208"/>
                <a:ext cx="62812" cy="115082"/>
              </a:xfrm>
              <a:custGeom>
                <a:avLst/>
                <a:gdLst/>
                <a:ahLst/>
                <a:cxnLst/>
                <a:rect l="l" t="t" r="r" b="b"/>
                <a:pathLst>
                  <a:path w="62812" h="115082" extrusionOk="0">
                    <a:moveTo>
                      <a:pt x="0" y="115082"/>
                    </a:moveTo>
                    <a:lnTo>
                      <a:pt x="6281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9" name="Google Shape;3341;p179">
                <a:extLst>
                  <a:ext uri="{FF2B5EF4-FFF2-40B4-BE49-F238E27FC236}">
                    <a16:creationId xmlns:a16="http://schemas.microsoft.com/office/drawing/2014/main" id="{87193513-1FC1-C2B0-567D-EC8B8BC76B08}"/>
                  </a:ext>
                </a:extLst>
              </p:cNvPr>
              <p:cNvSpPr/>
              <p:nvPr/>
            </p:nvSpPr>
            <p:spPr>
              <a:xfrm>
                <a:off x="7546873" y="3868062"/>
                <a:ext cx="62812" cy="115082"/>
              </a:xfrm>
              <a:custGeom>
                <a:avLst/>
                <a:gdLst/>
                <a:ahLst/>
                <a:cxnLst/>
                <a:rect l="l" t="t" r="r" b="b"/>
                <a:pathLst>
                  <a:path w="62812" h="115082" extrusionOk="0">
                    <a:moveTo>
                      <a:pt x="0" y="0"/>
                    </a:moveTo>
                    <a:lnTo>
                      <a:pt x="62813" y="11508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89" name="Google Shape;3342;p179">
              <a:extLst>
                <a:ext uri="{FF2B5EF4-FFF2-40B4-BE49-F238E27FC236}">
                  <a16:creationId xmlns:a16="http://schemas.microsoft.com/office/drawing/2014/main" id="{19A1C2E2-B49D-08D5-D42E-879BC7D4CFC2}"/>
                </a:ext>
              </a:extLst>
            </p:cNvPr>
            <p:cNvGrpSpPr/>
            <p:nvPr/>
          </p:nvGrpSpPr>
          <p:grpSpPr>
            <a:xfrm>
              <a:off x="6775283" y="3534144"/>
              <a:ext cx="240932" cy="562064"/>
              <a:chOff x="6775283" y="3534144"/>
              <a:chExt cx="240932" cy="562064"/>
            </a:xfrm>
          </p:grpSpPr>
          <p:sp>
            <p:nvSpPr>
              <p:cNvPr id="3690" name="Google Shape;3343;p179">
                <a:extLst>
                  <a:ext uri="{FF2B5EF4-FFF2-40B4-BE49-F238E27FC236}">
                    <a16:creationId xmlns:a16="http://schemas.microsoft.com/office/drawing/2014/main" id="{8F1888CC-778C-F2CC-E433-AB51FB5F8A4A}"/>
                  </a:ext>
                </a:extLst>
              </p:cNvPr>
              <p:cNvSpPr/>
              <p:nvPr/>
            </p:nvSpPr>
            <p:spPr>
              <a:xfrm>
                <a:off x="6895749" y="3754887"/>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1" name="Google Shape;3344;p179">
                <a:extLst>
                  <a:ext uri="{FF2B5EF4-FFF2-40B4-BE49-F238E27FC236}">
                    <a16:creationId xmlns:a16="http://schemas.microsoft.com/office/drawing/2014/main" id="{E9F7DAFB-0184-5DE8-0CF9-A81255A34241}"/>
                  </a:ext>
                </a:extLst>
              </p:cNvPr>
              <p:cNvSpPr/>
              <p:nvPr/>
            </p:nvSpPr>
            <p:spPr>
              <a:xfrm>
                <a:off x="6775283" y="3975742"/>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2" name="Google Shape;3345;p179">
                <a:extLst>
                  <a:ext uri="{FF2B5EF4-FFF2-40B4-BE49-F238E27FC236}">
                    <a16:creationId xmlns:a16="http://schemas.microsoft.com/office/drawing/2014/main" id="{E56AE026-7D76-3905-5127-F378EFCA213C}"/>
                  </a:ext>
                </a:extLst>
              </p:cNvPr>
              <p:cNvSpPr/>
              <p:nvPr/>
            </p:nvSpPr>
            <p:spPr>
              <a:xfrm>
                <a:off x="6775283" y="3534144"/>
                <a:ext cx="120466" cy="120466"/>
              </a:xfrm>
              <a:custGeom>
                <a:avLst/>
                <a:gdLst/>
                <a:ahLst/>
                <a:cxnLst/>
                <a:rect l="l" t="t" r="r" b="b"/>
                <a:pathLst>
                  <a:path w="120466" h="120466" extrusionOk="0">
                    <a:moveTo>
                      <a:pt x="120466" y="60233"/>
                    </a:moveTo>
                    <a:cubicBezTo>
                      <a:pt x="120466" y="93499"/>
                      <a:pt x="93499" y="120466"/>
                      <a:pt x="60233" y="120466"/>
                    </a:cubicBezTo>
                    <a:cubicBezTo>
                      <a:pt x="26967" y="120466"/>
                      <a:pt x="0" y="93499"/>
                      <a:pt x="0" y="60233"/>
                    </a:cubicBezTo>
                    <a:cubicBezTo>
                      <a:pt x="0" y="26967"/>
                      <a:pt x="26967" y="0"/>
                      <a:pt x="60233" y="0"/>
                    </a:cubicBezTo>
                    <a:cubicBezTo>
                      <a:pt x="93499" y="0"/>
                      <a:pt x="120466" y="26967"/>
                      <a:pt x="120466" y="6023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3" name="Google Shape;3346;p179">
                <a:extLst>
                  <a:ext uri="{FF2B5EF4-FFF2-40B4-BE49-F238E27FC236}">
                    <a16:creationId xmlns:a16="http://schemas.microsoft.com/office/drawing/2014/main" id="{A104A117-4B59-2B64-3C3F-5AC499B264AC}"/>
                  </a:ext>
                </a:extLst>
              </p:cNvPr>
              <p:cNvSpPr/>
              <p:nvPr/>
            </p:nvSpPr>
            <p:spPr>
              <a:xfrm>
                <a:off x="6864343" y="3868062"/>
                <a:ext cx="62812" cy="115082"/>
              </a:xfrm>
              <a:custGeom>
                <a:avLst/>
                <a:gdLst/>
                <a:ahLst/>
                <a:cxnLst/>
                <a:rect l="l" t="t" r="r" b="b"/>
                <a:pathLst>
                  <a:path w="62812" h="115082" extrusionOk="0">
                    <a:moveTo>
                      <a:pt x="62813" y="0"/>
                    </a:moveTo>
                    <a:lnTo>
                      <a:pt x="0" y="11508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4" name="Google Shape;3347;p179">
                <a:extLst>
                  <a:ext uri="{FF2B5EF4-FFF2-40B4-BE49-F238E27FC236}">
                    <a16:creationId xmlns:a16="http://schemas.microsoft.com/office/drawing/2014/main" id="{4E17B583-6106-F0D0-2777-248570D1F04C}"/>
                  </a:ext>
                </a:extLst>
              </p:cNvPr>
              <p:cNvSpPr/>
              <p:nvPr/>
            </p:nvSpPr>
            <p:spPr>
              <a:xfrm>
                <a:off x="6864343" y="3647208"/>
                <a:ext cx="62812" cy="115082"/>
              </a:xfrm>
              <a:custGeom>
                <a:avLst/>
                <a:gdLst/>
                <a:ahLst/>
                <a:cxnLst/>
                <a:rect l="l" t="t" r="r" b="b"/>
                <a:pathLst>
                  <a:path w="62812" h="115082" extrusionOk="0">
                    <a:moveTo>
                      <a:pt x="62813" y="11508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710" name="Google Shape;3348;p179">
            <a:extLst>
              <a:ext uri="{FF2B5EF4-FFF2-40B4-BE49-F238E27FC236}">
                <a16:creationId xmlns:a16="http://schemas.microsoft.com/office/drawing/2014/main" id="{B735466D-6936-4C3B-8ED1-79651C4928CB}"/>
              </a:ext>
            </a:extLst>
          </p:cNvPr>
          <p:cNvGrpSpPr/>
          <p:nvPr/>
        </p:nvGrpSpPr>
        <p:grpSpPr>
          <a:xfrm>
            <a:off x="2483514" y="1659932"/>
            <a:ext cx="529855" cy="493141"/>
            <a:chOff x="4966234" y="3319864"/>
            <a:chExt cx="1059710" cy="986282"/>
          </a:xfrm>
        </p:grpSpPr>
        <p:sp>
          <p:nvSpPr>
            <p:cNvPr id="3711" name="Google Shape;3349;p179">
              <a:extLst>
                <a:ext uri="{FF2B5EF4-FFF2-40B4-BE49-F238E27FC236}">
                  <a16:creationId xmlns:a16="http://schemas.microsoft.com/office/drawing/2014/main" id="{6303F38B-5256-82E2-D8F6-0C41288088DC}"/>
                </a:ext>
              </a:extLst>
            </p:cNvPr>
            <p:cNvSpPr/>
            <p:nvPr/>
          </p:nvSpPr>
          <p:spPr>
            <a:xfrm>
              <a:off x="5588185" y="3434578"/>
              <a:ext cx="309559" cy="306074"/>
            </a:xfrm>
            <a:custGeom>
              <a:avLst/>
              <a:gdLst/>
              <a:ahLst/>
              <a:cxnLst/>
              <a:rect l="l" t="t" r="r" b="b"/>
              <a:pathLst>
                <a:path w="309559" h="306074" extrusionOk="0">
                  <a:moveTo>
                    <a:pt x="130388" y="306075"/>
                  </a:moveTo>
                  <a:lnTo>
                    <a:pt x="309560" y="127659"/>
                  </a:lnTo>
                  <a:cubicBezTo>
                    <a:pt x="230400" y="48834"/>
                    <a:pt x="120863" y="0"/>
                    <a:pt x="0" y="0"/>
                  </a:cubicBezTo>
                  <a:lnTo>
                    <a:pt x="0" y="252370"/>
                  </a:lnTo>
                  <a:cubicBezTo>
                    <a:pt x="50842" y="252370"/>
                    <a:pt x="96922" y="272878"/>
                    <a:pt x="130260" y="30607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2" name="Google Shape;3350;p179">
              <a:extLst>
                <a:ext uri="{FF2B5EF4-FFF2-40B4-BE49-F238E27FC236}">
                  <a16:creationId xmlns:a16="http://schemas.microsoft.com/office/drawing/2014/main" id="{B47B0845-3DB1-1BBB-E33E-BCB28741BE50}"/>
                </a:ext>
              </a:extLst>
            </p:cNvPr>
            <p:cNvSpPr/>
            <p:nvPr/>
          </p:nvSpPr>
          <p:spPr>
            <a:xfrm>
              <a:off x="5718573" y="3561980"/>
              <a:ext cx="307371" cy="616506"/>
            </a:xfrm>
            <a:custGeom>
              <a:avLst/>
              <a:gdLst/>
              <a:ahLst/>
              <a:cxnLst/>
              <a:rect l="l" t="t" r="r" b="b"/>
              <a:pathLst>
                <a:path w="307371" h="616506" extrusionOk="0">
                  <a:moveTo>
                    <a:pt x="53932" y="308382"/>
                  </a:moveTo>
                  <a:cubicBezTo>
                    <a:pt x="53932" y="359010"/>
                    <a:pt x="33337" y="404895"/>
                    <a:pt x="0" y="438092"/>
                  </a:cubicBezTo>
                  <a:lnTo>
                    <a:pt x="179171" y="616507"/>
                  </a:lnTo>
                  <a:cubicBezTo>
                    <a:pt x="258331" y="537681"/>
                    <a:pt x="307371" y="428607"/>
                    <a:pt x="307371" y="308253"/>
                  </a:cubicBezTo>
                  <a:cubicBezTo>
                    <a:pt x="307371" y="187900"/>
                    <a:pt x="258331" y="78954"/>
                    <a:pt x="179171" y="0"/>
                  </a:cubicBezTo>
                  <a:lnTo>
                    <a:pt x="0" y="178415"/>
                  </a:lnTo>
                  <a:cubicBezTo>
                    <a:pt x="33337" y="211612"/>
                    <a:pt x="53932" y="257497"/>
                    <a:pt x="53932" y="30812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3" name="Google Shape;3351;p179">
              <a:extLst>
                <a:ext uri="{FF2B5EF4-FFF2-40B4-BE49-F238E27FC236}">
                  <a16:creationId xmlns:a16="http://schemas.microsoft.com/office/drawing/2014/main" id="{BA933591-2BAE-2F7A-0B76-05956040AA7B}"/>
                </a:ext>
              </a:extLst>
            </p:cNvPr>
            <p:cNvSpPr/>
            <p:nvPr/>
          </p:nvSpPr>
          <p:spPr>
            <a:xfrm>
              <a:off x="5035354" y="3319864"/>
              <a:ext cx="437759" cy="435784"/>
            </a:xfrm>
            <a:custGeom>
              <a:avLst/>
              <a:gdLst/>
              <a:ahLst/>
              <a:cxnLst/>
              <a:rect l="l" t="t" r="r" b="b"/>
              <a:pathLst>
                <a:path w="437759" h="435784" extrusionOk="0">
                  <a:moveTo>
                    <a:pt x="437631" y="252370"/>
                  </a:moveTo>
                  <a:lnTo>
                    <a:pt x="437631" y="0"/>
                  </a:lnTo>
                  <a:cubicBezTo>
                    <a:pt x="195904" y="0"/>
                    <a:pt x="0" y="195078"/>
                    <a:pt x="0" y="435784"/>
                  </a:cubicBezTo>
                  <a:lnTo>
                    <a:pt x="253440" y="435784"/>
                  </a:lnTo>
                  <a:cubicBezTo>
                    <a:pt x="253440" y="334401"/>
                    <a:pt x="335946" y="252242"/>
                    <a:pt x="437760" y="25224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4" name="Google Shape;3352;p179">
              <a:extLst>
                <a:ext uri="{FF2B5EF4-FFF2-40B4-BE49-F238E27FC236}">
                  <a16:creationId xmlns:a16="http://schemas.microsoft.com/office/drawing/2014/main" id="{28063EB3-8B8F-DB2A-C043-C914A8669A19}"/>
                </a:ext>
              </a:extLst>
            </p:cNvPr>
            <p:cNvSpPr/>
            <p:nvPr/>
          </p:nvSpPr>
          <p:spPr>
            <a:xfrm>
              <a:off x="5150554" y="3870362"/>
              <a:ext cx="747190" cy="435784"/>
            </a:xfrm>
            <a:custGeom>
              <a:avLst/>
              <a:gdLst/>
              <a:ahLst/>
              <a:cxnLst/>
              <a:rect l="l" t="t" r="r" b="b"/>
              <a:pathLst>
                <a:path w="747190" h="435784" extrusionOk="0">
                  <a:moveTo>
                    <a:pt x="568019" y="129838"/>
                  </a:moveTo>
                  <a:cubicBezTo>
                    <a:pt x="534682" y="163035"/>
                    <a:pt x="488602" y="183542"/>
                    <a:pt x="437760" y="183542"/>
                  </a:cubicBezTo>
                  <a:cubicBezTo>
                    <a:pt x="335946" y="183542"/>
                    <a:pt x="253440" y="101384"/>
                    <a:pt x="253440" y="0"/>
                  </a:cubicBezTo>
                  <a:lnTo>
                    <a:pt x="0" y="0"/>
                  </a:lnTo>
                  <a:cubicBezTo>
                    <a:pt x="0" y="240707"/>
                    <a:pt x="195904" y="435784"/>
                    <a:pt x="437631" y="435784"/>
                  </a:cubicBezTo>
                  <a:cubicBezTo>
                    <a:pt x="558494" y="435784"/>
                    <a:pt x="667902" y="386951"/>
                    <a:pt x="747191" y="308125"/>
                  </a:cubicBezTo>
                  <a:lnTo>
                    <a:pt x="568019" y="12971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5" name="Google Shape;3353;p179">
              <a:extLst>
                <a:ext uri="{FF2B5EF4-FFF2-40B4-BE49-F238E27FC236}">
                  <a16:creationId xmlns:a16="http://schemas.microsoft.com/office/drawing/2014/main" id="{7E2852D5-B05A-04FF-F125-566F2376BD2D}"/>
                </a:ext>
              </a:extLst>
            </p:cNvPr>
            <p:cNvSpPr/>
            <p:nvPr/>
          </p:nvSpPr>
          <p:spPr>
            <a:xfrm>
              <a:off x="4966234" y="4076847"/>
              <a:ext cx="138239" cy="137656"/>
            </a:xfrm>
            <a:custGeom>
              <a:avLst/>
              <a:gdLst/>
              <a:ahLst/>
              <a:cxnLst/>
              <a:rect l="l" t="t" r="r" b="b"/>
              <a:pathLst>
                <a:path w="138239" h="137656" extrusionOk="0">
                  <a:moveTo>
                    <a:pt x="115200" y="0"/>
                  </a:moveTo>
                  <a:cubicBezTo>
                    <a:pt x="127925" y="0"/>
                    <a:pt x="138240" y="10272"/>
                    <a:pt x="138240" y="22943"/>
                  </a:cubicBezTo>
                  <a:lnTo>
                    <a:pt x="138240" y="114714"/>
                  </a:lnTo>
                  <a:cubicBezTo>
                    <a:pt x="138240" y="127385"/>
                    <a:pt x="127925" y="137657"/>
                    <a:pt x="115200" y="137657"/>
                  </a:cubicBezTo>
                  <a:lnTo>
                    <a:pt x="23040" y="137657"/>
                  </a:lnTo>
                  <a:cubicBezTo>
                    <a:pt x="10315" y="137657"/>
                    <a:pt x="0" y="127385"/>
                    <a:pt x="0" y="114714"/>
                  </a:cubicBezTo>
                  <a:lnTo>
                    <a:pt x="0" y="22943"/>
                  </a:lnTo>
                  <a:cubicBezTo>
                    <a:pt x="0" y="10272"/>
                    <a:pt x="10315" y="0"/>
                    <a:pt x="2304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6" name="Google Shape;3354;p179">
              <a:extLst>
                <a:ext uri="{FF2B5EF4-FFF2-40B4-BE49-F238E27FC236}">
                  <a16:creationId xmlns:a16="http://schemas.microsoft.com/office/drawing/2014/main" id="{78DB9658-EF78-E1F5-58C1-D27EAE2ACFC0}"/>
                </a:ext>
              </a:extLst>
            </p:cNvPr>
            <p:cNvSpPr/>
            <p:nvPr/>
          </p:nvSpPr>
          <p:spPr>
            <a:xfrm>
              <a:off x="5104474" y="4145675"/>
              <a:ext cx="322431" cy="12817"/>
            </a:xfrm>
            <a:custGeom>
              <a:avLst/>
              <a:gdLst/>
              <a:ahLst/>
              <a:cxnLst/>
              <a:rect l="l" t="t" r="r" b="b"/>
              <a:pathLst>
                <a:path w="322431" h="12817" extrusionOk="0">
                  <a:moveTo>
                    <a:pt x="0" y="0"/>
                  </a:moveTo>
                  <a:lnTo>
                    <a:pt x="32243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17" name="Google Shape;3355;p179">
            <a:extLst>
              <a:ext uri="{FF2B5EF4-FFF2-40B4-BE49-F238E27FC236}">
                <a16:creationId xmlns:a16="http://schemas.microsoft.com/office/drawing/2014/main" id="{F5E67C43-17C4-EC8A-43F6-30C837249824}"/>
              </a:ext>
            </a:extLst>
          </p:cNvPr>
          <p:cNvGrpSpPr/>
          <p:nvPr/>
        </p:nvGrpSpPr>
        <p:grpSpPr>
          <a:xfrm>
            <a:off x="1646840" y="1672940"/>
            <a:ext cx="461732" cy="468113"/>
            <a:chOff x="3292886" y="3345880"/>
            <a:chExt cx="923463" cy="936226"/>
          </a:xfrm>
        </p:grpSpPr>
        <p:sp>
          <p:nvSpPr>
            <p:cNvPr id="3718" name="Google Shape;3356;p179">
              <a:extLst>
                <a:ext uri="{FF2B5EF4-FFF2-40B4-BE49-F238E27FC236}">
                  <a16:creationId xmlns:a16="http://schemas.microsoft.com/office/drawing/2014/main" id="{89591F67-D9D5-0EDC-3155-9E09CC92993B}"/>
                </a:ext>
              </a:extLst>
            </p:cNvPr>
            <p:cNvSpPr/>
            <p:nvPr/>
          </p:nvSpPr>
          <p:spPr>
            <a:xfrm>
              <a:off x="3292886" y="3644711"/>
              <a:ext cx="923463" cy="119421"/>
            </a:xfrm>
            <a:custGeom>
              <a:avLst/>
              <a:gdLst/>
              <a:ahLst/>
              <a:cxnLst/>
              <a:rect l="l" t="t" r="r" b="b"/>
              <a:pathLst>
                <a:path w="923463" h="119421" extrusionOk="0">
                  <a:moveTo>
                    <a:pt x="883308" y="119421"/>
                  </a:moveTo>
                  <a:lnTo>
                    <a:pt x="40155" y="119421"/>
                  </a:lnTo>
                  <a:lnTo>
                    <a:pt x="0" y="0"/>
                  </a:lnTo>
                  <a:lnTo>
                    <a:pt x="923463" y="0"/>
                  </a:lnTo>
                  <a:lnTo>
                    <a:pt x="883308" y="11942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9" name="Google Shape;3357;p179">
              <a:extLst>
                <a:ext uri="{FF2B5EF4-FFF2-40B4-BE49-F238E27FC236}">
                  <a16:creationId xmlns:a16="http://schemas.microsoft.com/office/drawing/2014/main" id="{8E7EF63B-3F91-5E0F-1460-53A9EB3DCD7B}"/>
                </a:ext>
              </a:extLst>
            </p:cNvPr>
            <p:cNvSpPr/>
            <p:nvPr/>
          </p:nvSpPr>
          <p:spPr>
            <a:xfrm>
              <a:off x="3393275" y="3764132"/>
              <a:ext cx="722685" cy="298831"/>
            </a:xfrm>
            <a:custGeom>
              <a:avLst/>
              <a:gdLst/>
              <a:ahLst/>
              <a:cxnLst/>
              <a:rect l="l" t="t" r="r" b="b"/>
              <a:pathLst>
                <a:path w="722685" h="298831" extrusionOk="0">
                  <a:moveTo>
                    <a:pt x="461676" y="298831"/>
                  </a:moveTo>
                  <a:lnTo>
                    <a:pt x="260898" y="298831"/>
                  </a:lnTo>
                  <a:lnTo>
                    <a:pt x="0" y="0"/>
                  </a:lnTo>
                  <a:lnTo>
                    <a:pt x="722686" y="0"/>
                  </a:lnTo>
                  <a:lnTo>
                    <a:pt x="461676" y="29883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0" name="Google Shape;3358;p179">
              <a:extLst>
                <a:ext uri="{FF2B5EF4-FFF2-40B4-BE49-F238E27FC236}">
                  <a16:creationId xmlns:a16="http://schemas.microsoft.com/office/drawing/2014/main" id="{38334DBF-09A8-E0C5-414E-3CE5639C4896}"/>
                </a:ext>
              </a:extLst>
            </p:cNvPr>
            <p:cNvSpPr/>
            <p:nvPr/>
          </p:nvSpPr>
          <p:spPr>
            <a:xfrm>
              <a:off x="3654173" y="4062964"/>
              <a:ext cx="200777" cy="219142"/>
            </a:xfrm>
            <a:custGeom>
              <a:avLst/>
              <a:gdLst/>
              <a:ahLst/>
              <a:cxnLst/>
              <a:rect l="l" t="t" r="r" b="b"/>
              <a:pathLst>
                <a:path w="200777" h="219142" extrusionOk="0">
                  <a:moveTo>
                    <a:pt x="200777" y="119532"/>
                  </a:moveTo>
                  <a:lnTo>
                    <a:pt x="0" y="219143"/>
                  </a:lnTo>
                  <a:lnTo>
                    <a:pt x="0" y="0"/>
                  </a:lnTo>
                  <a:lnTo>
                    <a:pt x="200777" y="0"/>
                  </a:lnTo>
                  <a:lnTo>
                    <a:pt x="200777" y="11953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1" name="Google Shape;3359;p179">
              <a:extLst>
                <a:ext uri="{FF2B5EF4-FFF2-40B4-BE49-F238E27FC236}">
                  <a16:creationId xmlns:a16="http://schemas.microsoft.com/office/drawing/2014/main" id="{1CD45EB4-C88B-09A0-5DC8-B59A277FE4F9}"/>
                </a:ext>
              </a:extLst>
            </p:cNvPr>
            <p:cNvSpPr/>
            <p:nvPr/>
          </p:nvSpPr>
          <p:spPr>
            <a:xfrm>
              <a:off x="3754562" y="3465413"/>
              <a:ext cx="11216" cy="119532"/>
            </a:xfrm>
            <a:custGeom>
              <a:avLst/>
              <a:gdLst/>
              <a:ahLst/>
              <a:cxnLst/>
              <a:rect l="l" t="t" r="r" b="b"/>
              <a:pathLst>
                <a:path w="11216" h="119532" extrusionOk="0">
                  <a:moveTo>
                    <a:pt x="0" y="119532"/>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2" name="Google Shape;3360;p179">
              <a:extLst>
                <a:ext uri="{FF2B5EF4-FFF2-40B4-BE49-F238E27FC236}">
                  <a16:creationId xmlns:a16="http://schemas.microsoft.com/office/drawing/2014/main" id="{85437CA7-2DE7-8D0F-4280-49E9DDB424A5}"/>
                </a:ext>
              </a:extLst>
            </p:cNvPr>
            <p:cNvSpPr/>
            <p:nvPr/>
          </p:nvSpPr>
          <p:spPr>
            <a:xfrm>
              <a:off x="3854950" y="3385724"/>
              <a:ext cx="11216" cy="199220"/>
            </a:xfrm>
            <a:custGeom>
              <a:avLst/>
              <a:gdLst/>
              <a:ahLst/>
              <a:cxnLst/>
              <a:rect l="l" t="t" r="r" b="b"/>
              <a:pathLst>
                <a:path w="11216" h="199220" extrusionOk="0">
                  <a:moveTo>
                    <a:pt x="0" y="199221"/>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3" name="Google Shape;3361;p179">
              <a:extLst>
                <a:ext uri="{FF2B5EF4-FFF2-40B4-BE49-F238E27FC236}">
                  <a16:creationId xmlns:a16="http://schemas.microsoft.com/office/drawing/2014/main" id="{20BB8FBC-979E-35B3-9535-3D8C25A59787}"/>
                </a:ext>
              </a:extLst>
            </p:cNvPr>
            <p:cNvSpPr/>
            <p:nvPr/>
          </p:nvSpPr>
          <p:spPr>
            <a:xfrm>
              <a:off x="3955339" y="3425568"/>
              <a:ext cx="11216" cy="159376"/>
            </a:xfrm>
            <a:custGeom>
              <a:avLst/>
              <a:gdLst/>
              <a:ahLst/>
              <a:cxnLst/>
              <a:rect l="l" t="t" r="r" b="b"/>
              <a:pathLst>
                <a:path w="11216" h="159376" extrusionOk="0">
                  <a:moveTo>
                    <a:pt x="0" y="15937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4" name="Google Shape;3362;p179">
              <a:extLst>
                <a:ext uri="{FF2B5EF4-FFF2-40B4-BE49-F238E27FC236}">
                  <a16:creationId xmlns:a16="http://schemas.microsoft.com/office/drawing/2014/main" id="{1EFE6448-4499-2969-A325-1CEC57524B80}"/>
                </a:ext>
              </a:extLst>
            </p:cNvPr>
            <p:cNvSpPr/>
            <p:nvPr/>
          </p:nvSpPr>
          <p:spPr>
            <a:xfrm>
              <a:off x="4055728" y="3345880"/>
              <a:ext cx="11216" cy="239064"/>
            </a:xfrm>
            <a:custGeom>
              <a:avLst/>
              <a:gdLst/>
              <a:ahLst/>
              <a:cxnLst/>
              <a:rect l="l" t="t" r="r" b="b"/>
              <a:pathLst>
                <a:path w="11216" h="239064" extrusionOk="0">
                  <a:moveTo>
                    <a:pt x="0" y="23906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5" name="Google Shape;3363;p179">
              <a:extLst>
                <a:ext uri="{FF2B5EF4-FFF2-40B4-BE49-F238E27FC236}">
                  <a16:creationId xmlns:a16="http://schemas.microsoft.com/office/drawing/2014/main" id="{2AFC47BF-88C7-3C1D-92C8-2F52CE8A3408}"/>
                </a:ext>
              </a:extLst>
            </p:cNvPr>
            <p:cNvSpPr/>
            <p:nvPr/>
          </p:nvSpPr>
          <p:spPr>
            <a:xfrm>
              <a:off x="3453508" y="3425568"/>
              <a:ext cx="11216" cy="159376"/>
            </a:xfrm>
            <a:custGeom>
              <a:avLst/>
              <a:gdLst/>
              <a:ahLst/>
              <a:cxnLst/>
              <a:rect l="l" t="t" r="r" b="b"/>
              <a:pathLst>
                <a:path w="11216" h="159376" extrusionOk="0">
                  <a:moveTo>
                    <a:pt x="0" y="159377"/>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6" name="Google Shape;3364;p179">
              <a:extLst>
                <a:ext uri="{FF2B5EF4-FFF2-40B4-BE49-F238E27FC236}">
                  <a16:creationId xmlns:a16="http://schemas.microsoft.com/office/drawing/2014/main" id="{C2BFDEF0-BC2E-F269-68B3-521A434B4C22}"/>
                </a:ext>
              </a:extLst>
            </p:cNvPr>
            <p:cNvSpPr/>
            <p:nvPr/>
          </p:nvSpPr>
          <p:spPr>
            <a:xfrm>
              <a:off x="3553897" y="3505257"/>
              <a:ext cx="11216" cy="79688"/>
            </a:xfrm>
            <a:custGeom>
              <a:avLst/>
              <a:gdLst/>
              <a:ahLst/>
              <a:cxnLst/>
              <a:rect l="l" t="t" r="r" b="b"/>
              <a:pathLst>
                <a:path w="11216" h="79688" extrusionOk="0">
                  <a:moveTo>
                    <a:pt x="0" y="79688"/>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7" name="Google Shape;3365;p179">
              <a:extLst>
                <a:ext uri="{FF2B5EF4-FFF2-40B4-BE49-F238E27FC236}">
                  <a16:creationId xmlns:a16="http://schemas.microsoft.com/office/drawing/2014/main" id="{B978B74D-AEBB-2CF2-FE4D-8C8EB84B2D0F}"/>
                </a:ext>
              </a:extLst>
            </p:cNvPr>
            <p:cNvSpPr/>
            <p:nvPr/>
          </p:nvSpPr>
          <p:spPr>
            <a:xfrm>
              <a:off x="3654173" y="3405646"/>
              <a:ext cx="11216" cy="179298"/>
            </a:xfrm>
            <a:custGeom>
              <a:avLst/>
              <a:gdLst/>
              <a:ahLst/>
              <a:cxnLst/>
              <a:rect l="l" t="t" r="r" b="b"/>
              <a:pathLst>
                <a:path w="11216" h="179298" extrusionOk="0">
                  <a:moveTo>
                    <a:pt x="0" y="179299"/>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28" name="Google Shape;3366;p179">
            <a:extLst>
              <a:ext uri="{FF2B5EF4-FFF2-40B4-BE49-F238E27FC236}">
                <a16:creationId xmlns:a16="http://schemas.microsoft.com/office/drawing/2014/main" id="{441B850C-BD31-EA1B-0E45-9275E47F943E}"/>
              </a:ext>
            </a:extLst>
          </p:cNvPr>
          <p:cNvGrpSpPr/>
          <p:nvPr/>
        </p:nvGrpSpPr>
        <p:grpSpPr>
          <a:xfrm>
            <a:off x="756037" y="1649575"/>
            <a:ext cx="516245" cy="516245"/>
            <a:chOff x="1511279" y="3299150"/>
            <a:chExt cx="1032489" cy="1032489"/>
          </a:xfrm>
        </p:grpSpPr>
        <p:sp>
          <p:nvSpPr>
            <p:cNvPr id="3729" name="Google Shape;3367;p179">
              <a:extLst>
                <a:ext uri="{FF2B5EF4-FFF2-40B4-BE49-F238E27FC236}">
                  <a16:creationId xmlns:a16="http://schemas.microsoft.com/office/drawing/2014/main" id="{BD9DB811-5A08-30D0-1CBC-8CF8F1444871}"/>
                </a:ext>
              </a:extLst>
            </p:cNvPr>
            <p:cNvSpPr/>
            <p:nvPr/>
          </p:nvSpPr>
          <p:spPr>
            <a:xfrm>
              <a:off x="1511279" y="3299150"/>
              <a:ext cx="852779" cy="852779"/>
            </a:xfrm>
            <a:custGeom>
              <a:avLst/>
              <a:gdLst/>
              <a:ahLst/>
              <a:cxnLst/>
              <a:rect l="l" t="t" r="r" b="b"/>
              <a:pathLst>
                <a:path w="852779" h="852779" extrusionOk="0">
                  <a:moveTo>
                    <a:pt x="852779" y="426390"/>
                  </a:moveTo>
                  <a:cubicBezTo>
                    <a:pt x="852779" y="661878"/>
                    <a:pt x="661878" y="852779"/>
                    <a:pt x="426390" y="852779"/>
                  </a:cubicBezTo>
                  <a:cubicBezTo>
                    <a:pt x="190901" y="852779"/>
                    <a:pt x="0" y="661878"/>
                    <a:pt x="0" y="426390"/>
                  </a:cubicBezTo>
                  <a:cubicBezTo>
                    <a:pt x="0" y="190901"/>
                    <a:pt x="190901" y="0"/>
                    <a:pt x="426390" y="0"/>
                  </a:cubicBezTo>
                  <a:cubicBezTo>
                    <a:pt x="661878" y="0"/>
                    <a:pt x="852779" y="190901"/>
                    <a:pt x="852779" y="42639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0" name="Google Shape;3368;p179">
              <a:extLst>
                <a:ext uri="{FF2B5EF4-FFF2-40B4-BE49-F238E27FC236}">
                  <a16:creationId xmlns:a16="http://schemas.microsoft.com/office/drawing/2014/main" id="{2DDCC445-8BA7-CA01-0593-46BB8D3B47D2}"/>
                </a:ext>
              </a:extLst>
            </p:cNvPr>
            <p:cNvSpPr/>
            <p:nvPr/>
          </p:nvSpPr>
          <p:spPr>
            <a:xfrm>
              <a:off x="2162150" y="3950021"/>
              <a:ext cx="381618" cy="381618"/>
            </a:xfrm>
            <a:custGeom>
              <a:avLst/>
              <a:gdLst/>
              <a:ahLst/>
              <a:cxnLst/>
              <a:rect l="l" t="t" r="r" b="b"/>
              <a:pathLst>
                <a:path w="381618" h="381618" extrusionOk="0">
                  <a:moveTo>
                    <a:pt x="0" y="134689"/>
                  </a:moveTo>
                  <a:lnTo>
                    <a:pt x="246930" y="381619"/>
                  </a:lnTo>
                  <a:lnTo>
                    <a:pt x="381619" y="246930"/>
                  </a:lnTo>
                  <a:lnTo>
                    <a:pt x="13468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1" name="Google Shape;3369;p179">
              <a:extLst>
                <a:ext uri="{FF2B5EF4-FFF2-40B4-BE49-F238E27FC236}">
                  <a16:creationId xmlns:a16="http://schemas.microsoft.com/office/drawing/2014/main" id="{DD56E90B-AFB0-D22C-C261-505314CAC351}"/>
                </a:ext>
              </a:extLst>
            </p:cNvPr>
            <p:cNvSpPr/>
            <p:nvPr/>
          </p:nvSpPr>
          <p:spPr>
            <a:xfrm>
              <a:off x="1848002" y="3546080"/>
              <a:ext cx="179459" cy="538630"/>
            </a:xfrm>
            <a:custGeom>
              <a:avLst/>
              <a:gdLst/>
              <a:ahLst/>
              <a:cxnLst/>
              <a:rect l="l" t="t" r="r" b="b"/>
              <a:pathLst>
                <a:path w="179459" h="538630" extrusionOk="0">
                  <a:moveTo>
                    <a:pt x="0" y="538630"/>
                  </a:moveTo>
                  <a:lnTo>
                    <a:pt x="0" y="0"/>
                  </a:lnTo>
                  <a:lnTo>
                    <a:pt x="179460" y="0"/>
                  </a:lnTo>
                  <a:lnTo>
                    <a:pt x="179460" y="53863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2" name="Google Shape;3370;p179">
              <a:extLst>
                <a:ext uri="{FF2B5EF4-FFF2-40B4-BE49-F238E27FC236}">
                  <a16:creationId xmlns:a16="http://schemas.microsoft.com/office/drawing/2014/main" id="{517B6D4E-DE6E-6AE1-9A87-BE1EF3D4F99A}"/>
                </a:ext>
              </a:extLst>
            </p:cNvPr>
            <p:cNvSpPr/>
            <p:nvPr/>
          </p:nvSpPr>
          <p:spPr>
            <a:xfrm>
              <a:off x="1668416" y="3815333"/>
              <a:ext cx="179585" cy="157137"/>
            </a:xfrm>
            <a:custGeom>
              <a:avLst/>
              <a:gdLst/>
              <a:ahLst/>
              <a:cxnLst/>
              <a:rect l="l" t="t" r="r" b="b"/>
              <a:pathLst>
                <a:path w="179585" h="157137" extrusionOk="0">
                  <a:moveTo>
                    <a:pt x="0" y="157137"/>
                  </a:moveTo>
                  <a:lnTo>
                    <a:pt x="0" y="0"/>
                  </a:lnTo>
                  <a:lnTo>
                    <a:pt x="179585"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3" name="Google Shape;3371;p179">
              <a:extLst>
                <a:ext uri="{FF2B5EF4-FFF2-40B4-BE49-F238E27FC236}">
                  <a16:creationId xmlns:a16="http://schemas.microsoft.com/office/drawing/2014/main" id="{98AFE468-8F70-DCFE-01B0-507FF212712D}"/>
                </a:ext>
              </a:extLst>
            </p:cNvPr>
            <p:cNvSpPr/>
            <p:nvPr/>
          </p:nvSpPr>
          <p:spPr>
            <a:xfrm>
              <a:off x="2027462" y="3680769"/>
              <a:ext cx="179585" cy="291700"/>
            </a:xfrm>
            <a:custGeom>
              <a:avLst/>
              <a:gdLst/>
              <a:ahLst/>
              <a:cxnLst/>
              <a:rect l="l" t="t" r="r" b="b"/>
              <a:pathLst>
                <a:path w="179585" h="291700" extrusionOk="0">
                  <a:moveTo>
                    <a:pt x="0" y="0"/>
                  </a:moveTo>
                  <a:lnTo>
                    <a:pt x="179585" y="0"/>
                  </a:lnTo>
                  <a:lnTo>
                    <a:pt x="179585" y="29170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34" name="Google Shape;3372;p179">
            <a:extLst>
              <a:ext uri="{FF2B5EF4-FFF2-40B4-BE49-F238E27FC236}">
                <a16:creationId xmlns:a16="http://schemas.microsoft.com/office/drawing/2014/main" id="{330F6F5B-E213-6123-5DCE-A6CCDABA3F45}"/>
              </a:ext>
            </a:extLst>
          </p:cNvPr>
          <p:cNvGrpSpPr/>
          <p:nvPr/>
        </p:nvGrpSpPr>
        <p:grpSpPr>
          <a:xfrm>
            <a:off x="758821" y="5469755"/>
            <a:ext cx="537295" cy="487489"/>
            <a:chOff x="1516848" y="10939509"/>
            <a:chExt cx="1074590" cy="974978"/>
          </a:xfrm>
        </p:grpSpPr>
        <p:sp>
          <p:nvSpPr>
            <p:cNvPr id="3735" name="Google Shape;3373;p179">
              <a:extLst>
                <a:ext uri="{FF2B5EF4-FFF2-40B4-BE49-F238E27FC236}">
                  <a16:creationId xmlns:a16="http://schemas.microsoft.com/office/drawing/2014/main" id="{43496920-7ED9-59A9-AE26-A4905DDFA738}"/>
                </a:ext>
              </a:extLst>
            </p:cNvPr>
            <p:cNvSpPr/>
            <p:nvPr/>
          </p:nvSpPr>
          <p:spPr>
            <a:xfrm>
              <a:off x="1516848" y="11457325"/>
              <a:ext cx="1074590" cy="457162"/>
            </a:xfrm>
            <a:custGeom>
              <a:avLst/>
              <a:gdLst/>
              <a:ahLst/>
              <a:cxnLst/>
              <a:rect l="l" t="t" r="r" b="b"/>
              <a:pathLst>
                <a:path w="1074590" h="457162" extrusionOk="0">
                  <a:moveTo>
                    <a:pt x="388646" y="0"/>
                  </a:moveTo>
                  <a:lnTo>
                    <a:pt x="172846" y="0"/>
                  </a:lnTo>
                  <a:cubicBezTo>
                    <a:pt x="150440" y="0"/>
                    <a:pt x="130524" y="14096"/>
                    <a:pt x="123318" y="35176"/>
                  </a:cubicBezTo>
                  <a:lnTo>
                    <a:pt x="2773" y="389138"/>
                  </a:lnTo>
                  <a:cubicBezTo>
                    <a:pt x="-8626" y="422504"/>
                    <a:pt x="16531" y="457163"/>
                    <a:pt x="52301" y="457163"/>
                  </a:cubicBezTo>
                  <a:lnTo>
                    <a:pt x="1022289" y="457163"/>
                  </a:lnTo>
                  <a:cubicBezTo>
                    <a:pt x="1058059" y="457163"/>
                    <a:pt x="1083216" y="422633"/>
                    <a:pt x="1071817" y="389138"/>
                  </a:cubicBezTo>
                  <a:lnTo>
                    <a:pt x="951273" y="35176"/>
                  </a:lnTo>
                  <a:cubicBezTo>
                    <a:pt x="944067" y="14226"/>
                    <a:pt x="924151" y="0"/>
                    <a:pt x="901745" y="0"/>
                  </a:cubicBezTo>
                  <a:lnTo>
                    <a:pt x="68450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6" name="Google Shape;3374;p179">
              <a:extLst>
                <a:ext uri="{FF2B5EF4-FFF2-40B4-BE49-F238E27FC236}">
                  <a16:creationId xmlns:a16="http://schemas.microsoft.com/office/drawing/2014/main" id="{ED35B587-3414-0ABC-A1FD-27CCC7E380C0}"/>
                </a:ext>
              </a:extLst>
            </p:cNvPr>
            <p:cNvSpPr/>
            <p:nvPr/>
          </p:nvSpPr>
          <p:spPr>
            <a:xfrm>
              <a:off x="1798708" y="10939509"/>
              <a:ext cx="511002" cy="735210"/>
            </a:xfrm>
            <a:custGeom>
              <a:avLst/>
              <a:gdLst/>
              <a:ahLst/>
              <a:cxnLst/>
              <a:rect l="l" t="t" r="r" b="b"/>
              <a:pathLst>
                <a:path w="511002" h="735210" extrusionOk="0">
                  <a:moveTo>
                    <a:pt x="511003" y="252183"/>
                  </a:moveTo>
                  <a:cubicBezTo>
                    <a:pt x="511003" y="391466"/>
                    <a:pt x="255501" y="735211"/>
                    <a:pt x="255501" y="735211"/>
                  </a:cubicBezTo>
                  <a:cubicBezTo>
                    <a:pt x="255501" y="735211"/>
                    <a:pt x="0" y="391466"/>
                    <a:pt x="0" y="252183"/>
                  </a:cubicBezTo>
                  <a:cubicBezTo>
                    <a:pt x="0" y="112900"/>
                    <a:pt x="114255" y="0"/>
                    <a:pt x="255370" y="0"/>
                  </a:cubicBezTo>
                  <a:cubicBezTo>
                    <a:pt x="396486" y="0"/>
                    <a:pt x="510872" y="112900"/>
                    <a:pt x="510872" y="2521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7" name="Google Shape;3375;p179">
              <a:extLst>
                <a:ext uri="{FF2B5EF4-FFF2-40B4-BE49-F238E27FC236}">
                  <a16:creationId xmlns:a16="http://schemas.microsoft.com/office/drawing/2014/main" id="{1C0F8BA0-360C-9C69-E450-6935CEA51323}"/>
                </a:ext>
              </a:extLst>
            </p:cNvPr>
            <p:cNvSpPr/>
            <p:nvPr/>
          </p:nvSpPr>
          <p:spPr>
            <a:xfrm>
              <a:off x="1913487" y="11052927"/>
              <a:ext cx="281182" cy="277530"/>
            </a:xfrm>
            <a:custGeom>
              <a:avLst/>
              <a:gdLst/>
              <a:ahLst/>
              <a:cxnLst/>
              <a:rect l="l" t="t" r="r" b="b"/>
              <a:pathLst>
                <a:path w="281182" h="277530" extrusionOk="0">
                  <a:moveTo>
                    <a:pt x="281182" y="138765"/>
                  </a:moveTo>
                  <a:cubicBezTo>
                    <a:pt x="281182" y="215403"/>
                    <a:pt x="218238" y="277531"/>
                    <a:pt x="140591" y="277531"/>
                  </a:cubicBezTo>
                  <a:cubicBezTo>
                    <a:pt x="62945" y="277531"/>
                    <a:pt x="0" y="215403"/>
                    <a:pt x="0" y="138765"/>
                  </a:cubicBezTo>
                  <a:cubicBezTo>
                    <a:pt x="0" y="62127"/>
                    <a:pt x="62945" y="0"/>
                    <a:pt x="140591" y="0"/>
                  </a:cubicBezTo>
                  <a:cubicBezTo>
                    <a:pt x="218238" y="0"/>
                    <a:pt x="281182" y="62127"/>
                    <a:pt x="281182" y="13876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38" name="Google Shape;3376;p179">
            <a:extLst>
              <a:ext uri="{FF2B5EF4-FFF2-40B4-BE49-F238E27FC236}">
                <a16:creationId xmlns:a16="http://schemas.microsoft.com/office/drawing/2014/main" id="{25A44F3A-8B87-032A-356B-7C85E5DE3562}"/>
              </a:ext>
            </a:extLst>
          </p:cNvPr>
          <p:cNvGrpSpPr/>
          <p:nvPr/>
        </p:nvGrpSpPr>
        <p:grpSpPr>
          <a:xfrm>
            <a:off x="5035084" y="5559974"/>
            <a:ext cx="464936" cy="306052"/>
            <a:chOff x="10069374" y="11119947"/>
            <a:chExt cx="929872" cy="612104"/>
          </a:xfrm>
        </p:grpSpPr>
        <p:sp>
          <p:nvSpPr>
            <p:cNvPr id="3739" name="Google Shape;3377;p179">
              <a:extLst>
                <a:ext uri="{FF2B5EF4-FFF2-40B4-BE49-F238E27FC236}">
                  <a16:creationId xmlns:a16="http://schemas.microsoft.com/office/drawing/2014/main" id="{BCEE5AE3-448B-785A-5A1D-DB0E82338CF4}"/>
                </a:ext>
              </a:extLst>
            </p:cNvPr>
            <p:cNvSpPr/>
            <p:nvPr/>
          </p:nvSpPr>
          <p:spPr>
            <a:xfrm>
              <a:off x="10069374" y="11119947"/>
              <a:ext cx="929872" cy="612104"/>
            </a:xfrm>
            <a:custGeom>
              <a:avLst/>
              <a:gdLst/>
              <a:ahLst/>
              <a:cxnLst/>
              <a:rect l="l" t="t" r="r" b="b"/>
              <a:pathLst>
                <a:path w="929872" h="612104" extrusionOk="0">
                  <a:moveTo>
                    <a:pt x="870577" y="0"/>
                  </a:moveTo>
                  <a:cubicBezTo>
                    <a:pt x="903325" y="0"/>
                    <a:pt x="929872" y="26220"/>
                    <a:pt x="929872" y="58563"/>
                  </a:cubicBezTo>
                  <a:lnTo>
                    <a:pt x="929872" y="553542"/>
                  </a:lnTo>
                  <a:cubicBezTo>
                    <a:pt x="929872" y="585885"/>
                    <a:pt x="903325" y="612105"/>
                    <a:pt x="870577" y="612105"/>
                  </a:cubicBezTo>
                  <a:lnTo>
                    <a:pt x="59296" y="612105"/>
                  </a:lnTo>
                  <a:cubicBezTo>
                    <a:pt x="26548" y="612105"/>
                    <a:pt x="0" y="585885"/>
                    <a:pt x="0" y="553542"/>
                  </a:cubicBezTo>
                  <a:lnTo>
                    <a:pt x="0" y="58563"/>
                  </a:lnTo>
                  <a:cubicBezTo>
                    <a:pt x="0" y="26220"/>
                    <a:pt x="26548" y="0"/>
                    <a:pt x="59296"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0" name="Google Shape;3378;p179">
              <a:extLst>
                <a:ext uri="{FF2B5EF4-FFF2-40B4-BE49-F238E27FC236}">
                  <a16:creationId xmlns:a16="http://schemas.microsoft.com/office/drawing/2014/main" id="{AA74805B-192F-533C-2D76-E0AF061C0E09}"/>
                </a:ext>
              </a:extLst>
            </p:cNvPr>
            <p:cNvSpPr/>
            <p:nvPr/>
          </p:nvSpPr>
          <p:spPr>
            <a:xfrm>
              <a:off x="10077082" y="11200062"/>
              <a:ext cx="914455" cy="299376"/>
            </a:xfrm>
            <a:custGeom>
              <a:avLst/>
              <a:gdLst/>
              <a:ahLst/>
              <a:cxnLst/>
              <a:rect l="l" t="t" r="r" b="b"/>
              <a:pathLst>
                <a:path w="914455" h="299376" extrusionOk="0">
                  <a:moveTo>
                    <a:pt x="0" y="0"/>
                  </a:moveTo>
                  <a:lnTo>
                    <a:pt x="457168" y="299376"/>
                  </a:lnTo>
                  <a:lnTo>
                    <a:pt x="914455"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41" name="Google Shape;3379;p179">
            <a:extLst>
              <a:ext uri="{FF2B5EF4-FFF2-40B4-BE49-F238E27FC236}">
                <a16:creationId xmlns:a16="http://schemas.microsoft.com/office/drawing/2014/main" id="{9146F10E-C4AA-26AD-8921-FA961F552351}"/>
              </a:ext>
            </a:extLst>
          </p:cNvPr>
          <p:cNvGrpSpPr/>
          <p:nvPr/>
        </p:nvGrpSpPr>
        <p:grpSpPr>
          <a:xfrm>
            <a:off x="2556933" y="5468821"/>
            <a:ext cx="335967" cy="488660"/>
            <a:chOff x="5113072" y="10937642"/>
            <a:chExt cx="671933" cy="977320"/>
          </a:xfrm>
        </p:grpSpPr>
        <p:sp>
          <p:nvSpPr>
            <p:cNvPr id="3742" name="Google Shape;3380;p179">
              <a:extLst>
                <a:ext uri="{FF2B5EF4-FFF2-40B4-BE49-F238E27FC236}">
                  <a16:creationId xmlns:a16="http://schemas.microsoft.com/office/drawing/2014/main" id="{347A23B1-C2C1-F689-B30D-E1FF0F71A021}"/>
                </a:ext>
              </a:extLst>
            </p:cNvPr>
            <p:cNvSpPr/>
            <p:nvPr/>
          </p:nvSpPr>
          <p:spPr>
            <a:xfrm>
              <a:off x="5113072" y="10937642"/>
              <a:ext cx="671933" cy="977320"/>
            </a:xfrm>
            <a:custGeom>
              <a:avLst/>
              <a:gdLst/>
              <a:ahLst/>
              <a:cxnLst/>
              <a:rect l="l" t="t" r="r" b="b"/>
              <a:pathLst>
                <a:path w="671933" h="977320" extrusionOk="0">
                  <a:moveTo>
                    <a:pt x="671934" y="335252"/>
                  </a:moveTo>
                  <a:cubicBezTo>
                    <a:pt x="671934" y="545365"/>
                    <a:pt x="335967" y="977320"/>
                    <a:pt x="335967" y="977320"/>
                  </a:cubicBezTo>
                  <a:cubicBezTo>
                    <a:pt x="335967" y="977320"/>
                    <a:pt x="0" y="549791"/>
                    <a:pt x="0" y="335252"/>
                  </a:cubicBezTo>
                  <a:cubicBezTo>
                    <a:pt x="0" y="150144"/>
                    <a:pt x="150464" y="0"/>
                    <a:pt x="335967" y="0"/>
                  </a:cubicBezTo>
                  <a:cubicBezTo>
                    <a:pt x="521469" y="0"/>
                    <a:pt x="671934" y="150144"/>
                    <a:pt x="671934" y="33525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3" name="Google Shape;3381;p179">
              <a:extLst>
                <a:ext uri="{FF2B5EF4-FFF2-40B4-BE49-F238E27FC236}">
                  <a16:creationId xmlns:a16="http://schemas.microsoft.com/office/drawing/2014/main" id="{C07BD26F-DD72-A946-FC10-3B525CADD7CB}"/>
                </a:ext>
              </a:extLst>
            </p:cNvPr>
            <p:cNvSpPr/>
            <p:nvPr/>
          </p:nvSpPr>
          <p:spPr>
            <a:xfrm>
              <a:off x="5264201" y="11088450"/>
              <a:ext cx="369674" cy="368887"/>
            </a:xfrm>
            <a:custGeom>
              <a:avLst/>
              <a:gdLst/>
              <a:ahLst/>
              <a:cxnLst/>
              <a:rect l="l" t="t" r="r" b="b"/>
              <a:pathLst>
                <a:path w="369674" h="368887" extrusionOk="0">
                  <a:moveTo>
                    <a:pt x="369674" y="184444"/>
                  </a:moveTo>
                  <a:cubicBezTo>
                    <a:pt x="369674" y="286309"/>
                    <a:pt x="286920" y="368888"/>
                    <a:pt x="184837" y="368888"/>
                  </a:cubicBezTo>
                  <a:cubicBezTo>
                    <a:pt x="82754" y="368888"/>
                    <a:pt x="0" y="286309"/>
                    <a:pt x="0" y="184444"/>
                  </a:cubicBezTo>
                  <a:cubicBezTo>
                    <a:pt x="0" y="82578"/>
                    <a:pt x="82754" y="0"/>
                    <a:pt x="184837" y="0"/>
                  </a:cubicBezTo>
                  <a:cubicBezTo>
                    <a:pt x="286920" y="0"/>
                    <a:pt x="369674" y="82578"/>
                    <a:pt x="369674" y="184444"/>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44" name="Google Shape;3382;p179">
            <a:extLst>
              <a:ext uri="{FF2B5EF4-FFF2-40B4-BE49-F238E27FC236}">
                <a16:creationId xmlns:a16="http://schemas.microsoft.com/office/drawing/2014/main" id="{710ECA83-2965-F291-65F9-B8DA24D02F37}"/>
              </a:ext>
            </a:extLst>
          </p:cNvPr>
          <p:cNvGrpSpPr/>
          <p:nvPr/>
        </p:nvGrpSpPr>
        <p:grpSpPr>
          <a:xfrm>
            <a:off x="8395127" y="5474205"/>
            <a:ext cx="451652" cy="474275"/>
            <a:chOff x="16789460" y="10948410"/>
            <a:chExt cx="903303" cy="948549"/>
          </a:xfrm>
        </p:grpSpPr>
        <p:sp>
          <p:nvSpPr>
            <p:cNvPr id="3745" name="Google Shape;3383;p179">
              <a:extLst>
                <a:ext uri="{FF2B5EF4-FFF2-40B4-BE49-F238E27FC236}">
                  <a16:creationId xmlns:a16="http://schemas.microsoft.com/office/drawing/2014/main" id="{6740FCA2-8D8B-9928-C4CC-99E9FF08B187}"/>
                </a:ext>
              </a:extLst>
            </p:cNvPr>
            <p:cNvSpPr/>
            <p:nvPr/>
          </p:nvSpPr>
          <p:spPr>
            <a:xfrm>
              <a:off x="17237211" y="11122904"/>
              <a:ext cx="287797" cy="295397"/>
            </a:xfrm>
            <a:custGeom>
              <a:avLst/>
              <a:gdLst/>
              <a:ahLst/>
              <a:cxnLst/>
              <a:rect l="l" t="t" r="r" b="b"/>
              <a:pathLst>
                <a:path w="287797" h="295397" extrusionOk="0">
                  <a:moveTo>
                    <a:pt x="287798" y="295397"/>
                  </a:moveTo>
                  <a:cubicBezTo>
                    <a:pt x="287798" y="252168"/>
                    <a:pt x="278407" y="208296"/>
                    <a:pt x="258612" y="166740"/>
                  </a:cubicBezTo>
                  <a:cubicBezTo>
                    <a:pt x="208869" y="62656"/>
                    <a:pt x="106846" y="1415"/>
                    <a:pt x="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6" name="Google Shape;3384;p179">
              <a:extLst>
                <a:ext uri="{FF2B5EF4-FFF2-40B4-BE49-F238E27FC236}">
                  <a16:creationId xmlns:a16="http://schemas.microsoft.com/office/drawing/2014/main" id="{9583EE7E-B619-ADF3-5CA3-2A4C17693DD8}"/>
                </a:ext>
              </a:extLst>
            </p:cNvPr>
            <p:cNvSpPr/>
            <p:nvPr/>
          </p:nvSpPr>
          <p:spPr>
            <a:xfrm>
              <a:off x="17237338" y="10952947"/>
              <a:ext cx="455425" cy="465353"/>
            </a:xfrm>
            <a:custGeom>
              <a:avLst/>
              <a:gdLst/>
              <a:ahLst/>
              <a:cxnLst/>
              <a:rect l="l" t="t" r="r" b="b"/>
              <a:pathLst>
                <a:path w="455425" h="465353" extrusionOk="0">
                  <a:moveTo>
                    <a:pt x="455426" y="465354"/>
                  </a:moveTo>
                  <a:cubicBezTo>
                    <a:pt x="455426" y="397294"/>
                    <a:pt x="440706" y="328076"/>
                    <a:pt x="409490" y="262590"/>
                  </a:cubicBezTo>
                  <a:cubicBezTo>
                    <a:pt x="330815" y="97908"/>
                    <a:pt x="169024" y="1415"/>
                    <a:pt x="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7" name="Google Shape;3385;p179">
              <a:extLst>
                <a:ext uri="{FF2B5EF4-FFF2-40B4-BE49-F238E27FC236}">
                  <a16:creationId xmlns:a16="http://schemas.microsoft.com/office/drawing/2014/main" id="{4390914B-8F56-DF61-CCAF-2993BA1FADC9}"/>
                </a:ext>
              </a:extLst>
            </p:cNvPr>
            <p:cNvSpPr/>
            <p:nvPr/>
          </p:nvSpPr>
          <p:spPr>
            <a:xfrm>
              <a:off x="16789460" y="10948410"/>
              <a:ext cx="891535" cy="948549"/>
            </a:xfrm>
            <a:custGeom>
              <a:avLst/>
              <a:gdLst/>
              <a:ahLst/>
              <a:cxnLst/>
              <a:rect l="l" t="t" r="r" b="b"/>
              <a:pathLst>
                <a:path w="891535" h="948549" extrusionOk="0">
                  <a:moveTo>
                    <a:pt x="594950" y="708293"/>
                  </a:moveTo>
                  <a:cubicBezTo>
                    <a:pt x="594950" y="708293"/>
                    <a:pt x="545968" y="703662"/>
                    <a:pt x="387223" y="531003"/>
                  </a:cubicBezTo>
                  <a:cubicBezTo>
                    <a:pt x="227208" y="357187"/>
                    <a:pt x="227208" y="308555"/>
                    <a:pt x="227208" y="308555"/>
                  </a:cubicBezTo>
                  <a:lnTo>
                    <a:pt x="289133" y="224284"/>
                  </a:lnTo>
                  <a:cubicBezTo>
                    <a:pt x="305629" y="203313"/>
                    <a:pt x="304614" y="173336"/>
                    <a:pt x="286468" y="153651"/>
                  </a:cubicBezTo>
                  <a:lnTo>
                    <a:pt x="161730" y="18047"/>
                  </a:lnTo>
                  <a:cubicBezTo>
                    <a:pt x="138509" y="-7170"/>
                    <a:pt x="98791" y="-5755"/>
                    <a:pt x="77345" y="21006"/>
                  </a:cubicBezTo>
                  <a:lnTo>
                    <a:pt x="42449" y="64492"/>
                  </a:lnTo>
                  <a:cubicBezTo>
                    <a:pt x="-77340" y="207302"/>
                    <a:pt x="76584" y="465903"/>
                    <a:pt x="253222" y="657860"/>
                  </a:cubicBezTo>
                  <a:cubicBezTo>
                    <a:pt x="424657" y="844156"/>
                    <a:pt x="675147" y="1028779"/>
                    <a:pt x="822472" y="912087"/>
                  </a:cubicBezTo>
                  <a:lnTo>
                    <a:pt x="867774" y="879794"/>
                  </a:lnTo>
                  <a:cubicBezTo>
                    <a:pt x="895564" y="859980"/>
                    <a:pt x="899624" y="819839"/>
                    <a:pt x="876530" y="794622"/>
                  </a:cubicBezTo>
                  <a:lnTo>
                    <a:pt x="751665" y="658889"/>
                  </a:lnTo>
                  <a:cubicBezTo>
                    <a:pt x="733646" y="639333"/>
                    <a:pt x="704079" y="636117"/>
                    <a:pt x="682380" y="651298"/>
                  </a:cubicBezTo>
                  <a:lnTo>
                    <a:pt x="595204" y="70816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48" name="Google Shape;3386;p179">
            <a:extLst>
              <a:ext uri="{FF2B5EF4-FFF2-40B4-BE49-F238E27FC236}">
                <a16:creationId xmlns:a16="http://schemas.microsoft.com/office/drawing/2014/main" id="{29D9C97C-B7DA-8E08-765F-0BBEB171CE38}"/>
              </a:ext>
            </a:extLst>
          </p:cNvPr>
          <p:cNvGrpSpPr/>
          <p:nvPr/>
        </p:nvGrpSpPr>
        <p:grpSpPr>
          <a:xfrm>
            <a:off x="5884482" y="5472110"/>
            <a:ext cx="436875" cy="480976"/>
            <a:chOff x="11768169" y="10944219"/>
            <a:chExt cx="873749" cy="961951"/>
          </a:xfrm>
        </p:grpSpPr>
        <p:sp>
          <p:nvSpPr>
            <p:cNvPr id="3749" name="Google Shape;3387;p179">
              <a:extLst>
                <a:ext uri="{FF2B5EF4-FFF2-40B4-BE49-F238E27FC236}">
                  <a16:creationId xmlns:a16="http://schemas.microsoft.com/office/drawing/2014/main" id="{F5AC3D59-3865-3608-DDC7-48E8050DD6F5}"/>
                </a:ext>
              </a:extLst>
            </p:cNvPr>
            <p:cNvSpPr/>
            <p:nvPr/>
          </p:nvSpPr>
          <p:spPr>
            <a:xfrm>
              <a:off x="12373497" y="11681608"/>
              <a:ext cx="174463" cy="174659"/>
            </a:xfrm>
            <a:custGeom>
              <a:avLst/>
              <a:gdLst/>
              <a:ahLst/>
              <a:cxnLst/>
              <a:rect l="l" t="t" r="r" b="b"/>
              <a:pathLst>
                <a:path w="174463" h="174659" extrusionOk="0">
                  <a:moveTo>
                    <a:pt x="174463" y="0"/>
                  </a:moveTo>
                  <a:cubicBezTo>
                    <a:pt x="174463" y="96493"/>
                    <a:pt x="96385" y="174659"/>
                    <a:pt x="0" y="174659"/>
                  </a:cubicBezTo>
                  <a:lnTo>
                    <a:pt x="0" y="17465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0" name="Google Shape;3388;p179">
              <a:extLst>
                <a:ext uri="{FF2B5EF4-FFF2-40B4-BE49-F238E27FC236}">
                  <a16:creationId xmlns:a16="http://schemas.microsoft.com/office/drawing/2014/main" id="{A46F6FE9-01DF-3D26-2B8A-83F59AE98F9D}"/>
                </a:ext>
              </a:extLst>
            </p:cNvPr>
            <p:cNvSpPr/>
            <p:nvPr/>
          </p:nvSpPr>
          <p:spPr>
            <a:xfrm>
              <a:off x="11848894" y="10944219"/>
              <a:ext cx="712189" cy="439298"/>
            </a:xfrm>
            <a:custGeom>
              <a:avLst/>
              <a:gdLst/>
              <a:ahLst/>
              <a:cxnLst/>
              <a:rect l="l" t="t" r="r" b="b"/>
              <a:pathLst>
                <a:path w="712189" h="439298" extrusionOk="0">
                  <a:moveTo>
                    <a:pt x="0" y="438194"/>
                  </a:moveTo>
                  <a:lnTo>
                    <a:pt x="0" y="356495"/>
                  </a:lnTo>
                  <a:cubicBezTo>
                    <a:pt x="0" y="159644"/>
                    <a:pt x="159465" y="0"/>
                    <a:pt x="356095" y="0"/>
                  </a:cubicBezTo>
                  <a:lnTo>
                    <a:pt x="356095" y="0"/>
                  </a:lnTo>
                  <a:cubicBezTo>
                    <a:pt x="552725" y="0"/>
                    <a:pt x="712190" y="159644"/>
                    <a:pt x="712190" y="356495"/>
                  </a:cubicBezTo>
                  <a:lnTo>
                    <a:pt x="712190" y="43929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1" name="Google Shape;3389;p179">
              <a:extLst>
                <a:ext uri="{FF2B5EF4-FFF2-40B4-BE49-F238E27FC236}">
                  <a16:creationId xmlns:a16="http://schemas.microsoft.com/office/drawing/2014/main" id="{88C4EDE6-7597-72B5-1A1C-0CF4AF425C7C}"/>
                </a:ext>
              </a:extLst>
            </p:cNvPr>
            <p:cNvSpPr/>
            <p:nvPr/>
          </p:nvSpPr>
          <p:spPr>
            <a:xfrm>
              <a:off x="11768169" y="11382413"/>
              <a:ext cx="161560" cy="301072"/>
            </a:xfrm>
            <a:custGeom>
              <a:avLst/>
              <a:gdLst/>
              <a:ahLst/>
              <a:cxnLst/>
              <a:rect l="l" t="t" r="r" b="b"/>
              <a:pathLst>
                <a:path w="161560" h="301072" extrusionOk="0">
                  <a:moveTo>
                    <a:pt x="99693" y="0"/>
                  </a:moveTo>
                  <a:lnTo>
                    <a:pt x="117007" y="0"/>
                  </a:lnTo>
                  <a:cubicBezTo>
                    <a:pt x="141600" y="0"/>
                    <a:pt x="161561" y="19983"/>
                    <a:pt x="161561" y="44603"/>
                  </a:cubicBezTo>
                  <a:lnTo>
                    <a:pt x="161561" y="256469"/>
                  </a:lnTo>
                  <a:cubicBezTo>
                    <a:pt x="161561" y="281089"/>
                    <a:pt x="141600" y="301072"/>
                    <a:pt x="117007" y="301072"/>
                  </a:cubicBezTo>
                  <a:lnTo>
                    <a:pt x="99693" y="301072"/>
                  </a:lnTo>
                  <a:cubicBezTo>
                    <a:pt x="44664" y="301072"/>
                    <a:pt x="0" y="256358"/>
                    <a:pt x="0" y="201267"/>
                  </a:cubicBezTo>
                  <a:lnTo>
                    <a:pt x="0" y="99805"/>
                  </a:lnTo>
                  <a:cubicBezTo>
                    <a:pt x="0" y="44714"/>
                    <a:pt x="44664" y="0"/>
                    <a:pt x="99693"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2" name="Google Shape;3390;p179">
              <a:extLst>
                <a:ext uri="{FF2B5EF4-FFF2-40B4-BE49-F238E27FC236}">
                  <a16:creationId xmlns:a16="http://schemas.microsoft.com/office/drawing/2014/main" id="{28CDAD51-8D43-5B52-76BF-8DDB7F3F61E2}"/>
                </a:ext>
              </a:extLst>
            </p:cNvPr>
            <p:cNvSpPr/>
            <p:nvPr/>
          </p:nvSpPr>
          <p:spPr>
            <a:xfrm rot="10800000">
              <a:off x="12480358" y="11382303"/>
              <a:ext cx="161560" cy="301072"/>
            </a:xfrm>
            <a:custGeom>
              <a:avLst/>
              <a:gdLst/>
              <a:ahLst/>
              <a:cxnLst/>
              <a:rect l="l" t="t" r="r" b="b"/>
              <a:pathLst>
                <a:path w="161560" h="301072" extrusionOk="0">
                  <a:moveTo>
                    <a:pt x="99693" y="0"/>
                  </a:moveTo>
                  <a:lnTo>
                    <a:pt x="117007" y="0"/>
                  </a:lnTo>
                  <a:cubicBezTo>
                    <a:pt x="141600" y="0"/>
                    <a:pt x="161561" y="19983"/>
                    <a:pt x="161561" y="44603"/>
                  </a:cubicBezTo>
                  <a:lnTo>
                    <a:pt x="161561" y="256469"/>
                  </a:lnTo>
                  <a:cubicBezTo>
                    <a:pt x="161561" y="281089"/>
                    <a:pt x="141600" y="301072"/>
                    <a:pt x="117007" y="301072"/>
                  </a:cubicBezTo>
                  <a:lnTo>
                    <a:pt x="99693" y="301072"/>
                  </a:lnTo>
                  <a:cubicBezTo>
                    <a:pt x="44663" y="301072"/>
                    <a:pt x="0" y="256358"/>
                    <a:pt x="0" y="201267"/>
                  </a:cubicBezTo>
                  <a:lnTo>
                    <a:pt x="0" y="99805"/>
                  </a:lnTo>
                  <a:cubicBezTo>
                    <a:pt x="0" y="44714"/>
                    <a:pt x="44663" y="0"/>
                    <a:pt x="99693"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3" name="Google Shape;3391;p179">
              <a:extLst>
                <a:ext uri="{FF2B5EF4-FFF2-40B4-BE49-F238E27FC236}">
                  <a16:creationId xmlns:a16="http://schemas.microsoft.com/office/drawing/2014/main" id="{471945A0-E4ED-4E87-17A2-CA054A4731F5}"/>
                </a:ext>
              </a:extLst>
            </p:cNvPr>
            <p:cNvSpPr/>
            <p:nvPr/>
          </p:nvSpPr>
          <p:spPr>
            <a:xfrm>
              <a:off x="12214142" y="11818620"/>
              <a:ext cx="154392" cy="87550"/>
            </a:xfrm>
            <a:custGeom>
              <a:avLst/>
              <a:gdLst/>
              <a:ahLst/>
              <a:cxnLst/>
              <a:rect l="l" t="t" r="r" b="b"/>
              <a:pathLst>
                <a:path w="154392" h="87550" extrusionOk="0">
                  <a:moveTo>
                    <a:pt x="110721" y="0"/>
                  </a:moveTo>
                  <a:cubicBezTo>
                    <a:pt x="134840" y="0"/>
                    <a:pt x="154392" y="19574"/>
                    <a:pt x="154392" y="43720"/>
                  </a:cubicBezTo>
                  <a:lnTo>
                    <a:pt x="154392" y="43830"/>
                  </a:lnTo>
                  <a:cubicBezTo>
                    <a:pt x="154392" y="67976"/>
                    <a:pt x="134840" y="87550"/>
                    <a:pt x="110721" y="87550"/>
                  </a:cubicBezTo>
                  <a:lnTo>
                    <a:pt x="43671" y="87550"/>
                  </a:lnTo>
                  <a:cubicBezTo>
                    <a:pt x="19552" y="87550"/>
                    <a:pt x="0" y="67976"/>
                    <a:pt x="0" y="43830"/>
                  </a:cubicBezTo>
                  <a:lnTo>
                    <a:pt x="0" y="43720"/>
                  </a:lnTo>
                  <a:cubicBezTo>
                    <a:pt x="0" y="19574"/>
                    <a:pt x="19552" y="0"/>
                    <a:pt x="4367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54" name="Google Shape;3392;p179">
            <a:extLst>
              <a:ext uri="{FF2B5EF4-FFF2-40B4-BE49-F238E27FC236}">
                <a16:creationId xmlns:a16="http://schemas.microsoft.com/office/drawing/2014/main" id="{A995B7F8-8455-B5A2-0055-140860CFDAD9}"/>
              </a:ext>
            </a:extLst>
          </p:cNvPr>
          <p:cNvGrpSpPr/>
          <p:nvPr/>
        </p:nvGrpSpPr>
        <p:grpSpPr>
          <a:xfrm>
            <a:off x="7715114" y="5473345"/>
            <a:ext cx="294377" cy="477509"/>
            <a:chOff x="15429434" y="10946690"/>
            <a:chExt cx="588754" cy="955018"/>
          </a:xfrm>
        </p:grpSpPr>
        <p:sp>
          <p:nvSpPr>
            <p:cNvPr id="3755" name="Google Shape;3393;p179">
              <a:extLst>
                <a:ext uri="{FF2B5EF4-FFF2-40B4-BE49-F238E27FC236}">
                  <a16:creationId xmlns:a16="http://schemas.microsoft.com/office/drawing/2014/main" id="{F610E5BD-10BD-662D-6BBD-56EDF89A12FC}"/>
                </a:ext>
              </a:extLst>
            </p:cNvPr>
            <p:cNvSpPr/>
            <p:nvPr/>
          </p:nvSpPr>
          <p:spPr>
            <a:xfrm>
              <a:off x="15429434" y="10946690"/>
              <a:ext cx="588754" cy="955018"/>
            </a:xfrm>
            <a:custGeom>
              <a:avLst/>
              <a:gdLst/>
              <a:ahLst/>
              <a:cxnLst/>
              <a:rect l="l" t="t" r="r" b="b"/>
              <a:pathLst>
                <a:path w="588754" h="955018" extrusionOk="0">
                  <a:moveTo>
                    <a:pt x="545021" y="0"/>
                  </a:moveTo>
                  <a:cubicBezTo>
                    <a:pt x="569174" y="0"/>
                    <a:pt x="588755" y="19700"/>
                    <a:pt x="588755" y="44001"/>
                  </a:cubicBezTo>
                  <a:lnTo>
                    <a:pt x="588755" y="911018"/>
                  </a:lnTo>
                  <a:cubicBezTo>
                    <a:pt x="588755" y="935319"/>
                    <a:pt x="569174" y="955019"/>
                    <a:pt x="545021" y="955019"/>
                  </a:cubicBezTo>
                  <a:lnTo>
                    <a:pt x="43734" y="955019"/>
                  </a:lnTo>
                  <a:cubicBezTo>
                    <a:pt x="19580" y="955019"/>
                    <a:pt x="0" y="935319"/>
                    <a:pt x="0" y="911018"/>
                  </a:cubicBezTo>
                  <a:lnTo>
                    <a:pt x="0" y="44001"/>
                  </a:lnTo>
                  <a:cubicBezTo>
                    <a:pt x="0" y="19700"/>
                    <a:pt x="19580" y="0"/>
                    <a:pt x="43734"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6" name="Google Shape;3394;p179">
              <a:extLst>
                <a:ext uri="{FF2B5EF4-FFF2-40B4-BE49-F238E27FC236}">
                  <a16:creationId xmlns:a16="http://schemas.microsoft.com/office/drawing/2014/main" id="{364AB5A5-6B25-F045-1F16-1EC282270206}"/>
                </a:ext>
              </a:extLst>
            </p:cNvPr>
            <p:cNvSpPr/>
            <p:nvPr/>
          </p:nvSpPr>
          <p:spPr>
            <a:xfrm>
              <a:off x="15507405" y="11053025"/>
              <a:ext cx="432371" cy="673457"/>
            </a:xfrm>
            <a:custGeom>
              <a:avLst/>
              <a:gdLst/>
              <a:ahLst/>
              <a:cxnLst/>
              <a:rect l="l" t="t" r="r" b="b"/>
              <a:pathLst>
                <a:path w="432371" h="673457" extrusionOk="0">
                  <a:moveTo>
                    <a:pt x="0" y="0"/>
                  </a:moveTo>
                  <a:lnTo>
                    <a:pt x="432372" y="0"/>
                  </a:lnTo>
                  <a:lnTo>
                    <a:pt x="432372" y="673458"/>
                  </a:lnTo>
                  <a:lnTo>
                    <a:pt x="0" y="67345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7" name="Google Shape;3395;p179">
              <a:extLst>
                <a:ext uri="{FF2B5EF4-FFF2-40B4-BE49-F238E27FC236}">
                  <a16:creationId xmlns:a16="http://schemas.microsoft.com/office/drawing/2014/main" id="{C7A91432-631D-A2F5-31B2-3DD5F2138552}"/>
                </a:ext>
              </a:extLst>
            </p:cNvPr>
            <p:cNvSpPr/>
            <p:nvPr/>
          </p:nvSpPr>
          <p:spPr>
            <a:xfrm>
              <a:off x="15684992" y="11813596"/>
              <a:ext cx="82829" cy="11111"/>
            </a:xfrm>
            <a:custGeom>
              <a:avLst/>
              <a:gdLst/>
              <a:ahLst/>
              <a:cxnLst/>
              <a:rect l="l" t="t" r="r" b="b"/>
              <a:pathLst>
                <a:path w="82829" h="11111" extrusionOk="0">
                  <a:moveTo>
                    <a:pt x="0" y="0"/>
                  </a:moveTo>
                  <a:lnTo>
                    <a:pt x="8283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58" name="Google Shape;3396;p179">
            <a:extLst>
              <a:ext uri="{FF2B5EF4-FFF2-40B4-BE49-F238E27FC236}">
                <a16:creationId xmlns:a16="http://schemas.microsoft.com/office/drawing/2014/main" id="{4018384C-5ADF-D7EE-2E0E-5E9D70BA348C}"/>
              </a:ext>
            </a:extLst>
          </p:cNvPr>
          <p:cNvGrpSpPr/>
          <p:nvPr/>
        </p:nvGrpSpPr>
        <p:grpSpPr>
          <a:xfrm>
            <a:off x="6707859" y="5498914"/>
            <a:ext cx="622405" cy="429401"/>
            <a:chOff x="13414923" y="10997828"/>
            <a:chExt cx="1244809" cy="858802"/>
          </a:xfrm>
        </p:grpSpPr>
        <p:sp>
          <p:nvSpPr>
            <p:cNvPr id="3759" name="Google Shape;3397;p179">
              <a:extLst>
                <a:ext uri="{FF2B5EF4-FFF2-40B4-BE49-F238E27FC236}">
                  <a16:creationId xmlns:a16="http://schemas.microsoft.com/office/drawing/2014/main" id="{F2B5D54E-75F4-55A7-725F-6AFD238525A3}"/>
                </a:ext>
              </a:extLst>
            </p:cNvPr>
            <p:cNvSpPr/>
            <p:nvPr/>
          </p:nvSpPr>
          <p:spPr>
            <a:xfrm>
              <a:off x="13414923" y="10997828"/>
              <a:ext cx="826695" cy="704245"/>
            </a:xfrm>
            <a:custGeom>
              <a:avLst/>
              <a:gdLst/>
              <a:ahLst/>
              <a:cxnLst/>
              <a:rect l="l" t="t" r="r" b="b"/>
              <a:pathLst>
                <a:path w="826695" h="704245" extrusionOk="0">
                  <a:moveTo>
                    <a:pt x="826696" y="294938"/>
                  </a:moveTo>
                  <a:lnTo>
                    <a:pt x="826696" y="36059"/>
                  </a:lnTo>
                  <a:cubicBezTo>
                    <a:pt x="826696" y="16103"/>
                    <a:pt x="810766" y="0"/>
                    <a:pt x="791025" y="0"/>
                  </a:cubicBezTo>
                  <a:lnTo>
                    <a:pt x="35671" y="0"/>
                  </a:lnTo>
                  <a:cubicBezTo>
                    <a:pt x="15929" y="0"/>
                    <a:pt x="0" y="16103"/>
                    <a:pt x="0" y="36059"/>
                  </a:cubicBezTo>
                  <a:lnTo>
                    <a:pt x="0" y="483214"/>
                  </a:lnTo>
                  <a:cubicBezTo>
                    <a:pt x="0" y="503170"/>
                    <a:pt x="15929" y="519273"/>
                    <a:pt x="35671" y="519273"/>
                  </a:cubicBezTo>
                  <a:lnTo>
                    <a:pt x="167599" y="519273"/>
                  </a:lnTo>
                  <a:lnTo>
                    <a:pt x="167599" y="704246"/>
                  </a:lnTo>
                  <a:lnTo>
                    <a:pt x="349494" y="520374"/>
                  </a:lnTo>
                  <a:lnTo>
                    <a:pt x="349494" y="519273"/>
                  </a:lnTo>
                  <a:lnTo>
                    <a:pt x="580811" y="51927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0" name="Google Shape;3398;p179">
              <a:extLst>
                <a:ext uri="{FF2B5EF4-FFF2-40B4-BE49-F238E27FC236}">
                  <a16:creationId xmlns:a16="http://schemas.microsoft.com/office/drawing/2014/main" id="{0B62B482-2C21-1D40-0D98-8392475D7816}"/>
                </a:ext>
              </a:extLst>
            </p:cNvPr>
            <p:cNvSpPr/>
            <p:nvPr/>
          </p:nvSpPr>
          <p:spPr>
            <a:xfrm>
              <a:off x="14001453" y="11295794"/>
              <a:ext cx="658279" cy="560836"/>
            </a:xfrm>
            <a:custGeom>
              <a:avLst/>
              <a:gdLst/>
              <a:ahLst/>
              <a:cxnLst/>
              <a:rect l="l" t="t" r="r" b="b"/>
              <a:pathLst>
                <a:path w="658279" h="560836" extrusionOk="0">
                  <a:moveTo>
                    <a:pt x="28455" y="0"/>
                  </a:moveTo>
                  <a:lnTo>
                    <a:pt x="629824" y="0"/>
                  </a:lnTo>
                  <a:cubicBezTo>
                    <a:pt x="645482" y="0"/>
                    <a:pt x="658280" y="12799"/>
                    <a:pt x="658280" y="28764"/>
                  </a:cubicBezTo>
                  <a:lnTo>
                    <a:pt x="658280" y="384810"/>
                  </a:lnTo>
                  <a:cubicBezTo>
                    <a:pt x="658280" y="400637"/>
                    <a:pt x="645618" y="413574"/>
                    <a:pt x="629824" y="413574"/>
                  </a:cubicBezTo>
                  <a:lnTo>
                    <a:pt x="524854" y="413574"/>
                  </a:lnTo>
                  <a:lnTo>
                    <a:pt x="524854" y="560837"/>
                  </a:lnTo>
                  <a:cubicBezTo>
                    <a:pt x="524854" y="560837"/>
                    <a:pt x="379991" y="414400"/>
                    <a:pt x="379991" y="414400"/>
                  </a:cubicBezTo>
                  <a:lnTo>
                    <a:pt x="379991" y="413574"/>
                  </a:lnTo>
                  <a:lnTo>
                    <a:pt x="28455" y="413574"/>
                  </a:lnTo>
                  <a:cubicBezTo>
                    <a:pt x="12798" y="413574"/>
                    <a:pt x="0" y="400774"/>
                    <a:pt x="0" y="384810"/>
                  </a:cubicBezTo>
                  <a:lnTo>
                    <a:pt x="0" y="28764"/>
                  </a:lnTo>
                  <a:cubicBezTo>
                    <a:pt x="0" y="12937"/>
                    <a:pt x="12662" y="0"/>
                    <a:pt x="28455"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61" name="Google Shape;3399;p179">
            <a:extLst>
              <a:ext uri="{FF2B5EF4-FFF2-40B4-BE49-F238E27FC236}">
                <a16:creationId xmlns:a16="http://schemas.microsoft.com/office/drawing/2014/main" id="{1AA4A0D8-3EF1-A867-23A9-B5874743984E}"/>
              </a:ext>
            </a:extLst>
          </p:cNvPr>
          <p:cNvGrpSpPr/>
          <p:nvPr/>
        </p:nvGrpSpPr>
        <p:grpSpPr>
          <a:xfrm>
            <a:off x="3280873" y="5466146"/>
            <a:ext cx="466439" cy="490102"/>
            <a:chOff x="6560952" y="10932292"/>
            <a:chExt cx="932878" cy="980204"/>
          </a:xfrm>
        </p:grpSpPr>
        <p:sp>
          <p:nvSpPr>
            <p:cNvPr id="3762" name="Google Shape;3400;p179">
              <a:extLst>
                <a:ext uri="{FF2B5EF4-FFF2-40B4-BE49-F238E27FC236}">
                  <a16:creationId xmlns:a16="http://schemas.microsoft.com/office/drawing/2014/main" id="{953CF536-16AB-2FF8-8F27-B05003236362}"/>
                </a:ext>
              </a:extLst>
            </p:cNvPr>
            <p:cNvSpPr/>
            <p:nvPr/>
          </p:nvSpPr>
          <p:spPr>
            <a:xfrm>
              <a:off x="7305426" y="11643120"/>
              <a:ext cx="188404" cy="269376"/>
            </a:xfrm>
            <a:custGeom>
              <a:avLst/>
              <a:gdLst/>
              <a:ahLst/>
              <a:cxnLst/>
              <a:rect l="l" t="t" r="r" b="b"/>
              <a:pathLst>
                <a:path w="188404" h="269376" extrusionOk="0">
                  <a:moveTo>
                    <a:pt x="178594" y="228203"/>
                  </a:moveTo>
                  <a:lnTo>
                    <a:pt x="131350" y="144911"/>
                  </a:lnTo>
                  <a:lnTo>
                    <a:pt x="188404" y="112445"/>
                  </a:lnTo>
                  <a:lnTo>
                    <a:pt x="571" y="0"/>
                  </a:lnTo>
                  <a:lnTo>
                    <a:pt x="0" y="217887"/>
                  </a:lnTo>
                  <a:lnTo>
                    <a:pt x="56959" y="185989"/>
                  </a:lnTo>
                  <a:lnTo>
                    <a:pt x="104203" y="269377"/>
                  </a:lnTo>
                  <a:lnTo>
                    <a:pt x="178594" y="228203"/>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763" name="Google Shape;3401;p179">
              <a:extLst>
                <a:ext uri="{FF2B5EF4-FFF2-40B4-BE49-F238E27FC236}">
                  <a16:creationId xmlns:a16="http://schemas.microsoft.com/office/drawing/2014/main" id="{0F3F935B-97CA-BCAB-C6DE-809D4DACAB05}"/>
                </a:ext>
              </a:extLst>
            </p:cNvPr>
            <p:cNvGrpSpPr/>
            <p:nvPr/>
          </p:nvGrpSpPr>
          <p:grpSpPr>
            <a:xfrm>
              <a:off x="6560952" y="10932292"/>
              <a:ext cx="924877" cy="919060"/>
              <a:chOff x="6560952" y="10932292"/>
              <a:chExt cx="924877" cy="919060"/>
            </a:xfrm>
          </p:grpSpPr>
          <p:sp>
            <p:nvSpPr>
              <p:cNvPr id="3764" name="Google Shape;3402;p179">
                <a:extLst>
                  <a:ext uri="{FF2B5EF4-FFF2-40B4-BE49-F238E27FC236}">
                    <a16:creationId xmlns:a16="http://schemas.microsoft.com/office/drawing/2014/main" id="{A4876B67-5E3F-BC13-49B4-0F0B736A623A}"/>
                  </a:ext>
                </a:extLst>
              </p:cNvPr>
              <p:cNvSpPr/>
              <p:nvPr/>
            </p:nvSpPr>
            <p:spPr>
              <a:xfrm>
                <a:off x="6560952" y="10932292"/>
                <a:ext cx="924877" cy="918965"/>
              </a:xfrm>
              <a:custGeom>
                <a:avLst/>
                <a:gdLst/>
                <a:ahLst/>
                <a:cxnLst/>
                <a:rect l="l" t="t" r="r" b="b"/>
                <a:pathLst>
                  <a:path w="924877" h="918965" extrusionOk="0">
                    <a:moveTo>
                      <a:pt x="867347" y="681581"/>
                    </a:moveTo>
                    <a:cubicBezTo>
                      <a:pt x="904018" y="615704"/>
                      <a:pt x="924878" y="539984"/>
                      <a:pt x="924878" y="459530"/>
                    </a:cubicBezTo>
                    <a:cubicBezTo>
                      <a:pt x="924782" y="205771"/>
                      <a:pt x="717709" y="0"/>
                      <a:pt x="462344" y="0"/>
                    </a:cubicBezTo>
                    <a:cubicBezTo>
                      <a:pt x="206978" y="0"/>
                      <a:pt x="0" y="205771"/>
                      <a:pt x="0" y="459530"/>
                    </a:cubicBezTo>
                    <a:cubicBezTo>
                      <a:pt x="0" y="713290"/>
                      <a:pt x="206978" y="918966"/>
                      <a:pt x="462344" y="918966"/>
                    </a:cubicBezTo>
                    <a:cubicBezTo>
                      <a:pt x="536639" y="918966"/>
                      <a:pt x="606743" y="901550"/>
                      <a:pt x="668941" y="870599"/>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5" name="Google Shape;3403;p179">
                <a:extLst>
                  <a:ext uri="{FF2B5EF4-FFF2-40B4-BE49-F238E27FC236}">
                    <a16:creationId xmlns:a16="http://schemas.microsoft.com/office/drawing/2014/main" id="{0AA2E745-7EFD-EA5F-BBA6-B84BFA8BB2C8}"/>
                  </a:ext>
                </a:extLst>
              </p:cNvPr>
              <p:cNvSpPr/>
              <p:nvPr/>
            </p:nvSpPr>
            <p:spPr>
              <a:xfrm>
                <a:off x="6777455" y="10932292"/>
                <a:ext cx="491680" cy="919060"/>
              </a:xfrm>
              <a:custGeom>
                <a:avLst/>
                <a:gdLst/>
                <a:ahLst/>
                <a:cxnLst/>
                <a:rect l="l" t="t" r="r" b="b"/>
                <a:pathLst>
                  <a:path w="491680" h="919060" extrusionOk="0">
                    <a:moveTo>
                      <a:pt x="491681" y="459530"/>
                    </a:moveTo>
                    <a:cubicBezTo>
                      <a:pt x="491681" y="713322"/>
                      <a:pt x="381614" y="919061"/>
                      <a:pt x="245840" y="919061"/>
                    </a:cubicBezTo>
                    <a:cubicBezTo>
                      <a:pt x="110066" y="919061"/>
                      <a:pt x="0" y="713322"/>
                      <a:pt x="0" y="459530"/>
                    </a:cubicBezTo>
                    <a:cubicBezTo>
                      <a:pt x="0" y="205739"/>
                      <a:pt x="110066" y="0"/>
                      <a:pt x="245840" y="0"/>
                    </a:cubicBezTo>
                    <a:cubicBezTo>
                      <a:pt x="381614" y="0"/>
                      <a:pt x="491681" y="205739"/>
                      <a:pt x="491681" y="45953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6" name="Google Shape;3404;p179">
                <a:extLst>
                  <a:ext uri="{FF2B5EF4-FFF2-40B4-BE49-F238E27FC236}">
                    <a16:creationId xmlns:a16="http://schemas.microsoft.com/office/drawing/2014/main" id="{59D4DF43-B851-43CE-C37A-B55DFCD97740}"/>
                  </a:ext>
                </a:extLst>
              </p:cNvPr>
              <p:cNvSpPr/>
              <p:nvPr/>
            </p:nvSpPr>
            <p:spPr>
              <a:xfrm>
                <a:off x="7023295" y="10932386"/>
                <a:ext cx="9525" cy="908838"/>
              </a:xfrm>
              <a:custGeom>
                <a:avLst/>
                <a:gdLst/>
                <a:ahLst/>
                <a:cxnLst/>
                <a:rect l="l" t="t" r="r" b="b"/>
                <a:pathLst>
                  <a:path w="9525" h="908838" extrusionOk="0">
                    <a:moveTo>
                      <a:pt x="0" y="0"/>
                    </a:moveTo>
                    <a:lnTo>
                      <a:pt x="0" y="90883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7" name="Google Shape;3405;p179">
                <a:extLst>
                  <a:ext uri="{FF2B5EF4-FFF2-40B4-BE49-F238E27FC236}">
                    <a16:creationId xmlns:a16="http://schemas.microsoft.com/office/drawing/2014/main" id="{05145C8B-609B-BCA3-8E6E-DAC5A200F09E}"/>
                  </a:ext>
                </a:extLst>
              </p:cNvPr>
              <p:cNvSpPr/>
              <p:nvPr/>
            </p:nvSpPr>
            <p:spPr>
              <a:xfrm>
                <a:off x="6606100" y="11219557"/>
                <a:ext cx="840200" cy="9465"/>
              </a:xfrm>
              <a:custGeom>
                <a:avLst/>
                <a:gdLst/>
                <a:ahLst/>
                <a:cxnLst/>
                <a:rect l="l" t="t" r="r" b="b"/>
                <a:pathLst>
                  <a:path w="840200" h="9465" extrusionOk="0">
                    <a:moveTo>
                      <a:pt x="0" y="0"/>
                    </a:moveTo>
                    <a:lnTo>
                      <a:pt x="84020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8" name="Google Shape;3406;p179">
                <a:extLst>
                  <a:ext uri="{FF2B5EF4-FFF2-40B4-BE49-F238E27FC236}">
                    <a16:creationId xmlns:a16="http://schemas.microsoft.com/office/drawing/2014/main" id="{E40D64F9-39F8-641A-4DF9-C58C54E48C42}"/>
                  </a:ext>
                </a:extLst>
              </p:cNvPr>
              <p:cNvSpPr/>
              <p:nvPr/>
            </p:nvSpPr>
            <p:spPr>
              <a:xfrm>
                <a:off x="6600195" y="11564181"/>
                <a:ext cx="840200" cy="9465"/>
              </a:xfrm>
              <a:custGeom>
                <a:avLst/>
                <a:gdLst/>
                <a:ahLst/>
                <a:cxnLst/>
                <a:rect l="l" t="t" r="r" b="b"/>
                <a:pathLst>
                  <a:path w="840200" h="9465" extrusionOk="0">
                    <a:moveTo>
                      <a:pt x="840200"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sp>
        <p:nvSpPr>
          <p:cNvPr id="3769" name="Google Shape;3407;p179">
            <a:extLst>
              <a:ext uri="{FF2B5EF4-FFF2-40B4-BE49-F238E27FC236}">
                <a16:creationId xmlns:a16="http://schemas.microsoft.com/office/drawing/2014/main" id="{50C983A4-8A66-703F-A1C0-59F7350A09AA}"/>
              </a:ext>
            </a:extLst>
          </p:cNvPr>
          <p:cNvSpPr/>
          <p:nvPr/>
        </p:nvSpPr>
        <p:spPr>
          <a:xfrm>
            <a:off x="4133288" y="5469357"/>
            <a:ext cx="514009" cy="483962"/>
          </a:xfrm>
          <a:custGeom>
            <a:avLst/>
            <a:gdLst/>
            <a:ahLst/>
            <a:cxnLst/>
            <a:rect l="l" t="t" r="r" b="b"/>
            <a:pathLst>
              <a:path w="1028017" h="967924" extrusionOk="0">
                <a:moveTo>
                  <a:pt x="171464" y="967925"/>
                </a:moveTo>
                <a:lnTo>
                  <a:pt x="171464" y="510543"/>
                </a:lnTo>
                <a:lnTo>
                  <a:pt x="0" y="510543"/>
                </a:lnTo>
                <a:lnTo>
                  <a:pt x="257032" y="255217"/>
                </a:lnTo>
                <a:lnTo>
                  <a:pt x="514063" y="0"/>
                </a:lnTo>
                <a:lnTo>
                  <a:pt x="771095" y="255217"/>
                </a:lnTo>
                <a:lnTo>
                  <a:pt x="1028017" y="510543"/>
                </a:lnTo>
                <a:lnTo>
                  <a:pt x="856663" y="510543"/>
                </a:lnTo>
                <a:lnTo>
                  <a:pt x="856663" y="967925"/>
                </a:lnTo>
                <a:lnTo>
                  <a:pt x="636005" y="967925"/>
                </a:lnTo>
                <a:lnTo>
                  <a:pt x="636005" y="625380"/>
                </a:lnTo>
                <a:lnTo>
                  <a:pt x="392121" y="625380"/>
                </a:lnTo>
                <a:lnTo>
                  <a:pt x="392121" y="967925"/>
                </a:lnTo>
                <a:lnTo>
                  <a:pt x="171464" y="96792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770" name="Google Shape;3408;p179">
            <a:extLst>
              <a:ext uri="{FF2B5EF4-FFF2-40B4-BE49-F238E27FC236}">
                <a16:creationId xmlns:a16="http://schemas.microsoft.com/office/drawing/2014/main" id="{A0DF8EF7-EA9A-DBAB-C805-CFA2759C46AD}"/>
              </a:ext>
            </a:extLst>
          </p:cNvPr>
          <p:cNvGrpSpPr/>
          <p:nvPr/>
        </p:nvGrpSpPr>
        <p:grpSpPr>
          <a:xfrm>
            <a:off x="1633781" y="5419373"/>
            <a:ext cx="587780" cy="587780"/>
            <a:chOff x="3266767" y="10838746"/>
            <a:chExt cx="1175559" cy="1175559"/>
          </a:xfrm>
        </p:grpSpPr>
        <p:sp>
          <p:nvSpPr>
            <p:cNvPr id="3771" name="Google Shape;3409;p179">
              <a:extLst>
                <a:ext uri="{FF2B5EF4-FFF2-40B4-BE49-F238E27FC236}">
                  <a16:creationId xmlns:a16="http://schemas.microsoft.com/office/drawing/2014/main" id="{2192EAE7-6C22-AC14-BCEE-88977634D8BC}"/>
                </a:ext>
              </a:extLst>
            </p:cNvPr>
            <p:cNvSpPr/>
            <p:nvPr/>
          </p:nvSpPr>
          <p:spPr>
            <a:xfrm rot="-4601629">
              <a:off x="3366077" y="10938056"/>
              <a:ext cx="976939" cy="976939"/>
            </a:xfrm>
            <a:custGeom>
              <a:avLst/>
              <a:gdLst/>
              <a:ahLst/>
              <a:cxnLst/>
              <a:rect l="l" t="t" r="r" b="b"/>
              <a:pathLst>
                <a:path w="977596" h="977596" extrusionOk="0">
                  <a:moveTo>
                    <a:pt x="977596" y="488798"/>
                  </a:moveTo>
                  <a:cubicBezTo>
                    <a:pt x="977596" y="758754"/>
                    <a:pt x="758754" y="977596"/>
                    <a:pt x="488798" y="977596"/>
                  </a:cubicBezTo>
                  <a:cubicBezTo>
                    <a:pt x="218842" y="977596"/>
                    <a:pt x="0" y="758754"/>
                    <a:pt x="0" y="488798"/>
                  </a:cubicBezTo>
                  <a:cubicBezTo>
                    <a:pt x="0" y="218842"/>
                    <a:pt x="218842" y="0"/>
                    <a:pt x="488798" y="0"/>
                  </a:cubicBezTo>
                  <a:cubicBezTo>
                    <a:pt x="758754" y="0"/>
                    <a:pt x="977596" y="218842"/>
                    <a:pt x="977596" y="48879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2" name="Google Shape;3410;p179">
              <a:extLst>
                <a:ext uri="{FF2B5EF4-FFF2-40B4-BE49-F238E27FC236}">
                  <a16:creationId xmlns:a16="http://schemas.microsoft.com/office/drawing/2014/main" id="{B6D84EE7-F784-E175-E6A9-61221E162D52}"/>
                </a:ext>
              </a:extLst>
            </p:cNvPr>
            <p:cNvSpPr/>
            <p:nvPr/>
          </p:nvSpPr>
          <p:spPr>
            <a:xfrm>
              <a:off x="3607877" y="11145439"/>
              <a:ext cx="493830" cy="561287"/>
            </a:xfrm>
            <a:custGeom>
              <a:avLst/>
              <a:gdLst/>
              <a:ahLst/>
              <a:cxnLst/>
              <a:rect l="l" t="t" r="r" b="b"/>
              <a:pathLst>
                <a:path w="493830" h="561287" extrusionOk="0">
                  <a:moveTo>
                    <a:pt x="493831" y="0"/>
                  </a:moveTo>
                  <a:lnTo>
                    <a:pt x="377440" y="395536"/>
                  </a:lnTo>
                  <a:lnTo>
                    <a:pt x="0" y="561288"/>
                  </a:lnTo>
                  <a:lnTo>
                    <a:pt x="116284" y="165752"/>
                  </a:lnTo>
                  <a:lnTo>
                    <a:pt x="493831"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 name="CaixaDeTexto 2">
            <a:extLst>
              <a:ext uri="{FF2B5EF4-FFF2-40B4-BE49-F238E27FC236}">
                <a16:creationId xmlns:a16="http://schemas.microsoft.com/office/drawing/2014/main" id="{E3B03D62-EE2F-7425-8308-C90DCF0912E5}"/>
              </a:ext>
            </a:extLst>
          </p:cNvPr>
          <p:cNvSpPr txBox="1"/>
          <p:nvPr/>
        </p:nvSpPr>
        <p:spPr>
          <a:xfrm>
            <a:off x="323569" y="749555"/>
            <a:ext cx="6094268" cy="230832"/>
          </a:xfrm>
          <a:prstGeom prst="rect">
            <a:avLst/>
          </a:prstGeom>
          <a:noFill/>
        </p:spPr>
        <p:txBody>
          <a:bodyPr wrap="square">
            <a:spAutoFit/>
          </a:bodyPr>
          <a:lstStyle/>
          <a:p>
            <a:pPr defTabSz="228600"/>
            <a:r>
              <a:rPr lang="pt-BR" sz="900">
                <a:solidFill>
                  <a:srgbClr val="000000"/>
                </a:solidFill>
                <a:latin typeface="Verdana" panose="020B0604030504040204"/>
              </a:rPr>
              <a:t>Biblioteca de ícones funcionais, já direcionados pela marca TOTVS</a:t>
            </a:r>
          </a:p>
        </p:txBody>
      </p:sp>
      <p:pic>
        <p:nvPicPr>
          <p:cNvPr id="4" name="Gráfico 3">
            <a:extLst>
              <a:ext uri="{FF2B5EF4-FFF2-40B4-BE49-F238E27FC236}">
                <a16:creationId xmlns:a16="http://schemas.microsoft.com/office/drawing/2014/main" id="{D1800722-368C-5F5C-322D-7E9DB3750E34}"/>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3233272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3415"/>
        <p:cNvGrpSpPr/>
        <p:nvPr/>
      </p:nvGrpSpPr>
      <p:grpSpPr>
        <a:xfrm>
          <a:off x="0" y="0"/>
          <a:ext cx="0" cy="0"/>
          <a:chOff x="0" y="0"/>
          <a:chExt cx="0" cy="0"/>
        </a:xfrm>
      </p:grpSpPr>
      <p:pic>
        <p:nvPicPr>
          <p:cNvPr id="3417" name="Google Shape;3417;p180"/>
          <p:cNvPicPr preferRelativeResize="0">
            <a:picLocks noGrp="1" noRot="1" noMove="1" noResize="1" noEditPoints="1" noAdjustHandles="1" noChangeArrowheads="1" noChangeShapeType="1" noCrop="1"/>
          </p:cNvPicPr>
          <p:nvPr/>
        </p:nvPicPr>
        <p:blipFill rotWithShape="1">
          <a:blip r:embed="rId3">
            <a:alphaModFix/>
          </a:blip>
          <a:srcRect r="75357"/>
          <a:stretch/>
        </p:blipFill>
        <p:spPr>
          <a:xfrm>
            <a:off x="11717955" y="353609"/>
            <a:ext cx="250626" cy="288622"/>
          </a:xfrm>
          <a:prstGeom prst="rect">
            <a:avLst/>
          </a:prstGeom>
          <a:noFill/>
          <a:ln>
            <a:noFill/>
          </a:ln>
        </p:spPr>
      </p:pic>
      <p:sp>
        <p:nvSpPr>
          <p:cNvPr id="3418" name="Google Shape;3418;p180"/>
          <p:cNvSpPr txBox="1">
            <a:spLocks noGrp="1" noRot="1" noMove="1" noResize="1" noEditPoints="1" noAdjustHandles="1" noChangeArrowheads="1" noChangeShapeType="1"/>
          </p:cNvSpPr>
          <p:nvPr>
            <p:ph type="sldNum" idx="12"/>
          </p:nvPr>
        </p:nvSpPr>
        <p:spPr>
          <a:xfrm>
            <a:off x="11246132" y="455583"/>
            <a:ext cx="313050" cy="123111"/>
          </a:xfrm>
          <a:prstGeom prst="rect">
            <a:avLst/>
          </a:prstGeom>
          <a:noFill/>
          <a:ln>
            <a:noFill/>
          </a:ln>
        </p:spPr>
        <p:txBody>
          <a:bodyPr spcFirstLastPara="1" vert="horz" wrap="square" lIns="0" tIns="0" rIns="0" bIns="0" rtlCol="0" anchor="ctr" anchorCtr="0">
            <a:spAutoFit/>
          </a:bodyPr>
          <a:lstStyle/>
          <a:p>
            <a:pPr defTabSz="228600"/>
            <a:fld id="{00000000-1234-1234-1234-123412341234}" type="slidenum">
              <a:rPr lang="pt-BR">
                <a:solidFill>
                  <a:srgbClr val="002233"/>
                </a:solidFill>
              </a:rPr>
              <a:pPr defTabSz="228600"/>
              <a:t>17</a:t>
            </a:fld>
            <a:endParaRPr>
              <a:solidFill>
                <a:srgbClr val="002233"/>
              </a:solidFill>
            </a:endParaRPr>
          </a:p>
        </p:txBody>
      </p:sp>
      <p:sp>
        <p:nvSpPr>
          <p:cNvPr id="5" name="Google Shape;3416;p180">
            <a:extLst>
              <a:ext uri="{FF2B5EF4-FFF2-40B4-BE49-F238E27FC236}">
                <a16:creationId xmlns:a16="http://schemas.microsoft.com/office/drawing/2014/main" id="{28462F11-0CE5-42A5-792C-A96CD139FC6F}"/>
              </a:ext>
            </a:extLst>
          </p:cNvPr>
          <p:cNvSpPr txBox="1">
            <a:spLocks noGrp="1"/>
          </p:cNvSpPr>
          <p:nvPr>
            <p:ph type="body" idx="1"/>
          </p:nvPr>
        </p:nvSpPr>
        <p:spPr>
          <a:xfrm>
            <a:off x="348733" y="261741"/>
            <a:ext cx="8493750" cy="545514"/>
          </a:xfrm>
          <a:prstGeom prst="rect">
            <a:avLst/>
          </a:prstGeom>
          <a:noFill/>
          <a:ln>
            <a:noFill/>
          </a:ln>
        </p:spPr>
        <p:txBody>
          <a:bodyPr spcFirstLastPara="1" wrap="square" lIns="0" tIns="22850" rIns="45000" bIns="22850" anchor="t" anchorCtr="0">
            <a:spAutoFit/>
          </a:bodyPr>
          <a:lstStyle/>
          <a:p>
            <a:pPr marL="0" indent="0">
              <a:spcBef>
                <a:spcPts val="0"/>
              </a:spcBef>
            </a:pPr>
            <a:r>
              <a:rPr lang="pt-BR"/>
              <a:t>Biblioteca de </a:t>
            </a:r>
            <a:r>
              <a:rPr lang="pt-BR">
                <a:solidFill>
                  <a:schemeClr val="lt2"/>
                </a:solidFill>
              </a:rPr>
              <a:t>ícones</a:t>
            </a:r>
            <a:endParaRPr/>
          </a:p>
        </p:txBody>
      </p:sp>
      <p:sp>
        <p:nvSpPr>
          <p:cNvPr id="6" name="Google Shape;3419;p180">
            <a:extLst>
              <a:ext uri="{FF2B5EF4-FFF2-40B4-BE49-F238E27FC236}">
                <a16:creationId xmlns:a16="http://schemas.microsoft.com/office/drawing/2014/main" id="{60126650-E610-4E7F-63C9-B4990CDD5BE2}"/>
              </a:ext>
            </a:extLst>
          </p:cNvPr>
          <p:cNvSpPr txBox="1"/>
          <p:nvPr/>
        </p:nvSpPr>
        <p:spPr>
          <a:xfrm>
            <a:off x="819700" y="1165500"/>
            <a:ext cx="3736650" cy="324043"/>
          </a:xfrm>
          <a:prstGeom prst="rect">
            <a:avLst/>
          </a:prstGeom>
          <a:noFill/>
          <a:ln>
            <a:noFill/>
          </a:ln>
        </p:spPr>
        <p:txBody>
          <a:bodyPr spcFirstLastPara="1" wrap="square" lIns="0" tIns="22850" rIns="45000" bIns="22850" anchor="t" anchorCtr="0">
            <a:spAutoFit/>
          </a:bodyPr>
          <a:lstStyle/>
          <a:p>
            <a:pPr defTabSz="228600">
              <a:lnSpc>
                <a:spcPct val="128571"/>
              </a:lnSpc>
            </a:pPr>
            <a:r>
              <a:rPr lang="pt-BR" sz="1400" b="1">
                <a:solidFill>
                  <a:srgbClr val="002233"/>
                </a:solidFill>
                <a:latin typeface="Verdana"/>
                <a:ea typeface="Verdana"/>
                <a:cs typeface="Verdana"/>
                <a:sym typeface="Verdana"/>
              </a:rPr>
              <a:t>Multimídia e Segurança</a:t>
            </a:r>
            <a:endParaRPr sz="1400">
              <a:solidFill>
                <a:srgbClr val="002233"/>
              </a:solidFill>
              <a:latin typeface="Verdana"/>
              <a:ea typeface="Verdana"/>
              <a:cs typeface="Verdana"/>
              <a:sym typeface="Verdana"/>
            </a:endParaRPr>
          </a:p>
        </p:txBody>
      </p:sp>
      <p:sp>
        <p:nvSpPr>
          <p:cNvPr id="7" name="Google Shape;3420;p180">
            <a:extLst>
              <a:ext uri="{FF2B5EF4-FFF2-40B4-BE49-F238E27FC236}">
                <a16:creationId xmlns:a16="http://schemas.microsoft.com/office/drawing/2014/main" id="{BB452BC5-64C3-CDE7-6AC5-179745EB2AD8}"/>
              </a:ext>
            </a:extLst>
          </p:cNvPr>
          <p:cNvSpPr txBox="1"/>
          <p:nvPr/>
        </p:nvSpPr>
        <p:spPr>
          <a:xfrm>
            <a:off x="819701" y="2742805"/>
            <a:ext cx="2116350" cy="324043"/>
          </a:xfrm>
          <a:prstGeom prst="rect">
            <a:avLst/>
          </a:prstGeom>
          <a:noFill/>
          <a:ln>
            <a:noFill/>
          </a:ln>
        </p:spPr>
        <p:txBody>
          <a:bodyPr spcFirstLastPara="1" wrap="square" lIns="0" tIns="22850" rIns="45000" bIns="22850" anchor="t" anchorCtr="0">
            <a:spAutoFit/>
          </a:bodyPr>
          <a:lstStyle/>
          <a:p>
            <a:pPr defTabSz="228600">
              <a:lnSpc>
                <a:spcPct val="128571"/>
              </a:lnSpc>
              <a:buClr>
                <a:srgbClr val="363636"/>
              </a:buClr>
              <a:buSzPts val="2800"/>
            </a:pPr>
            <a:r>
              <a:rPr lang="pt-BR" sz="1400" b="1">
                <a:solidFill>
                  <a:srgbClr val="002233"/>
                </a:solidFill>
                <a:latin typeface="Verdana"/>
                <a:ea typeface="Verdana"/>
                <a:cs typeface="Verdana"/>
                <a:sym typeface="Verdana"/>
              </a:rPr>
              <a:t>Dev</a:t>
            </a:r>
            <a:endParaRPr sz="900">
              <a:solidFill>
                <a:srgbClr val="002233"/>
              </a:solidFill>
              <a:latin typeface="Verdana"/>
              <a:ea typeface="Verdana"/>
              <a:cs typeface="Verdana"/>
              <a:sym typeface="Verdana"/>
            </a:endParaRPr>
          </a:p>
        </p:txBody>
      </p:sp>
      <p:sp>
        <p:nvSpPr>
          <p:cNvPr id="8" name="Google Shape;3421;p180">
            <a:extLst>
              <a:ext uri="{FF2B5EF4-FFF2-40B4-BE49-F238E27FC236}">
                <a16:creationId xmlns:a16="http://schemas.microsoft.com/office/drawing/2014/main" id="{25592BC2-33BA-3517-5750-818541C00644}"/>
              </a:ext>
            </a:extLst>
          </p:cNvPr>
          <p:cNvSpPr txBox="1"/>
          <p:nvPr/>
        </p:nvSpPr>
        <p:spPr>
          <a:xfrm>
            <a:off x="819701" y="4396300"/>
            <a:ext cx="2116350" cy="324043"/>
          </a:xfrm>
          <a:prstGeom prst="rect">
            <a:avLst/>
          </a:prstGeom>
          <a:noFill/>
          <a:ln>
            <a:noFill/>
          </a:ln>
        </p:spPr>
        <p:txBody>
          <a:bodyPr spcFirstLastPara="1" wrap="square" lIns="0" tIns="22850" rIns="45000" bIns="22850" anchor="t" anchorCtr="0">
            <a:spAutoFit/>
          </a:bodyPr>
          <a:lstStyle/>
          <a:p>
            <a:pPr defTabSz="228600">
              <a:lnSpc>
                <a:spcPct val="128571"/>
              </a:lnSpc>
              <a:buClr>
                <a:srgbClr val="363636"/>
              </a:buClr>
              <a:buSzPts val="2800"/>
            </a:pPr>
            <a:r>
              <a:rPr lang="pt-BR" sz="1400" b="1">
                <a:solidFill>
                  <a:srgbClr val="002233"/>
                </a:solidFill>
                <a:latin typeface="Verdana"/>
                <a:ea typeface="Verdana"/>
                <a:cs typeface="Verdana"/>
                <a:sym typeface="Verdana"/>
              </a:rPr>
              <a:t>Diversos</a:t>
            </a:r>
            <a:endParaRPr sz="900">
              <a:solidFill>
                <a:srgbClr val="002233"/>
              </a:solidFill>
              <a:latin typeface="Verdana"/>
              <a:ea typeface="Verdana"/>
              <a:cs typeface="Verdana"/>
              <a:sym typeface="Verdana"/>
            </a:endParaRPr>
          </a:p>
        </p:txBody>
      </p:sp>
      <p:grpSp>
        <p:nvGrpSpPr>
          <p:cNvPr id="9" name="Google Shape;3422;p180">
            <a:extLst>
              <a:ext uri="{FF2B5EF4-FFF2-40B4-BE49-F238E27FC236}">
                <a16:creationId xmlns:a16="http://schemas.microsoft.com/office/drawing/2014/main" id="{A6C322ED-6605-CDC5-0F82-C97655903DB3}"/>
              </a:ext>
            </a:extLst>
          </p:cNvPr>
          <p:cNvGrpSpPr/>
          <p:nvPr/>
        </p:nvGrpSpPr>
        <p:grpSpPr>
          <a:xfrm>
            <a:off x="726580" y="1609266"/>
            <a:ext cx="629665" cy="482349"/>
            <a:chOff x="1452365" y="3218532"/>
            <a:chExt cx="1259330" cy="964697"/>
          </a:xfrm>
        </p:grpSpPr>
        <p:sp>
          <p:nvSpPr>
            <p:cNvPr id="10" name="Google Shape;3423;p180">
              <a:extLst>
                <a:ext uri="{FF2B5EF4-FFF2-40B4-BE49-F238E27FC236}">
                  <a16:creationId xmlns:a16="http://schemas.microsoft.com/office/drawing/2014/main" id="{34766B27-1A2D-409B-8228-6E06E53C2D08}"/>
                </a:ext>
              </a:extLst>
            </p:cNvPr>
            <p:cNvSpPr/>
            <p:nvPr/>
          </p:nvSpPr>
          <p:spPr>
            <a:xfrm>
              <a:off x="2565608" y="3841345"/>
              <a:ext cx="146087" cy="290011"/>
            </a:xfrm>
            <a:custGeom>
              <a:avLst/>
              <a:gdLst/>
              <a:ahLst/>
              <a:cxnLst/>
              <a:rect l="l" t="t" r="r" b="b"/>
              <a:pathLst>
                <a:path w="146087" h="290011" extrusionOk="0">
                  <a:moveTo>
                    <a:pt x="0" y="0"/>
                  </a:moveTo>
                  <a:lnTo>
                    <a:pt x="27784" y="0"/>
                  </a:lnTo>
                  <a:cubicBezTo>
                    <a:pt x="93165" y="0"/>
                    <a:pt x="146088" y="52640"/>
                    <a:pt x="146088" y="117427"/>
                  </a:cubicBezTo>
                  <a:lnTo>
                    <a:pt x="146088" y="172584"/>
                  </a:lnTo>
                  <a:cubicBezTo>
                    <a:pt x="146088" y="237481"/>
                    <a:pt x="93055" y="290011"/>
                    <a:pt x="27784" y="290011"/>
                  </a:cubicBezTo>
                  <a:lnTo>
                    <a:pt x="0" y="29001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1" name="Google Shape;3424;p180">
              <a:extLst>
                <a:ext uri="{FF2B5EF4-FFF2-40B4-BE49-F238E27FC236}">
                  <a16:creationId xmlns:a16="http://schemas.microsoft.com/office/drawing/2014/main" id="{923D5600-5D57-3DE9-BE0D-EA28224521BB}"/>
                </a:ext>
              </a:extLst>
            </p:cNvPr>
            <p:cNvSpPr/>
            <p:nvPr/>
          </p:nvSpPr>
          <p:spPr>
            <a:xfrm>
              <a:off x="1554902" y="3218532"/>
              <a:ext cx="1051059" cy="627299"/>
            </a:xfrm>
            <a:custGeom>
              <a:avLst/>
              <a:gdLst/>
              <a:ahLst/>
              <a:cxnLst/>
              <a:rect l="l" t="t" r="r" b="b"/>
              <a:pathLst>
                <a:path w="1051059" h="627299" extrusionOk="0">
                  <a:moveTo>
                    <a:pt x="0" y="627299"/>
                  </a:moveTo>
                  <a:lnTo>
                    <a:pt x="0" y="521473"/>
                  </a:lnTo>
                  <a:cubicBezTo>
                    <a:pt x="0" y="233431"/>
                    <a:pt x="235284" y="0"/>
                    <a:pt x="525475" y="0"/>
                  </a:cubicBezTo>
                  <a:lnTo>
                    <a:pt x="525695" y="0"/>
                  </a:lnTo>
                  <a:cubicBezTo>
                    <a:pt x="815886" y="0"/>
                    <a:pt x="1051059" y="233431"/>
                    <a:pt x="1051059" y="521473"/>
                  </a:cubicBezTo>
                  <a:lnTo>
                    <a:pt x="1051059" y="55922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2" name="Google Shape;3425;p180">
              <a:extLst>
                <a:ext uri="{FF2B5EF4-FFF2-40B4-BE49-F238E27FC236}">
                  <a16:creationId xmlns:a16="http://schemas.microsoft.com/office/drawing/2014/main" id="{543C8301-F0F7-A04A-7DF7-0916F87735C7}"/>
                </a:ext>
              </a:extLst>
            </p:cNvPr>
            <p:cNvSpPr/>
            <p:nvPr/>
          </p:nvSpPr>
          <p:spPr>
            <a:xfrm>
              <a:off x="1658542" y="3318668"/>
              <a:ext cx="720294" cy="375919"/>
            </a:xfrm>
            <a:custGeom>
              <a:avLst/>
              <a:gdLst/>
              <a:ahLst/>
              <a:cxnLst/>
              <a:rect l="l" t="t" r="r" b="b"/>
              <a:pathLst>
                <a:path w="720294" h="375919" extrusionOk="0">
                  <a:moveTo>
                    <a:pt x="0" y="375920"/>
                  </a:moveTo>
                  <a:cubicBezTo>
                    <a:pt x="22823" y="164595"/>
                    <a:pt x="203089" y="0"/>
                    <a:pt x="422055" y="0"/>
                  </a:cubicBezTo>
                  <a:lnTo>
                    <a:pt x="422055" y="0"/>
                  </a:lnTo>
                  <a:cubicBezTo>
                    <a:pt x="529223" y="0"/>
                    <a:pt x="627130" y="39507"/>
                    <a:pt x="701882" y="104623"/>
                  </a:cubicBezTo>
                  <a:cubicBezTo>
                    <a:pt x="705190" y="107468"/>
                    <a:pt x="708387" y="110533"/>
                    <a:pt x="711585" y="113597"/>
                  </a:cubicBezTo>
                  <a:lnTo>
                    <a:pt x="720295" y="122571"/>
                  </a:lnTo>
                  <a:lnTo>
                    <a:pt x="711585" y="131216"/>
                  </a:lnTo>
                  <a:lnTo>
                    <a:pt x="647416" y="194909"/>
                  </a:lnTo>
                  <a:cubicBezTo>
                    <a:pt x="587989" y="140737"/>
                    <a:pt x="508826" y="107687"/>
                    <a:pt x="422055" y="107687"/>
                  </a:cubicBezTo>
                  <a:cubicBezTo>
                    <a:pt x="335285" y="107687"/>
                    <a:pt x="256122" y="140737"/>
                    <a:pt x="196695" y="194909"/>
                  </a:cubicBezTo>
                  <a:lnTo>
                    <a:pt x="132967" y="13165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3" name="Google Shape;3426;p180">
              <a:extLst>
                <a:ext uri="{FF2B5EF4-FFF2-40B4-BE49-F238E27FC236}">
                  <a16:creationId xmlns:a16="http://schemas.microsoft.com/office/drawing/2014/main" id="{5E20CACC-9FFA-A0F0-D517-38C9424E42CD}"/>
                </a:ext>
              </a:extLst>
            </p:cNvPr>
            <p:cNvSpPr/>
            <p:nvPr/>
          </p:nvSpPr>
          <p:spPr>
            <a:xfrm>
              <a:off x="2428010" y="3497928"/>
              <a:ext cx="76847" cy="294169"/>
            </a:xfrm>
            <a:custGeom>
              <a:avLst/>
              <a:gdLst/>
              <a:ahLst/>
              <a:cxnLst/>
              <a:rect l="l" t="t" r="r" b="b"/>
              <a:pathLst>
                <a:path w="76847" h="294169" extrusionOk="0">
                  <a:moveTo>
                    <a:pt x="76848" y="294170"/>
                  </a:moveTo>
                  <a:lnTo>
                    <a:pt x="76848" y="241749"/>
                  </a:lnTo>
                  <a:cubicBezTo>
                    <a:pt x="76848" y="151791"/>
                    <a:pt x="48402" y="68399"/>
                    <a:pt x="0" y="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4" name="Google Shape;3427;p180">
              <a:extLst>
                <a:ext uri="{FF2B5EF4-FFF2-40B4-BE49-F238E27FC236}">
                  <a16:creationId xmlns:a16="http://schemas.microsoft.com/office/drawing/2014/main" id="{05A1C823-2AEF-7F08-E54C-9AF9CE3DD576}"/>
                </a:ext>
              </a:extLst>
            </p:cNvPr>
            <p:cNvSpPr/>
            <p:nvPr/>
          </p:nvSpPr>
          <p:spPr>
            <a:xfrm>
              <a:off x="2369244" y="3789471"/>
              <a:ext cx="196474" cy="393758"/>
            </a:xfrm>
            <a:custGeom>
              <a:avLst/>
              <a:gdLst/>
              <a:ahLst/>
              <a:cxnLst/>
              <a:rect l="l" t="t" r="r" b="b"/>
              <a:pathLst>
                <a:path w="196474" h="393758" extrusionOk="0">
                  <a:moveTo>
                    <a:pt x="115437" y="0"/>
                  </a:moveTo>
                  <a:lnTo>
                    <a:pt x="0" y="0"/>
                  </a:lnTo>
                  <a:lnTo>
                    <a:pt x="0" y="393758"/>
                  </a:lnTo>
                  <a:lnTo>
                    <a:pt x="115437" y="393758"/>
                  </a:lnTo>
                  <a:cubicBezTo>
                    <a:pt x="160200" y="393758"/>
                    <a:pt x="196474" y="357753"/>
                    <a:pt x="196474" y="313321"/>
                  </a:cubicBezTo>
                  <a:lnTo>
                    <a:pt x="196474" y="80437"/>
                  </a:lnTo>
                  <a:cubicBezTo>
                    <a:pt x="196474" y="36005"/>
                    <a:pt x="160200" y="0"/>
                    <a:pt x="115437"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5" name="Google Shape;3428;p180">
              <a:extLst>
                <a:ext uri="{FF2B5EF4-FFF2-40B4-BE49-F238E27FC236}">
                  <a16:creationId xmlns:a16="http://schemas.microsoft.com/office/drawing/2014/main" id="{720FB1BC-6F44-D030-F3AA-1E568FB42B92}"/>
                </a:ext>
              </a:extLst>
            </p:cNvPr>
            <p:cNvSpPr/>
            <p:nvPr/>
          </p:nvSpPr>
          <p:spPr>
            <a:xfrm>
              <a:off x="1452365" y="3841345"/>
              <a:ext cx="146087" cy="290120"/>
            </a:xfrm>
            <a:custGeom>
              <a:avLst/>
              <a:gdLst/>
              <a:ahLst/>
              <a:cxnLst/>
              <a:rect l="l" t="t" r="r" b="b"/>
              <a:pathLst>
                <a:path w="146087" h="290120" extrusionOk="0">
                  <a:moveTo>
                    <a:pt x="118303" y="0"/>
                  </a:moveTo>
                  <a:lnTo>
                    <a:pt x="146088" y="0"/>
                  </a:lnTo>
                  <a:lnTo>
                    <a:pt x="146088" y="290120"/>
                  </a:lnTo>
                  <a:lnTo>
                    <a:pt x="118303" y="290120"/>
                  </a:lnTo>
                  <a:cubicBezTo>
                    <a:pt x="53033" y="290120"/>
                    <a:pt x="0" y="237481"/>
                    <a:pt x="0" y="172693"/>
                  </a:cubicBezTo>
                  <a:lnTo>
                    <a:pt x="0" y="117537"/>
                  </a:lnTo>
                  <a:cubicBezTo>
                    <a:pt x="0" y="52749"/>
                    <a:pt x="53033" y="109"/>
                    <a:pt x="118303" y="10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6" name="Google Shape;3429;p180">
              <a:extLst>
                <a:ext uri="{FF2B5EF4-FFF2-40B4-BE49-F238E27FC236}">
                  <a16:creationId xmlns:a16="http://schemas.microsoft.com/office/drawing/2014/main" id="{2890310C-4219-4079-EB26-21D018689343}"/>
                </a:ext>
              </a:extLst>
            </p:cNvPr>
            <p:cNvSpPr/>
            <p:nvPr/>
          </p:nvSpPr>
          <p:spPr>
            <a:xfrm>
              <a:off x="1598453" y="3789471"/>
              <a:ext cx="196474" cy="393758"/>
            </a:xfrm>
            <a:custGeom>
              <a:avLst/>
              <a:gdLst/>
              <a:ahLst/>
              <a:cxnLst/>
              <a:rect l="l" t="t" r="r" b="b"/>
              <a:pathLst>
                <a:path w="196474" h="393758" extrusionOk="0">
                  <a:moveTo>
                    <a:pt x="81037" y="393758"/>
                  </a:moveTo>
                  <a:lnTo>
                    <a:pt x="196474" y="393758"/>
                  </a:lnTo>
                  <a:lnTo>
                    <a:pt x="196474" y="0"/>
                  </a:lnTo>
                  <a:lnTo>
                    <a:pt x="81037" y="0"/>
                  </a:lnTo>
                  <a:cubicBezTo>
                    <a:pt x="36274" y="0"/>
                    <a:pt x="0" y="36005"/>
                    <a:pt x="0" y="80437"/>
                  </a:cubicBezTo>
                  <a:lnTo>
                    <a:pt x="0" y="313321"/>
                  </a:lnTo>
                  <a:cubicBezTo>
                    <a:pt x="0" y="357753"/>
                    <a:pt x="36274" y="393758"/>
                    <a:pt x="81037" y="39375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17" name="Google Shape;3430;p180">
            <a:extLst>
              <a:ext uri="{FF2B5EF4-FFF2-40B4-BE49-F238E27FC236}">
                <a16:creationId xmlns:a16="http://schemas.microsoft.com/office/drawing/2014/main" id="{0C3E8BB5-7054-3620-4F2E-CA9B8214DB7D}"/>
              </a:ext>
            </a:extLst>
          </p:cNvPr>
          <p:cNvGrpSpPr/>
          <p:nvPr/>
        </p:nvGrpSpPr>
        <p:grpSpPr>
          <a:xfrm>
            <a:off x="1696012" y="1608481"/>
            <a:ext cx="537493" cy="537493"/>
            <a:chOff x="3391230" y="3216961"/>
            <a:chExt cx="1074985" cy="1074985"/>
          </a:xfrm>
        </p:grpSpPr>
        <p:sp>
          <p:nvSpPr>
            <p:cNvPr id="18" name="Google Shape;3431;p180">
              <a:extLst>
                <a:ext uri="{FF2B5EF4-FFF2-40B4-BE49-F238E27FC236}">
                  <a16:creationId xmlns:a16="http://schemas.microsoft.com/office/drawing/2014/main" id="{D35E343A-A8A4-1331-FB92-3E74CCFCC75E}"/>
                </a:ext>
              </a:extLst>
            </p:cNvPr>
            <p:cNvSpPr/>
            <p:nvPr/>
          </p:nvSpPr>
          <p:spPr>
            <a:xfrm>
              <a:off x="3391230" y="3216961"/>
              <a:ext cx="1074985" cy="1074985"/>
            </a:xfrm>
            <a:custGeom>
              <a:avLst/>
              <a:gdLst/>
              <a:ahLst/>
              <a:cxnLst/>
              <a:rect l="l" t="t" r="r" b="b"/>
              <a:pathLst>
                <a:path w="1074985" h="1074985" extrusionOk="0">
                  <a:moveTo>
                    <a:pt x="1074985" y="537493"/>
                  </a:moveTo>
                  <a:cubicBezTo>
                    <a:pt x="1074985" y="834342"/>
                    <a:pt x="834342" y="1074985"/>
                    <a:pt x="537493" y="1074985"/>
                  </a:cubicBezTo>
                  <a:cubicBezTo>
                    <a:pt x="240644" y="1074985"/>
                    <a:pt x="0" y="834342"/>
                    <a:pt x="0" y="537493"/>
                  </a:cubicBezTo>
                  <a:cubicBezTo>
                    <a:pt x="0" y="240644"/>
                    <a:pt x="240644" y="0"/>
                    <a:pt x="537493" y="0"/>
                  </a:cubicBezTo>
                  <a:cubicBezTo>
                    <a:pt x="834342" y="0"/>
                    <a:pt x="1074985" y="240644"/>
                    <a:pt x="1074985" y="53749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19" name="Google Shape;3432;p180">
              <a:extLst>
                <a:ext uri="{FF2B5EF4-FFF2-40B4-BE49-F238E27FC236}">
                  <a16:creationId xmlns:a16="http://schemas.microsoft.com/office/drawing/2014/main" id="{4F98084D-AFA5-FD9C-CBDB-0B3070EE4C27}"/>
                </a:ext>
              </a:extLst>
            </p:cNvPr>
            <p:cNvSpPr/>
            <p:nvPr/>
          </p:nvSpPr>
          <p:spPr>
            <a:xfrm>
              <a:off x="3821665" y="3571982"/>
              <a:ext cx="315990" cy="364833"/>
            </a:xfrm>
            <a:custGeom>
              <a:avLst/>
              <a:gdLst/>
              <a:ahLst/>
              <a:cxnLst/>
              <a:rect l="l" t="t" r="r" b="b"/>
              <a:pathLst>
                <a:path w="315990" h="364833" extrusionOk="0">
                  <a:moveTo>
                    <a:pt x="315991" y="182472"/>
                  </a:moveTo>
                  <a:lnTo>
                    <a:pt x="0" y="0"/>
                  </a:lnTo>
                  <a:lnTo>
                    <a:pt x="0" y="364833"/>
                  </a:lnTo>
                  <a:lnTo>
                    <a:pt x="315991" y="18247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0" name="Google Shape;3433;p180">
              <a:extLst>
                <a:ext uri="{FF2B5EF4-FFF2-40B4-BE49-F238E27FC236}">
                  <a16:creationId xmlns:a16="http://schemas.microsoft.com/office/drawing/2014/main" id="{035A1940-E97C-9830-893A-A5C446D2BC91}"/>
                </a:ext>
              </a:extLst>
            </p:cNvPr>
            <p:cNvSpPr/>
            <p:nvPr/>
          </p:nvSpPr>
          <p:spPr>
            <a:xfrm>
              <a:off x="3531143" y="3356874"/>
              <a:ext cx="795158" cy="795158"/>
            </a:xfrm>
            <a:custGeom>
              <a:avLst/>
              <a:gdLst/>
              <a:ahLst/>
              <a:cxnLst/>
              <a:rect l="l" t="t" r="r" b="b"/>
              <a:pathLst>
                <a:path w="795158" h="795158" extrusionOk="0">
                  <a:moveTo>
                    <a:pt x="795158" y="397579"/>
                  </a:moveTo>
                  <a:cubicBezTo>
                    <a:pt x="795158" y="617156"/>
                    <a:pt x="617156" y="795158"/>
                    <a:pt x="397579" y="795158"/>
                  </a:cubicBezTo>
                  <a:cubicBezTo>
                    <a:pt x="178002" y="795158"/>
                    <a:pt x="0" y="617156"/>
                    <a:pt x="0" y="397579"/>
                  </a:cubicBezTo>
                  <a:cubicBezTo>
                    <a:pt x="0" y="178002"/>
                    <a:pt x="178002" y="0"/>
                    <a:pt x="397579" y="0"/>
                  </a:cubicBezTo>
                  <a:cubicBezTo>
                    <a:pt x="617156" y="0"/>
                    <a:pt x="795158" y="178002"/>
                    <a:pt x="795158" y="39757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21" name="Google Shape;3434;p180">
            <a:extLst>
              <a:ext uri="{FF2B5EF4-FFF2-40B4-BE49-F238E27FC236}">
                <a16:creationId xmlns:a16="http://schemas.microsoft.com/office/drawing/2014/main" id="{9E2477C4-80D0-65DD-A4E2-CE40779F4820}"/>
              </a:ext>
            </a:extLst>
          </p:cNvPr>
          <p:cNvGrpSpPr/>
          <p:nvPr/>
        </p:nvGrpSpPr>
        <p:grpSpPr>
          <a:xfrm>
            <a:off x="4091700" y="1667307"/>
            <a:ext cx="568694" cy="424786"/>
            <a:chOff x="8182606" y="3334613"/>
            <a:chExt cx="1137388" cy="849572"/>
          </a:xfrm>
        </p:grpSpPr>
        <p:sp>
          <p:nvSpPr>
            <p:cNvPr id="22" name="Google Shape;3435;p180">
              <a:extLst>
                <a:ext uri="{FF2B5EF4-FFF2-40B4-BE49-F238E27FC236}">
                  <a16:creationId xmlns:a16="http://schemas.microsoft.com/office/drawing/2014/main" id="{94743C12-1EA8-5543-04CA-F14BF1727D6B}"/>
                </a:ext>
              </a:extLst>
            </p:cNvPr>
            <p:cNvSpPr/>
            <p:nvPr/>
          </p:nvSpPr>
          <p:spPr>
            <a:xfrm>
              <a:off x="8182606" y="3334613"/>
              <a:ext cx="1137388" cy="715767"/>
            </a:xfrm>
            <a:custGeom>
              <a:avLst/>
              <a:gdLst/>
              <a:ahLst/>
              <a:cxnLst/>
              <a:rect l="l" t="t" r="r" b="b"/>
              <a:pathLst>
                <a:path w="1137388" h="715767" extrusionOk="0">
                  <a:moveTo>
                    <a:pt x="319433" y="715767"/>
                  </a:moveTo>
                  <a:lnTo>
                    <a:pt x="195266" y="715767"/>
                  </a:lnTo>
                  <a:cubicBezTo>
                    <a:pt x="87483" y="715767"/>
                    <a:pt x="0" y="629415"/>
                    <a:pt x="0" y="522798"/>
                  </a:cubicBezTo>
                  <a:cubicBezTo>
                    <a:pt x="0" y="422699"/>
                    <a:pt x="77179" y="340420"/>
                    <a:pt x="175894" y="330848"/>
                  </a:cubicBezTo>
                  <a:cubicBezTo>
                    <a:pt x="174967" y="323923"/>
                    <a:pt x="174349" y="316999"/>
                    <a:pt x="174349" y="309870"/>
                  </a:cubicBezTo>
                  <a:cubicBezTo>
                    <a:pt x="174349" y="220565"/>
                    <a:pt x="247612" y="148164"/>
                    <a:pt x="337981" y="148164"/>
                  </a:cubicBezTo>
                  <a:cubicBezTo>
                    <a:pt x="362299" y="148164"/>
                    <a:pt x="385381" y="153561"/>
                    <a:pt x="406092" y="163031"/>
                  </a:cubicBezTo>
                  <a:cubicBezTo>
                    <a:pt x="443394" y="67717"/>
                    <a:pt x="536751" y="0"/>
                    <a:pt x="646285" y="0"/>
                  </a:cubicBezTo>
                  <a:cubicBezTo>
                    <a:pt x="788485" y="0"/>
                    <a:pt x="903687" y="113847"/>
                    <a:pt x="903687" y="254373"/>
                  </a:cubicBezTo>
                  <a:lnTo>
                    <a:pt x="903687" y="254373"/>
                  </a:lnTo>
                  <a:cubicBezTo>
                    <a:pt x="903687" y="254373"/>
                    <a:pt x="903893" y="254373"/>
                    <a:pt x="903996" y="254373"/>
                  </a:cubicBezTo>
                  <a:cubicBezTo>
                    <a:pt x="1032903" y="254373"/>
                    <a:pt x="1137388" y="357629"/>
                    <a:pt x="1137388" y="485019"/>
                  </a:cubicBezTo>
                  <a:cubicBezTo>
                    <a:pt x="1137388" y="612409"/>
                    <a:pt x="1032903" y="715665"/>
                    <a:pt x="903996" y="715665"/>
                  </a:cubicBezTo>
                  <a:lnTo>
                    <a:pt x="818058" y="715665"/>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23" name="Google Shape;3436;p180">
              <a:extLst>
                <a:ext uri="{FF2B5EF4-FFF2-40B4-BE49-F238E27FC236}">
                  <a16:creationId xmlns:a16="http://schemas.microsoft.com/office/drawing/2014/main" id="{D82AA591-409F-E131-B96B-5632756440F5}"/>
                </a:ext>
              </a:extLst>
            </p:cNvPr>
            <p:cNvGrpSpPr/>
            <p:nvPr/>
          </p:nvGrpSpPr>
          <p:grpSpPr>
            <a:xfrm>
              <a:off x="8591789" y="3792443"/>
              <a:ext cx="319227" cy="391742"/>
              <a:chOff x="8591789" y="3792443"/>
              <a:chExt cx="319227" cy="391742"/>
            </a:xfrm>
          </p:grpSpPr>
          <p:sp>
            <p:nvSpPr>
              <p:cNvPr id="24" name="Google Shape;3437;p180">
                <a:extLst>
                  <a:ext uri="{FF2B5EF4-FFF2-40B4-BE49-F238E27FC236}">
                    <a16:creationId xmlns:a16="http://schemas.microsoft.com/office/drawing/2014/main" id="{05AB4029-061A-F2CB-2A2D-3AB8A3C91225}"/>
                  </a:ext>
                </a:extLst>
              </p:cNvPr>
              <p:cNvSpPr/>
              <p:nvPr/>
            </p:nvSpPr>
            <p:spPr>
              <a:xfrm>
                <a:off x="8591789" y="3941625"/>
                <a:ext cx="319227" cy="242560"/>
              </a:xfrm>
              <a:custGeom>
                <a:avLst/>
                <a:gdLst/>
                <a:ahLst/>
                <a:cxnLst/>
                <a:rect l="l" t="t" r="r" b="b"/>
                <a:pathLst>
                  <a:path w="319227" h="242560" extrusionOk="0">
                    <a:moveTo>
                      <a:pt x="0" y="0"/>
                    </a:moveTo>
                    <a:lnTo>
                      <a:pt x="319227" y="0"/>
                    </a:lnTo>
                    <a:lnTo>
                      <a:pt x="319227" y="242560"/>
                    </a:lnTo>
                    <a:lnTo>
                      <a:pt x="0" y="242560"/>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5" name="Google Shape;3438;p180">
                <a:extLst>
                  <a:ext uri="{FF2B5EF4-FFF2-40B4-BE49-F238E27FC236}">
                    <a16:creationId xmlns:a16="http://schemas.microsoft.com/office/drawing/2014/main" id="{6CA1C1D4-ED3F-8C2D-A580-D940097E6076}"/>
                  </a:ext>
                </a:extLst>
              </p:cNvPr>
              <p:cNvSpPr/>
              <p:nvPr/>
            </p:nvSpPr>
            <p:spPr>
              <a:xfrm>
                <a:off x="8710804" y="4013313"/>
                <a:ext cx="81197" cy="80242"/>
              </a:xfrm>
              <a:custGeom>
                <a:avLst/>
                <a:gdLst/>
                <a:ahLst/>
                <a:cxnLst/>
                <a:rect l="l" t="t" r="r" b="b"/>
                <a:pathLst>
                  <a:path w="81197" h="80242" extrusionOk="0">
                    <a:moveTo>
                      <a:pt x="81198" y="40121"/>
                    </a:moveTo>
                    <a:cubicBezTo>
                      <a:pt x="81198" y="62320"/>
                      <a:pt x="62959" y="80242"/>
                      <a:pt x="40599" y="80242"/>
                    </a:cubicBezTo>
                    <a:cubicBezTo>
                      <a:pt x="18239" y="80242"/>
                      <a:pt x="0" y="62218"/>
                      <a:pt x="0" y="40121"/>
                    </a:cubicBezTo>
                    <a:cubicBezTo>
                      <a:pt x="0" y="18024"/>
                      <a:pt x="18239" y="0"/>
                      <a:pt x="40599" y="0"/>
                    </a:cubicBezTo>
                    <a:cubicBezTo>
                      <a:pt x="62959" y="0"/>
                      <a:pt x="81198" y="18024"/>
                      <a:pt x="81198" y="40121"/>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6" name="Google Shape;3439;p180">
                <a:extLst>
                  <a:ext uri="{FF2B5EF4-FFF2-40B4-BE49-F238E27FC236}">
                    <a16:creationId xmlns:a16="http://schemas.microsoft.com/office/drawing/2014/main" id="{41A1272C-4359-4B4F-700F-C0781BD69E1D}"/>
                  </a:ext>
                </a:extLst>
              </p:cNvPr>
              <p:cNvSpPr/>
              <p:nvPr/>
            </p:nvSpPr>
            <p:spPr>
              <a:xfrm>
                <a:off x="8751403" y="4093658"/>
                <a:ext cx="10304" cy="27086"/>
              </a:xfrm>
              <a:custGeom>
                <a:avLst/>
                <a:gdLst/>
                <a:ahLst/>
                <a:cxnLst/>
                <a:rect l="l" t="t" r="r" b="b"/>
                <a:pathLst>
                  <a:path w="10304" h="27086" extrusionOk="0">
                    <a:moveTo>
                      <a:pt x="0" y="0"/>
                    </a:moveTo>
                    <a:lnTo>
                      <a:pt x="0" y="27087"/>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27" name="Google Shape;3440;p180">
                <a:extLst>
                  <a:ext uri="{FF2B5EF4-FFF2-40B4-BE49-F238E27FC236}">
                    <a16:creationId xmlns:a16="http://schemas.microsoft.com/office/drawing/2014/main" id="{E8F85EE0-8027-7340-513E-AEC44C1E58C6}"/>
                  </a:ext>
                </a:extLst>
              </p:cNvPr>
              <p:cNvSpPr/>
              <p:nvPr/>
            </p:nvSpPr>
            <p:spPr>
              <a:xfrm>
                <a:off x="8639086" y="3792443"/>
                <a:ext cx="224530" cy="149181"/>
              </a:xfrm>
              <a:custGeom>
                <a:avLst/>
                <a:gdLst/>
                <a:ahLst/>
                <a:cxnLst/>
                <a:rect l="l" t="t" r="r" b="b"/>
                <a:pathLst>
                  <a:path w="224530" h="149181" extrusionOk="0">
                    <a:moveTo>
                      <a:pt x="0" y="149182"/>
                    </a:moveTo>
                    <a:lnTo>
                      <a:pt x="0" y="82686"/>
                    </a:lnTo>
                    <a:cubicBezTo>
                      <a:pt x="0" y="36965"/>
                      <a:pt x="37508" y="0"/>
                      <a:pt x="83671" y="0"/>
                    </a:cubicBezTo>
                    <a:lnTo>
                      <a:pt x="140860" y="0"/>
                    </a:lnTo>
                    <a:cubicBezTo>
                      <a:pt x="187126" y="0"/>
                      <a:pt x="224531" y="37066"/>
                      <a:pt x="224531" y="82686"/>
                    </a:cubicBezTo>
                    <a:lnTo>
                      <a:pt x="224531" y="82686"/>
                    </a:lnTo>
                    <a:lnTo>
                      <a:pt x="224531" y="147043"/>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28" name="Google Shape;3441;p180">
            <a:extLst>
              <a:ext uri="{FF2B5EF4-FFF2-40B4-BE49-F238E27FC236}">
                <a16:creationId xmlns:a16="http://schemas.microsoft.com/office/drawing/2014/main" id="{82C0BC65-C0D1-0AA2-FAEC-ED50E149DBFB}"/>
              </a:ext>
            </a:extLst>
          </p:cNvPr>
          <p:cNvGrpSpPr/>
          <p:nvPr/>
        </p:nvGrpSpPr>
        <p:grpSpPr>
          <a:xfrm>
            <a:off x="3313299" y="1592458"/>
            <a:ext cx="436879" cy="516039"/>
            <a:chOff x="6625803" y="3184915"/>
            <a:chExt cx="873757" cy="1032077"/>
          </a:xfrm>
        </p:grpSpPr>
        <p:sp>
          <p:nvSpPr>
            <p:cNvPr id="29" name="Google Shape;3442;p180">
              <a:extLst>
                <a:ext uri="{FF2B5EF4-FFF2-40B4-BE49-F238E27FC236}">
                  <a16:creationId xmlns:a16="http://schemas.microsoft.com/office/drawing/2014/main" id="{F96521C4-8996-0390-8458-1C3ACB095E6A}"/>
                </a:ext>
              </a:extLst>
            </p:cNvPr>
            <p:cNvSpPr/>
            <p:nvPr/>
          </p:nvSpPr>
          <p:spPr>
            <a:xfrm>
              <a:off x="6625803" y="3543939"/>
              <a:ext cx="873757" cy="673053"/>
            </a:xfrm>
            <a:custGeom>
              <a:avLst/>
              <a:gdLst/>
              <a:ahLst/>
              <a:cxnLst/>
              <a:rect l="l" t="t" r="r" b="b"/>
              <a:pathLst>
                <a:path w="873757" h="673053" extrusionOk="0">
                  <a:moveTo>
                    <a:pt x="873757" y="0"/>
                  </a:moveTo>
                  <a:lnTo>
                    <a:pt x="873757" y="0"/>
                  </a:lnTo>
                  <a:lnTo>
                    <a:pt x="0" y="0"/>
                  </a:lnTo>
                  <a:lnTo>
                    <a:pt x="0" y="673053"/>
                  </a:lnTo>
                  <a:lnTo>
                    <a:pt x="873757" y="673053"/>
                  </a:lnTo>
                  <a:lnTo>
                    <a:pt x="873757" y="86313"/>
                  </a:lnTo>
                  <a:lnTo>
                    <a:pt x="873757" y="3049"/>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0" name="Google Shape;3443;p180">
              <a:extLst>
                <a:ext uri="{FF2B5EF4-FFF2-40B4-BE49-F238E27FC236}">
                  <a16:creationId xmlns:a16="http://schemas.microsoft.com/office/drawing/2014/main" id="{B0226052-64AF-1C63-8B5D-8234CB1BFB0E}"/>
                </a:ext>
              </a:extLst>
            </p:cNvPr>
            <p:cNvSpPr/>
            <p:nvPr/>
          </p:nvSpPr>
          <p:spPr>
            <a:xfrm>
              <a:off x="6807106" y="3184915"/>
              <a:ext cx="511152" cy="359024"/>
            </a:xfrm>
            <a:custGeom>
              <a:avLst/>
              <a:gdLst/>
              <a:ahLst/>
              <a:cxnLst/>
              <a:rect l="l" t="t" r="r" b="b"/>
              <a:pathLst>
                <a:path w="511152" h="359024" extrusionOk="0">
                  <a:moveTo>
                    <a:pt x="0" y="304461"/>
                  </a:moveTo>
                  <a:lnTo>
                    <a:pt x="0" y="257573"/>
                  </a:lnTo>
                  <a:cubicBezTo>
                    <a:pt x="0" y="115329"/>
                    <a:pt x="114435" y="0"/>
                    <a:pt x="255576" y="0"/>
                  </a:cubicBezTo>
                  <a:lnTo>
                    <a:pt x="255576" y="0"/>
                  </a:lnTo>
                  <a:cubicBezTo>
                    <a:pt x="396717" y="0"/>
                    <a:pt x="511152" y="115329"/>
                    <a:pt x="511152" y="257573"/>
                  </a:cubicBezTo>
                  <a:lnTo>
                    <a:pt x="511152" y="359025"/>
                  </a:lnTo>
                  <a:lnTo>
                    <a:pt x="0" y="359025"/>
                  </a:lnTo>
                  <a:lnTo>
                    <a:pt x="0" y="30446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1" name="Google Shape;3444;p180">
              <a:extLst>
                <a:ext uri="{FF2B5EF4-FFF2-40B4-BE49-F238E27FC236}">
                  <a16:creationId xmlns:a16="http://schemas.microsoft.com/office/drawing/2014/main" id="{EA4E3289-EA9E-11B5-0B3C-6845070AFB71}"/>
                </a:ext>
              </a:extLst>
            </p:cNvPr>
            <p:cNvSpPr/>
            <p:nvPr/>
          </p:nvSpPr>
          <p:spPr>
            <a:xfrm>
              <a:off x="6932912" y="3311809"/>
              <a:ext cx="259540" cy="232186"/>
            </a:xfrm>
            <a:custGeom>
              <a:avLst/>
              <a:gdLst/>
              <a:ahLst/>
              <a:cxnLst/>
              <a:rect l="l" t="t" r="r" b="b"/>
              <a:pathLst>
                <a:path w="259540" h="232186" extrusionOk="0">
                  <a:moveTo>
                    <a:pt x="259540" y="232131"/>
                  </a:moveTo>
                  <a:lnTo>
                    <a:pt x="0" y="232131"/>
                  </a:lnTo>
                  <a:lnTo>
                    <a:pt x="0" y="130784"/>
                  </a:lnTo>
                  <a:cubicBezTo>
                    <a:pt x="0" y="58663"/>
                    <a:pt x="58209" y="0"/>
                    <a:pt x="129770" y="0"/>
                  </a:cubicBezTo>
                  <a:cubicBezTo>
                    <a:pt x="201331" y="0"/>
                    <a:pt x="259540" y="58663"/>
                    <a:pt x="259540" y="130784"/>
                  </a:cubicBezTo>
                  <a:lnTo>
                    <a:pt x="259540" y="157067"/>
                  </a:lnTo>
                  <a:cubicBezTo>
                    <a:pt x="259540" y="157067"/>
                    <a:pt x="257141" y="234549"/>
                    <a:pt x="259540" y="232131"/>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2" name="Google Shape;3445;p180">
              <a:extLst>
                <a:ext uri="{FF2B5EF4-FFF2-40B4-BE49-F238E27FC236}">
                  <a16:creationId xmlns:a16="http://schemas.microsoft.com/office/drawing/2014/main" id="{6FCB1ADA-4612-FDDF-C6C1-CF1957A41CFF}"/>
                </a:ext>
              </a:extLst>
            </p:cNvPr>
            <p:cNvSpPr/>
            <p:nvPr/>
          </p:nvSpPr>
          <p:spPr>
            <a:xfrm>
              <a:off x="6955653" y="3733282"/>
              <a:ext cx="214057" cy="294263"/>
            </a:xfrm>
            <a:custGeom>
              <a:avLst/>
              <a:gdLst/>
              <a:ahLst/>
              <a:cxnLst/>
              <a:rect l="l" t="t" r="r" b="b"/>
              <a:pathLst>
                <a:path w="214057" h="294263" extrusionOk="0">
                  <a:moveTo>
                    <a:pt x="159918" y="219830"/>
                  </a:moveTo>
                  <a:lnTo>
                    <a:pt x="159918" y="201537"/>
                  </a:lnTo>
                  <a:cubicBezTo>
                    <a:pt x="192256" y="182929"/>
                    <a:pt x="214058" y="148025"/>
                    <a:pt x="214058" y="107865"/>
                  </a:cubicBezTo>
                  <a:cubicBezTo>
                    <a:pt x="214058" y="48361"/>
                    <a:pt x="166177" y="0"/>
                    <a:pt x="107029" y="0"/>
                  </a:cubicBezTo>
                  <a:cubicBezTo>
                    <a:pt x="47881" y="0"/>
                    <a:pt x="0" y="48255"/>
                    <a:pt x="0" y="107865"/>
                  </a:cubicBezTo>
                  <a:cubicBezTo>
                    <a:pt x="0" y="148025"/>
                    <a:pt x="21802" y="182929"/>
                    <a:pt x="54140" y="201537"/>
                  </a:cubicBezTo>
                  <a:lnTo>
                    <a:pt x="54140" y="294264"/>
                  </a:lnTo>
                  <a:lnTo>
                    <a:pt x="159918" y="294264"/>
                  </a:lnTo>
                  <a:cubicBezTo>
                    <a:pt x="159918" y="294264"/>
                    <a:pt x="159918" y="212787"/>
                    <a:pt x="159918" y="219830"/>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3" name="Google Shape;3446;p180">
            <a:extLst>
              <a:ext uri="{FF2B5EF4-FFF2-40B4-BE49-F238E27FC236}">
                <a16:creationId xmlns:a16="http://schemas.microsoft.com/office/drawing/2014/main" id="{B8AA217F-617E-350B-16A7-2DC1602BADF1}"/>
              </a:ext>
            </a:extLst>
          </p:cNvPr>
          <p:cNvGrpSpPr/>
          <p:nvPr/>
        </p:nvGrpSpPr>
        <p:grpSpPr>
          <a:xfrm>
            <a:off x="5944042" y="1614932"/>
            <a:ext cx="421835" cy="528150"/>
            <a:chOff x="11887290" y="3229864"/>
            <a:chExt cx="843670" cy="1056300"/>
          </a:xfrm>
        </p:grpSpPr>
        <p:sp>
          <p:nvSpPr>
            <p:cNvPr id="34" name="Google Shape;3447;p180">
              <a:extLst>
                <a:ext uri="{FF2B5EF4-FFF2-40B4-BE49-F238E27FC236}">
                  <a16:creationId xmlns:a16="http://schemas.microsoft.com/office/drawing/2014/main" id="{03AEDF83-6590-3A0D-DDC0-346B208C3C7D}"/>
                </a:ext>
              </a:extLst>
            </p:cNvPr>
            <p:cNvSpPr/>
            <p:nvPr/>
          </p:nvSpPr>
          <p:spPr>
            <a:xfrm>
              <a:off x="12089809" y="3607216"/>
              <a:ext cx="438632" cy="322145"/>
            </a:xfrm>
            <a:custGeom>
              <a:avLst/>
              <a:gdLst/>
              <a:ahLst/>
              <a:cxnLst/>
              <a:rect l="l" t="t" r="r" b="b"/>
              <a:pathLst>
                <a:path w="438632" h="322145" extrusionOk="0">
                  <a:moveTo>
                    <a:pt x="380743" y="0"/>
                  </a:moveTo>
                  <a:lnTo>
                    <a:pt x="438633" y="57668"/>
                  </a:lnTo>
                  <a:lnTo>
                    <a:pt x="405038" y="91189"/>
                  </a:lnTo>
                  <a:lnTo>
                    <a:pt x="347148" y="148952"/>
                  </a:lnTo>
                  <a:lnTo>
                    <a:pt x="289353" y="206715"/>
                  </a:lnTo>
                  <a:lnTo>
                    <a:pt x="231464" y="264383"/>
                  </a:lnTo>
                  <a:lnTo>
                    <a:pt x="173574" y="322146"/>
                  </a:lnTo>
                  <a:lnTo>
                    <a:pt x="115684" y="264383"/>
                  </a:lnTo>
                  <a:lnTo>
                    <a:pt x="0" y="148952"/>
                  </a:lnTo>
                  <a:lnTo>
                    <a:pt x="57890" y="91189"/>
                  </a:lnTo>
                  <a:lnTo>
                    <a:pt x="173574" y="206715"/>
                  </a:lnTo>
                  <a:lnTo>
                    <a:pt x="231464" y="148952"/>
                  </a:lnTo>
                  <a:lnTo>
                    <a:pt x="289353" y="91189"/>
                  </a:lnTo>
                  <a:lnTo>
                    <a:pt x="330920" y="49714"/>
                  </a:lnTo>
                  <a:lnTo>
                    <a:pt x="380743" y="0"/>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5" name="Google Shape;3448;p180">
              <a:extLst>
                <a:ext uri="{FF2B5EF4-FFF2-40B4-BE49-F238E27FC236}">
                  <a16:creationId xmlns:a16="http://schemas.microsoft.com/office/drawing/2014/main" id="{7A0602A2-485B-BBF0-2C2D-235434170639}"/>
                </a:ext>
              </a:extLst>
            </p:cNvPr>
            <p:cNvSpPr/>
            <p:nvPr/>
          </p:nvSpPr>
          <p:spPr>
            <a:xfrm>
              <a:off x="11887290" y="3229864"/>
              <a:ext cx="843670" cy="1056300"/>
            </a:xfrm>
            <a:custGeom>
              <a:avLst/>
              <a:gdLst/>
              <a:ahLst/>
              <a:cxnLst/>
              <a:rect l="l" t="t" r="r" b="b"/>
              <a:pathLst>
                <a:path w="843670" h="1056300" extrusionOk="0">
                  <a:moveTo>
                    <a:pt x="707393" y="98007"/>
                  </a:moveTo>
                  <a:cubicBezTo>
                    <a:pt x="638684" y="98007"/>
                    <a:pt x="570356" y="83709"/>
                    <a:pt x="508290" y="54164"/>
                  </a:cubicBezTo>
                  <a:cubicBezTo>
                    <a:pt x="478586" y="40150"/>
                    <a:pt x="448123" y="22253"/>
                    <a:pt x="421835" y="0"/>
                  </a:cubicBezTo>
                  <a:cubicBezTo>
                    <a:pt x="395548" y="22253"/>
                    <a:pt x="365085" y="40150"/>
                    <a:pt x="335381" y="54164"/>
                  </a:cubicBezTo>
                  <a:cubicBezTo>
                    <a:pt x="273315" y="83709"/>
                    <a:pt x="204986" y="98007"/>
                    <a:pt x="136278" y="98007"/>
                  </a:cubicBezTo>
                  <a:lnTo>
                    <a:pt x="0" y="98007"/>
                  </a:lnTo>
                  <a:lnTo>
                    <a:pt x="0" y="608781"/>
                  </a:lnTo>
                  <a:cubicBezTo>
                    <a:pt x="0" y="698266"/>
                    <a:pt x="36252" y="784247"/>
                    <a:pt x="100690" y="846461"/>
                  </a:cubicBezTo>
                  <a:cubicBezTo>
                    <a:pt x="195306" y="937745"/>
                    <a:pt x="421835" y="1056300"/>
                    <a:pt x="421835" y="1056300"/>
                  </a:cubicBezTo>
                  <a:cubicBezTo>
                    <a:pt x="421835" y="1056300"/>
                    <a:pt x="648364" y="937745"/>
                    <a:pt x="742981" y="846461"/>
                  </a:cubicBezTo>
                  <a:cubicBezTo>
                    <a:pt x="807419" y="784247"/>
                    <a:pt x="843671" y="698171"/>
                    <a:pt x="843671" y="608781"/>
                  </a:cubicBezTo>
                  <a:lnTo>
                    <a:pt x="843671" y="98007"/>
                  </a:lnTo>
                  <a:lnTo>
                    <a:pt x="707488" y="98007"/>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 name="Google Shape;3449;p180">
              <a:extLst>
                <a:ext uri="{FF2B5EF4-FFF2-40B4-BE49-F238E27FC236}">
                  <a16:creationId xmlns:a16="http://schemas.microsoft.com/office/drawing/2014/main" id="{B96775EF-DA47-ED17-6ADA-F019CF24B6C2}"/>
                </a:ext>
              </a:extLst>
            </p:cNvPr>
            <p:cNvSpPr/>
            <p:nvPr/>
          </p:nvSpPr>
          <p:spPr>
            <a:xfrm>
              <a:off x="11997565" y="3363003"/>
              <a:ext cx="623215" cy="797977"/>
            </a:xfrm>
            <a:custGeom>
              <a:avLst/>
              <a:gdLst/>
              <a:ahLst/>
              <a:cxnLst/>
              <a:rect l="l" t="t" r="r" b="b"/>
              <a:pathLst>
                <a:path w="623215" h="797977" extrusionOk="0">
                  <a:moveTo>
                    <a:pt x="623216" y="74807"/>
                  </a:moveTo>
                  <a:lnTo>
                    <a:pt x="597213" y="74807"/>
                  </a:lnTo>
                  <a:cubicBezTo>
                    <a:pt x="510948" y="74807"/>
                    <a:pt x="425821" y="55964"/>
                    <a:pt x="351039" y="20454"/>
                  </a:cubicBezTo>
                  <a:cubicBezTo>
                    <a:pt x="337373" y="14015"/>
                    <a:pt x="324182" y="7102"/>
                    <a:pt x="311655" y="0"/>
                  </a:cubicBezTo>
                  <a:cubicBezTo>
                    <a:pt x="299128" y="7102"/>
                    <a:pt x="286032" y="13920"/>
                    <a:pt x="272556" y="20264"/>
                  </a:cubicBezTo>
                  <a:cubicBezTo>
                    <a:pt x="197584" y="55964"/>
                    <a:pt x="112268" y="74807"/>
                    <a:pt x="26003" y="74807"/>
                  </a:cubicBezTo>
                  <a:lnTo>
                    <a:pt x="0" y="74807"/>
                  </a:lnTo>
                  <a:lnTo>
                    <a:pt x="0" y="475643"/>
                  </a:lnTo>
                  <a:cubicBezTo>
                    <a:pt x="0" y="535299"/>
                    <a:pt x="24484" y="593157"/>
                    <a:pt x="67095" y="634348"/>
                  </a:cubicBezTo>
                  <a:cubicBezTo>
                    <a:pt x="126313" y="691448"/>
                    <a:pt x="261737" y="769854"/>
                    <a:pt x="311655" y="797978"/>
                  </a:cubicBezTo>
                  <a:cubicBezTo>
                    <a:pt x="361573" y="769949"/>
                    <a:pt x="496807" y="691638"/>
                    <a:pt x="556120" y="634443"/>
                  </a:cubicBezTo>
                  <a:cubicBezTo>
                    <a:pt x="598826" y="593252"/>
                    <a:pt x="623216" y="535394"/>
                    <a:pt x="623216" y="475738"/>
                  </a:cubicBezTo>
                  <a:lnTo>
                    <a:pt x="623216" y="79921"/>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 name="Google Shape;3450;p180">
            <a:extLst>
              <a:ext uri="{FF2B5EF4-FFF2-40B4-BE49-F238E27FC236}">
                <a16:creationId xmlns:a16="http://schemas.microsoft.com/office/drawing/2014/main" id="{97D4F1AE-B946-778A-2156-7D5BAB9EB5BD}"/>
              </a:ext>
            </a:extLst>
          </p:cNvPr>
          <p:cNvGrpSpPr/>
          <p:nvPr/>
        </p:nvGrpSpPr>
        <p:grpSpPr>
          <a:xfrm>
            <a:off x="2578392" y="1638872"/>
            <a:ext cx="392751" cy="477420"/>
            <a:chOff x="5155989" y="3277743"/>
            <a:chExt cx="785501" cy="954839"/>
          </a:xfrm>
        </p:grpSpPr>
        <p:sp>
          <p:nvSpPr>
            <p:cNvPr id="38" name="Google Shape;3451;p180">
              <a:extLst>
                <a:ext uri="{FF2B5EF4-FFF2-40B4-BE49-F238E27FC236}">
                  <a16:creationId xmlns:a16="http://schemas.microsoft.com/office/drawing/2014/main" id="{BD0E6DE6-25B2-6120-8C86-A7B7B01741AF}"/>
                </a:ext>
              </a:extLst>
            </p:cNvPr>
            <p:cNvSpPr/>
            <p:nvPr/>
          </p:nvSpPr>
          <p:spPr>
            <a:xfrm>
              <a:off x="5412021" y="3894590"/>
              <a:ext cx="109066" cy="302104"/>
            </a:xfrm>
            <a:custGeom>
              <a:avLst/>
              <a:gdLst/>
              <a:ahLst/>
              <a:cxnLst/>
              <a:rect l="l" t="t" r="r" b="b"/>
              <a:pathLst>
                <a:path w="109066" h="302104" extrusionOk="0">
                  <a:moveTo>
                    <a:pt x="109066" y="0"/>
                  </a:moveTo>
                  <a:cubicBezTo>
                    <a:pt x="95646" y="118677"/>
                    <a:pt x="57274" y="240013"/>
                    <a:pt x="0" y="302105"/>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9" name="Google Shape;3452;p180">
              <a:extLst>
                <a:ext uri="{FF2B5EF4-FFF2-40B4-BE49-F238E27FC236}">
                  <a16:creationId xmlns:a16="http://schemas.microsoft.com/office/drawing/2014/main" id="{D0B62F23-A349-8558-FCD4-A7E20E5F5483}"/>
                </a:ext>
              </a:extLst>
            </p:cNvPr>
            <p:cNvSpPr/>
            <p:nvPr/>
          </p:nvSpPr>
          <p:spPr>
            <a:xfrm>
              <a:off x="5506717" y="3608811"/>
              <a:ext cx="104014" cy="362491"/>
            </a:xfrm>
            <a:custGeom>
              <a:avLst/>
              <a:gdLst/>
              <a:ahLst/>
              <a:cxnLst/>
              <a:rect l="l" t="t" r="r" b="b"/>
              <a:pathLst>
                <a:path w="104014" h="362491" extrusionOk="0">
                  <a:moveTo>
                    <a:pt x="89034" y="362492"/>
                  </a:moveTo>
                  <a:cubicBezTo>
                    <a:pt x="108693" y="253214"/>
                    <a:pt x="109638" y="137290"/>
                    <a:pt x="88089" y="53362"/>
                  </a:cubicBezTo>
                  <a:cubicBezTo>
                    <a:pt x="87711" y="51653"/>
                    <a:pt x="87238" y="50039"/>
                    <a:pt x="86766" y="48330"/>
                  </a:cubicBezTo>
                  <a:cubicBezTo>
                    <a:pt x="85537" y="43393"/>
                    <a:pt x="82985" y="33709"/>
                    <a:pt x="82985" y="33709"/>
                  </a:cubicBezTo>
                  <a:cubicBezTo>
                    <a:pt x="78354" y="10923"/>
                    <a:pt x="56239" y="-3793"/>
                    <a:pt x="33556" y="859"/>
                  </a:cubicBezTo>
                  <a:cubicBezTo>
                    <a:pt x="10873" y="5511"/>
                    <a:pt x="-3776" y="27632"/>
                    <a:pt x="855" y="50418"/>
                  </a:cubicBezTo>
                  <a:cubicBezTo>
                    <a:pt x="855" y="50418"/>
                    <a:pt x="3596" y="60672"/>
                    <a:pt x="4919" y="65609"/>
                  </a:cubicBezTo>
                  <a:lnTo>
                    <a:pt x="4919" y="65609"/>
                  </a:lnTo>
                  <a:cubicBezTo>
                    <a:pt x="5391" y="67318"/>
                    <a:pt x="5769" y="68837"/>
                    <a:pt x="6242" y="70451"/>
                  </a:cubicBezTo>
                  <a:cubicBezTo>
                    <a:pt x="15410" y="106339"/>
                    <a:pt x="19757" y="149538"/>
                    <a:pt x="19663" y="195869"/>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0" name="Google Shape;3453;p180">
              <a:extLst>
                <a:ext uri="{FF2B5EF4-FFF2-40B4-BE49-F238E27FC236}">
                  <a16:creationId xmlns:a16="http://schemas.microsoft.com/office/drawing/2014/main" id="{3B186F2E-3197-124F-9695-C1CDF5081EA3}"/>
                </a:ext>
              </a:extLst>
            </p:cNvPr>
            <p:cNvSpPr/>
            <p:nvPr/>
          </p:nvSpPr>
          <p:spPr>
            <a:xfrm>
              <a:off x="5492356" y="4071657"/>
              <a:ext cx="79295" cy="160356"/>
            </a:xfrm>
            <a:custGeom>
              <a:avLst/>
              <a:gdLst/>
              <a:ahLst/>
              <a:cxnLst/>
              <a:rect l="l" t="t" r="r" b="b"/>
              <a:pathLst>
                <a:path w="79295" h="160356" extrusionOk="0">
                  <a:moveTo>
                    <a:pt x="0" y="160357"/>
                  </a:moveTo>
                  <a:cubicBezTo>
                    <a:pt x="32890" y="121051"/>
                    <a:pt x="59637" y="64370"/>
                    <a:pt x="79295"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1" name="Google Shape;3454;p180">
              <a:extLst>
                <a:ext uri="{FF2B5EF4-FFF2-40B4-BE49-F238E27FC236}">
                  <a16:creationId xmlns:a16="http://schemas.microsoft.com/office/drawing/2014/main" id="{384CD6DF-3577-076E-0492-9708552C89CE}"/>
                </a:ext>
              </a:extLst>
            </p:cNvPr>
            <p:cNvSpPr/>
            <p:nvPr/>
          </p:nvSpPr>
          <p:spPr>
            <a:xfrm>
              <a:off x="5319021" y="3747715"/>
              <a:ext cx="125000" cy="422965"/>
            </a:xfrm>
            <a:custGeom>
              <a:avLst/>
              <a:gdLst/>
              <a:ahLst/>
              <a:cxnLst/>
              <a:rect l="l" t="t" r="r" b="b"/>
              <a:pathLst>
                <a:path w="125000" h="422965" extrusionOk="0">
                  <a:moveTo>
                    <a:pt x="122298" y="0"/>
                  </a:moveTo>
                  <a:cubicBezTo>
                    <a:pt x="137325" y="138805"/>
                    <a:pt x="88746" y="349955"/>
                    <a:pt x="0" y="422966"/>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2" name="Google Shape;3455;p180">
              <a:extLst>
                <a:ext uri="{FF2B5EF4-FFF2-40B4-BE49-F238E27FC236}">
                  <a16:creationId xmlns:a16="http://schemas.microsoft.com/office/drawing/2014/main" id="{1761B8E1-61FF-0CB5-93E7-723BB8C5E38C}"/>
                </a:ext>
              </a:extLst>
            </p:cNvPr>
            <p:cNvSpPr/>
            <p:nvPr/>
          </p:nvSpPr>
          <p:spPr>
            <a:xfrm>
              <a:off x="5423268" y="3523720"/>
              <a:ext cx="245635" cy="117945"/>
            </a:xfrm>
            <a:custGeom>
              <a:avLst/>
              <a:gdLst/>
              <a:ahLst/>
              <a:cxnLst/>
              <a:rect l="l" t="t" r="r" b="b"/>
              <a:pathLst>
                <a:path w="245635" h="117945" extrusionOk="0">
                  <a:moveTo>
                    <a:pt x="245636" y="79494"/>
                  </a:moveTo>
                  <a:lnTo>
                    <a:pt x="245636" y="79494"/>
                  </a:lnTo>
                  <a:cubicBezTo>
                    <a:pt x="222764" y="23574"/>
                    <a:pt x="162938" y="-9846"/>
                    <a:pt x="101884" y="2591"/>
                  </a:cubicBezTo>
                  <a:cubicBezTo>
                    <a:pt x="44799" y="14364"/>
                    <a:pt x="4442" y="62500"/>
                    <a:pt x="0" y="117946"/>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3" name="Google Shape;3456;p180">
              <a:extLst>
                <a:ext uri="{FF2B5EF4-FFF2-40B4-BE49-F238E27FC236}">
                  <a16:creationId xmlns:a16="http://schemas.microsoft.com/office/drawing/2014/main" id="{D1D31755-3CC4-C135-E2B0-8BAC048C8BEE}"/>
                </a:ext>
              </a:extLst>
            </p:cNvPr>
            <p:cNvSpPr/>
            <p:nvPr/>
          </p:nvSpPr>
          <p:spPr>
            <a:xfrm>
              <a:off x="5600855" y="3711827"/>
              <a:ext cx="97415" cy="520755"/>
            </a:xfrm>
            <a:custGeom>
              <a:avLst/>
              <a:gdLst/>
              <a:ahLst/>
              <a:cxnLst/>
              <a:rect l="l" t="t" r="r" b="b"/>
              <a:pathLst>
                <a:path w="97415" h="520755" extrusionOk="0">
                  <a:moveTo>
                    <a:pt x="0" y="520755"/>
                  </a:moveTo>
                  <a:cubicBezTo>
                    <a:pt x="76649" y="403692"/>
                    <a:pt x="112091" y="169661"/>
                    <a:pt x="91771"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4" name="Google Shape;3457;p180">
              <a:extLst>
                <a:ext uri="{FF2B5EF4-FFF2-40B4-BE49-F238E27FC236}">
                  <a16:creationId xmlns:a16="http://schemas.microsoft.com/office/drawing/2014/main" id="{3713BADF-6B08-B00E-4C4A-7D1584944465}"/>
                </a:ext>
              </a:extLst>
            </p:cNvPr>
            <p:cNvSpPr/>
            <p:nvPr/>
          </p:nvSpPr>
          <p:spPr>
            <a:xfrm>
              <a:off x="5245869" y="3953549"/>
              <a:ext cx="95078" cy="167002"/>
            </a:xfrm>
            <a:custGeom>
              <a:avLst/>
              <a:gdLst/>
              <a:ahLst/>
              <a:cxnLst/>
              <a:rect l="l" t="t" r="r" b="b"/>
              <a:pathLst>
                <a:path w="95078" h="167002" extrusionOk="0">
                  <a:moveTo>
                    <a:pt x="95079" y="0"/>
                  </a:moveTo>
                  <a:cubicBezTo>
                    <a:pt x="75231" y="73580"/>
                    <a:pt x="42341" y="139564"/>
                    <a:pt x="0" y="167003"/>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5" name="Google Shape;3458;p180">
              <a:extLst>
                <a:ext uri="{FF2B5EF4-FFF2-40B4-BE49-F238E27FC236}">
                  <a16:creationId xmlns:a16="http://schemas.microsoft.com/office/drawing/2014/main" id="{03A92371-CD13-4111-9C86-A4E27184CE27}"/>
                </a:ext>
              </a:extLst>
            </p:cNvPr>
            <p:cNvSpPr/>
            <p:nvPr/>
          </p:nvSpPr>
          <p:spPr>
            <a:xfrm>
              <a:off x="5339625" y="3488904"/>
              <a:ext cx="77121" cy="353373"/>
            </a:xfrm>
            <a:custGeom>
              <a:avLst/>
              <a:gdLst/>
              <a:ahLst/>
              <a:cxnLst/>
              <a:rect l="l" t="t" r="r" b="b"/>
              <a:pathLst>
                <a:path w="77121" h="353373" extrusionOk="0">
                  <a:moveTo>
                    <a:pt x="77122" y="0"/>
                  </a:moveTo>
                  <a:cubicBezTo>
                    <a:pt x="29110" y="39401"/>
                    <a:pt x="-94" y="99119"/>
                    <a:pt x="0" y="163205"/>
                  </a:cubicBezTo>
                  <a:cubicBezTo>
                    <a:pt x="0" y="181244"/>
                    <a:pt x="3875" y="198998"/>
                    <a:pt x="9640" y="216087"/>
                  </a:cubicBezTo>
                  <a:cubicBezTo>
                    <a:pt x="11625" y="221974"/>
                    <a:pt x="13421" y="227955"/>
                    <a:pt x="14933" y="234126"/>
                  </a:cubicBezTo>
                  <a:cubicBezTo>
                    <a:pt x="23061" y="266027"/>
                    <a:pt x="24857" y="308181"/>
                    <a:pt x="20982" y="353373"/>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6" name="Google Shape;3459;p180">
              <a:extLst>
                <a:ext uri="{FF2B5EF4-FFF2-40B4-BE49-F238E27FC236}">
                  <a16:creationId xmlns:a16="http://schemas.microsoft.com/office/drawing/2014/main" id="{596B4EAD-7528-1140-ED1E-2B2017ABE175}"/>
                </a:ext>
              </a:extLst>
            </p:cNvPr>
            <p:cNvSpPr/>
            <p:nvPr/>
          </p:nvSpPr>
          <p:spPr>
            <a:xfrm>
              <a:off x="5507383" y="3441506"/>
              <a:ext cx="271342" cy="363174"/>
            </a:xfrm>
            <a:custGeom>
              <a:avLst/>
              <a:gdLst/>
              <a:ahLst/>
              <a:cxnLst/>
              <a:rect l="l" t="t" r="r" b="b"/>
              <a:pathLst>
                <a:path w="271342" h="363174" extrusionOk="0">
                  <a:moveTo>
                    <a:pt x="271343" y="363174"/>
                  </a:moveTo>
                  <a:cubicBezTo>
                    <a:pt x="270492" y="295101"/>
                    <a:pt x="263593" y="230636"/>
                    <a:pt x="250267" y="178607"/>
                  </a:cubicBezTo>
                  <a:cubicBezTo>
                    <a:pt x="249416" y="175190"/>
                    <a:pt x="248471" y="171867"/>
                    <a:pt x="247526" y="168544"/>
                  </a:cubicBezTo>
                  <a:lnTo>
                    <a:pt x="247526" y="168544"/>
                  </a:lnTo>
                  <a:cubicBezTo>
                    <a:pt x="244880" y="155632"/>
                    <a:pt x="241099" y="143194"/>
                    <a:pt x="236279" y="131421"/>
                  </a:cubicBezTo>
                  <a:cubicBezTo>
                    <a:pt x="236279" y="131421"/>
                    <a:pt x="236279" y="131231"/>
                    <a:pt x="236279" y="131231"/>
                  </a:cubicBezTo>
                  <a:cubicBezTo>
                    <a:pt x="198947" y="39043"/>
                    <a:pt x="100560" y="-16308"/>
                    <a:pt x="0" y="4294"/>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7" name="Google Shape;3460;p180">
              <a:extLst>
                <a:ext uri="{FF2B5EF4-FFF2-40B4-BE49-F238E27FC236}">
                  <a16:creationId xmlns:a16="http://schemas.microsoft.com/office/drawing/2014/main" id="{3C5EB984-636C-4526-A5F3-25667DB2EDB5}"/>
                </a:ext>
              </a:extLst>
            </p:cNvPr>
            <p:cNvSpPr/>
            <p:nvPr/>
          </p:nvSpPr>
          <p:spPr>
            <a:xfrm>
              <a:off x="5708126" y="3936270"/>
              <a:ext cx="65307" cy="270963"/>
            </a:xfrm>
            <a:custGeom>
              <a:avLst/>
              <a:gdLst/>
              <a:ahLst/>
              <a:cxnLst/>
              <a:rect l="l" t="t" r="r" b="b"/>
              <a:pathLst>
                <a:path w="65307" h="270963" extrusionOk="0">
                  <a:moveTo>
                    <a:pt x="0" y="270964"/>
                  </a:moveTo>
                  <a:cubicBezTo>
                    <a:pt x="33268" y="203935"/>
                    <a:pt x="55667" y="103961"/>
                    <a:pt x="65307"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8" name="Google Shape;3461;p180">
              <a:extLst>
                <a:ext uri="{FF2B5EF4-FFF2-40B4-BE49-F238E27FC236}">
                  <a16:creationId xmlns:a16="http://schemas.microsoft.com/office/drawing/2014/main" id="{F50BBECC-AAB6-DD93-2D9C-7047F4B4B92C}"/>
                </a:ext>
              </a:extLst>
            </p:cNvPr>
            <p:cNvSpPr/>
            <p:nvPr/>
          </p:nvSpPr>
          <p:spPr>
            <a:xfrm>
              <a:off x="5190202" y="3734044"/>
              <a:ext cx="94399" cy="330682"/>
            </a:xfrm>
            <a:custGeom>
              <a:avLst/>
              <a:gdLst/>
              <a:ahLst/>
              <a:cxnLst/>
              <a:rect l="l" t="t" r="r" b="b"/>
              <a:pathLst>
                <a:path w="94399" h="330682" extrusionOk="0">
                  <a:moveTo>
                    <a:pt x="85722" y="0"/>
                  </a:moveTo>
                  <a:cubicBezTo>
                    <a:pt x="86951" y="3513"/>
                    <a:pt x="88085" y="6931"/>
                    <a:pt x="88841" y="9874"/>
                  </a:cubicBezTo>
                  <a:cubicBezTo>
                    <a:pt x="109539" y="91144"/>
                    <a:pt x="70789" y="293180"/>
                    <a:pt x="0" y="330682"/>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49" name="Google Shape;3462;p180">
              <a:extLst>
                <a:ext uri="{FF2B5EF4-FFF2-40B4-BE49-F238E27FC236}">
                  <a16:creationId xmlns:a16="http://schemas.microsoft.com/office/drawing/2014/main" id="{BC1538F2-2B38-B46B-75C3-46B6E25A3EA6}"/>
                </a:ext>
              </a:extLst>
            </p:cNvPr>
            <p:cNvSpPr/>
            <p:nvPr/>
          </p:nvSpPr>
          <p:spPr>
            <a:xfrm>
              <a:off x="5260424" y="3360915"/>
              <a:ext cx="538054" cy="260433"/>
            </a:xfrm>
            <a:custGeom>
              <a:avLst/>
              <a:gdLst/>
              <a:ahLst/>
              <a:cxnLst/>
              <a:rect l="l" t="t" r="r" b="b"/>
              <a:pathLst>
                <a:path w="538054" h="260433" extrusionOk="0">
                  <a:moveTo>
                    <a:pt x="538055" y="140807"/>
                  </a:moveTo>
                  <a:cubicBezTo>
                    <a:pt x="476150" y="38175"/>
                    <a:pt x="354702" y="-19455"/>
                    <a:pt x="230892" y="5989"/>
                  </a:cubicBezTo>
                  <a:cubicBezTo>
                    <a:pt x="103868" y="32098"/>
                    <a:pt x="13326" y="137579"/>
                    <a:pt x="0" y="260433"/>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0" name="Google Shape;3463;p180">
              <a:extLst>
                <a:ext uri="{FF2B5EF4-FFF2-40B4-BE49-F238E27FC236}">
                  <a16:creationId xmlns:a16="http://schemas.microsoft.com/office/drawing/2014/main" id="{30665FB9-5709-518E-CFD0-6FE6217FD748}"/>
                </a:ext>
              </a:extLst>
            </p:cNvPr>
            <p:cNvSpPr/>
            <p:nvPr/>
          </p:nvSpPr>
          <p:spPr>
            <a:xfrm>
              <a:off x="5818326" y="3641760"/>
              <a:ext cx="40064" cy="505564"/>
            </a:xfrm>
            <a:custGeom>
              <a:avLst/>
              <a:gdLst/>
              <a:ahLst/>
              <a:cxnLst/>
              <a:rect l="l" t="t" r="r" b="b"/>
              <a:pathLst>
                <a:path w="40064" h="505564" extrusionOk="0">
                  <a:moveTo>
                    <a:pt x="0" y="505565"/>
                  </a:moveTo>
                  <a:cubicBezTo>
                    <a:pt x="41113" y="383470"/>
                    <a:pt x="51981" y="153331"/>
                    <a:pt x="26085"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1" name="Google Shape;3464;p180">
              <a:extLst>
                <a:ext uri="{FF2B5EF4-FFF2-40B4-BE49-F238E27FC236}">
                  <a16:creationId xmlns:a16="http://schemas.microsoft.com/office/drawing/2014/main" id="{AF2E91A1-89C9-3A38-FF86-3D4245611046}"/>
                </a:ext>
              </a:extLst>
            </p:cNvPr>
            <p:cNvSpPr/>
            <p:nvPr/>
          </p:nvSpPr>
          <p:spPr>
            <a:xfrm>
              <a:off x="5155989" y="3277743"/>
              <a:ext cx="536258" cy="693560"/>
            </a:xfrm>
            <a:custGeom>
              <a:avLst/>
              <a:gdLst/>
              <a:ahLst/>
              <a:cxnLst/>
              <a:rect l="l" t="t" r="r" b="b"/>
              <a:pathLst>
                <a:path w="536258" h="693560" extrusionOk="0">
                  <a:moveTo>
                    <a:pt x="536259" y="28208"/>
                  </a:moveTo>
                  <a:cubicBezTo>
                    <a:pt x="469912" y="770"/>
                    <a:pt x="395059" y="-7870"/>
                    <a:pt x="319544" y="7701"/>
                  </a:cubicBezTo>
                  <a:cubicBezTo>
                    <a:pt x="136286" y="45298"/>
                    <a:pt x="12003" y="211921"/>
                    <a:pt x="21454" y="394114"/>
                  </a:cubicBezTo>
                  <a:cubicBezTo>
                    <a:pt x="22872" y="420697"/>
                    <a:pt x="36103" y="444528"/>
                    <a:pt x="42719" y="470257"/>
                  </a:cubicBezTo>
                  <a:cubicBezTo>
                    <a:pt x="56234" y="522570"/>
                    <a:pt x="52548" y="643431"/>
                    <a:pt x="0" y="69356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2" name="Google Shape;3465;p180">
              <a:extLst>
                <a:ext uri="{FF2B5EF4-FFF2-40B4-BE49-F238E27FC236}">
                  <a16:creationId xmlns:a16="http://schemas.microsoft.com/office/drawing/2014/main" id="{14F9DE67-61B0-D65B-A970-152789BB34DE}"/>
                </a:ext>
              </a:extLst>
            </p:cNvPr>
            <p:cNvSpPr/>
            <p:nvPr/>
          </p:nvSpPr>
          <p:spPr>
            <a:xfrm>
              <a:off x="5798384" y="3372695"/>
              <a:ext cx="134679" cy="356316"/>
            </a:xfrm>
            <a:custGeom>
              <a:avLst/>
              <a:gdLst/>
              <a:ahLst/>
              <a:cxnLst/>
              <a:rect l="l" t="t" r="r" b="b"/>
              <a:pathLst>
                <a:path w="134679" h="356316" extrusionOk="0">
                  <a:moveTo>
                    <a:pt x="134679" y="356316"/>
                  </a:moveTo>
                  <a:cubicBezTo>
                    <a:pt x="127118" y="269635"/>
                    <a:pt x="117194" y="203460"/>
                    <a:pt x="117194" y="203460"/>
                  </a:cubicBezTo>
                  <a:cubicBezTo>
                    <a:pt x="100182" y="121620"/>
                    <a:pt x="57841" y="51648"/>
                    <a:pt x="0"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3" name="Google Shape;3466;p180">
              <a:extLst>
                <a:ext uri="{FF2B5EF4-FFF2-40B4-BE49-F238E27FC236}">
                  <a16:creationId xmlns:a16="http://schemas.microsoft.com/office/drawing/2014/main" id="{0923C3A4-3F92-092F-8707-FC786DB53441}"/>
                </a:ext>
              </a:extLst>
            </p:cNvPr>
            <p:cNvSpPr/>
            <p:nvPr/>
          </p:nvSpPr>
          <p:spPr>
            <a:xfrm>
              <a:off x="5932874" y="3842372"/>
              <a:ext cx="8616" cy="187699"/>
            </a:xfrm>
            <a:custGeom>
              <a:avLst/>
              <a:gdLst/>
              <a:ahLst/>
              <a:cxnLst/>
              <a:rect l="l" t="t" r="r" b="b"/>
              <a:pathLst>
                <a:path w="8616" h="187699" extrusionOk="0">
                  <a:moveTo>
                    <a:pt x="0" y="187700"/>
                  </a:moveTo>
                  <a:cubicBezTo>
                    <a:pt x="8884" y="134627"/>
                    <a:pt x="9924" y="66934"/>
                    <a:pt x="7466" y="0"/>
                  </a:cubicBez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54" name="Google Shape;3467;p180">
            <a:extLst>
              <a:ext uri="{FF2B5EF4-FFF2-40B4-BE49-F238E27FC236}">
                <a16:creationId xmlns:a16="http://schemas.microsoft.com/office/drawing/2014/main" id="{F2430601-A479-8640-97DB-C87C7F6AD9E3}"/>
              </a:ext>
            </a:extLst>
          </p:cNvPr>
          <p:cNvGrpSpPr/>
          <p:nvPr/>
        </p:nvGrpSpPr>
        <p:grpSpPr>
          <a:xfrm>
            <a:off x="5000646" y="1709146"/>
            <a:ext cx="599858" cy="368719"/>
            <a:chOff x="10000497" y="3418291"/>
            <a:chExt cx="1199715" cy="737437"/>
          </a:xfrm>
        </p:grpSpPr>
        <p:sp>
          <p:nvSpPr>
            <p:cNvPr id="55" name="Google Shape;3468;p180">
              <a:extLst>
                <a:ext uri="{FF2B5EF4-FFF2-40B4-BE49-F238E27FC236}">
                  <a16:creationId xmlns:a16="http://schemas.microsoft.com/office/drawing/2014/main" id="{D929A632-8100-AEE4-695D-A4996EDDDC93}"/>
                </a:ext>
              </a:extLst>
            </p:cNvPr>
            <p:cNvSpPr/>
            <p:nvPr/>
          </p:nvSpPr>
          <p:spPr>
            <a:xfrm>
              <a:off x="10120568" y="3418291"/>
              <a:ext cx="959673" cy="639413"/>
            </a:xfrm>
            <a:custGeom>
              <a:avLst/>
              <a:gdLst/>
              <a:ahLst/>
              <a:cxnLst/>
              <a:rect l="l" t="t" r="r" b="b"/>
              <a:pathLst>
                <a:path w="959673" h="639413" extrusionOk="0">
                  <a:moveTo>
                    <a:pt x="0" y="639413"/>
                  </a:moveTo>
                  <a:lnTo>
                    <a:pt x="4072" y="0"/>
                  </a:lnTo>
                  <a:lnTo>
                    <a:pt x="959673" y="5979"/>
                  </a:lnTo>
                  <a:lnTo>
                    <a:pt x="955502" y="626278"/>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6" name="Google Shape;3469;p180">
              <a:extLst>
                <a:ext uri="{FF2B5EF4-FFF2-40B4-BE49-F238E27FC236}">
                  <a16:creationId xmlns:a16="http://schemas.microsoft.com/office/drawing/2014/main" id="{D00F4B2F-DFC1-8527-7CBE-2CCB10742481}"/>
                </a:ext>
              </a:extLst>
            </p:cNvPr>
            <p:cNvSpPr/>
            <p:nvPr/>
          </p:nvSpPr>
          <p:spPr>
            <a:xfrm>
              <a:off x="10000497" y="4057704"/>
              <a:ext cx="1199715" cy="98024"/>
            </a:xfrm>
            <a:custGeom>
              <a:avLst/>
              <a:gdLst/>
              <a:ahLst/>
              <a:cxnLst/>
              <a:rect l="l" t="t" r="r" b="b"/>
              <a:pathLst>
                <a:path w="1199715" h="98024" extrusionOk="0">
                  <a:moveTo>
                    <a:pt x="734329" y="0"/>
                  </a:moveTo>
                  <a:lnTo>
                    <a:pt x="701655" y="28231"/>
                  </a:lnTo>
                  <a:lnTo>
                    <a:pt x="498061" y="28231"/>
                  </a:lnTo>
                  <a:lnTo>
                    <a:pt x="465386" y="0"/>
                  </a:lnTo>
                  <a:lnTo>
                    <a:pt x="0" y="0"/>
                  </a:lnTo>
                  <a:cubicBezTo>
                    <a:pt x="21353" y="58815"/>
                    <a:pt x="77862" y="98024"/>
                    <a:pt x="141125" y="98024"/>
                  </a:cubicBezTo>
                  <a:lnTo>
                    <a:pt x="1058590" y="98024"/>
                  </a:lnTo>
                  <a:cubicBezTo>
                    <a:pt x="1121853" y="98024"/>
                    <a:pt x="1178363" y="58815"/>
                    <a:pt x="1199716" y="0"/>
                  </a:cubicBezTo>
                  <a:lnTo>
                    <a:pt x="734329" y="0"/>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57" name="Google Shape;3470;p180">
              <a:extLst>
                <a:ext uri="{FF2B5EF4-FFF2-40B4-BE49-F238E27FC236}">
                  <a16:creationId xmlns:a16="http://schemas.microsoft.com/office/drawing/2014/main" id="{44450425-D782-11CA-9FFE-B269F9620D4F}"/>
                </a:ext>
              </a:extLst>
            </p:cNvPr>
            <p:cNvGrpSpPr/>
            <p:nvPr/>
          </p:nvGrpSpPr>
          <p:grpSpPr>
            <a:xfrm>
              <a:off x="10446517" y="3549448"/>
              <a:ext cx="307675" cy="377099"/>
              <a:chOff x="10446517" y="3549448"/>
              <a:chExt cx="307675" cy="377099"/>
            </a:xfrm>
          </p:grpSpPr>
          <p:sp>
            <p:nvSpPr>
              <p:cNvPr id="58" name="Google Shape;3471;p180">
                <a:extLst>
                  <a:ext uri="{FF2B5EF4-FFF2-40B4-BE49-F238E27FC236}">
                    <a16:creationId xmlns:a16="http://schemas.microsoft.com/office/drawing/2014/main" id="{FCD23460-9412-4275-9E71-9FE90C028CE7}"/>
                  </a:ext>
                </a:extLst>
              </p:cNvPr>
              <p:cNvSpPr/>
              <p:nvPr/>
            </p:nvSpPr>
            <p:spPr>
              <a:xfrm>
                <a:off x="10446517" y="3693053"/>
                <a:ext cx="307675" cy="233494"/>
              </a:xfrm>
              <a:custGeom>
                <a:avLst/>
                <a:gdLst/>
                <a:ahLst/>
                <a:cxnLst/>
                <a:rect l="l" t="t" r="r" b="b"/>
                <a:pathLst>
                  <a:path w="307675" h="233494" extrusionOk="0">
                    <a:moveTo>
                      <a:pt x="0" y="0"/>
                    </a:moveTo>
                    <a:lnTo>
                      <a:pt x="307675" y="0"/>
                    </a:lnTo>
                    <a:lnTo>
                      <a:pt x="307675" y="233494"/>
                    </a:lnTo>
                    <a:lnTo>
                      <a:pt x="0" y="233494"/>
                    </a:ln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59" name="Google Shape;3472;p180">
                <a:extLst>
                  <a:ext uri="{FF2B5EF4-FFF2-40B4-BE49-F238E27FC236}">
                    <a16:creationId xmlns:a16="http://schemas.microsoft.com/office/drawing/2014/main" id="{8D89D7AE-7472-1A56-5335-E0BAE460BC79}"/>
                  </a:ext>
                </a:extLst>
              </p:cNvPr>
              <p:cNvSpPr/>
              <p:nvPr/>
            </p:nvSpPr>
            <p:spPr>
              <a:xfrm>
                <a:off x="10561324" y="3762063"/>
                <a:ext cx="78259" cy="77243"/>
              </a:xfrm>
              <a:custGeom>
                <a:avLst/>
                <a:gdLst/>
                <a:ahLst/>
                <a:cxnLst/>
                <a:rect l="l" t="t" r="r" b="b"/>
                <a:pathLst>
                  <a:path w="78259" h="77243" extrusionOk="0">
                    <a:moveTo>
                      <a:pt x="78260" y="38622"/>
                    </a:moveTo>
                    <a:cubicBezTo>
                      <a:pt x="78260" y="59991"/>
                      <a:pt x="60681" y="77243"/>
                      <a:pt x="39130" y="77243"/>
                    </a:cubicBezTo>
                    <a:cubicBezTo>
                      <a:pt x="17579" y="77243"/>
                      <a:pt x="0" y="59893"/>
                      <a:pt x="0" y="38622"/>
                    </a:cubicBezTo>
                    <a:cubicBezTo>
                      <a:pt x="0" y="17350"/>
                      <a:pt x="17579" y="0"/>
                      <a:pt x="39130" y="0"/>
                    </a:cubicBezTo>
                    <a:cubicBezTo>
                      <a:pt x="60681" y="0"/>
                      <a:pt x="78260" y="17350"/>
                      <a:pt x="78260" y="38622"/>
                    </a:cubicBezTo>
                    <a:close/>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60" name="Google Shape;3473;p180">
                <a:extLst>
                  <a:ext uri="{FF2B5EF4-FFF2-40B4-BE49-F238E27FC236}">
                    <a16:creationId xmlns:a16="http://schemas.microsoft.com/office/drawing/2014/main" id="{3A1A8BD8-4F11-1655-9D28-66C1886D07B2}"/>
                  </a:ext>
                </a:extLst>
              </p:cNvPr>
              <p:cNvSpPr/>
              <p:nvPr/>
            </p:nvSpPr>
            <p:spPr>
              <a:xfrm>
                <a:off x="10600355" y="3839404"/>
                <a:ext cx="9931" cy="26074"/>
              </a:xfrm>
              <a:custGeom>
                <a:avLst/>
                <a:gdLst/>
                <a:ahLst/>
                <a:cxnLst/>
                <a:rect l="l" t="t" r="r" b="b"/>
                <a:pathLst>
                  <a:path w="9931" h="26074" extrusionOk="0">
                    <a:moveTo>
                      <a:pt x="0" y="0"/>
                    </a:moveTo>
                    <a:lnTo>
                      <a:pt x="0" y="26075"/>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61" name="Google Shape;3474;p180">
                <a:extLst>
                  <a:ext uri="{FF2B5EF4-FFF2-40B4-BE49-F238E27FC236}">
                    <a16:creationId xmlns:a16="http://schemas.microsoft.com/office/drawing/2014/main" id="{99CD76D2-0BF7-F1FF-2C20-09951F1EF746}"/>
                  </a:ext>
                </a:extLst>
              </p:cNvPr>
              <p:cNvSpPr/>
              <p:nvPr/>
            </p:nvSpPr>
            <p:spPr>
              <a:xfrm>
                <a:off x="10492102" y="3549448"/>
                <a:ext cx="216405" cy="143605"/>
              </a:xfrm>
              <a:custGeom>
                <a:avLst/>
                <a:gdLst/>
                <a:ahLst/>
                <a:cxnLst/>
                <a:rect l="l" t="t" r="r" b="b"/>
                <a:pathLst>
                  <a:path w="216405" h="143605" extrusionOk="0">
                    <a:moveTo>
                      <a:pt x="0" y="143606"/>
                    </a:moveTo>
                    <a:lnTo>
                      <a:pt x="0" y="79596"/>
                    </a:lnTo>
                    <a:cubicBezTo>
                      <a:pt x="0" y="35583"/>
                      <a:pt x="36150" y="0"/>
                      <a:pt x="80643" y="0"/>
                    </a:cubicBezTo>
                    <a:lnTo>
                      <a:pt x="135762" y="0"/>
                    </a:lnTo>
                    <a:cubicBezTo>
                      <a:pt x="180355" y="0"/>
                      <a:pt x="216406" y="35681"/>
                      <a:pt x="216406" y="79596"/>
                    </a:cubicBezTo>
                    <a:lnTo>
                      <a:pt x="216406" y="79596"/>
                    </a:lnTo>
                    <a:lnTo>
                      <a:pt x="216406" y="142037"/>
                    </a:lnTo>
                  </a:path>
                </a:pathLst>
              </a:custGeom>
              <a:noFill/>
              <a:ln w="38100" cap="sq"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62" name="Google Shape;3475;p180">
            <a:extLst>
              <a:ext uri="{FF2B5EF4-FFF2-40B4-BE49-F238E27FC236}">
                <a16:creationId xmlns:a16="http://schemas.microsoft.com/office/drawing/2014/main" id="{E8B163A4-A8EC-6D56-1544-BBC98C98A6EB}"/>
              </a:ext>
            </a:extLst>
          </p:cNvPr>
          <p:cNvGrpSpPr/>
          <p:nvPr/>
        </p:nvGrpSpPr>
        <p:grpSpPr>
          <a:xfrm>
            <a:off x="6706829" y="1773018"/>
            <a:ext cx="593067" cy="266574"/>
            <a:chOff x="13412864" y="3546036"/>
            <a:chExt cx="1186133" cy="533147"/>
          </a:xfrm>
        </p:grpSpPr>
        <p:sp>
          <p:nvSpPr>
            <p:cNvPr id="63" name="Google Shape;3476;p180">
              <a:extLst>
                <a:ext uri="{FF2B5EF4-FFF2-40B4-BE49-F238E27FC236}">
                  <a16:creationId xmlns:a16="http://schemas.microsoft.com/office/drawing/2014/main" id="{2E0CE6B6-C56E-D5B4-547C-DBCBEAA1EAAC}"/>
                </a:ext>
              </a:extLst>
            </p:cNvPr>
            <p:cNvSpPr/>
            <p:nvPr/>
          </p:nvSpPr>
          <p:spPr>
            <a:xfrm>
              <a:off x="13412864" y="3546036"/>
              <a:ext cx="1186133" cy="533147"/>
            </a:xfrm>
            <a:custGeom>
              <a:avLst/>
              <a:gdLst/>
              <a:ahLst/>
              <a:cxnLst/>
              <a:rect l="l" t="t" r="r" b="b"/>
              <a:pathLst>
                <a:path w="1186133" h="533147" extrusionOk="0">
                  <a:moveTo>
                    <a:pt x="0" y="0"/>
                  </a:moveTo>
                  <a:lnTo>
                    <a:pt x="1186134" y="0"/>
                  </a:lnTo>
                  <a:lnTo>
                    <a:pt x="1186134" y="533148"/>
                  </a:lnTo>
                  <a:lnTo>
                    <a:pt x="0" y="533148"/>
                  </a:ln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666" name="Google Shape;3477;p180">
              <a:extLst>
                <a:ext uri="{FF2B5EF4-FFF2-40B4-BE49-F238E27FC236}">
                  <a16:creationId xmlns:a16="http://schemas.microsoft.com/office/drawing/2014/main" id="{D713008D-C600-38FA-9835-A4BB7ED134CF}"/>
                </a:ext>
              </a:extLst>
            </p:cNvPr>
            <p:cNvGrpSpPr/>
            <p:nvPr/>
          </p:nvGrpSpPr>
          <p:grpSpPr>
            <a:xfrm>
              <a:off x="14083523" y="3712513"/>
              <a:ext cx="195628" cy="200192"/>
              <a:chOff x="14083523" y="3712513"/>
              <a:chExt cx="195628" cy="200192"/>
            </a:xfrm>
          </p:grpSpPr>
          <p:sp>
            <p:nvSpPr>
              <p:cNvPr id="3678" name="Google Shape;3478;p180">
                <a:extLst>
                  <a:ext uri="{FF2B5EF4-FFF2-40B4-BE49-F238E27FC236}">
                    <a16:creationId xmlns:a16="http://schemas.microsoft.com/office/drawing/2014/main" id="{748277F7-A7D7-B7F7-D943-5E8E767CE64B}"/>
                  </a:ext>
                </a:extLst>
              </p:cNvPr>
              <p:cNvSpPr/>
              <p:nvPr/>
            </p:nvSpPr>
            <p:spPr>
              <a:xfrm>
                <a:off x="14083523" y="3775394"/>
                <a:ext cx="195628" cy="58681"/>
              </a:xfrm>
              <a:custGeom>
                <a:avLst/>
                <a:gdLst/>
                <a:ahLst/>
                <a:cxnLst/>
                <a:rect l="l" t="t" r="r" b="b"/>
                <a:pathLst>
                  <a:path w="195628" h="58681" extrusionOk="0">
                    <a:moveTo>
                      <a:pt x="0" y="0"/>
                    </a:moveTo>
                    <a:lnTo>
                      <a:pt x="97872" y="58681"/>
                    </a:lnTo>
                    <a:lnTo>
                      <a:pt x="195628" y="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9" name="Google Shape;3479;p180">
                <a:extLst>
                  <a:ext uri="{FF2B5EF4-FFF2-40B4-BE49-F238E27FC236}">
                    <a16:creationId xmlns:a16="http://schemas.microsoft.com/office/drawing/2014/main" id="{BBDB1F3E-8B00-E4F3-3EB6-CD37068792D1}"/>
                  </a:ext>
                </a:extLst>
              </p:cNvPr>
              <p:cNvSpPr/>
              <p:nvPr/>
            </p:nvSpPr>
            <p:spPr>
              <a:xfrm>
                <a:off x="14103167" y="3830196"/>
                <a:ext cx="156456" cy="82509"/>
              </a:xfrm>
              <a:custGeom>
                <a:avLst/>
                <a:gdLst/>
                <a:ahLst/>
                <a:cxnLst/>
                <a:rect l="l" t="t" r="r" b="b"/>
                <a:pathLst>
                  <a:path w="156456" h="82509" extrusionOk="0">
                    <a:moveTo>
                      <a:pt x="156456" y="82510"/>
                    </a:moveTo>
                    <a:lnTo>
                      <a:pt x="88743" y="4812"/>
                    </a:lnTo>
                    <a:cubicBezTo>
                      <a:pt x="83197" y="-1604"/>
                      <a:pt x="73259" y="-1604"/>
                      <a:pt x="67713" y="4812"/>
                    </a:cubicBezTo>
                    <a:lnTo>
                      <a:pt x="0" y="8251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0" name="Google Shape;3480;p180">
                <a:extLst>
                  <a:ext uri="{FF2B5EF4-FFF2-40B4-BE49-F238E27FC236}">
                    <a16:creationId xmlns:a16="http://schemas.microsoft.com/office/drawing/2014/main" id="{6C8EC843-751E-37B0-F2E9-FBA01F2451C5}"/>
                  </a:ext>
                </a:extLst>
              </p:cNvPr>
              <p:cNvSpPr/>
              <p:nvPr/>
            </p:nvSpPr>
            <p:spPr>
              <a:xfrm>
                <a:off x="14181395" y="3712513"/>
                <a:ext cx="11555" cy="58447"/>
              </a:xfrm>
              <a:custGeom>
                <a:avLst/>
                <a:gdLst/>
                <a:ahLst/>
                <a:cxnLst/>
                <a:rect l="l" t="t" r="r" b="b"/>
                <a:pathLst>
                  <a:path w="11555" h="58447" extrusionOk="0">
                    <a:moveTo>
                      <a:pt x="0" y="58448"/>
                    </a:moveTo>
                    <a:lnTo>
                      <a:pt x="0"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67" name="Google Shape;3481;p180">
              <a:extLst>
                <a:ext uri="{FF2B5EF4-FFF2-40B4-BE49-F238E27FC236}">
                  <a16:creationId xmlns:a16="http://schemas.microsoft.com/office/drawing/2014/main" id="{1D0CCCDC-87B4-4DEE-CC15-D72A036D9A14}"/>
                </a:ext>
              </a:extLst>
            </p:cNvPr>
            <p:cNvGrpSpPr/>
            <p:nvPr/>
          </p:nvGrpSpPr>
          <p:grpSpPr>
            <a:xfrm>
              <a:off x="13822146" y="3712513"/>
              <a:ext cx="195628" cy="200192"/>
              <a:chOff x="13822146" y="3712513"/>
              <a:chExt cx="195628" cy="200192"/>
            </a:xfrm>
          </p:grpSpPr>
          <p:sp>
            <p:nvSpPr>
              <p:cNvPr id="3675" name="Google Shape;3482;p180">
                <a:extLst>
                  <a:ext uri="{FF2B5EF4-FFF2-40B4-BE49-F238E27FC236}">
                    <a16:creationId xmlns:a16="http://schemas.microsoft.com/office/drawing/2014/main" id="{166D531E-E1CB-E5C7-DBCD-A509DBE96DCD}"/>
                  </a:ext>
                </a:extLst>
              </p:cNvPr>
              <p:cNvSpPr/>
              <p:nvPr/>
            </p:nvSpPr>
            <p:spPr>
              <a:xfrm>
                <a:off x="13822146" y="3775394"/>
                <a:ext cx="195628" cy="58681"/>
              </a:xfrm>
              <a:custGeom>
                <a:avLst/>
                <a:gdLst/>
                <a:ahLst/>
                <a:cxnLst/>
                <a:rect l="l" t="t" r="r" b="b"/>
                <a:pathLst>
                  <a:path w="195628" h="58681" extrusionOk="0">
                    <a:moveTo>
                      <a:pt x="0" y="0"/>
                    </a:moveTo>
                    <a:lnTo>
                      <a:pt x="97756" y="58681"/>
                    </a:lnTo>
                    <a:lnTo>
                      <a:pt x="195628" y="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6" name="Google Shape;3483;p180">
                <a:extLst>
                  <a:ext uri="{FF2B5EF4-FFF2-40B4-BE49-F238E27FC236}">
                    <a16:creationId xmlns:a16="http://schemas.microsoft.com/office/drawing/2014/main" id="{8EBFD0EF-8F81-27E8-9438-206F699AB25A}"/>
                  </a:ext>
                </a:extLst>
              </p:cNvPr>
              <p:cNvSpPr/>
              <p:nvPr/>
            </p:nvSpPr>
            <p:spPr>
              <a:xfrm>
                <a:off x="13841674" y="3830196"/>
                <a:ext cx="156456" cy="82509"/>
              </a:xfrm>
              <a:custGeom>
                <a:avLst/>
                <a:gdLst/>
                <a:ahLst/>
                <a:cxnLst/>
                <a:rect l="l" t="t" r="r" b="b"/>
                <a:pathLst>
                  <a:path w="156456" h="82509" extrusionOk="0">
                    <a:moveTo>
                      <a:pt x="156456" y="82510"/>
                    </a:moveTo>
                    <a:lnTo>
                      <a:pt x="88743" y="4812"/>
                    </a:lnTo>
                    <a:cubicBezTo>
                      <a:pt x="83197" y="-1604"/>
                      <a:pt x="73259" y="-1604"/>
                      <a:pt x="67713" y="4812"/>
                    </a:cubicBezTo>
                    <a:lnTo>
                      <a:pt x="0" y="8251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7" name="Google Shape;3484;p180">
                <a:extLst>
                  <a:ext uri="{FF2B5EF4-FFF2-40B4-BE49-F238E27FC236}">
                    <a16:creationId xmlns:a16="http://schemas.microsoft.com/office/drawing/2014/main" id="{5CE194F2-B763-629A-DE77-004780D8CB5D}"/>
                  </a:ext>
                </a:extLst>
              </p:cNvPr>
              <p:cNvSpPr/>
              <p:nvPr/>
            </p:nvSpPr>
            <p:spPr>
              <a:xfrm>
                <a:off x="13919902" y="3712513"/>
                <a:ext cx="11555" cy="58447"/>
              </a:xfrm>
              <a:custGeom>
                <a:avLst/>
                <a:gdLst/>
                <a:ahLst/>
                <a:cxnLst/>
                <a:rect l="l" t="t" r="r" b="b"/>
                <a:pathLst>
                  <a:path w="11555" h="58447" extrusionOk="0">
                    <a:moveTo>
                      <a:pt x="0" y="58448"/>
                    </a:moveTo>
                    <a:lnTo>
                      <a:pt x="0"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68" name="Google Shape;3485;p180">
              <a:extLst>
                <a:ext uri="{FF2B5EF4-FFF2-40B4-BE49-F238E27FC236}">
                  <a16:creationId xmlns:a16="http://schemas.microsoft.com/office/drawing/2014/main" id="{09139754-42FB-847E-40DC-A7D9666C2B53}"/>
                </a:ext>
              </a:extLst>
            </p:cNvPr>
            <p:cNvGrpSpPr/>
            <p:nvPr/>
          </p:nvGrpSpPr>
          <p:grpSpPr>
            <a:xfrm>
              <a:off x="13560654" y="3712513"/>
              <a:ext cx="195628" cy="200192"/>
              <a:chOff x="13560654" y="3712513"/>
              <a:chExt cx="195628" cy="200192"/>
            </a:xfrm>
          </p:grpSpPr>
          <p:sp>
            <p:nvSpPr>
              <p:cNvPr id="3672" name="Google Shape;3486;p180">
                <a:extLst>
                  <a:ext uri="{FF2B5EF4-FFF2-40B4-BE49-F238E27FC236}">
                    <a16:creationId xmlns:a16="http://schemas.microsoft.com/office/drawing/2014/main" id="{05272AB3-65C8-B5A9-1F51-F1014B49E499}"/>
                  </a:ext>
                </a:extLst>
              </p:cNvPr>
              <p:cNvSpPr/>
              <p:nvPr/>
            </p:nvSpPr>
            <p:spPr>
              <a:xfrm>
                <a:off x="13560654" y="3775394"/>
                <a:ext cx="195628" cy="58681"/>
              </a:xfrm>
              <a:custGeom>
                <a:avLst/>
                <a:gdLst/>
                <a:ahLst/>
                <a:cxnLst/>
                <a:rect l="l" t="t" r="r" b="b"/>
                <a:pathLst>
                  <a:path w="195628" h="58681" extrusionOk="0">
                    <a:moveTo>
                      <a:pt x="0" y="0"/>
                    </a:moveTo>
                    <a:lnTo>
                      <a:pt x="97872" y="58681"/>
                    </a:lnTo>
                    <a:lnTo>
                      <a:pt x="195628" y="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3" name="Google Shape;3487;p180">
                <a:extLst>
                  <a:ext uri="{FF2B5EF4-FFF2-40B4-BE49-F238E27FC236}">
                    <a16:creationId xmlns:a16="http://schemas.microsoft.com/office/drawing/2014/main" id="{19DF38C5-FAAD-1C35-5AC4-1A08D9C91605}"/>
                  </a:ext>
                </a:extLst>
              </p:cNvPr>
              <p:cNvSpPr/>
              <p:nvPr/>
            </p:nvSpPr>
            <p:spPr>
              <a:xfrm>
                <a:off x="13580297" y="3830196"/>
                <a:ext cx="156456" cy="82509"/>
              </a:xfrm>
              <a:custGeom>
                <a:avLst/>
                <a:gdLst/>
                <a:ahLst/>
                <a:cxnLst/>
                <a:rect l="l" t="t" r="r" b="b"/>
                <a:pathLst>
                  <a:path w="156456" h="82509" extrusionOk="0">
                    <a:moveTo>
                      <a:pt x="156456" y="82510"/>
                    </a:moveTo>
                    <a:lnTo>
                      <a:pt x="88743" y="4812"/>
                    </a:lnTo>
                    <a:cubicBezTo>
                      <a:pt x="83197" y="-1604"/>
                      <a:pt x="73259" y="-1604"/>
                      <a:pt x="67713" y="4812"/>
                    </a:cubicBezTo>
                    <a:lnTo>
                      <a:pt x="0" y="82510"/>
                    </a:lnTo>
                  </a:path>
                </a:pathLst>
              </a:custGeom>
              <a:noFill/>
              <a:ln w="38100" cap="flat"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4" name="Google Shape;3488;p180">
                <a:extLst>
                  <a:ext uri="{FF2B5EF4-FFF2-40B4-BE49-F238E27FC236}">
                    <a16:creationId xmlns:a16="http://schemas.microsoft.com/office/drawing/2014/main" id="{C5C5D257-D68B-12D3-A400-FC3A13AECF27}"/>
                  </a:ext>
                </a:extLst>
              </p:cNvPr>
              <p:cNvSpPr/>
              <p:nvPr/>
            </p:nvSpPr>
            <p:spPr>
              <a:xfrm>
                <a:off x="13658526" y="3712513"/>
                <a:ext cx="11555" cy="58447"/>
              </a:xfrm>
              <a:custGeom>
                <a:avLst/>
                <a:gdLst/>
                <a:ahLst/>
                <a:cxnLst/>
                <a:rect l="l" t="t" r="r" b="b"/>
                <a:pathLst>
                  <a:path w="11555" h="58447" extrusionOk="0">
                    <a:moveTo>
                      <a:pt x="0" y="58448"/>
                    </a:moveTo>
                    <a:lnTo>
                      <a:pt x="0"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669" name="Google Shape;3489;p180">
              <a:extLst>
                <a:ext uri="{FF2B5EF4-FFF2-40B4-BE49-F238E27FC236}">
                  <a16:creationId xmlns:a16="http://schemas.microsoft.com/office/drawing/2014/main" id="{CB1AEA27-5E33-C1B1-6CF9-03699C6488C1}"/>
                </a:ext>
              </a:extLst>
            </p:cNvPr>
            <p:cNvSpPr/>
            <p:nvPr/>
          </p:nvSpPr>
          <p:spPr>
            <a:xfrm>
              <a:off x="14416542" y="3712513"/>
              <a:ext cx="11555" cy="190859"/>
            </a:xfrm>
            <a:custGeom>
              <a:avLst/>
              <a:gdLst/>
              <a:ahLst/>
              <a:cxnLst/>
              <a:rect l="l" t="t" r="r" b="b"/>
              <a:pathLst>
                <a:path w="11555" h="190859" extrusionOk="0">
                  <a:moveTo>
                    <a:pt x="0" y="0"/>
                  </a:moveTo>
                  <a:lnTo>
                    <a:pt x="0" y="19086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0" name="Google Shape;3490;p180">
              <a:extLst>
                <a:ext uri="{FF2B5EF4-FFF2-40B4-BE49-F238E27FC236}">
                  <a16:creationId xmlns:a16="http://schemas.microsoft.com/office/drawing/2014/main" id="{6EC0C702-FE9E-BC7E-1B29-1300D84BC74D}"/>
                </a:ext>
              </a:extLst>
            </p:cNvPr>
            <p:cNvSpPr/>
            <p:nvPr/>
          </p:nvSpPr>
          <p:spPr>
            <a:xfrm>
              <a:off x="14371130" y="3712513"/>
              <a:ext cx="90823" cy="11666"/>
            </a:xfrm>
            <a:custGeom>
              <a:avLst/>
              <a:gdLst/>
              <a:ahLst/>
              <a:cxnLst/>
              <a:rect l="l" t="t" r="r" b="b"/>
              <a:pathLst>
                <a:path w="90823" h="11666" extrusionOk="0">
                  <a:moveTo>
                    <a:pt x="0" y="0"/>
                  </a:moveTo>
                  <a:lnTo>
                    <a:pt x="90823"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71" name="Google Shape;3491;p180">
              <a:extLst>
                <a:ext uri="{FF2B5EF4-FFF2-40B4-BE49-F238E27FC236}">
                  <a16:creationId xmlns:a16="http://schemas.microsoft.com/office/drawing/2014/main" id="{31026CCC-C34A-136C-A8F5-710828A9307B}"/>
                </a:ext>
              </a:extLst>
            </p:cNvPr>
            <p:cNvSpPr/>
            <p:nvPr/>
          </p:nvSpPr>
          <p:spPr>
            <a:xfrm>
              <a:off x="14371130" y="3912706"/>
              <a:ext cx="90823" cy="11666"/>
            </a:xfrm>
            <a:custGeom>
              <a:avLst/>
              <a:gdLst/>
              <a:ahLst/>
              <a:cxnLst/>
              <a:rect l="l" t="t" r="r" b="b"/>
              <a:pathLst>
                <a:path w="90823" h="11666" extrusionOk="0">
                  <a:moveTo>
                    <a:pt x="0" y="0"/>
                  </a:moveTo>
                  <a:lnTo>
                    <a:pt x="90823"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81" name="Google Shape;3492;p180">
            <a:extLst>
              <a:ext uri="{FF2B5EF4-FFF2-40B4-BE49-F238E27FC236}">
                <a16:creationId xmlns:a16="http://schemas.microsoft.com/office/drawing/2014/main" id="{7BE8680B-88BA-1493-4E6D-135EA2679713}"/>
              </a:ext>
            </a:extLst>
          </p:cNvPr>
          <p:cNvGrpSpPr/>
          <p:nvPr/>
        </p:nvGrpSpPr>
        <p:grpSpPr>
          <a:xfrm>
            <a:off x="8846901" y="3259453"/>
            <a:ext cx="399868" cy="327956"/>
            <a:chOff x="17693007" y="6004993"/>
            <a:chExt cx="799735" cy="655912"/>
          </a:xfrm>
        </p:grpSpPr>
        <p:sp>
          <p:nvSpPr>
            <p:cNvPr id="3682" name="Google Shape;3493;p180">
              <a:extLst>
                <a:ext uri="{FF2B5EF4-FFF2-40B4-BE49-F238E27FC236}">
                  <a16:creationId xmlns:a16="http://schemas.microsoft.com/office/drawing/2014/main" id="{CE085C2C-23FD-04D7-3B41-576BE6A8DB02}"/>
                </a:ext>
              </a:extLst>
            </p:cNvPr>
            <p:cNvSpPr/>
            <p:nvPr/>
          </p:nvSpPr>
          <p:spPr>
            <a:xfrm>
              <a:off x="17693007" y="6004993"/>
              <a:ext cx="799735" cy="655912"/>
            </a:xfrm>
            <a:custGeom>
              <a:avLst/>
              <a:gdLst/>
              <a:ahLst/>
              <a:cxnLst/>
              <a:rect l="l" t="t" r="r" b="b"/>
              <a:pathLst>
                <a:path w="799735" h="655912" extrusionOk="0">
                  <a:moveTo>
                    <a:pt x="0" y="0"/>
                  </a:moveTo>
                  <a:lnTo>
                    <a:pt x="799736" y="0"/>
                  </a:lnTo>
                  <a:lnTo>
                    <a:pt x="799736" y="655912"/>
                  </a:lnTo>
                  <a:lnTo>
                    <a:pt x="0" y="655912"/>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3" name="Google Shape;3494;p180">
              <a:extLst>
                <a:ext uri="{FF2B5EF4-FFF2-40B4-BE49-F238E27FC236}">
                  <a16:creationId xmlns:a16="http://schemas.microsoft.com/office/drawing/2014/main" id="{673393F0-2BCB-EBC6-2686-52BC91E6DBF0}"/>
                </a:ext>
              </a:extLst>
            </p:cNvPr>
            <p:cNvSpPr/>
            <p:nvPr/>
          </p:nvSpPr>
          <p:spPr>
            <a:xfrm>
              <a:off x="17693007" y="6113783"/>
              <a:ext cx="790151" cy="10562"/>
            </a:xfrm>
            <a:custGeom>
              <a:avLst/>
              <a:gdLst/>
              <a:ahLst/>
              <a:cxnLst/>
              <a:rect l="l" t="t" r="r" b="b"/>
              <a:pathLst>
                <a:path w="790151" h="10562" extrusionOk="0">
                  <a:moveTo>
                    <a:pt x="0" y="0"/>
                  </a:moveTo>
                  <a:lnTo>
                    <a:pt x="79015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684" name="Google Shape;3495;p180">
            <a:extLst>
              <a:ext uri="{FF2B5EF4-FFF2-40B4-BE49-F238E27FC236}">
                <a16:creationId xmlns:a16="http://schemas.microsoft.com/office/drawing/2014/main" id="{D289A8DB-581A-EF9A-8324-959CCD5D1DBC}"/>
              </a:ext>
            </a:extLst>
          </p:cNvPr>
          <p:cNvGrpSpPr/>
          <p:nvPr/>
        </p:nvGrpSpPr>
        <p:grpSpPr>
          <a:xfrm>
            <a:off x="8980545" y="3392009"/>
            <a:ext cx="399868" cy="328484"/>
            <a:chOff x="17960296" y="6270104"/>
            <a:chExt cx="799735" cy="656968"/>
          </a:xfrm>
        </p:grpSpPr>
        <p:sp>
          <p:nvSpPr>
            <p:cNvPr id="3685" name="Google Shape;3496;p180">
              <a:extLst>
                <a:ext uri="{FF2B5EF4-FFF2-40B4-BE49-F238E27FC236}">
                  <a16:creationId xmlns:a16="http://schemas.microsoft.com/office/drawing/2014/main" id="{FCA9D1EF-B830-C187-B6F4-741B3181ADB6}"/>
                </a:ext>
              </a:extLst>
            </p:cNvPr>
            <p:cNvSpPr/>
            <p:nvPr/>
          </p:nvSpPr>
          <p:spPr>
            <a:xfrm>
              <a:off x="17960296" y="6270104"/>
              <a:ext cx="799735" cy="656968"/>
            </a:xfrm>
            <a:custGeom>
              <a:avLst/>
              <a:gdLst/>
              <a:ahLst/>
              <a:cxnLst/>
              <a:rect l="l" t="t" r="r" b="b"/>
              <a:pathLst>
                <a:path w="799735" h="656968" extrusionOk="0">
                  <a:moveTo>
                    <a:pt x="532447" y="0"/>
                  </a:moveTo>
                  <a:lnTo>
                    <a:pt x="799736" y="0"/>
                  </a:lnTo>
                  <a:lnTo>
                    <a:pt x="799736" y="656968"/>
                  </a:lnTo>
                  <a:lnTo>
                    <a:pt x="0" y="656968"/>
                  </a:lnTo>
                  <a:lnTo>
                    <a:pt x="0" y="39080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6" name="Google Shape;3497;p180">
              <a:extLst>
                <a:ext uri="{FF2B5EF4-FFF2-40B4-BE49-F238E27FC236}">
                  <a16:creationId xmlns:a16="http://schemas.microsoft.com/office/drawing/2014/main" id="{7E48F9D2-4D6C-FB8A-3EF1-1F865BC32A7F}"/>
                </a:ext>
              </a:extLst>
            </p:cNvPr>
            <p:cNvSpPr/>
            <p:nvPr/>
          </p:nvSpPr>
          <p:spPr>
            <a:xfrm>
              <a:off x="18492743" y="6378894"/>
              <a:ext cx="257704" cy="10562"/>
            </a:xfrm>
            <a:custGeom>
              <a:avLst/>
              <a:gdLst/>
              <a:ahLst/>
              <a:cxnLst/>
              <a:rect l="l" t="t" r="r" b="b"/>
              <a:pathLst>
                <a:path w="257704" h="10562" extrusionOk="0">
                  <a:moveTo>
                    <a:pt x="0" y="0"/>
                  </a:moveTo>
                  <a:lnTo>
                    <a:pt x="25770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687" name="Google Shape;3498;p180">
            <a:extLst>
              <a:ext uri="{FF2B5EF4-FFF2-40B4-BE49-F238E27FC236}">
                <a16:creationId xmlns:a16="http://schemas.microsoft.com/office/drawing/2014/main" id="{E02C5EE1-3E65-4B2D-CEFB-E3987ECB1D4D}"/>
              </a:ext>
            </a:extLst>
          </p:cNvPr>
          <p:cNvSpPr/>
          <p:nvPr/>
        </p:nvSpPr>
        <p:spPr>
          <a:xfrm>
            <a:off x="9158382" y="3281105"/>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254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8" name="Google Shape;3499;p180">
            <a:extLst>
              <a:ext uri="{FF2B5EF4-FFF2-40B4-BE49-F238E27FC236}">
                <a16:creationId xmlns:a16="http://schemas.microsoft.com/office/drawing/2014/main" id="{F1492BC9-B402-FC35-9193-CFA33646FF64}"/>
              </a:ext>
            </a:extLst>
          </p:cNvPr>
          <p:cNvSpPr/>
          <p:nvPr/>
        </p:nvSpPr>
        <p:spPr>
          <a:xfrm>
            <a:off x="9182875" y="3281105"/>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254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89" name="Google Shape;3500;p180">
            <a:extLst>
              <a:ext uri="{FF2B5EF4-FFF2-40B4-BE49-F238E27FC236}">
                <a16:creationId xmlns:a16="http://schemas.microsoft.com/office/drawing/2014/main" id="{BF46082B-ACF5-0C30-D7E8-4F795CE1C5EA}"/>
              </a:ext>
            </a:extLst>
          </p:cNvPr>
          <p:cNvSpPr/>
          <p:nvPr/>
        </p:nvSpPr>
        <p:spPr>
          <a:xfrm>
            <a:off x="9207900" y="3281105"/>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254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0" name="Google Shape;3501;p180">
            <a:extLst>
              <a:ext uri="{FF2B5EF4-FFF2-40B4-BE49-F238E27FC236}">
                <a16:creationId xmlns:a16="http://schemas.microsoft.com/office/drawing/2014/main" id="{11497D62-A8BB-B907-6BFE-41A1A7551D3D}"/>
              </a:ext>
            </a:extLst>
          </p:cNvPr>
          <p:cNvSpPr/>
          <p:nvPr/>
        </p:nvSpPr>
        <p:spPr>
          <a:xfrm>
            <a:off x="9293092" y="3414189"/>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1" name="Google Shape;3502;p180">
            <a:extLst>
              <a:ext uri="{FF2B5EF4-FFF2-40B4-BE49-F238E27FC236}">
                <a16:creationId xmlns:a16="http://schemas.microsoft.com/office/drawing/2014/main" id="{EAA3493A-BF70-CA4A-3B95-A8E776F31E1A}"/>
              </a:ext>
            </a:extLst>
          </p:cNvPr>
          <p:cNvSpPr/>
          <p:nvPr/>
        </p:nvSpPr>
        <p:spPr>
          <a:xfrm>
            <a:off x="9317584" y="3414189"/>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2" name="Google Shape;3503;p180">
            <a:extLst>
              <a:ext uri="{FF2B5EF4-FFF2-40B4-BE49-F238E27FC236}">
                <a16:creationId xmlns:a16="http://schemas.microsoft.com/office/drawing/2014/main" id="{FA8FF02F-2102-1CAF-DCE4-04164CED4B0F}"/>
              </a:ext>
            </a:extLst>
          </p:cNvPr>
          <p:cNvSpPr/>
          <p:nvPr/>
        </p:nvSpPr>
        <p:spPr>
          <a:xfrm>
            <a:off x="9342077" y="3414189"/>
            <a:ext cx="9584" cy="9506"/>
          </a:xfrm>
          <a:custGeom>
            <a:avLst/>
            <a:gdLst/>
            <a:ahLst/>
            <a:cxnLst/>
            <a:rect l="l" t="t" r="r" b="b"/>
            <a:pathLst>
              <a:path w="19168" h="19011" extrusionOk="0">
                <a:moveTo>
                  <a:pt x="19168" y="9506"/>
                </a:moveTo>
                <a:cubicBezTo>
                  <a:pt x="19168" y="14756"/>
                  <a:pt x="14877" y="19012"/>
                  <a:pt x="9584" y="19012"/>
                </a:cubicBezTo>
                <a:cubicBezTo>
                  <a:pt x="4291" y="19012"/>
                  <a:pt x="0" y="14756"/>
                  <a:pt x="0" y="9506"/>
                </a:cubicBezTo>
                <a:cubicBezTo>
                  <a:pt x="0" y="4256"/>
                  <a:pt x="4291" y="0"/>
                  <a:pt x="9584" y="0"/>
                </a:cubicBezTo>
                <a:cubicBezTo>
                  <a:pt x="14877" y="0"/>
                  <a:pt x="19168" y="4256"/>
                  <a:pt x="19168" y="9506"/>
                </a:cubicBezTo>
                <a:close/>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693" name="Google Shape;3504;p180">
            <a:extLst>
              <a:ext uri="{FF2B5EF4-FFF2-40B4-BE49-F238E27FC236}">
                <a16:creationId xmlns:a16="http://schemas.microsoft.com/office/drawing/2014/main" id="{F96419F5-DC2E-C799-9F7B-A565BAFDC0E2}"/>
              </a:ext>
            </a:extLst>
          </p:cNvPr>
          <p:cNvGrpSpPr/>
          <p:nvPr/>
        </p:nvGrpSpPr>
        <p:grpSpPr>
          <a:xfrm>
            <a:off x="4347496" y="3192376"/>
            <a:ext cx="553632" cy="547910"/>
            <a:chOff x="8694197" y="5870839"/>
            <a:chExt cx="1107264" cy="1095820"/>
          </a:xfrm>
        </p:grpSpPr>
        <p:sp>
          <p:nvSpPr>
            <p:cNvPr id="3694" name="Google Shape;3505;p180">
              <a:extLst>
                <a:ext uri="{FF2B5EF4-FFF2-40B4-BE49-F238E27FC236}">
                  <a16:creationId xmlns:a16="http://schemas.microsoft.com/office/drawing/2014/main" id="{1EB2EEDD-3C52-3743-9513-7DACF4E283B9}"/>
                </a:ext>
              </a:extLst>
            </p:cNvPr>
            <p:cNvSpPr/>
            <p:nvPr/>
          </p:nvSpPr>
          <p:spPr>
            <a:xfrm>
              <a:off x="8694197" y="5870839"/>
              <a:ext cx="1107264" cy="1095820"/>
            </a:xfrm>
            <a:custGeom>
              <a:avLst/>
              <a:gdLst/>
              <a:ahLst/>
              <a:cxnLst/>
              <a:rect l="l" t="t" r="r" b="b"/>
              <a:pathLst>
                <a:path w="1107264" h="1095820" extrusionOk="0">
                  <a:moveTo>
                    <a:pt x="1075983" y="456711"/>
                  </a:moveTo>
                  <a:lnTo>
                    <a:pt x="1034137" y="440966"/>
                  </a:lnTo>
                  <a:cubicBezTo>
                    <a:pt x="1020291" y="438103"/>
                    <a:pt x="1009112" y="427879"/>
                    <a:pt x="1005112" y="414281"/>
                  </a:cubicBezTo>
                  <a:cubicBezTo>
                    <a:pt x="995984" y="383813"/>
                    <a:pt x="983779" y="354674"/>
                    <a:pt x="968908" y="327172"/>
                  </a:cubicBezTo>
                  <a:cubicBezTo>
                    <a:pt x="962241" y="314698"/>
                    <a:pt x="962754" y="299566"/>
                    <a:pt x="970549" y="287809"/>
                  </a:cubicBezTo>
                  <a:lnTo>
                    <a:pt x="989010" y="247219"/>
                  </a:lnTo>
                  <a:cubicBezTo>
                    <a:pt x="997317" y="228713"/>
                    <a:pt x="993420" y="207038"/>
                    <a:pt x="979061" y="192724"/>
                  </a:cubicBezTo>
                  <a:lnTo>
                    <a:pt x="914242" y="128006"/>
                  </a:lnTo>
                  <a:cubicBezTo>
                    <a:pt x="899883" y="113692"/>
                    <a:pt x="878140" y="109705"/>
                    <a:pt x="859576" y="118088"/>
                  </a:cubicBezTo>
                  <a:lnTo>
                    <a:pt x="818859" y="136492"/>
                  </a:lnTo>
                  <a:cubicBezTo>
                    <a:pt x="806961" y="144262"/>
                    <a:pt x="791885" y="144773"/>
                    <a:pt x="779372" y="138128"/>
                  </a:cubicBezTo>
                  <a:cubicBezTo>
                    <a:pt x="751783" y="123303"/>
                    <a:pt x="722553" y="111136"/>
                    <a:pt x="691989" y="102037"/>
                  </a:cubicBezTo>
                  <a:cubicBezTo>
                    <a:pt x="678451" y="97947"/>
                    <a:pt x="668194" y="86905"/>
                    <a:pt x="665220" y="73102"/>
                  </a:cubicBezTo>
                  <a:lnTo>
                    <a:pt x="649528" y="31490"/>
                  </a:lnTo>
                  <a:cubicBezTo>
                    <a:pt x="642349" y="12576"/>
                    <a:pt x="624195" y="0"/>
                    <a:pt x="603785" y="0"/>
                  </a:cubicBezTo>
                  <a:lnTo>
                    <a:pt x="503787" y="0"/>
                  </a:lnTo>
                  <a:cubicBezTo>
                    <a:pt x="483479" y="0"/>
                    <a:pt x="465223" y="12576"/>
                    <a:pt x="458044" y="31490"/>
                  </a:cubicBezTo>
                  <a:lnTo>
                    <a:pt x="442352" y="73102"/>
                  </a:lnTo>
                  <a:cubicBezTo>
                    <a:pt x="439480" y="86905"/>
                    <a:pt x="429121" y="98049"/>
                    <a:pt x="415583" y="102037"/>
                  </a:cubicBezTo>
                  <a:cubicBezTo>
                    <a:pt x="385019" y="111136"/>
                    <a:pt x="355789" y="123303"/>
                    <a:pt x="328200" y="138128"/>
                  </a:cubicBezTo>
                  <a:cubicBezTo>
                    <a:pt x="315687" y="144876"/>
                    <a:pt x="300508" y="144262"/>
                    <a:pt x="288713" y="136492"/>
                  </a:cubicBezTo>
                  <a:lnTo>
                    <a:pt x="247996" y="118088"/>
                  </a:lnTo>
                  <a:cubicBezTo>
                    <a:pt x="229432" y="109807"/>
                    <a:pt x="207689" y="113692"/>
                    <a:pt x="193330" y="128006"/>
                  </a:cubicBezTo>
                  <a:lnTo>
                    <a:pt x="128511" y="192724"/>
                  </a:lnTo>
                  <a:cubicBezTo>
                    <a:pt x="114152" y="207038"/>
                    <a:pt x="110152" y="228816"/>
                    <a:pt x="118562" y="247219"/>
                  </a:cubicBezTo>
                  <a:lnTo>
                    <a:pt x="137023" y="287809"/>
                  </a:lnTo>
                  <a:cubicBezTo>
                    <a:pt x="144818" y="299669"/>
                    <a:pt x="145331" y="314698"/>
                    <a:pt x="138664" y="327172"/>
                  </a:cubicBezTo>
                  <a:cubicBezTo>
                    <a:pt x="123793" y="354674"/>
                    <a:pt x="111588" y="383813"/>
                    <a:pt x="102460" y="414281"/>
                  </a:cubicBezTo>
                  <a:cubicBezTo>
                    <a:pt x="98357" y="427879"/>
                    <a:pt x="87281" y="438103"/>
                    <a:pt x="73435" y="440966"/>
                  </a:cubicBezTo>
                  <a:lnTo>
                    <a:pt x="31589" y="456711"/>
                  </a:lnTo>
                  <a:cubicBezTo>
                    <a:pt x="12615" y="463868"/>
                    <a:pt x="0" y="481965"/>
                    <a:pt x="0" y="502311"/>
                  </a:cubicBezTo>
                  <a:lnTo>
                    <a:pt x="0" y="595350"/>
                  </a:lnTo>
                  <a:cubicBezTo>
                    <a:pt x="0" y="614674"/>
                    <a:pt x="12000" y="631952"/>
                    <a:pt x="30153" y="638802"/>
                  </a:cubicBezTo>
                  <a:lnTo>
                    <a:pt x="73537" y="655059"/>
                  </a:lnTo>
                  <a:cubicBezTo>
                    <a:pt x="87383" y="657922"/>
                    <a:pt x="98563" y="668146"/>
                    <a:pt x="102562" y="681641"/>
                  </a:cubicBezTo>
                  <a:cubicBezTo>
                    <a:pt x="111691" y="712007"/>
                    <a:pt x="123895" y="741146"/>
                    <a:pt x="138767" y="768546"/>
                  </a:cubicBezTo>
                  <a:cubicBezTo>
                    <a:pt x="145536" y="781020"/>
                    <a:pt x="144921" y="796049"/>
                    <a:pt x="137126" y="807909"/>
                  </a:cubicBezTo>
                  <a:lnTo>
                    <a:pt x="117947" y="850033"/>
                  </a:lnTo>
                  <a:cubicBezTo>
                    <a:pt x="109947" y="867618"/>
                    <a:pt x="113742" y="888373"/>
                    <a:pt x="127383" y="901971"/>
                  </a:cubicBezTo>
                  <a:lnTo>
                    <a:pt x="193330" y="967712"/>
                  </a:lnTo>
                  <a:cubicBezTo>
                    <a:pt x="207689" y="982026"/>
                    <a:pt x="229535" y="986013"/>
                    <a:pt x="247996" y="977629"/>
                  </a:cubicBezTo>
                  <a:lnTo>
                    <a:pt x="288918" y="959124"/>
                  </a:lnTo>
                  <a:cubicBezTo>
                    <a:pt x="300816" y="951353"/>
                    <a:pt x="315892" y="950842"/>
                    <a:pt x="328405" y="957488"/>
                  </a:cubicBezTo>
                  <a:cubicBezTo>
                    <a:pt x="355892" y="972313"/>
                    <a:pt x="385019" y="984377"/>
                    <a:pt x="415481" y="993477"/>
                  </a:cubicBezTo>
                  <a:cubicBezTo>
                    <a:pt x="429019" y="997566"/>
                    <a:pt x="439275" y="1008608"/>
                    <a:pt x="442249" y="1022411"/>
                  </a:cubicBezTo>
                  <a:lnTo>
                    <a:pt x="458044" y="1064330"/>
                  </a:lnTo>
                  <a:cubicBezTo>
                    <a:pt x="465223" y="1083245"/>
                    <a:pt x="483377" y="1095820"/>
                    <a:pt x="503787" y="1095820"/>
                  </a:cubicBezTo>
                  <a:lnTo>
                    <a:pt x="603478" y="1095820"/>
                  </a:lnTo>
                  <a:cubicBezTo>
                    <a:pt x="623785" y="1095820"/>
                    <a:pt x="642041" y="1083245"/>
                    <a:pt x="649220" y="1064330"/>
                  </a:cubicBezTo>
                  <a:lnTo>
                    <a:pt x="665015" y="1022411"/>
                  </a:lnTo>
                  <a:cubicBezTo>
                    <a:pt x="667887" y="1008608"/>
                    <a:pt x="678143" y="997464"/>
                    <a:pt x="691784" y="993477"/>
                  </a:cubicBezTo>
                  <a:cubicBezTo>
                    <a:pt x="722245" y="984377"/>
                    <a:pt x="751373" y="972313"/>
                    <a:pt x="778859" y="957488"/>
                  </a:cubicBezTo>
                  <a:cubicBezTo>
                    <a:pt x="791372" y="950842"/>
                    <a:pt x="806551" y="951353"/>
                    <a:pt x="818346" y="959124"/>
                  </a:cubicBezTo>
                  <a:lnTo>
                    <a:pt x="859268" y="977629"/>
                  </a:lnTo>
                  <a:cubicBezTo>
                    <a:pt x="877832" y="986013"/>
                    <a:pt x="899575" y="982026"/>
                    <a:pt x="913934" y="967712"/>
                  </a:cubicBezTo>
                  <a:lnTo>
                    <a:pt x="979882" y="901971"/>
                  </a:lnTo>
                  <a:cubicBezTo>
                    <a:pt x="993625" y="888271"/>
                    <a:pt x="997317" y="867618"/>
                    <a:pt x="989318" y="850033"/>
                  </a:cubicBezTo>
                  <a:lnTo>
                    <a:pt x="970138" y="807909"/>
                  </a:lnTo>
                  <a:cubicBezTo>
                    <a:pt x="962344" y="796049"/>
                    <a:pt x="961831" y="780918"/>
                    <a:pt x="968497" y="768546"/>
                  </a:cubicBezTo>
                  <a:cubicBezTo>
                    <a:pt x="983369" y="741146"/>
                    <a:pt x="995574" y="712007"/>
                    <a:pt x="1004702" y="681641"/>
                  </a:cubicBezTo>
                  <a:cubicBezTo>
                    <a:pt x="1008804" y="668146"/>
                    <a:pt x="1019881" y="657922"/>
                    <a:pt x="1033727" y="655059"/>
                  </a:cubicBezTo>
                  <a:lnTo>
                    <a:pt x="1077111" y="638802"/>
                  </a:lnTo>
                  <a:cubicBezTo>
                    <a:pt x="1095264" y="631952"/>
                    <a:pt x="1107264" y="614674"/>
                    <a:pt x="1107264" y="595350"/>
                  </a:cubicBezTo>
                  <a:lnTo>
                    <a:pt x="1107264" y="502311"/>
                  </a:lnTo>
                  <a:cubicBezTo>
                    <a:pt x="1107264" y="482067"/>
                    <a:pt x="1094649" y="463868"/>
                    <a:pt x="1075675" y="456711"/>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5" name="Google Shape;3506;p180">
              <a:extLst>
                <a:ext uri="{FF2B5EF4-FFF2-40B4-BE49-F238E27FC236}">
                  <a16:creationId xmlns:a16="http://schemas.microsoft.com/office/drawing/2014/main" id="{5A06C808-C352-F719-39C5-AC1FBA4A452C}"/>
                </a:ext>
              </a:extLst>
            </p:cNvPr>
            <p:cNvSpPr/>
            <p:nvPr/>
          </p:nvSpPr>
          <p:spPr>
            <a:xfrm>
              <a:off x="8884655" y="6056611"/>
              <a:ext cx="726552" cy="724275"/>
            </a:xfrm>
            <a:custGeom>
              <a:avLst/>
              <a:gdLst/>
              <a:ahLst/>
              <a:cxnLst/>
              <a:rect l="l" t="t" r="r" b="b"/>
              <a:pathLst>
                <a:path w="726552" h="724275" extrusionOk="0">
                  <a:moveTo>
                    <a:pt x="726552" y="362138"/>
                  </a:moveTo>
                  <a:cubicBezTo>
                    <a:pt x="726552" y="562141"/>
                    <a:pt x="563908" y="724276"/>
                    <a:pt x="363276" y="724276"/>
                  </a:cubicBezTo>
                  <a:cubicBezTo>
                    <a:pt x="162644" y="724276"/>
                    <a:pt x="0" y="562141"/>
                    <a:pt x="0" y="362138"/>
                  </a:cubicBezTo>
                  <a:cubicBezTo>
                    <a:pt x="0" y="162135"/>
                    <a:pt x="162644" y="0"/>
                    <a:pt x="363276" y="0"/>
                  </a:cubicBezTo>
                  <a:cubicBezTo>
                    <a:pt x="563908" y="0"/>
                    <a:pt x="726552" y="162135"/>
                    <a:pt x="726552" y="36213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6" name="Google Shape;3507;p180">
              <a:extLst>
                <a:ext uri="{FF2B5EF4-FFF2-40B4-BE49-F238E27FC236}">
                  <a16:creationId xmlns:a16="http://schemas.microsoft.com/office/drawing/2014/main" id="{D726D66B-E7EA-98E1-8DAB-3761C8C5700F}"/>
                </a:ext>
              </a:extLst>
            </p:cNvPr>
            <p:cNvSpPr/>
            <p:nvPr/>
          </p:nvSpPr>
          <p:spPr>
            <a:xfrm>
              <a:off x="9041781" y="6056611"/>
              <a:ext cx="412301" cy="724275"/>
            </a:xfrm>
            <a:custGeom>
              <a:avLst/>
              <a:gdLst/>
              <a:ahLst/>
              <a:cxnLst/>
              <a:rect l="l" t="t" r="r" b="b"/>
              <a:pathLst>
                <a:path w="412301" h="724275" extrusionOk="0">
                  <a:moveTo>
                    <a:pt x="412301" y="362138"/>
                  </a:moveTo>
                  <a:cubicBezTo>
                    <a:pt x="412301" y="562141"/>
                    <a:pt x="320004" y="724276"/>
                    <a:pt x="206151" y="724276"/>
                  </a:cubicBezTo>
                  <a:cubicBezTo>
                    <a:pt x="92297" y="724276"/>
                    <a:pt x="0" y="562141"/>
                    <a:pt x="0" y="362138"/>
                  </a:cubicBezTo>
                  <a:cubicBezTo>
                    <a:pt x="0" y="162135"/>
                    <a:pt x="92297" y="0"/>
                    <a:pt x="206151" y="0"/>
                  </a:cubicBezTo>
                  <a:cubicBezTo>
                    <a:pt x="320004" y="0"/>
                    <a:pt x="412301" y="162135"/>
                    <a:pt x="412301" y="36213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7" name="Google Shape;3508;p180">
              <a:extLst>
                <a:ext uri="{FF2B5EF4-FFF2-40B4-BE49-F238E27FC236}">
                  <a16:creationId xmlns:a16="http://schemas.microsoft.com/office/drawing/2014/main" id="{01FB01FF-D8AE-E470-6B4D-BA78E08A8E33}"/>
                </a:ext>
              </a:extLst>
            </p:cNvPr>
            <p:cNvSpPr/>
            <p:nvPr/>
          </p:nvSpPr>
          <p:spPr>
            <a:xfrm>
              <a:off x="9247932" y="6059576"/>
              <a:ext cx="10256" cy="718345"/>
            </a:xfrm>
            <a:custGeom>
              <a:avLst/>
              <a:gdLst/>
              <a:ahLst/>
              <a:cxnLst/>
              <a:rect l="l" t="t" r="r" b="b"/>
              <a:pathLst>
                <a:path w="10256" h="718345" extrusionOk="0">
                  <a:moveTo>
                    <a:pt x="0" y="0"/>
                  </a:moveTo>
                  <a:lnTo>
                    <a:pt x="0" y="71834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8" name="Google Shape;3509;p180">
              <a:extLst>
                <a:ext uri="{FF2B5EF4-FFF2-40B4-BE49-F238E27FC236}">
                  <a16:creationId xmlns:a16="http://schemas.microsoft.com/office/drawing/2014/main" id="{0C519BBC-8C9E-3D2C-69F4-C1699E6B4515}"/>
                </a:ext>
              </a:extLst>
            </p:cNvPr>
            <p:cNvSpPr/>
            <p:nvPr/>
          </p:nvSpPr>
          <p:spPr>
            <a:xfrm>
              <a:off x="8914501" y="6274794"/>
              <a:ext cx="666553" cy="10224"/>
            </a:xfrm>
            <a:custGeom>
              <a:avLst/>
              <a:gdLst/>
              <a:ahLst/>
              <a:cxnLst/>
              <a:rect l="l" t="t" r="r" b="b"/>
              <a:pathLst>
                <a:path w="666553" h="10224" extrusionOk="0">
                  <a:moveTo>
                    <a:pt x="0" y="0"/>
                  </a:moveTo>
                  <a:lnTo>
                    <a:pt x="66655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699" name="Google Shape;3510;p180">
              <a:extLst>
                <a:ext uri="{FF2B5EF4-FFF2-40B4-BE49-F238E27FC236}">
                  <a16:creationId xmlns:a16="http://schemas.microsoft.com/office/drawing/2014/main" id="{E33A6A28-E34B-3CB2-49F8-A54A9456669A}"/>
                </a:ext>
              </a:extLst>
            </p:cNvPr>
            <p:cNvSpPr/>
            <p:nvPr/>
          </p:nvSpPr>
          <p:spPr>
            <a:xfrm>
              <a:off x="8914501" y="6548391"/>
              <a:ext cx="666553" cy="10224"/>
            </a:xfrm>
            <a:custGeom>
              <a:avLst/>
              <a:gdLst/>
              <a:ahLst/>
              <a:cxnLst/>
              <a:rect l="l" t="t" r="r" b="b"/>
              <a:pathLst>
                <a:path w="666553" h="10224" extrusionOk="0">
                  <a:moveTo>
                    <a:pt x="0" y="0"/>
                  </a:moveTo>
                  <a:lnTo>
                    <a:pt x="66655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00" name="Google Shape;3511;p180">
            <a:extLst>
              <a:ext uri="{FF2B5EF4-FFF2-40B4-BE49-F238E27FC236}">
                <a16:creationId xmlns:a16="http://schemas.microsoft.com/office/drawing/2014/main" id="{31340B5C-CEBA-4934-DEE0-85B027AAFD85}"/>
              </a:ext>
            </a:extLst>
          </p:cNvPr>
          <p:cNvGrpSpPr/>
          <p:nvPr/>
        </p:nvGrpSpPr>
        <p:grpSpPr>
          <a:xfrm>
            <a:off x="3498944" y="3228220"/>
            <a:ext cx="512980" cy="475900"/>
            <a:chOff x="6997093" y="5942526"/>
            <a:chExt cx="1025960" cy="951799"/>
          </a:xfrm>
        </p:grpSpPr>
        <p:grpSp>
          <p:nvGrpSpPr>
            <p:cNvPr id="3701" name="Google Shape;3512;p180">
              <a:extLst>
                <a:ext uri="{FF2B5EF4-FFF2-40B4-BE49-F238E27FC236}">
                  <a16:creationId xmlns:a16="http://schemas.microsoft.com/office/drawing/2014/main" id="{7FB2AC19-DD1A-A956-D042-D827EB3D59C3}"/>
                </a:ext>
              </a:extLst>
            </p:cNvPr>
            <p:cNvGrpSpPr/>
            <p:nvPr/>
          </p:nvGrpSpPr>
          <p:grpSpPr>
            <a:xfrm>
              <a:off x="6997093" y="5942526"/>
              <a:ext cx="1025960" cy="951799"/>
              <a:chOff x="6997093" y="5942526"/>
              <a:chExt cx="1025960" cy="951799"/>
            </a:xfrm>
          </p:grpSpPr>
          <p:sp>
            <p:nvSpPr>
              <p:cNvPr id="3710" name="Google Shape;3513;p180">
                <a:extLst>
                  <a:ext uri="{FF2B5EF4-FFF2-40B4-BE49-F238E27FC236}">
                    <a16:creationId xmlns:a16="http://schemas.microsoft.com/office/drawing/2014/main" id="{7EC424A4-5D14-8507-E223-61BEDAB1A8B7}"/>
                  </a:ext>
                </a:extLst>
              </p:cNvPr>
              <p:cNvSpPr/>
              <p:nvPr/>
            </p:nvSpPr>
            <p:spPr>
              <a:xfrm>
                <a:off x="6997093" y="5942526"/>
                <a:ext cx="1025960" cy="951799"/>
              </a:xfrm>
              <a:custGeom>
                <a:avLst/>
                <a:gdLst/>
                <a:ahLst/>
                <a:cxnLst/>
                <a:rect l="l" t="t" r="r" b="b"/>
                <a:pathLst>
                  <a:path w="1025960" h="951799" extrusionOk="0">
                    <a:moveTo>
                      <a:pt x="977749" y="0"/>
                    </a:moveTo>
                    <a:cubicBezTo>
                      <a:pt x="1004376" y="0"/>
                      <a:pt x="1025961" y="21653"/>
                      <a:pt x="1025961" y="48364"/>
                    </a:cubicBezTo>
                    <a:lnTo>
                      <a:pt x="1025961" y="903436"/>
                    </a:lnTo>
                    <a:cubicBezTo>
                      <a:pt x="1025961" y="930146"/>
                      <a:pt x="1004376" y="951800"/>
                      <a:pt x="977749" y="951800"/>
                    </a:cubicBezTo>
                    <a:lnTo>
                      <a:pt x="48212" y="951800"/>
                    </a:lnTo>
                    <a:cubicBezTo>
                      <a:pt x="21585" y="951800"/>
                      <a:pt x="0" y="930146"/>
                      <a:pt x="0" y="903436"/>
                    </a:cubicBezTo>
                    <a:lnTo>
                      <a:pt x="0" y="48364"/>
                    </a:lnTo>
                    <a:cubicBezTo>
                      <a:pt x="0" y="21653"/>
                      <a:pt x="21585" y="0"/>
                      <a:pt x="48212"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1" name="Google Shape;3514;p180">
                <a:extLst>
                  <a:ext uri="{FF2B5EF4-FFF2-40B4-BE49-F238E27FC236}">
                    <a16:creationId xmlns:a16="http://schemas.microsoft.com/office/drawing/2014/main" id="{2BAD1D91-2265-B3C5-FCF1-A6FDB37F6C2C}"/>
                  </a:ext>
                </a:extLst>
              </p:cNvPr>
              <p:cNvSpPr/>
              <p:nvPr/>
            </p:nvSpPr>
            <p:spPr>
              <a:xfrm>
                <a:off x="6997093" y="6099682"/>
                <a:ext cx="1025960" cy="10676"/>
              </a:xfrm>
              <a:custGeom>
                <a:avLst/>
                <a:gdLst/>
                <a:ahLst/>
                <a:cxnLst/>
                <a:rect l="l" t="t" r="r" b="b"/>
                <a:pathLst>
                  <a:path w="1025960" h="10676" extrusionOk="0">
                    <a:moveTo>
                      <a:pt x="0" y="0"/>
                    </a:moveTo>
                    <a:lnTo>
                      <a:pt x="102596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02" name="Google Shape;3515;p180">
              <a:extLst>
                <a:ext uri="{FF2B5EF4-FFF2-40B4-BE49-F238E27FC236}">
                  <a16:creationId xmlns:a16="http://schemas.microsoft.com/office/drawing/2014/main" id="{99E7593A-00D1-33F6-9071-A7A4C0DF6D20}"/>
                </a:ext>
              </a:extLst>
            </p:cNvPr>
            <p:cNvGrpSpPr/>
            <p:nvPr/>
          </p:nvGrpSpPr>
          <p:grpSpPr>
            <a:xfrm>
              <a:off x="7104053" y="6296021"/>
              <a:ext cx="812041" cy="449048"/>
              <a:chOff x="7104053" y="6296021"/>
              <a:chExt cx="812041" cy="449048"/>
            </a:xfrm>
          </p:grpSpPr>
          <p:sp>
            <p:nvSpPr>
              <p:cNvPr id="3703" name="Google Shape;3516;p180">
                <a:extLst>
                  <a:ext uri="{FF2B5EF4-FFF2-40B4-BE49-F238E27FC236}">
                    <a16:creationId xmlns:a16="http://schemas.microsoft.com/office/drawing/2014/main" id="{52A19CA5-5C9C-2BD3-EAB1-0566984D3DE0}"/>
                  </a:ext>
                </a:extLst>
              </p:cNvPr>
              <p:cNvSpPr/>
              <p:nvPr/>
            </p:nvSpPr>
            <p:spPr>
              <a:xfrm>
                <a:off x="7226977" y="6499940"/>
                <a:ext cx="115154" cy="119895"/>
              </a:xfrm>
              <a:custGeom>
                <a:avLst/>
                <a:gdLst/>
                <a:ahLst/>
                <a:cxnLst/>
                <a:rect l="l" t="t" r="r" b="b"/>
                <a:pathLst>
                  <a:path w="115154" h="119895" extrusionOk="0">
                    <a:moveTo>
                      <a:pt x="115154" y="0"/>
                    </a:moveTo>
                    <a:lnTo>
                      <a:pt x="0" y="11989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4" name="Google Shape;3517;p180">
                <a:extLst>
                  <a:ext uri="{FF2B5EF4-FFF2-40B4-BE49-F238E27FC236}">
                    <a16:creationId xmlns:a16="http://schemas.microsoft.com/office/drawing/2014/main" id="{78D6466A-39C3-A411-387F-482562ADA4BB}"/>
                  </a:ext>
                </a:extLst>
              </p:cNvPr>
              <p:cNvSpPr/>
              <p:nvPr/>
            </p:nvSpPr>
            <p:spPr>
              <a:xfrm>
                <a:off x="7693980" y="6425526"/>
                <a:ext cx="103979" cy="109432"/>
              </a:xfrm>
              <a:custGeom>
                <a:avLst/>
                <a:gdLst/>
                <a:ahLst/>
                <a:cxnLst/>
                <a:rect l="l" t="t" r="r" b="b"/>
                <a:pathLst>
                  <a:path w="103979" h="109432" extrusionOk="0">
                    <a:moveTo>
                      <a:pt x="103980" y="0"/>
                    </a:moveTo>
                    <a:lnTo>
                      <a:pt x="0" y="10943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5" name="Google Shape;3518;p180">
                <a:extLst>
                  <a:ext uri="{FF2B5EF4-FFF2-40B4-BE49-F238E27FC236}">
                    <a16:creationId xmlns:a16="http://schemas.microsoft.com/office/drawing/2014/main" id="{5A156076-E9C6-CF07-0942-B3541E9E7216}"/>
                  </a:ext>
                </a:extLst>
              </p:cNvPr>
              <p:cNvSpPr/>
              <p:nvPr/>
            </p:nvSpPr>
            <p:spPr>
              <a:xfrm>
                <a:off x="7458669" y="6477413"/>
                <a:ext cx="117283" cy="78684"/>
              </a:xfrm>
              <a:custGeom>
                <a:avLst/>
                <a:gdLst/>
                <a:ahLst/>
                <a:cxnLst/>
                <a:rect l="l" t="t" r="r" b="b"/>
                <a:pathLst>
                  <a:path w="117283" h="78684" extrusionOk="0">
                    <a:moveTo>
                      <a:pt x="117283" y="7868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6" name="Google Shape;3519;p180">
                <a:extLst>
                  <a:ext uri="{FF2B5EF4-FFF2-40B4-BE49-F238E27FC236}">
                    <a16:creationId xmlns:a16="http://schemas.microsoft.com/office/drawing/2014/main" id="{2117EC92-CDBD-72EC-0B80-7E30A1C0C662}"/>
                  </a:ext>
                </a:extLst>
              </p:cNvPr>
              <p:cNvSpPr/>
              <p:nvPr/>
            </p:nvSpPr>
            <p:spPr>
              <a:xfrm>
                <a:off x="7104053" y="6599444"/>
                <a:ext cx="145167" cy="145625"/>
              </a:xfrm>
              <a:custGeom>
                <a:avLst/>
                <a:gdLst/>
                <a:ahLst/>
                <a:cxnLst/>
                <a:rect l="l" t="t" r="r" b="b"/>
                <a:pathLst>
                  <a:path w="145167" h="145625" extrusionOk="0">
                    <a:moveTo>
                      <a:pt x="145167" y="72813"/>
                    </a:moveTo>
                    <a:cubicBezTo>
                      <a:pt x="145167" y="113026"/>
                      <a:pt x="112670" y="145626"/>
                      <a:pt x="72584" y="145626"/>
                    </a:cubicBezTo>
                    <a:cubicBezTo>
                      <a:pt x="32497" y="145626"/>
                      <a:pt x="0" y="113026"/>
                      <a:pt x="0" y="72813"/>
                    </a:cubicBezTo>
                    <a:cubicBezTo>
                      <a:pt x="0" y="32599"/>
                      <a:pt x="32497" y="0"/>
                      <a:pt x="72584" y="0"/>
                    </a:cubicBezTo>
                    <a:cubicBezTo>
                      <a:pt x="112670" y="0"/>
                      <a:pt x="145167" y="32599"/>
                      <a:pt x="145167" y="7281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7" name="Google Shape;3520;p180">
                <a:extLst>
                  <a:ext uri="{FF2B5EF4-FFF2-40B4-BE49-F238E27FC236}">
                    <a16:creationId xmlns:a16="http://schemas.microsoft.com/office/drawing/2014/main" id="{2D37D9B2-E478-C6C1-C3A0-D1BFFD1CA9A0}"/>
                  </a:ext>
                </a:extLst>
              </p:cNvPr>
              <p:cNvSpPr/>
              <p:nvPr/>
            </p:nvSpPr>
            <p:spPr>
              <a:xfrm>
                <a:off x="7319888" y="6374706"/>
                <a:ext cx="145167" cy="145625"/>
              </a:xfrm>
              <a:custGeom>
                <a:avLst/>
                <a:gdLst/>
                <a:ahLst/>
                <a:cxnLst/>
                <a:rect l="l" t="t" r="r" b="b"/>
                <a:pathLst>
                  <a:path w="145167" h="145625" extrusionOk="0">
                    <a:moveTo>
                      <a:pt x="145167" y="72813"/>
                    </a:moveTo>
                    <a:cubicBezTo>
                      <a:pt x="145167" y="113026"/>
                      <a:pt x="112670" y="145626"/>
                      <a:pt x="72584" y="145626"/>
                    </a:cubicBezTo>
                    <a:cubicBezTo>
                      <a:pt x="32497" y="145626"/>
                      <a:pt x="0" y="113026"/>
                      <a:pt x="0" y="72813"/>
                    </a:cubicBezTo>
                    <a:cubicBezTo>
                      <a:pt x="0" y="32599"/>
                      <a:pt x="32497" y="0"/>
                      <a:pt x="72584" y="0"/>
                    </a:cubicBezTo>
                    <a:cubicBezTo>
                      <a:pt x="112670" y="0"/>
                      <a:pt x="145167" y="32599"/>
                      <a:pt x="145167" y="7281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8" name="Google Shape;3521;p180">
                <a:extLst>
                  <a:ext uri="{FF2B5EF4-FFF2-40B4-BE49-F238E27FC236}">
                    <a16:creationId xmlns:a16="http://schemas.microsoft.com/office/drawing/2014/main" id="{C1D9272D-47DE-4F83-E794-883BFE9DB8B5}"/>
                  </a:ext>
                </a:extLst>
              </p:cNvPr>
              <p:cNvSpPr/>
              <p:nvPr/>
            </p:nvSpPr>
            <p:spPr>
              <a:xfrm>
                <a:off x="7569566" y="6513072"/>
                <a:ext cx="145167" cy="145625"/>
              </a:xfrm>
              <a:custGeom>
                <a:avLst/>
                <a:gdLst/>
                <a:ahLst/>
                <a:cxnLst/>
                <a:rect l="l" t="t" r="r" b="b"/>
                <a:pathLst>
                  <a:path w="145167" h="145625" extrusionOk="0">
                    <a:moveTo>
                      <a:pt x="145167" y="72813"/>
                    </a:moveTo>
                    <a:cubicBezTo>
                      <a:pt x="145167" y="113026"/>
                      <a:pt x="112670" y="145626"/>
                      <a:pt x="72584" y="145626"/>
                    </a:cubicBezTo>
                    <a:cubicBezTo>
                      <a:pt x="32497" y="145626"/>
                      <a:pt x="0" y="113026"/>
                      <a:pt x="0" y="72813"/>
                    </a:cubicBezTo>
                    <a:cubicBezTo>
                      <a:pt x="0" y="32599"/>
                      <a:pt x="32497" y="0"/>
                      <a:pt x="72584" y="0"/>
                    </a:cubicBezTo>
                    <a:cubicBezTo>
                      <a:pt x="112670" y="0"/>
                      <a:pt x="145167" y="32599"/>
                      <a:pt x="145167" y="7281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09" name="Google Shape;3522;p180">
                <a:extLst>
                  <a:ext uri="{FF2B5EF4-FFF2-40B4-BE49-F238E27FC236}">
                    <a16:creationId xmlns:a16="http://schemas.microsoft.com/office/drawing/2014/main" id="{1073D07F-79BA-CB40-6CC0-4C6045445FCF}"/>
                  </a:ext>
                </a:extLst>
              </p:cNvPr>
              <p:cNvSpPr/>
              <p:nvPr/>
            </p:nvSpPr>
            <p:spPr>
              <a:xfrm>
                <a:off x="7770927" y="6296021"/>
                <a:ext cx="145167" cy="145625"/>
              </a:xfrm>
              <a:custGeom>
                <a:avLst/>
                <a:gdLst/>
                <a:ahLst/>
                <a:cxnLst/>
                <a:rect l="l" t="t" r="r" b="b"/>
                <a:pathLst>
                  <a:path w="145167" h="145625" extrusionOk="0">
                    <a:moveTo>
                      <a:pt x="145167" y="72813"/>
                    </a:moveTo>
                    <a:cubicBezTo>
                      <a:pt x="145167" y="113026"/>
                      <a:pt x="112670" y="145626"/>
                      <a:pt x="72584" y="145626"/>
                    </a:cubicBezTo>
                    <a:cubicBezTo>
                      <a:pt x="32497" y="145626"/>
                      <a:pt x="0" y="113026"/>
                      <a:pt x="0" y="72813"/>
                    </a:cubicBezTo>
                    <a:cubicBezTo>
                      <a:pt x="0" y="32599"/>
                      <a:pt x="32497" y="0"/>
                      <a:pt x="72584" y="0"/>
                    </a:cubicBezTo>
                    <a:cubicBezTo>
                      <a:pt x="112670" y="0"/>
                      <a:pt x="145167" y="32599"/>
                      <a:pt x="145167" y="7281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392" name="Google Shape;3523;p180">
            <a:extLst>
              <a:ext uri="{FF2B5EF4-FFF2-40B4-BE49-F238E27FC236}">
                <a16:creationId xmlns:a16="http://schemas.microsoft.com/office/drawing/2014/main" id="{985D2FFB-9840-6F38-2A64-572B0534BAEA}"/>
              </a:ext>
            </a:extLst>
          </p:cNvPr>
          <p:cNvGrpSpPr/>
          <p:nvPr/>
        </p:nvGrpSpPr>
        <p:grpSpPr>
          <a:xfrm>
            <a:off x="2476516" y="3249404"/>
            <a:ext cx="682400" cy="438432"/>
            <a:chOff x="4952237" y="5984894"/>
            <a:chExt cx="1364799" cy="876864"/>
          </a:xfrm>
        </p:grpSpPr>
        <p:sp>
          <p:nvSpPr>
            <p:cNvPr id="3393" name="Google Shape;3524;p180">
              <a:extLst>
                <a:ext uri="{FF2B5EF4-FFF2-40B4-BE49-F238E27FC236}">
                  <a16:creationId xmlns:a16="http://schemas.microsoft.com/office/drawing/2014/main" id="{8F228C15-0DFF-66E6-0D20-913E171654E0}"/>
                </a:ext>
              </a:extLst>
            </p:cNvPr>
            <p:cNvSpPr/>
            <p:nvPr/>
          </p:nvSpPr>
          <p:spPr>
            <a:xfrm>
              <a:off x="5406291" y="6701904"/>
              <a:ext cx="625224" cy="10181"/>
            </a:xfrm>
            <a:custGeom>
              <a:avLst/>
              <a:gdLst/>
              <a:ahLst/>
              <a:cxnLst/>
              <a:rect l="l" t="t" r="r" b="b"/>
              <a:pathLst>
                <a:path w="625224" h="10181" extrusionOk="0">
                  <a:moveTo>
                    <a:pt x="625224"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4" name="Google Shape;3525;p180">
              <a:extLst>
                <a:ext uri="{FF2B5EF4-FFF2-40B4-BE49-F238E27FC236}">
                  <a16:creationId xmlns:a16="http://schemas.microsoft.com/office/drawing/2014/main" id="{54C7A6E9-66D5-0AF9-D29D-8BE3AE5CE8BA}"/>
                </a:ext>
              </a:extLst>
            </p:cNvPr>
            <p:cNvSpPr/>
            <p:nvPr/>
          </p:nvSpPr>
          <p:spPr>
            <a:xfrm>
              <a:off x="5179315" y="5984894"/>
              <a:ext cx="994961" cy="357384"/>
            </a:xfrm>
            <a:custGeom>
              <a:avLst/>
              <a:gdLst/>
              <a:ahLst/>
              <a:cxnLst/>
              <a:rect l="l" t="t" r="r" b="b"/>
              <a:pathLst>
                <a:path w="994961" h="357384" extrusionOk="0">
                  <a:moveTo>
                    <a:pt x="0" y="253326"/>
                  </a:moveTo>
                  <a:lnTo>
                    <a:pt x="0" y="60379"/>
                  </a:lnTo>
                  <a:cubicBezTo>
                    <a:pt x="0" y="26982"/>
                    <a:pt x="26990" y="0"/>
                    <a:pt x="60168" y="0"/>
                  </a:cubicBezTo>
                  <a:lnTo>
                    <a:pt x="934793" y="0"/>
                  </a:lnTo>
                  <a:cubicBezTo>
                    <a:pt x="968073" y="0"/>
                    <a:pt x="994961" y="27084"/>
                    <a:pt x="994961" y="60379"/>
                  </a:cubicBezTo>
                  <a:lnTo>
                    <a:pt x="994961" y="357385"/>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5" name="Google Shape;3526;p180">
              <a:extLst>
                <a:ext uri="{FF2B5EF4-FFF2-40B4-BE49-F238E27FC236}">
                  <a16:creationId xmlns:a16="http://schemas.microsoft.com/office/drawing/2014/main" id="{C601E70C-B835-0D8F-957C-07395BBC633B}"/>
                </a:ext>
              </a:extLst>
            </p:cNvPr>
            <p:cNvSpPr/>
            <p:nvPr/>
          </p:nvSpPr>
          <p:spPr>
            <a:xfrm>
              <a:off x="5548950" y="6703838"/>
              <a:ext cx="255690" cy="147739"/>
            </a:xfrm>
            <a:custGeom>
              <a:avLst/>
              <a:gdLst/>
              <a:ahLst/>
              <a:cxnLst/>
              <a:rect l="l" t="t" r="r" b="b"/>
              <a:pathLst>
                <a:path w="255690" h="147739" extrusionOk="0">
                  <a:moveTo>
                    <a:pt x="255691" y="147739"/>
                  </a:moveTo>
                  <a:lnTo>
                    <a:pt x="0" y="147739"/>
                  </a:lnTo>
                  <a:lnTo>
                    <a:pt x="27294" y="0"/>
                  </a:lnTo>
                  <a:lnTo>
                    <a:pt x="228397" y="0"/>
                  </a:lnTo>
                  <a:lnTo>
                    <a:pt x="255691" y="14773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6" name="Google Shape;3527;p180">
              <a:extLst>
                <a:ext uri="{FF2B5EF4-FFF2-40B4-BE49-F238E27FC236}">
                  <a16:creationId xmlns:a16="http://schemas.microsoft.com/office/drawing/2014/main" id="{1C67167C-7E4B-2C74-BA2D-16DA1F79B3DA}"/>
                </a:ext>
              </a:extLst>
            </p:cNvPr>
            <p:cNvSpPr/>
            <p:nvPr/>
          </p:nvSpPr>
          <p:spPr>
            <a:xfrm>
              <a:off x="5505219" y="6851577"/>
              <a:ext cx="343051" cy="10181"/>
            </a:xfrm>
            <a:custGeom>
              <a:avLst/>
              <a:gdLst/>
              <a:ahLst/>
              <a:cxnLst/>
              <a:rect l="l" t="t" r="r" b="b"/>
              <a:pathLst>
                <a:path w="343051" h="10181" extrusionOk="0">
                  <a:moveTo>
                    <a:pt x="0" y="0"/>
                  </a:moveTo>
                  <a:lnTo>
                    <a:pt x="34305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7" name="Google Shape;3528;p180">
              <a:extLst>
                <a:ext uri="{FF2B5EF4-FFF2-40B4-BE49-F238E27FC236}">
                  <a16:creationId xmlns:a16="http://schemas.microsoft.com/office/drawing/2014/main" id="{AEFC25B8-6A60-7720-AC0B-6C56D6B0F001}"/>
                </a:ext>
              </a:extLst>
            </p:cNvPr>
            <p:cNvSpPr/>
            <p:nvPr/>
          </p:nvSpPr>
          <p:spPr>
            <a:xfrm>
              <a:off x="5406291" y="6568215"/>
              <a:ext cx="625224" cy="10181"/>
            </a:xfrm>
            <a:custGeom>
              <a:avLst/>
              <a:gdLst/>
              <a:ahLst/>
              <a:cxnLst/>
              <a:rect l="l" t="t" r="r" b="b"/>
              <a:pathLst>
                <a:path w="625224" h="10181" extrusionOk="0">
                  <a:moveTo>
                    <a:pt x="625224"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8" name="Google Shape;3529;p180">
              <a:extLst>
                <a:ext uri="{FF2B5EF4-FFF2-40B4-BE49-F238E27FC236}">
                  <a16:creationId xmlns:a16="http://schemas.microsoft.com/office/drawing/2014/main" id="{54A2934D-24A9-7B7F-F225-3D4A29F56A4B}"/>
                </a:ext>
              </a:extLst>
            </p:cNvPr>
            <p:cNvSpPr/>
            <p:nvPr/>
          </p:nvSpPr>
          <p:spPr>
            <a:xfrm>
              <a:off x="4952237" y="6238220"/>
              <a:ext cx="454053" cy="613255"/>
            </a:xfrm>
            <a:custGeom>
              <a:avLst/>
              <a:gdLst/>
              <a:ahLst/>
              <a:cxnLst/>
              <a:rect l="l" t="t" r="r" b="b"/>
              <a:pathLst>
                <a:path w="454053" h="613255" extrusionOk="0">
                  <a:moveTo>
                    <a:pt x="411642" y="0"/>
                  </a:moveTo>
                  <a:cubicBezTo>
                    <a:pt x="435065" y="0"/>
                    <a:pt x="454054" y="19055"/>
                    <a:pt x="454054" y="42560"/>
                  </a:cubicBezTo>
                  <a:lnTo>
                    <a:pt x="454054" y="570695"/>
                  </a:lnTo>
                  <a:cubicBezTo>
                    <a:pt x="454054" y="594201"/>
                    <a:pt x="435065" y="613256"/>
                    <a:pt x="411642" y="613256"/>
                  </a:cubicBezTo>
                  <a:lnTo>
                    <a:pt x="42412" y="613256"/>
                  </a:lnTo>
                  <a:cubicBezTo>
                    <a:pt x="18989" y="613256"/>
                    <a:pt x="0" y="594201"/>
                    <a:pt x="0" y="570695"/>
                  </a:cubicBezTo>
                  <a:lnTo>
                    <a:pt x="0" y="42560"/>
                  </a:lnTo>
                  <a:cubicBezTo>
                    <a:pt x="0" y="19055"/>
                    <a:pt x="18989" y="0"/>
                    <a:pt x="42412"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399" name="Google Shape;3530;p180">
              <a:extLst>
                <a:ext uri="{FF2B5EF4-FFF2-40B4-BE49-F238E27FC236}">
                  <a16:creationId xmlns:a16="http://schemas.microsoft.com/office/drawing/2014/main" id="{26D1A5A4-CA93-FCF6-40A6-D25D1C3C1677}"/>
                </a:ext>
              </a:extLst>
            </p:cNvPr>
            <p:cNvSpPr/>
            <p:nvPr/>
          </p:nvSpPr>
          <p:spPr>
            <a:xfrm>
              <a:off x="6031515" y="6342279"/>
              <a:ext cx="285521" cy="509196"/>
            </a:xfrm>
            <a:custGeom>
              <a:avLst/>
              <a:gdLst/>
              <a:ahLst/>
              <a:cxnLst/>
              <a:rect l="l" t="t" r="r" b="b"/>
              <a:pathLst>
                <a:path w="285521" h="509196" extrusionOk="0">
                  <a:moveTo>
                    <a:pt x="243210" y="0"/>
                  </a:moveTo>
                  <a:cubicBezTo>
                    <a:pt x="266578" y="0"/>
                    <a:pt x="285521" y="19009"/>
                    <a:pt x="285521" y="42458"/>
                  </a:cubicBezTo>
                  <a:lnTo>
                    <a:pt x="285521" y="466738"/>
                  </a:lnTo>
                  <a:cubicBezTo>
                    <a:pt x="285521" y="490187"/>
                    <a:pt x="266578" y="509197"/>
                    <a:pt x="243210" y="509197"/>
                  </a:cubicBezTo>
                  <a:lnTo>
                    <a:pt x="42311" y="509197"/>
                  </a:lnTo>
                  <a:cubicBezTo>
                    <a:pt x="18943" y="509197"/>
                    <a:pt x="0" y="490187"/>
                    <a:pt x="0" y="466738"/>
                  </a:cubicBezTo>
                  <a:lnTo>
                    <a:pt x="0" y="42458"/>
                  </a:lnTo>
                  <a:cubicBezTo>
                    <a:pt x="0" y="19009"/>
                    <a:pt x="18943" y="0"/>
                    <a:pt x="4231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0" name="Google Shape;3531;p180">
              <a:extLst>
                <a:ext uri="{FF2B5EF4-FFF2-40B4-BE49-F238E27FC236}">
                  <a16:creationId xmlns:a16="http://schemas.microsoft.com/office/drawing/2014/main" id="{2DE19133-491E-7119-95EC-CEFAF2C335C9}"/>
                </a:ext>
              </a:extLst>
            </p:cNvPr>
            <p:cNvSpPr/>
            <p:nvPr/>
          </p:nvSpPr>
          <p:spPr>
            <a:xfrm>
              <a:off x="6034458" y="6761569"/>
              <a:ext cx="279636" cy="10181"/>
            </a:xfrm>
            <a:custGeom>
              <a:avLst/>
              <a:gdLst/>
              <a:ahLst/>
              <a:cxnLst/>
              <a:rect l="l" t="t" r="r" b="b"/>
              <a:pathLst>
                <a:path w="279636" h="10181" extrusionOk="0">
                  <a:moveTo>
                    <a:pt x="0" y="0"/>
                  </a:moveTo>
                  <a:lnTo>
                    <a:pt x="27963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1" name="Google Shape;3532;p180">
              <a:extLst>
                <a:ext uri="{FF2B5EF4-FFF2-40B4-BE49-F238E27FC236}">
                  <a16:creationId xmlns:a16="http://schemas.microsoft.com/office/drawing/2014/main" id="{AE1009C7-A37F-EA51-203A-C5EC82369AAC}"/>
                </a:ext>
              </a:extLst>
            </p:cNvPr>
            <p:cNvSpPr/>
            <p:nvPr/>
          </p:nvSpPr>
          <p:spPr>
            <a:xfrm>
              <a:off x="4956904" y="6743140"/>
              <a:ext cx="444719" cy="10181"/>
            </a:xfrm>
            <a:custGeom>
              <a:avLst/>
              <a:gdLst/>
              <a:ahLst/>
              <a:cxnLst/>
              <a:rect l="l" t="t" r="r" b="b"/>
              <a:pathLst>
                <a:path w="444719" h="10181" extrusionOk="0">
                  <a:moveTo>
                    <a:pt x="0" y="0"/>
                  </a:moveTo>
                  <a:lnTo>
                    <a:pt x="444719"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02" name="Google Shape;3533;p180">
            <a:extLst>
              <a:ext uri="{FF2B5EF4-FFF2-40B4-BE49-F238E27FC236}">
                <a16:creationId xmlns:a16="http://schemas.microsoft.com/office/drawing/2014/main" id="{D9399237-4B14-0B27-83E5-999E13B079B3}"/>
              </a:ext>
            </a:extLst>
          </p:cNvPr>
          <p:cNvGrpSpPr/>
          <p:nvPr/>
        </p:nvGrpSpPr>
        <p:grpSpPr>
          <a:xfrm>
            <a:off x="1604425" y="3212622"/>
            <a:ext cx="534947" cy="503868"/>
            <a:chOff x="3208056" y="5911331"/>
            <a:chExt cx="1069894" cy="1007736"/>
          </a:xfrm>
        </p:grpSpPr>
        <p:sp>
          <p:nvSpPr>
            <p:cNvPr id="3403" name="Google Shape;3534;p180">
              <a:extLst>
                <a:ext uri="{FF2B5EF4-FFF2-40B4-BE49-F238E27FC236}">
                  <a16:creationId xmlns:a16="http://schemas.microsoft.com/office/drawing/2014/main" id="{F0D48AF2-559A-4034-2AF2-0DC47EFFDBB4}"/>
                </a:ext>
              </a:extLst>
            </p:cNvPr>
            <p:cNvSpPr/>
            <p:nvPr/>
          </p:nvSpPr>
          <p:spPr>
            <a:xfrm>
              <a:off x="3511441" y="5911331"/>
              <a:ext cx="463228" cy="228465"/>
            </a:xfrm>
            <a:custGeom>
              <a:avLst/>
              <a:gdLst/>
              <a:ahLst/>
              <a:cxnLst/>
              <a:rect l="l" t="t" r="r" b="b"/>
              <a:pathLst>
                <a:path w="463228" h="228465" extrusionOk="0">
                  <a:moveTo>
                    <a:pt x="425862" y="0"/>
                  </a:moveTo>
                  <a:cubicBezTo>
                    <a:pt x="446499" y="0"/>
                    <a:pt x="463229" y="16670"/>
                    <a:pt x="463229" y="37234"/>
                  </a:cubicBezTo>
                  <a:lnTo>
                    <a:pt x="463229" y="191231"/>
                  </a:lnTo>
                  <a:cubicBezTo>
                    <a:pt x="463229" y="211795"/>
                    <a:pt x="446499" y="228465"/>
                    <a:pt x="425862" y="228465"/>
                  </a:cubicBezTo>
                  <a:lnTo>
                    <a:pt x="37367" y="228465"/>
                  </a:lnTo>
                  <a:cubicBezTo>
                    <a:pt x="16730" y="228465"/>
                    <a:pt x="0" y="211795"/>
                    <a:pt x="0" y="191231"/>
                  </a:cubicBezTo>
                  <a:lnTo>
                    <a:pt x="0" y="37234"/>
                  </a:lnTo>
                  <a:cubicBezTo>
                    <a:pt x="0" y="16670"/>
                    <a:pt x="16730" y="0"/>
                    <a:pt x="37367"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4" name="Google Shape;3535;p180">
              <a:extLst>
                <a:ext uri="{FF2B5EF4-FFF2-40B4-BE49-F238E27FC236}">
                  <a16:creationId xmlns:a16="http://schemas.microsoft.com/office/drawing/2014/main" id="{E9BBF65E-281E-7076-B05F-E6FE2C2464D0}"/>
                </a:ext>
              </a:extLst>
            </p:cNvPr>
            <p:cNvSpPr/>
            <p:nvPr/>
          </p:nvSpPr>
          <p:spPr>
            <a:xfrm>
              <a:off x="3208480" y="6290419"/>
              <a:ext cx="1068940" cy="228465"/>
            </a:xfrm>
            <a:custGeom>
              <a:avLst/>
              <a:gdLst/>
              <a:ahLst/>
              <a:cxnLst/>
              <a:rect l="l" t="t" r="r" b="b"/>
              <a:pathLst>
                <a:path w="1068940" h="228465" extrusionOk="0">
                  <a:moveTo>
                    <a:pt x="1031574" y="0"/>
                  </a:moveTo>
                  <a:cubicBezTo>
                    <a:pt x="1052211" y="0"/>
                    <a:pt x="1068941" y="16670"/>
                    <a:pt x="1068941" y="37234"/>
                  </a:cubicBezTo>
                  <a:lnTo>
                    <a:pt x="1068941" y="191231"/>
                  </a:lnTo>
                  <a:cubicBezTo>
                    <a:pt x="1068941" y="211795"/>
                    <a:pt x="1052211" y="228465"/>
                    <a:pt x="1031574" y="228465"/>
                  </a:cubicBezTo>
                  <a:lnTo>
                    <a:pt x="37367" y="228465"/>
                  </a:lnTo>
                  <a:cubicBezTo>
                    <a:pt x="16730" y="228465"/>
                    <a:pt x="0" y="211795"/>
                    <a:pt x="0" y="191231"/>
                  </a:cubicBezTo>
                  <a:lnTo>
                    <a:pt x="0" y="37234"/>
                  </a:lnTo>
                  <a:cubicBezTo>
                    <a:pt x="0" y="16670"/>
                    <a:pt x="16730" y="0"/>
                    <a:pt x="37367"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5" name="Google Shape;3536;p180">
              <a:extLst>
                <a:ext uri="{FF2B5EF4-FFF2-40B4-BE49-F238E27FC236}">
                  <a16:creationId xmlns:a16="http://schemas.microsoft.com/office/drawing/2014/main" id="{73F255FB-01F4-E50A-7960-31FAAA031F4F}"/>
                </a:ext>
              </a:extLst>
            </p:cNvPr>
            <p:cNvSpPr/>
            <p:nvPr/>
          </p:nvSpPr>
          <p:spPr>
            <a:xfrm>
              <a:off x="3742950" y="6139796"/>
              <a:ext cx="10585" cy="150622"/>
            </a:xfrm>
            <a:custGeom>
              <a:avLst/>
              <a:gdLst/>
              <a:ahLst/>
              <a:cxnLst/>
              <a:rect l="l" t="t" r="r" b="b"/>
              <a:pathLst>
                <a:path w="10585" h="150622" extrusionOk="0">
                  <a:moveTo>
                    <a:pt x="0" y="0"/>
                  </a:moveTo>
                  <a:lnTo>
                    <a:pt x="0" y="15062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6" name="Google Shape;3537;p180">
              <a:extLst>
                <a:ext uri="{FF2B5EF4-FFF2-40B4-BE49-F238E27FC236}">
                  <a16:creationId xmlns:a16="http://schemas.microsoft.com/office/drawing/2014/main" id="{80A669FF-F3E5-1CB0-8F69-95F806958FA1}"/>
                </a:ext>
              </a:extLst>
            </p:cNvPr>
            <p:cNvSpPr/>
            <p:nvPr/>
          </p:nvSpPr>
          <p:spPr>
            <a:xfrm>
              <a:off x="3343870" y="6519939"/>
              <a:ext cx="10585" cy="119928"/>
            </a:xfrm>
            <a:custGeom>
              <a:avLst/>
              <a:gdLst/>
              <a:ahLst/>
              <a:cxnLst/>
              <a:rect l="l" t="t" r="r" b="b"/>
              <a:pathLst>
                <a:path w="10585" h="119928" extrusionOk="0">
                  <a:moveTo>
                    <a:pt x="0" y="0"/>
                  </a:moveTo>
                  <a:lnTo>
                    <a:pt x="0" y="11992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7" name="Google Shape;3538;p180">
              <a:extLst>
                <a:ext uri="{FF2B5EF4-FFF2-40B4-BE49-F238E27FC236}">
                  <a16:creationId xmlns:a16="http://schemas.microsoft.com/office/drawing/2014/main" id="{E0D3DCA7-C143-8169-8116-F99D04E3CEEF}"/>
                </a:ext>
              </a:extLst>
            </p:cNvPr>
            <p:cNvSpPr/>
            <p:nvPr/>
          </p:nvSpPr>
          <p:spPr>
            <a:xfrm>
              <a:off x="3742950" y="6519939"/>
              <a:ext cx="10585" cy="119928"/>
            </a:xfrm>
            <a:custGeom>
              <a:avLst/>
              <a:gdLst/>
              <a:ahLst/>
              <a:cxnLst/>
              <a:rect l="l" t="t" r="r" b="b"/>
              <a:pathLst>
                <a:path w="10585" h="119928" extrusionOk="0">
                  <a:moveTo>
                    <a:pt x="0" y="0"/>
                  </a:moveTo>
                  <a:lnTo>
                    <a:pt x="0" y="11992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8" name="Google Shape;3539;p180">
              <a:extLst>
                <a:ext uri="{FF2B5EF4-FFF2-40B4-BE49-F238E27FC236}">
                  <a16:creationId xmlns:a16="http://schemas.microsoft.com/office/drawing/2014/main" id="{848BAF01-B1B4-75BA-F481-2F1AEFFD6D39}"/>
                </a:ext>
              </a:extLst>
            </p:cNvPr>
            <p:cNvSpPr/>
            <p:nvPr/>
          </p:nvSpPr>
          <p:spPr>
            <a:xfrm>
              <a:off x="4142136" y="6519939"/>
              <a:ext cx="10585" cy="119928"/>
            </a:xfrm>
            <a:custGeom>
              <a:avLst/>
              <a:gdLst/>
              <a:ahLst/>
              <a:cxnLst/>
              <a:rect l="l" t="t" r="r" b="b"/>
              <a:pathLst>
                <a:path w="10585" h="119928" extrusionOk="0">
                  <a:moveTo>
                    <a:pt x="0" y="0"/>
                  </a:moveTo>
                  <a:lnTo>
                    <a:pt x="0" y="11992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09" name="Google Shape;3540;p180">
              <a:extLst>
                <a:ext uri="{FF2B5EF4-FFF2-40B4-BE49-F238E27FC236}">
                  <a16:creationId xmlns:a16="http://schemas.microsoft.com/office/drawing/2014/main" id="{44659194-8232-6CCB-7BC3-0DF0A7FFB0BB}"/>
                </a:ext>
              </a:extLst>
            </p:cNvPr>
            <p:cNvSpPr/>
            <p:nvPr/>
          </p:nvSpPr>
          <p:spPr>
            <a:xfrm>
              <a:off x="3208056" y="6648411"/>
              <a:ext cx="271628" cy="270656"/>
            </a:xfrm>
            <a:custGeom>
              <a:avLst/>
              <a:gdLst/>
              <a:ahLst/>
              <a:cxnLst/>
              <a:rect l="l" t="t" r="r" b="b"/>
              <a:pathLst>
                <a:path w="271628" h="270656" extrusionOk="0">
                  <a:moveTo>
                    <a:pt x="271628" y="135328"/>
                  </a:moveTo>
                  <a:cubicBezTo>
                    <a:pt x="271628" y="210068"/>
                    <a:pt x="210822" y="270656"/>
                    <a:pt x="135814" y="270656"/>
                  </a:cubicBezTo>
                  <a:cubicBezTo>
                    <a:pt x="60806" y="270656"/>
                    <a:pt x="0" y="210068"/>
                    <a:pt x="0" y="135328"/>
                  </a:cubicBezTo>
                  <a:cubicBezTo>
                    <a:pt x="0" y="60588"/>
                    <a:pt x="60806" y="0"/>
                    <a:pt x="135814" y="0"/>
                  </a:cubicBezTo>
                  <a:cubicBezTo>
                    <a:pt x="210822" y="0"/>
                    <a:pt x="271628" y="60588"/>
                    <a:pt x="271628" y="1353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0" name="Google Shape;3541;p180">
              <a:extLst>
                <a:ext uri="{FF2B5EF4-FFF2-40B4-BE49-F238E27FC236}">
                  <a16:creationId xmlns:a16="http://schemas.microsoft.com/office/drawing/2014/main" id="{17A2CE0E-91C2-41D4-A2C8-F8E58813233F}"/>
                </a:ext>
              </a:extLst>
            </p:cNvPr>
            <p:cNvSpPr/>
            <p:nvPr/>
          </p:nvSpPr>
          <p:spPr>
            <a:xfrm>
              <a:off x="3607136" y="6648411"/>
              <a:ext cx="271628" cy="270656"/>
            </a:xfrm>
            <a:custGeom>
              <a:avLst/>
              <a:gdLst/>
              <a:ahLst/>
              <a:cxnLst/>
              <a:rect l="l" t="t" r="r" b="b"/>
              <a:pathLst>
                <a:path w="271628" h="270656" extrusionOk="0">
                  <a:moveTo>
                    <a:pt x="271628" y="135328"/>
                  </a:moveTo>
                  <a:cubicBezTo>
                    <a:pt x="271628" y="210068"/>
                    <a:pt x="210822" y="270656"/>
                    <a:pt x="135814" y="270656"/>
                  </a:cubicBezTo>
                  <a:cubicBezTo>
                    <a:pt x="60806" y="270656"/>
                    <a:pt x="0" y="210068"/>
                    <a:pt x="0" y="135328"/>
                  </a:cubicBezTo>
                  <a:cubicBezTo>
                    <a:pt x="0" y="60588"/>
                    <a:pt x="60806" y="0"/>
                    <a:pt x="135814" y="0"/>
                  </a:cubicBezTo>
                  <a:cubicBezTo>
                    <a:pt x="210822" y="0"/>
                    <a:pt x="271628" y="60588"/>
                    <a:pt x="271628" y="1353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1" name="Google Shape;3542;p180">
              <a:extLst>
                <a:ext uri="{FF2B5EF4-FFF2-40B4-BE49-F238E27FC236}">
                  <a16:creationId xmlns:a16="http://schemas.microsoft.com/office/drawing/2014/main" id="{C26E67FC-51E7-810B-E652-5B6AC54C9A9C}"/>
                </a:ext>
              </a:extLst>
            </p:cNvPr>
            <p:cNvSpPr/>
            <p:nvPr/>
          </p:nvSpPr>
          <p:spPr>
            <a:xfrm>
              <a:off x="4006322" y="6648411"/>
              <a:ext cx="271628" cy="270656"/>
            </a:xfrm>
            <a:custGeom>
              <a:avLst/>
              <a:gdLst/>
              <a:ahLst/>
              <a:cxnLst/>
              <a:rect l="l" t="t" r="r" b="b"/>
              <a:pathLst>
                <a:path w="271628" h="270656" extrusionOk="0">
                  <a:moveTo>
                    <a:pt x="271628" y="135328"/>
                  </a:moveTo>
                  <a:cubicBezTo>
                    <a:pt x="271628" y="210068"/>
                    <a:pt x="210822" y="270656"/>
                    <a:pt x="135814" y="270656"/>
                  </a:cubicBezTo>
                  <a:cubicBezTo>
                    <a:pt x="60806" y="270656"/>
                    <a:pt x="0" y="210068"/>
                    <a:pt x="0" y="135328"/>
                  </a:cubicBezTo>
                  <a:cubicBezTo>
                    <a:pt x="0" y="60588"/>
                    <a:pt x="60806" y="0"/>
                    <a:pt x="135814" y="0"/>
                  </a:cubicBezTo>
                  <a:cubicBezTo>
                    <a:pt x="210822" y="0"/>
                    <a:pt x="271628" y="60588"/>
                    <a:pt x="271628" y="1353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412" name="Google Shape;3543;p180">
            <a:extLst>
              <a:ext uri="{FF2B5EF4-FFF2-40B4-BE49-F238E27FC236}">
                <a16:creationId xmlns:a16="http://schemas.microsoft.com/office/drawing/2014/main" id="{F153107F-7777-0131-43D1-A2D26DDC9BFA}"/>
              </a:ext>
            </a:extLst>
          </p:cNvPr>
          <p:cNvGrpSpPr/>
          <p:nvPr/>
        </p:nvGrpSpPr>
        <p:grpSpPr>
          <a:xfrm>
            <a:off x="732584" y="3217529"/>
            <a:ext cx="536064" cy="497315"/>
            <a:chOff x="1464374" y="5921146"/>
            <a:chExt cx="1072127" cy="994629"/>
          </a:xfrm>
        </p:grpSpPr>
        <p:grpSp>
          <p:nvGrpSpPr>
            <p:cNvPr id="3413" name="Google Shape;3544;p180">
              <a:extLst>
                <a:ext uri="{FF2B5EF4-FFF2-40B4-BE49-F238E27FC236}">
                  <a16:creationId xmlns:a16="http://schemas.microsoft.com/office/drawing/2014/main" id="{C98E2CD5-9980-91E7-3396-04B9DF1DC74F}"/>
                </a:ext>
              </a:extLst>
            </p:cNvPr>
            <p:cNvGrpSpPr/>
            <p:nvPr/>
          </p:nvGrpSpPr>
          <p:grpSpPr>
            <a:xfrm>
              <a:off x="1464374" y="5921146"/>
              <a:ext cx="1072127" cy="994629"/>
              <a:chOff x="1464374" y="5921146"/>
              <a:chExt cx="1072127" cy="994629"/>
            </a:xfrm>
          </p:grpSpPr>
          <p:sp>
            <p:nvSpPr>
              <p:cNvPr id="3713" name="Google Shape;3545;p180">
                <a:extLst>
                  <a:ext uri="{FF2B5EF4-FFF2-40B4-BE49-F238E27FC236}">
                    <a16:creationId xmlns:a16="http://schemas.microsoft.com/office/drawing/2014/main" id="{54A3E60E-19C0-6F7E-4F60-AB4306BDCAC7}"/>
                  </a:ext>
                </a:extLst>
              </p:cNvPr>
              <p:cNvSpPr/>
              <p:nvPr/>
            </p:nvSpPr>
            <p:spPr>
              <a:xfrm>
                <a:off x="1464374" y="5921146"/>
                <a:ext cx="1072127" cy="994629"/>
              </a:xfrm>
              <a:custGeom>
                <a:avLst/>
                <a:gdLst/>
                <a:ahLst/>
                <a:cxnLst/>
                <a:rect l="l" t="t" r="r" b="b"/>
                <a:pathLst>
                  <a:path w="1072127" h="994629" extrusionOk="0">
                    <a:moveTo>
                      <a:pt x="1021746" y="0"/>
                    </a:moveTo>
                    <a:cubicBezTo>
                      <a:pt x="1049571" y="0"/>
                      <a:pt x="1072127" y="22628"/>
                      <a:pt x="1072127" y="50540"/>
                    </a:cubicBezTo>
                    <a:lnTo>
                      <a:pt x="1072127" y="944090"/>
                    </a:lnTo>
                    <a:cubicBezTo>
                      <a:pt x="1072127" y="972002"/>
                      <a:pt x="1049571" y="994630"/>
                      <a:pt x="1021746" y="994630"/>
                    </a:cubicBezTo>
                    <a:lnTo>
                      <a:pt x="50381" y="994630"/>
                    </a:lnTo>
                    <a:cubicBezTo>
                      <a:pt x="22556" y="994630"/>
                      <a:pt x="0" y="972002"/>
                      <a:pt x="0" y="944090"/>
                    </a:cubicBezTo>
                    <a:lnTo>
                      <a:pt x="0" y="50540"/>
                    </a:lnTo>
                    <a:cubicBezTo>
                      <a:pt x="0" y="22628"/>
                      <a:pt x="22556" y="0"/>
                      <a:pt x="50381"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4" name="Google Shape;3546;p180">
                <a:extLst>
                  <a:ext uri="{FF2B5EF4-FFF2-40B4-BE49-F238E27FC236}">
                    <a16:creationId xmlns:a16="http://schemas.microsoft.com/office/drawing/2014/main" id="{23F58498-AFC5-15A1-5EE0-62087E6938EC}"/>
                  </a:ext>
                </a:extLst>
              </p:cNvPr>
              <p:cNvSpPr/>
              <p:nvPr/>
            </p:nvSpPr>
            <p:spPr>
              <a:xfrm>
                <a:off x="1464374" y="6085375"/>
                <a:ext cx="1072127" cy="11156"/>
              </a:xfrm>
              <a:custGeom>
                <a:avLst/>
                <a:gdLst/>
                <a:ahLst/>
                <a:cxnLst/>
                <a:rect l="l" t="t" r="r" b="b"/>
                <a:pathLst>
                  <a:path w="1072127" h="11156" extrusionOk="0">
                    <a:moveTo>
                      <a:pt x="0" y="0"/>
                    </a:moveTo>
                    <a:lnTo>
                      <a:pt x="107212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414" name="Google Shape;3547;p180">
              <a:extLst>
                <a:ext uri="{FF2B5EF4-FFF2-40B4-BE49-F238E27FC236}">
                  <a16:creationId xmlns:a16="http://schemas.microsoft.com/office/drawing/2014/main" id="{993E815F-DEE7-C3B2-59A8-C3FE282ECAD3}"/>
                </a:ext>
              </a:extLst>
            </p:cNvPr>
            <p:cNvSpPr/>
            <p:nvPr/>
          </p:nvSpPr>
          <p:spPr>
            <a:xfrm>
              <a:off x="1696288" y="6379133"/>
              <a:ext cx="138881" cy="252478"/>
            </a:xfrm>
            <a:custGeom>
              <a:avLst/>
              <a:gdLst/>
              <a:ahLst/>
              <a:cxnLst/>
              <a:rect l="l" t="t" r="r" b="b"/>
              <a:pathLst>
                <a:path w="138881" h="252478" extrusionOk="0">
                  <a:moveTo>
                    <a:pt x="138882" y="252479"/>
                  </a:moveTo>
                  <a:lnTo>
                    <a:pt x="13096" y="153295"/>
                  </a:lnTo>
                  <a:cubicBezTo>
                    <a:pt x="-4365" y="139572"/>
                    <a:pt x="-4365" y="113019"/>
                    <a:pt x="13096" y="99184"/>
                  </a:cubicBezTo>
                  <a:lnTo>
                    <a:pt x="13888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415" name="Google Shape;3548;p180">
              <a:extLst>
                <a:ext uri="{FF2B5EF4-FFF2-40B4-BE49-F238E27FC236}">
                  <a16:creationId xmlns:a16="http://schemas.microsoft.com/office/drawing/2014/main" id="{CC202323-565B-A521-A027-2B92287E073C}"/>
                </a:ext>
              </a:extLst>
            </p:cNvPr>
            <p:cNvSpPr/>
            <p:nvPr/>
          </p:nvSpPr>
          <p:spPr>
            <a:xfrm>
              <a:off x="2176827" y="6379022"/>
              <a:ext cx="138881" cy="252478"/>
            </a:xfrm>
            <a:custGeom>
              <a:avLst/>
              <a:gdLst/>
              <a:ahLst/>
              <a:cxnLst/>
              <a:rect l="l" t="t" r="r" b="b"/>
              <a:pathLst>
                <a:path w="138881" h="252478" extrusionOk="0">
                  <a:moveTo>
                    <a:pt x="0" y="0"/>
                  </a:moveTo>
                  <a:lnTo>
                    <a:pt x="125786" y="99184"/>
                  </a:lnTo>
                  <a:cubicBezTo>
                    <a:pt x="143247" y="112907"/>
                    <a:pt x="143247" y="139460"/>
                    <a:pt x="125786" y="153295"/>
                  </a:cubicBezTo>
                  <a:lnTo>
                    <a:pt x="0" y="252479"/>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2" name="Google Shape;3549;p180">
              <a:extLst>
                <a:ext uri="{FF2B5EF4-FFF2-40B4-BE49-F238E27FC236}">
                  <a16:creationId xmlns:a16="http://schemas.microsoft.com/office/drawing/2014/main" id="{95E2565E-D530-6233-8349-B688BC545293}"/>
                </a:ext>
              </a:extLst>
            </p:cNvPr>
            <p:cNvSpPr/>
            <p:nvPr/>
          </p:nvSpPr>
          <p:spPr>
            <a:xfrm>
              <a:off x="1950613" y="6286532"/>
              <a:ext cx="96980" cy="437570"/>
            </a:xfrm>
            <a:custGeom>
              <a:avLst/>
              <a:gdLst/>
              <a:ahLst/>
              <a:cxnLst/>
              <a:rect l="l" t="t" r="r" b="b"/>
              <a:pathLst>
                <a:path w="96980" h="437570" extrusionOk="0">
                  <a:moveTo>
                    <a:pt x="0" y="437570"/>
                  </a:moveTo>
                  <a:lnTo>
                    <a:pt x="9698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15" name="Google Shape;3550;p180">
            <a:extLst>
              <a:ext uri="{FF2B5EF4-FFF2-40B4-BE49-F238E27FC236}">
                <a16:creationId xmlns:a16="http://schemas.microsoft.com/office/drawing/2014/main" id="{7AAA0925-581B-8293-4710-54986120C7B4}"/>
              </a:ext>
            </a:extLst>
          </p:cNvPr>
          <p:cNvGrpSpPr/>
          <p:nvPr/>
        </p:nvGrpSpPr>
        <p:grpSpPr>
          <a:xfrm>
            <a:off x="7979281" y="3250329"/>
            <a:ext cx="561412" cy="460723"/>
            <a:chOff x="15957767" y="5986744"/>
            <a:chExt cx="1122824" cy="921446"/>
          </a:xfrm>
        </p:grpSpPr>
        <p:grpSp>
          <p:nvGrpSpPr>
            <p:cNvPr id="3716" name="Google Shape;3551;p180">
              <a:extLst>
                <a:ext uri="{FF2B5EF4-FFF2-40B4-BE49-F238E27FC236}">
                  <a16:creationId xmlns:a16="http://schemas.microsoft.com/office/drawing/2014/main" id="{4FBAC083-CCF2-885F-653F-83258E1A4899}"/>
                </a:ext>
              </a:extLst>
            </p:cNvPr>
            <p:cNvGrpSpPr/>
            <p:nvPr/>
          </p:nvGrpSpPr>
          <p:grpSpPr>
            <a:xfrm>
              <a:off x="15957767" y="5986744"/>
              <a:ext cx="1122824" cy="921446"/>
              <a:chOff x="15957767" y="5986744"/>
              <a:chExt cx="1122824" cy="921446"/>
            </a:xfrm>
          </p:grpSpPr>
          <p:sp>
            <p:nvSpPr>
              <p:cNvPr id="3719" name="Google Shape;3552;p180">
                <a:extLst>
                  <a:ext uri="{FF2B5EF4-FFF2-40B4-BE49-F238E27FC236}">
                    <a16:creationId xmlns:a16="http://schemas.microsoft.com/office/drawing/2014/main" id="{BF669B63-222F-4470-8A44-8A1A6FE01700}"/>
                  </a:ext>
                </a:extLst>
              </p:cNvPr>
              <p:cNvSpPr/>
              <p:nvPr/>
            </p:nvSpPr>
            <p:spPr>
              <a:xfrm>
                <a:off x="15957767" y="5986744"/>
                <a:ext cx="1122824" cy="921446"/>
              </a:xfrm>
              <a:custGeom>
                <a:avLst/>
                <a:gdLst/>
                <a:ahLst/>
                <a:cxnLst/>
                <a:rect l="l" t="t" r="r" b="b"/>
                <a:pathLst>
                  <a:path w="1122824" h="921446" extrusionOk="0">
                    <a:moveTo>
                      <a:pt x="0" y="0"/>
                    </a:moveTo>
                    <a:lnTo>
                      <a:pt x="1122825" y="0"/>
                    </a:lnTo>
                    <a:lnTo>
                      <a:pt x="1122825" y="921447"/>
                    </a:lnTo>
                    <a:lnTo>
                      <a:pt x="0" y="92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0" name="Google Shape;3553;p180">
                <a:extLst>
                  <a:ext uri="{FF2B5EF4-FFF2-40B4-BE49-F238E27FC236}">
                    <a16:creationId xmlns:a16="http://schemas.microsoft.com/office/drawing/2014/main" id="{E7C9BC4D-B729-EB19-5E92-BE02B2210405}"/>
                  </a:ext>
                </a:extLst>
              </p:cNvPr>
              <p:cNvSpPr/>
              <p:nvPr/>
            </p:nvSpPr>
            <p:spPr>
              <a:xfrm>
                <a:off x="15957767" y="6139262"/>
                <a:ext cx="1109300" cy="10562"/>
              </a:xfrm>
              <a:custGeom>
                <a:avLst/>
                <a:gdLst/>
                <a:ahLst/>
                <a:cxnLst/>
                <a:rect l="l" t="t" r="r" b="b"/>
                <a:pathLst>
                  <a:path w="1109300" h="10562" extrusionOk="0">
                    <a:moveTo>
                      <a:pt x="0" y="0"/>
                    </a:moveTo>
                    <a:lnTo>
                      <a:pt x="110930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717" name="Google Shape;3554;p180">
              <a:extLst>
                <a:ext uri="{FF2B5EF4-FFF2-40B4-BE49-F238E27FC236}">
                  <a16:creationId xmlns:a16="http://schemas.microsoft.com/office/drawing/2014/main" id="{72318EA6-E9DA-A2B2-37B3-F0BA8ACACE49}"/>
                </a:ext>
              </a:extLst>
            </p:cNvPr>
            <p:cNvSpPr/>
            <p:nvPr/>
          </p:nvSpPr>
          <p:spPr>
            <a:xfrm>
              <a:off x="16147638" y="6341422"/>
              <a:ext cx="743189" cy="249901"/>
            </a:xfrm>
            <a:custGeom>
              <a:avLst/>
              <a:gdLst/>
              <a:ahLst/>
              <a:cxnLst/>
              <a:rect l="l" t="t" r="r" b="b"/>
              <a:pathLst>
                <a:path w="743189" h="249901" extrusionOk="0">
                  <a:moveTo>
                    <a:pt x="523822" y="249902"/>
                  </a:moveTo>
                  <a:lnTo>
                    <a:pt x="0" y="249902"/>
                  </a:lnTo>
                  <a:lnTo>
                    <a:pt x="0" y="0"/>
                  </a:lnTo>
                  <a:lnTo>
                    <a:pt x="743190" y="0"/>
                  </a:lnTo>
                  <a:lnTo>
                    <a:pt x="743190" y="9379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18" name="Google Shape;3555;p180">
              <a:extLst>
                <a:ext uri="{FF2B5EF4-FFF2-40B4-BE49-F238E27FC236}">
                  <a16:creationId xmlns:a16="http://schemas.microsoft.com/office/drawing/2014/main" id="{81162443-3291-AFE6-7677-D61F16BA0599}"/>
                </a:ext>
              </a:extLst>
            </p:cNvPr>
            <p:cNvSpPr/>
            <p:nvPr/>
          </p:nvSpPr>
          <p:spPr>
            <a:xfrm>
              <a:off x="16756758" y="6466479"/>
              <a:ext cx="183161" cy="261203"/>
            </a:xfrm>
            <a:custGeom>
              <a:avLst/>
              <a:gdLst/>
              <a:ahLst/>
              <a:cxnLst/>
              <a:rect l="l" t="t" r="r" b="b"/>
              <a:pathLst>
                <a:path w="183161" h="261203" extrusionOk="0">
                  <a:moveTo>
                    <a:pt x="173365" y="221595"/>
                  </a:moveTo>
                  <a:lnTo>
                    <a:pt x="127787" y="140689"/>
                  </a:lnTo>
                  <a:lnTo>
                    <a:pt x="183162" y="109424"/>
                  </a:lnTo>
                  <a:lnTo>
                    <a:pt x="1171" y="0"/>
                  </a:lnTo>
                  <a:lnTo>
                    <a:pt x="0" y="211033"/>
                  </a:lnTo>
                  <a:lnTo>
                    <a:pt x="55375" y="180402"/>
                  </a:lnTo>
                  <a:lnTo>
                    <a:pt x="100952" y="261203"/>
                  </a:lnTo>
                  <a:lnTo>
                    <a:pt x="173365" y="221595"/>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21" name="Google Shape;3556;p180">
            <a:extLst>
              <a:ext uri="{FF2B5EF4-FFF2-40B4-BE49-F238E27FC236}">
                <a16:creationId xmlns:a16="http://schemas.microsoft.com/office/drawing/2014/main" id="{431B87A0-672E-EC0F-DFC4-B0B31086FF4A}"/>
              </a:ext>
            </a:extLst>
          </p:cNvPr>
          <p:cNvGrpSpPr/>
          <p:nvPr/>
        </p:nvGrpSpPr>
        <p:grpSpPr>
          <a:xfrm>
            <a:off x="7082414" y="3250329"/>
            <a:ext cx="561412" cy="460723"/>
            <a:chOff x="14164034" y="5986744"/>
            <a:chExt cx="1122824" cy="921446"/>
          </a:xfrm>
        </p:grpSpPr>
        <p:grpSp>
          <p:nvGrpSpPr>
            <p:cNvPr id="3722" name="Google Shape;3557;p180">
              <a:extLst>
                <a:ext uri="{FF2B5EF4-FFF2-40B4-BE49-F238E27FC236}">
                  <a16:creationId xmlns:a16="http://schemas.microsoft.com/office/drawing/2014/main" id="{28A1650A-832B-8308-D192-A55E5BECF7D4}"/>
                </a:ext>
              </a:extLst>
            </p:cNvPr>
            <p:cNvGrpSpPr/>
            <p:nvPr/>
          </p:nvGrpSpPr>
          <p:grpSpPr>
            <a:xfrm>
              <a:off x="14164034" y="5986744"/>
              <a:ext cx="1122824" cy="921446"/>
              <a:chOff x="14164034" y="5986744"/>
              <a:chExt cx="1122824" cy="921446"/>
            </a:xfrm>
          </p:grpSpPr>
          <p:sp>
            <p:nvSpPr>
              <p:cNvPr id="3726" name="Google Shape;3558;p180">
                <a:extLst>
                  <a:ext uri="{FF2B5EF4-FFF2-40B4-BE49-F238E27FC236}">
                    <a16:creationId xmlns:a16="http://schemas.microsoft.com/office/drawing/2014/main" id="{DAE14352-8E21-2753-94B0-9B537BAA4308}"/>
                  </a:ext>
                </a:extLst>
              </p:cNvPr>
              <p:cNvSpPr/>
              <p:nvPr/>
            </p:nvSpPr>
            <p:spPr>
              <a:xfrm>
                <a:off x="14164034" y="5986744"/>
                <a:ext cx="1122824" cy="921446"/>
              </a:xfrm>
              <a:custGeom>
                <a:avLst/>
                <a:gdLst/>
                <a:ahLst/>
                <a:cxnLst/>
                <a:rect l="l" t="t" r="r" b="b"/>
                <a:pathLst>
                  <a:path w="1122824" h="921446" extrusionOk="0">
                    <a:moveTo>
                      <a:pt x="0" y="0"/>
                    </a:moveTo>
                    <a:lnTo>
                      <a:pt x="1122825" y="0"/>
                    </a:lnTo>
                    <a:lnTo>
                      <a:pt x="1122825" y="921447"/>
                    </a:lnTo>
                    <a:lnTo>
                      <a:pt x="0" y="92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7" name="Google Shape;3559;p180">
                <a:extLst>
                  <a:ext uri="{FF2B5EF4-FFF2-40B4-BE49-F238E27FC236}">
                    <a16:creationId xmlns:a16="http://schemas.microsoft.com/office/drawing/2014/main" id="{FFA3EFF3-00F4-8116-EEFA-3481C4383536}"/>
                  </a:ext>
                </a:extLst>
              </p:cNvPr>
              <p:cNvSpPr/>
              <p:nvPr/>
            </p:nvSpPr>
            <p:spPr>
              <a:xfrm>
                <a:off x="14164034" y="6139262"/>
                <a:ext cx="1109193" cy="10562"/>
              </a:xfrm>
              <a:custGeom>
                <a:avLst/>
                <a:gdLst/>
                <a:ahLst/>
                <a:cxnLst/>
                <a:rect l="l" t="t" r="r" b="b"/>
                <a:pathLst>
                  <a:path w="1109193" h="10562" extrusionOk="0">
                    <a:moveTo>
                      <a:pt x="0" y="0"/>
                    </a:moveTo>
                    <a:lnTo>
                      <a:pt x="110919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23" name="Google Shape;3560;p180">
              <a:extLst>
                <a:ext uri="{FF2B5EF4-FFF2-40B4-BE49-F238E27FC236}">
                  <a16:creationId xmlns:a16="http://schemas.microsoft.com/office/drawing/2014/main" id="{16C9E7C6-6993-80DA-E960-E5B9E099572C}"/>
                </a:ext>
              </a:extLst>
            </p:cNvPr>
            <p:cNvGrpSpPr/>
            <p:nvPr/>
          </p:nvGrpSpPr>
          <p:grpSpPr>
            <a:xfrm>
              <a:off x="14437712" y="6331177"/>
              <a:ext cx="575362" cy="422698"/>
              <a:chOff x="14437712" y="6331177"/>
              <a:chExt cx="575362" cy="422698"/>
            </a:xfrm>
          </p:grpSpPr>
          <p:sp>
            <p:nvSpPr>
              <p:cNvPr id="3724" name="Google Shape;3561;p180">
                <a:extLst>
                  <a:ext uri="{FF2B5EF4-FFF2-40B4-BE49-F238E27FC236}">
                    <a16:creationId xmlns:a16="http://schemas.microsoft.com/office/drawing/2014/main" id="{58E780A5-6F74-B492-B81C-75D028E8B192}"/>
                  </a:ext>
                </a:extLst>
              </p:cNvPr>
              <p:cNvSpPr/>
              <p:nvPr/>
            </p:nvSpPr>
            <p:spPr>
              <a:xfrm>
                <a:off x="14437712" y="6331177"/>
                <a:ext cx="348539" cy="302078"/>
              </a:xfrm>
              <a:custGeom>
                <a:avLst/>
                <a:gdLst/>
                <a:ahLst/>
                <a:cxnLst/>
                <a:rect l="l" t="t" r="r" b="b"/>
                <a:pathLst>
                  <a:path w="348539" h="302078" extrusionOk="0">
                    <a:moveTo>
                      <a:pt x="348540" y="29469"/>
                    </a:moveTo>
                    <a:lnTo>
                      <a:pt x="348540" y="0"/>
                    </a:lnTo>
                    <a:lnTo>
                      <a:pt x="0" y="0"/>
                    </a:lnTo>
                    <a:lnTo>
                      <a:pt x="0" y="241346"/>
                    </a:lnTo>
                    <a:lnTo>
                      <a:pt x="42596" y="241346"/>
                    </a:lnTo>
                    <a:lnTo>
                      <a:pt x="42596" y="302079"/>
                    </a:lnTo>
                    <a:lnTo>
                      <a:pt x="121717" y="241346"/>
                    </a:lnTo>
                    <a:lnTo>
                      <a:pt x="348540" y="241346"/>
                    </a:lnTo>
                    <a:lnTo>
                      <a:pt x="348540" y="20258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25" name="Google Shape;3562;p180">
                <a:extLst>
                  <a:ext uri="{FF2B5EF4-FFF2-40B4-BE49-F238E27FC236}">
                    <a16:creationId xmlns:a16="http://schemas.microsoft.com/office/drawing/2014/main" id="{ADB842D7-EBB1-1699-5A81-CF035114B16C}"/>
                  </a:ext>
                </a:extLst>
              </p:cNvPr>
              <p:cNvSpPr/>
              <p:nvPr/>
            </p:nvSpPr>
            <p:spPr>
              <a:xfrm>
                <a:off x="14664641" y="6451797"/>
                <a:ext cx="348433" cy="302078"/>
              </a:xfrm>
              <a:custGeom>
                <a:avLst/>
                <a:gdLst/>
                <a:ahLst/>
                <a:cxnLst/>
                <a:rect l="l" t="t" r="r" b="b"/>
                <a:pathLst>
                  <a:path w="348433" h="302078" extrusionOk="0">
                    <a:moveTo>
                      <a:pt x="0" y="30419"/>
                    </a:moveTo>
                    <a:lnTo>
                      <a:pt x="0" y="0"/>
                    </a:lnTo>
                    <a:lnTo>
                      <a:pt x="348434" y="0"/>
                    </a:lnTo>
                    <a:lnTo>
                      <a:pt x="348434" y="241346"/>
                    </a:lnTo>
                    <a:lnTo>
                      <a:pt x="305944" y="241346"/>
                    </a:lnTo>
                    <a:lnTo>
                      <a:pt x="305944" y="302079"/>
                    </a:lnTo>
                    <a:lnTo>
                      <a:pt x="226716" y="241346"/>
                    </a:lnTo>
                    <a:lnTo>
                      <a:pt x="0" y="241346"/>
                    </a:lnTo>
                    <a:lnTo>
                      <a:pt x="0" y="123261"/>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728" name="Google Shape;3563;p180">
            <a:extLst>
              <a:ext uri="{FF2B5EF4-FFF2-40B4-BE49-F238E27FC236}">
                <a16:creationId xmlns:a16="http://schemas.microsoft.com/office/drawing/2014/main" id="{1B3CAD0C-5AD6-9DF6-B2EC-AA2E35B9838B}"/>
              </a:ext>
            </a:extLst>
          </p:cNvPr>
          <p:cNvGrpSpPr/>
          <p:nvPr/>
        </p:nvGrpSpPr>
        <p:grpSpPr>
          <a:xfrm>
            <a:off x="6185548" y="3250329"/>
            <a:ext cx="561412" cy="460723"/>
            <a:chOff x="12370301" y="5986744"/>
            <a:chExt cx="1122824" cy="921446"/>
          </a:xfrm>
        </p:grpSpPr>
        <p:grpSp>
          <p:nvGrpSpPr>
            <p:cNvPr id="3729" name="Google Shape;3564;p180">
              <a:extLst>
                <a:ext uri="{FF2B5EF4-FFF2-40B4-BE49-F238E27FC236}">
                  <a16:creationId xmlns:a16="http://schemas.microsoft.com/office/drawing/2014/main" id="{8C7B9B0C-A832-18C3-DCD6-BE352EF8C512}"/>
                </a:ext>
              </a:extLst>
            </p:cNvPr>
            <p:cNvGrpSpPr/>
            <p:nvPr/>
          </p:nvGrpSpPr>
          <p:grpSpPr>
            <a:xfrm>
              <a:off x="12370301" y="5986744"/>
              <a:ext cx="1122824" cy="921446"/>
              <a:chOff x="12370301" y="5986744"/>
              <a:chExt cx="1122824" cy="921446"/>
            </a:xfrm>
          </p:grpSpPr>
          <p:sp>
            <p:nvSpPr>
              <p:cNvPr id="3735" name="Google Shape;3565;p180">
                <a:extLst>
                  <a:ext uri="{FF2B5EF4-FFF2-40B4-BE49-F238E27FC236}">
                    <a16:creationId xmlns:a16="http://schemas.microsoft.com/office/drawing/2014/main" id="{DFB81174-84A5-2AF3-EF81-9A35642DAD27}"/>
                  </a:ext>
                </a:extLst>
              </p:cNvPr>
              <p:cNvSpPr/>
              <p:nvPr/>
            </p:nvSpPr>
            <p:spPr>
              <a:xfrm>
                <a:off x="12370301" y="5986744"/>
                <a:ext cx="1122824" cy="921446"/>
              </a:xfrm>
              <a:custGeom>
                <a:avLst/>
                <a:gdLst/>
                <a:ahLst/>
                <a:cxnLst/>
                <a:rect l="l" t="t" r="r" b="b"/>
                <a:pathLst>
                  <a:path w="1122824" h="921446" extrusionOk="0">
                    <a:moveTo>
                      <a:pt x="0" y="0"/>
                    </a:moveTo>
                    <a:lnTo>
                      <a:pt x="1122825" y="0"/>
                    </a:lnTo>
                    <a:lnTo>
                      <a:pt x="1122825" y="921447"/>
                    </a:lnTo>
                    <a:lnTo>
                      <a:pt x="0" y="92144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6" name="Google Shape;3566;p180">
                <a:extLst>
                  <a:ext uri="{FF2B5EF4-FFF2-40B4-BE49-F238E27FC236}">
                    <a16:creationId xmlns:a16="http://schemas.microsoft.com/office/drawing/2014/main" id="{7C522C00-D088-7F71-0731-4D78F39D29EE}"/>
                  </a:ext>
                </a:extLst>
              </p:cNvPr>
              <p:cNvSpPr/>
              <p:nvPr/>
            </p:nvSpPr>
            <p:spPr>
              <a:xfrm>
                <a:off x="12370301" y="6139262"/>
                <a:ext cx="1109513" cy="10562"/>
              </a:xfrm>
              <a:custGeom>
                <a:avLst/>
                <a:gdLst/>
                <a:ahLst/>
                <a:cxnLst/>
                <a:rect l="l" t="t" r="r" b="b"/>
                <a:pathLst>
                  <a:path w="1109513" h="10562" extrusionOk="0">
                    <a:moveTo>
                      <a:pt x="0" y="0"/>
                    </a:moveTo>
                    <a:lnTo>
                      <a:pt x="1109514"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730" name="Google Shape;3567;p180">
              <a:extLst>
                <a:ext uri="{FF2B5EF4-FFF2-40B4-BE49-F238E27FC236}">
                  <a16:creationId xmlns:a16="http://schemas.microsoft.com/office/drawing/2014/main" id="{3C8F9DC1-C37E-0154-3FF9-A70EF25E26F7}"/>
                </a:ext>
              </a:extLst>
            </p:cNvPr>
            <p:cNvSpPr/>
            <p:nvPr/>
          </p:nvSpPr>
          <p:spPr>
            <a:xfrm rot="5400000">
              <a:off x="12654149" y="6070766"/>
              <a:ext cx="555022" cy="903807"/>
            </a:xfrm>
            <a:custGeom>
              <a:avLst/>
              <a:gdLst/>
              <a:ahLst/>
              <a:cxnLst/>
              <a:rect l="l" t="t" r="r" b="b"/>
              <a:pathLst>
                <a:path w="555022" h="903807" extrusionOk="0">
                  <a:moveTo>
                    <a:pt x="0" y="0"/>
                  </a:moveTo>
                  <a:lnTo>
                    <a:pt x="555023" y="0"/>
                  </a:lnTo>
                  <a:lnTo>
                    <a:pt x="555023" y="903808"/>
                  </a:lnTo>
                  <a:lnTo>
                    <a:pt x="0" y="903808"/>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1" name="Google Shape;3568;p180">
              <a:extLst>
                <a:ext uri="{FF2B5EF4-FFF2-40B4-BE49-F238E27FC236}">
                  <a16:creationId xmlns:a16="http://schemas.microsoft.com/office/drawing/2014/main" id="{0B8D164F-DA54-2705-7F9E-B048DE781C1E}"/>
                </a:ext>
              </a:extLst>
            </p:cNvPr>
            <p:cNvSpPr/>
            <p:nvPr/>
          </p:nvSpPr>
          <p:spPr>
            <a:xfrm>
              <a:off x="12858449" y="6396346"/>
              <a:ext cx="146529" cy="180296"/>
            </a:xfrm>
            <a:custGeom>
              <a:avLst/>
              <a:gdLst/>
              <a:ahLst/>
              <a:cxnLst/>
              <a:rect l="l" t="t" r="r" b="b"/>
              <a:pathLst>
                <a:path w="146529" h="180296" extrusionOk="0">
                  <a:moveTo>
                    <a:pt x="0" y="0"/>
                  </a:moveTo>
                  <a:lnTo>
                    <a:pt x="0" y="180297"/>
                  </a:lnTo>
                  <a:lnTo>
                    <a:pt x="146529" y="90201"/>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2" name="Google Shape;3569;p180">
              <a:extLst>
                <a:ext uri="{FF2B5EF4-FFF2-40B4-BE49-F238E27FC236}">
                  <a16:creationId xmlns:a16="http://schemas.microsoft.com/office/drawing/2014/main" id="{F666727B-E526-B19E-8BFE-89FF79FF5E6B}"/>
                </a:ext>
              </a:extLst>
            </p:cNvPr>
            <p:cNvSpPr/>
            <p:nvPr/>
          </p:nvSpPr>
          <p:spPr>
            <a:xfrm>
              <a:off x="12551972" y="6704551"/>
              <a:ext cx="99141" cy="10562"/>
            </a:xfrm>
            <a:custGeom>
              <a:avLst/>
              <a:gdLst/>
              <a:ahLst/>
              <a:cxnLst/>
              <a:rect l="l" t="t" r="r" b="b"/>
              <a:pathLst>
                <a:path w="99141" h="10562" extrusionOk="0">
                  <a:moveTo>
                    <a:pt x="0" y="0"/>
                  </a:moveTo>
                  <a:lnTo>
                    <a:pt x="99142"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3" name="Google Shape;3570;p180">
              <a:extLst>
                <a:ext uri="{FF2B5EF4-FFF2-40B4-BE49-F238E27FC236}">
                  <a16:creationId xmlns:a16="http://schemas.microsoft.com/office/drawing/2014/main" id="{96CDCAD8-843E-E958-7BBF-7272B7DC01FE}"/>
                </a:ext>
              </a:extLst>
            </p:cNvPr>
            <p:cNvSpPr/>
            <p:nvPr/>
          </p:nvSpPr>
          <p:spPr>
            <a:xfrm>
              <a:off x="12736412" y="6704551"/>
              <a:ext cx="570676" cy="10562"/>
            </a:xfrm>
            <a:custGeom>
              <a:avLst/>
              <a:gdLst/>
              <a:ahLst/>
              <a:cxnLst/>
              <a:rect l="l" t="t" r="r" b="b"/>
              <a:pathLst>
                <a:path w="570676" h="10562" extrusionOk="0">
                  <a:moveTo>
                    <a:pt x="0" y="0"/>
                  </a:moveTo>
                  <a:lnTo>
                    <a:pt x="570677"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4" name="Google Shape;3571;p180">
              <a:extLst>
                <a:ext uri="{FF2B5EF4-FFF2-40B4-BE49-F238E27FC236}">
                  <a16:creationId xmlns:a16="http://schemas.microsoft.com/office/drawing/2014/main" id="{C1719C41-E9AC-D26D-51E4-0D675C4271B1}"/>
                </a:ext>
              </a:extLst>
            </p:cNvPr>
            <p:cNvSpPr/>
            <p:nvPr/>
          </p:nvSpPr>
          <p:spPr>
            <a:xfrm>
              <a:off x="12663573" y="6662197"/>
              <a:ext cx="10648" cy="84814"/>
            </a:xfrm>
            <a:custGeom>
              <a:avLst/>
              <a:gdLst/>
              <a:ahLst/>
              <a:cxnLst/>
              <a:rect l="l" t="t" r="r" b="b"/>
              <a:pathLst>
                <a:path w="10648" h="84814" extrusionOk="0">
                  <a:moveTo>
                    <a:pt x="0" y="84815"/>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37" name="Google Shape;3572;p180">
            <a:extLst>
              <a:ext uri="{FF2B5EF4-FFF2-40B4-BE49-F238E27FC236}">
                <a16:creationId xmlns:a16="http://schemas.microsoft.com/office/drawing/2014/main" id="{04F8CE91-B5CE-2F32-3C43-64C8E0D9ACF9}"/>
              </a:ext>
            </a:extLst>
          </p:cNvPr>
          <p:cNvGrpSpPr/>
          <p:nvPr/>
        </p:nvGrpSpPr>
        <p:grpSpPr>
          <a:xfrm>
            <a:off x="5238802" y="3228969"/>
            <a:ext cx="609296" cy="508835"/>
            <a:chOff x="10476809" y="5944025"/>
            <a:chExt cx="1218591" cy="1017670"/>
          </a:xfrm>
        </p:grpSpPr>
        <p:sp>
          <p:nvSpPr>
            <p:cNvPr id="3738" name="Google Shape;3573;p180">
              <a:extLst>
                <a:ext uri="{FF2B5EF4-FFF2-40B4-BE49-F238E27FC236}">
                  <a16:creationId xmlns:a16="http://schemas.microsoft.com/office/drawing/2014/main" id="{6008F655-A75C-556B-0365-ABE860C7ECAB}"/>
                </a:ext>
              </a:extLst>
            </p:cNvPr>
            <p:cNvSpPr/>
            <p:nvPr/>
          </p:nvSpPr>
          <p:spPr>
            <a:xfrm>
              <a:off x="10476809" y="5944025"/>
              <a:ext cx="1218591" cy="841750"/>
            </a:xfrm>
            <a:custGeom>
              <a:avLst/>
              <a:gdLst/>
              <a:ahLst/>
              <a:cxnLst/>
              <a:rect l="l" t="t" r="r" b="b"/>
              <a:pathLst>
                <a:path w="1218591" h="841750" extrusionOk="0">
                  <a:moveTo>
                    <a:pt x="0" y="0"/>
                  </a:moveTo>
                  <a:lnTo>
                    <a:pt x="1218592" y="0"/>
                  </a:lnTo>
                  <a:lnTo>
                    <a:pt x="1218592" y="841751"/>
                  </a:lnTo>
                  <a:lnTo>
                    <a:pt x="0" y="84175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39" name="Google Shape;3574;p180">
              <a:extLst>
                <a:ext uri="{FF2B5EF4-FFF2-40B4-BE49-F238E27FC236}">
                  <a16:creationId xmlns:a16="http://schemas.microsoft.com/office/drawing/2014/main" id="{4E6AD245-0571-E020-66C3-86565FBC8070}"/>
                </a:ext>
              </a:extLst>
            </p:cNvPr>
            <p:cNvSpPr/>
            <p:nvPr/>
          </p:nvSpPr>
          <p:spPr>
            <a:xfrm>
              <a:off x="10926182" y="6785775"/>
              <a:ext cx="319845" cy="165347"/>
            </a:xfrm>
            <a:custGeom>
              <a:avLst/>
              <a:gdLst/>
              <a:ahLst/>
              <a:cxnLst/>
              <a:rect l="l" t="t" r="r" b="b"/>
              <a:pathLst>
                <a:path w="319845" h="165347" extrusionOk="0">
                  <a:moveTo>
                    <a:pt x="319846" y="4652"/>
                  </a:moveTo>
                  <a:lnTo>
                    <a:pt x="319846" y="165348"/>
                  </a:lnTo>
                  <a:lnTo>
                    <a:pt x="0" y="165348"/>
                  </a:lnTo>
                  <a:lnTo>
                    <a:pt x="0" y="0"/>
                  </a:lnTo>
                  <a:lnTo>
                    <a:pt x="31984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0" name="Google Shape;3575;p180">
              <a:extLst>
                <a:ext uri="{FF2B5EF4-FFF2-40B4-BE49-F238E27FC236}">
                  <a16:creationId xmlns:a16="http://schemas.microsoft.com/office/drawing/2014/main" id="{04C21B06-B983-5A43-C544-56144124249B}"/>
                </a:ext>
              </a:extLst>
            </p:cNvPr>
            <p:cNvSpPr/>
            <p:nvPr/>
          </p:nvSpPr>
          <p:spPr>
            <a:xfrm>
              <a:off x="10811589" y="6951123"/>
              <a:ext cx="549033" cy="10572"/>
            </a:xfrm>
            <a:custGeom>
              <a:avLst/>
              <a:gdLst/>
              <a:ahLst/>
              <a:cxnLst/>
              <a:rect l="l" t="t" r="r" b="b"/>
              <a:pathLst>
                <a:path w="549033" h="10572" extrusionOk="0">
                  <a:moveTo>
                    <a:pt x="0" y="0"/>
                  </a:moveTo>
                  <a:lnTo>
                    <a:pt x="549033"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1" name="Google Shape;3576;p180">
              <a:extLst>
                <a:ext uri="{FF2B5EF4-FFF2-40B4-BE49-F238E27FC236}">
                  <a16:creationId xmlns:a16="http://schemas.microsoft.com/office/drawing/2014/main" id="{FA948C59-2A57-5D5E-ED97-E8EB2D6047AF}"/>
                </a:ext>
              </a:extLst>
            </p:cNvPr>
            <p:cNvSpPr/>
            <p:nvPr/>
          </p:nvSpPr>
          <p:spPr>
            <a:xfrm>
              <a:off x="10476809" y="6645061"/>
              <a:ext cx="1207894" cy="10572"/>
            </a:xfrm>
            <a:custGeom>
              <a:avLst/>
              <a:gdLst/>
              <a:ahLst/>
              <a:cxnLst/>
              <a:rect l="l" t="t" r="r" b="b"/>
              <a:pathLst>
                <a:path w="1207894" h="10572" extrusionOk="0">
                  <a:moveTo>
                    <a:pt x="0" y="0"/>
                  </a:moveTo>
                  <a:lnTo>
                    <a:pt x="1207895"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2" name="Google Shape;3577;p180">
              <a:extLst>
                <a:ext uri="{FF2B5EF4-FFF2-40B4-BE49-F238E27FC236}">
                  <a16:creationId xmlns:a16="http://schemas.microsoft.com/office/drawing/2014/main" id="{EC2129F2-15CF-DFE5-4A48-74A66A79ABC2}"/>
                </a:ext>
              </a:extLst>
            </p:cNvPr>
            <p:cNvSpPr/>
            <p:nvPr/>
          </p:nvSpPr>
          <p:spPr>
            <a:xfrm>
              <a:off x="10630484" y="6104086"/>
              <a:ext cx="911137" cy="226877"/>
            </a:xfrm>
            <a:custGeom>
              <a:avLst/>
              <a:gdLst/>
              <a:ahLst/>
              <a:cxnLst/>
              <a:rect l="l" t="t" r="r" b="b"/>
              <a:pathLst>
                <a:path w="911137" h="226877" extrusionOk="0">
                  <a:moveTo>
                    <a:pt x="0" y="0"/>
                  </a:moveTo>
                  <a:lnTo>
                    <a:pt x="911137" y="0"/>
                  </a:lnTo>
                  <a:lnTo>
                    <a:pt x="911137" y="226877"/>
                  </a:lnTo>
                  <a:lnTo>
                    <a:pt x="0" y="226877"/>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3" name="Google Shape;3578;p180">
              <a:extLst>
                <a:ext uri="{FF2B5EF4-FFF2-40B4-BE49-F238E27FC236}">
                  <a16:creationId xmlns:a16="http://schemas.microsoft.com/office/drawing/2014/main" id="{B9DCE036-7C96-30F0-D738-DEA197FFC5DB}"/>
                </a:ext>
              </a:extLst>
            </p:cNvPr>
            <p:cNvSpPr/>
            <p:nvPr/>
          </p:nvSpPr>
          <p:spPr>
            <a:xfrm>
              <a:off x="10630484" y="6425055"/>
              <a:ext cx="218914" cy="105721"/>
            </a:xfrm>
            <a:custGeom>
              <a:avLst/>
              <a:gdLst/>
              <a:ahLst/>
              <a:cxnLst/>
              <a:rect l="l" t="t" r="r" b="b"/>
              <a:pathLst>
                <a:path w="218914" h="105721" extrusionOk="0">
                  <a:moveTo>
                    <a:pt x="0" y="0"/>
                  </a:moveTo>
                  <a:lnTo>
                    <a:pt x="218914" y="0"/>
                  </a:lnTo>
                  <a:lnTo>
                    <a:pt x="218914" y="105721"/>
                  </a:lnTo>
                  <a:lnTo>
                    <a:pt x="0" y="10572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4" name="Google Shape;3579;p180">
              <a:extLst>
                <a:ext uri="{FF2B5EF4-FFF2-40B4-BE49-F238E27FC236}">
                  <a16:creationId xmlns:a16="http://schemas.microsoft.com/office/drawing/2014/main" id="{BD06EE9B-2906-EF43-91D4-377D2D21E8FB}"/>
                </a:ext>
              </a:extLst>
            </p:cNvPr>
            <p:cNvSpPr/>
            <p:nvPr/>
          </p:nvSpPr>
          <p:spPr>
            <a:xfrm>
              <a:off x="11322812" y="6425055"/>
              <a:ext cx="218914" cy="105721"/>
            </a:xfrm>
            <a:custGeom>
              <a:avLst/>
              <a:gdLst/>
              <a:ahLst/>
              <a:cxnLst/>
              <a:rect l="l" t="t" r="r" b="b"/>
              <a:pathLst>
                <a:path w="218914" h="105721" extrusionOk="0">
                  <a:moveTo>
                    <a:pt x="0" y="0"/>
                  </a:moveTo>
                  <a:lnTo>
                    <a:pt x="218914" y="0"/>
                  </a:lnTo>
                  <a:lnTo>
                    <a:pt x="218914" y="105721"/>
                  </a:lnTo>
                  <a:lnTo>
                    <a:pt x="0" y="10572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5" name="Google Shape;3580;p180">
              <a:extLst>
                <a:ext uri="{FF2B5EF4-FFF2-40B4-BE49-F238E27FC236}">
                  <a16:creationId xmlns:a16="http://schemas.microsoft.com/office/drawing/2014/main" id="{CDC2BFDE-2D24-7A20-BB97-22277F777F15}"/>
                </a:ext>
              </a:extLst>
            </p:cNvPr>
            <p:cNvSpPr/>
            <p:nvPr/>
          </p:nvSpPr>
          <p:spPr>
            <a:xfrm>
              <a:off x="10968864" y="6425055"/>
              <a:ext cx="234588" cy="105721"/>
            </a:xfrm>
            <a:custGeom>
              <a:avLst/>
              <a:gdLst/>
              <a:ahLst/>
              <a:cxnLst/>
              <a:rect l="l" t="t" r="r" b="b"/>
              <a:pathLst>
                <a:path w="234588" h="105721" extrusionOk="0">
                  <a:moveTo>
                    <a:pt x="0" y="0"/>
                  </a:moveTo>
                  <a:lnTo>
                    <a:pt x="234589" y="0"/>
                  </a:lnTo>
                  <a:lnTo>
                    <a:pt x="234589" y="105721"/>
                  </a:lnTo>
                  <a:lnTo>
                    <a:pt x="0" y="10572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46" name="Google Shape;3581;p180">
            <a:extLst>
              <a:ext uri="{FF2B5EF4-FFF2-40B4-BE49-F238E27FC236}">
                <a16:creationId xmlns:a16="http://schemas.microsoft.com/office/drawing/2014/main" id="{F7D47E81-7CCA-15E5-CE8C-6076AA5A4B7B}"/>
              </a:ext>
            </a:extLst>
          </p:cNvPr>
          <p:cNvGrpSpPr/>
          <p:nvPr/>
        </p:nvGrpSpPr>
        <p:grpSpPr>
          <a:xfrm>
            <a:off x="5081184" y="4861017"/>
            <a:ext cx="468401" cy="533879"/>
            <a:chOff x="10161574" y="8609683"/>
            <a:chExt cx="936802" cy="1067757"/>
          </a:xfrm>
        </p:grpSpPr>
        <p:sp>
          <p:nvSpPr>
            <p:cNvPr id="3747" name="Google Shape;3582;p180">
              <a:extLst>
                <a:ext uri="{FF2B5EF4-FFF2-40B4-BE49-F238E27FC236}">
                  <a16:creationId xmlns:a16="http://schemas.microsoft.com/office/drawing/2014/main" id="{D8F58749-E203-107C-BEE5-BE5884454935}"/>
                </a:ext>
              </a:extLst>
            </p:cNvPr>
            <p:cNvSpPr/>
            <p:nvPr/>
          </p:nvSpPr>
          <p:spPr>
            <a:xfrm>
              <a:off x="10523343" y="8609683"/>
              <a:ext cx="213884" cy="134644"/>
            </a:xfrm>
            <a:custGeom>
              <a:avLst/>
              <a:gdLst/>
              <a:ahLst/>
              <a:cxnLst/>
              <a:rect l="l" t="t" r="r" b="b"/>
              <a:pathLst>
                <a:path w="213884" h="134644" extrusionOk="0">
                  <a:moveTo>
                    <a:pt x="39910" y="134541"/>
                  </a:moveTo>
                  <a:lnTo>
                    <a:pt x="39910" y="66393"/>
                  </a:lnTo>
                  <a:lnTo>
                    <a:pt x="18150" y="66393"/>
                  </a:lnTo>
                  <a:cubicBezTo>
                    <a:pt x="8147" y="66393"/>
                    <a:pt x="0" y="58236"/>
                    <a:pt x="0" y="48220"/>
                  </a:cubicBezTo>
                  <a:lnTo>
                    <a:pt x="0" y="18173"/>
                  </a:lnTo>
                  <a:cubicBezTo>
                    <a:pt x="0" y="8157"/>
                    <a:pt x="8147" y="0"/>
                    <a:pt x="18150" y="0"/>
                  </a:cubicBezTo>
                  <a:lnTo>
                    <a:pt x="195734" y="0"/>
                  </a:lnTo>
                  <a:cubicBezTo>
                    <a:pt x="205738" y="0"/>
                    <a:pt x="213885" y="8157"/>
                    <a:pt x="213885" y="18173"/>
                  </a:cubicBezTo>
                  <a:lnTo>
                    <a:pt x="213885" y="48220"/>
                  </a:lnTo>
                  <a:cubicBezTo>
                    <a:pt x="213885" y="58236"/>
                    <a:pt x="205738" y="66393"/>
                    <a:pt x="195734" y="66393"/>
                  </a:cubicBezTo>
                  <a:lnTo>
                    <a:pt x="173975" y="66393"/>
                  </a:lnTo>
                  <a:lnTo>
                    <a:pt x="173975" y="13464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8" name="Google Shape;3583;p180">
              <a:extLst>
                <a:ext uri="{FF2B5EF4-FFF2-40B4-BE49-F238E27FC236}">
                  <a16:creationId xmlns:a16="http://schemas.microsoft.com/office/drawing/2014/main" id="{D40074F5-B608-E2CA-2D28-B313633BA51C}"/>
                </a:ext>
              </a:extLst>
            </p:cNvPr>
            <p:cNvSpPr/>
            <p:nvPr/>
          </p:nvSpPr>
          <p:spPr>
            <a:xfrm>
              <a:off x="10161574" y="8739474"/>
              <a:ext cx="936802" cy="937966"/>
            </a:xfrm>
            <a:custGeom>
              <a:avLst/>
              <a:gdLst/>
              <a:ahLst/>
              <a:cxnLst/>
              <a:rect l="l" t="t" r="r" b="b"/>
              <a:pathLst>
                <a:path w="936802" h="937966" extrusionOk="0">
                  <a:moveTo>
                    <a:pt x="936803" y="468983"/>
                  </a:moveTo>
                  <a:cubicBezTo>
                    <a:pt x="936803" y="727995"/>
                    <a:pt x="727092" y="937966"/>
                    <a:pt x="468401" y="937966"/>
                  </a:cubicBezTo>
                  <a:cubicBezTo>
                    <a:pt x="209710" y="937966"/>
                    <a:pt x="0" y="727995"/>
                    <a:pt x="0" y="468983"/>
                  </a:cubicBezTo>
                  <a:cubicBezTo>
                    <a:pt x="0" y="209971"/>
                    <a:pt x="209710" y="0"/>
                    <a:pt x="468401" y="0"/>
                  </a:cubicBezTo>
                  <a:cubicBezTo>
                    <a:pt x="727092" y="0"/>
                    <a:pt x="936803" y="209971"/>
                    <a:pt x="936803" y="4689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49" name="Google Shape;3584;p180">
              <a:extLst>
                <a:ext uri="{FF2B5EF4-FFF2-40B4-BE49-F238E27FC236}">
                  <a16:creationId xmlns:a16="http://schemas.microsoft.com/office/drawing/2014/main" id="{50B20524-4138-5DBD-5945-CEE1333265A3}"/>
                </a:ext>
              </a:extLst>
            </p:cNvPr>
            <p:cNvSpPr/>
            <p:nvPr/>
          </p:nvSpPr>
          <p:spPr>
            <a:xfrm>
              <a:off x="10277489" y="8855533"/>
              <a:ext cx="704973" cy="705849"/>
            </a:xfrm>
            <a:custGeom>
              <a:avLst/>
              <a:gdLst/>
              <a:ahLst/>
              <a:cxnLst/>
              <a:rect l="l" t="t" r="r" b="b"/>
              <a:pathLst>
                <a:path w="704973" h="705849" extrusionOk="0">
                  <a:moveTo>
                    <a:pt x="704974" y="352925"/>
                  </a:moveTo>
                  <a:cubicBezTo>
                    <a:pt x="704974" y="547840"/>
                    <a:pt x="547160" y="705850"/>
                    <a:pt x="352487" y="705850"/>
                  </a:cubicBezTo>
                  <a:cubicBezTo>
                    <a:pt x="157814" y="705850"/>
                    <a:pt x="0" y="547840"/>
                    <a:pt x="0" y="352925"/>
                  </a:cubicBezTo>
                  <a:cubicBezTo>
                    <a:pt x="0" y="158010"/>
                    <a:pt x="157814" y="0"/>
                    <a:pt x="352487" y="0"/>
                  </a:cubicBezTo>
                  <a:cubicBezTo>
                    <a:pt x="547160" y="0"/>
                    <a:pt x="704974" y="158010"/>
                    <a:pt x="704974" y="35292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0" name="Google Shape;3585;p180">
              <a:extLst>
                <a:ext uri="{FF2B5EF4-FFF2-40B4-BE49-F238E27FC236}">
                  <a16:creationId xmlns:a16="http://schemas.microsoft.com/office/drawing/2014/main" id="{DEB1CE88-F878-75CB-D437-9D0C296F9C53}"/>
                </a:ext>
              </a:extLst>
            </p:cNvPr>
            <p:cNvSpPr/>
            <p:nvPr/>
          </p:nvSpPr>
          <p:spPr>
            <a:xfrm>
              <a:off x="10576846" y="9140927"/>
              <a:ext cx="219369" cy="104195"/>
            </a:xfrm>
            <a:custGeom>
              <a:avLst/>
              <a:gdLst/>
              <a:ahLst/>
              <a:cxnLst/>
              <a:rect l="l" t="t" r="r" b="b"/>
              <a:pathLst>
                <a:path w="219369" h="104195" extrusionOk="0">
                  <a:moveTo>
                    <a:pt x="34154" y="8055"/>
                  </a:moveTo>
                  <a:cubicBezTo>
                    <a:pt x="8270" y="16419"/>
                    <a:pt x="-5962" y="44195"/>
                    <a:pt x="2391" y="70008"/>
                  </a:cubicBezTo>
                  <a:cubicBezTo>
                    <a:pt x="10745" y="95822"/>
                    <a:pt x="38486" y="110174"/>
                    <a:pt x="64267" y="101811"/>
                  </a:cubicBezTo>
                  <a:cubicBezTo>
                    <a:pt x="90049" y="93447"/>
                    <a:pt x="219370" y="2"/>
                    <a:pt x="219370" y="2"/>
                  </a:cubicBezTo>
                  <a:cubicBezTo>
                    <a:pt x="219370" y="2"/>
                    <a:pt x="59936" y="-308"/>
                    <a:pt x="34154" y="7952"/>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1" name="Google Shape;3586;p180">
              <a:extLst>
                <a:ext uri="{FF2B5EF4-FFF2-40B4-BE49-F238E27FC236}">
                  <a16:creationId xmlns:a16="http://schemas.microsoft.com/office/drawing/2014/main" id="{43F27601-DE64-6562-4453-1936ACEAAEA5}"/>
                </a:ext>
              </a:extLst>
            </p:cNvPr>
            <p:cNvSpPr/>
            <p:nvPr/>
          </p:nvSpPr>
          <p:spPr>
            <a:xfrm>
              <a:off x="10629357" y="8920274"/>
              <a:ext cx="10312" cy="39753"/>
            </a:xfrm>
            <a:custGeom>
              <a:avLst/>
              <a:gdLst/>
              <a:ahLst/>
              <a:cxnLst/>
              <a:rect l="l" t="t" r="r" b="b"/>
              <a:pathLst>
                <a:path w="10312" h="39753" extrusionOk="0">
                  <a:moveTo>
                    <a:pt x="0" y="0"/>
                  </a:moveTo>
                  <a:lnTo>
                    <a:pt x="0" y="39753"/>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2" name="Google Shape;3587;p180">
              <a:extLst>
                <a:ext uri="{FF2B5EF4-FFF2-40B4-BE49-F238E27FC236}">
                  <a16:creationId xmlns:a16="http://schemas.microsoft.com/office/drawing/2014/main" id="{E5BF158A-9D0E-3A92-CCF6-C3E56BED34C4}"/>
                </a:ext>
              </a:extLst>
            </p:cNvPr>
            <p:cNvSpPr/>
            <p:nvPr/>
          </p:nvSpPr>
          <p:spPr>
            <a:xfrm>
              <a:off x="10629357" y="9456992"/>
              <a:ext cx="10312" cy="39753"/>
            </a:xfrm>
            <a:custGeom>
              <a:avLst/>
              <a:gdLst/>
              <a:ahLst/>
              <a:cxnLst/>
              <a:rect l="l" t="t" r="r" b="b"/>
              <a:pathLst>
                <a:path w="10312" h="39753" extrusionOk="0">
                  <a:moveTo>
                    <a:pt x="0" y="0"/>
                  </a:moveTo>
                  <a:lnTo>
                    <a:pt x="0" y="39753"/>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3" name="Google Shape;3588;p180">
              <a:extLst>
                <a:ext uri="{FF2B5EF4-FFF2-40B4-BE49-F238E27FC236}">
                  <a16:creationId xmlns:a16="http://schemas.microsoft.com/office/drawing/2014/main" id="{9333826A-24EE-5FD8-72CC-F7659BA94059}"/>
                </a:ext>
              </a:extLst>
            </p:cNvPr>
            <p:cNvSpPr/>
            <p:nvPr/>
          </p:nvSpPr>
          <p:spPr>
            <a:xfrm>
              <a:off x="10342149" y="9208767"/>
              <a:ext cx="39703" cy="10325"/>
            </a:xfrm>
            <a:custGeom>
              <a:avLst/>
              <a:gdLst/>
              <a:ahLst/>
              <a:cxnLst/>
              <a:rect l="l" t="t" r="r" b="b"/>
              <a:pathLst>
                <a:path w="39703" h="10325" extrusionOk="0">
                  <a:moveTo>
                    <a:pt x="0" y="0"/>
                  </a:moveTo>
                  <a:lnTo>
                    <a:pt x="39704" y="0"/>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4" name="Google Shape;3589;p180">
              <a:extLst>
                <a:ext uri="{FF2B5EF4-FFF2-40B4-BE49-F238E27FC236}">
                  <a16:creationId xmlns:a16="http://schemas.microsoft.com/office/drawing/2014/main" id="{86211665-D093-0B5F-A212-DF1248D1BDDD}"/>
                </a:ext>
              </a:extLst>
            </p:cNvPr>
            <p:cNvSpPr/>
            <p:nvPr/>
          </p:nvSpPr>
          <p:spPr>
            <a:xfrm>
              <a:off x="10878305" y="9208767"/>
              <a:ext cx="39703" cy="10325"/>
            </a:xfrm>
            <a:custGeom>
              <a:avLst/>
              <a:gdLst/>
              <a:ahLst/>
              <a:cxnLst/>
              <a:rect l="l" t="t" r="r" b="b"/>
              <a:pathLst>
                <a:path w="39703" h="10325" extrusionOk="0">
                  <a:moveTo>
                    <a:pt x="0" y="0"/>
                  </a:moveTo>
                  <a:lnTo>
                    <a:pt x="39704" y="0"/>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5" name="Google Shape;3590;p180">
              <a:extLst>
                <a:ext uri="{FF2B5EF4-FFF2-40B4-BE49-F238E27FC236}">
                  <a16:creationId xmlns:a16="http://schemas.microsoft.com/office/drawing/2014/main" id="{B7C5D8F0-BD02-0FCC-C382-261790224179}"/>
                </a:ext>
              </a:extLst>
            </p:cNvPr>
            <p:cNvSpPr/>
            <p:nvPr/>
          </p:nvSpPr>
          <p:spPr>
            <a:xfrm>
              <a:off x="10805085" y="9004220"/>
              <a:ext cx="28050" cy="28085"/>
            </a:xfrm>
            <a:custGeom>
              <a:avLst/>
              <a:gdLst/>
              <a:ahLst/>
              <a:cxnLst/>
              <a:rect l="l" t="t" r="r" b="b"/>
              <a:pathLst>
                <a:path w="28050" h="28085" extrusionOk="0">
                  <a:moveTo>
                    <a:pt x="28050" y="0"/>
                  </a:moveTo>
                  <a:lnTo>
                    <a:pt x="0" y="28085"/>
                  </a:lnTo>
                  <a:lnTo>
                    <a:pt x="2805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6" name="Google Shape;3591;p180">
              <a:extLst>
                <a:ext uri="{FF2B5EF4-FFF2-40B4-BE49-F238E27FC236}">
                  <a16:creationId xmlns:a16="http://schemas.microsoft.com/office/drawing/2014/main" id="{D9AE3712-992B-6808-550C-EABAB9AD57EF}"/>
                </a:ext>
              </a:extLst>
            </p:cNvPr>
            <p:cNvSpPr/>
            <p:nvPr/>
          </p:nvSpPr>
          <p:spPr>
            <a:xfrm>
              <a:off x="10425991" y="9383784"/>
              <a:ext cx="28050" cy="28085"/>
            </a:xfrm>
            <a:custGeom>
              <a:avLst/>
              <a:gdLst/>
              <a:ahLst/>
              <a:cxnLst/>
              <a:rect l="l" t="t" r="r" b="b"/>
              <a:pathLst>
                <a:path w="28050" h="28085" extrusionOk="0">
                  <a:moveTo>
                    <a:pt x="28050" y="0"/>
                  </a:moveTo>
                  <a:lnTo>
                    <a:pt x="0" y="28085"/>
                  </a:lnTo>
                  <a:lnTo>
                    <a:pt x="2805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7" name="Google Shape;3592;p180">
              <a:extLst>
                <a:ext uri="{FF2B5EF4-FFF2-40B4-BE49-F238E27FC236}">
                  <a16:creationId xmlns:a16="http://schemas.microsoft.com/office/drawing/2014/main" id="{B330DE4A-B8A8-7185-2206-5F6FBCCF5B0D}"/>
                </a:ext>
              </a:extLst>
            </p:cNvPr>
            <p:cNvSpPr/>
            <p:nvPr/>
          </p:nvSpPr>
          <p:spPr>
            <a:xfrm>
              <a:off x="10426300" y="9004839"/>
              <a:ext cx="28050" cy="28085"/>
            </a:xfrm>
            <a:custGeom>
              <a:avLst/>
              <a:gdLst/>
              <a:ahLst/>
              <a:cxnLst/>
              <a:rect l="l" t="t" r="r" b="b"/>
              <a:pathLst>
                <a:path w="28050" h="28085" extrusionOk="0">
                  <a:moveTo>
                    <a:pt x="0" y="0"/>
                  </a:moveTo>
                  <a:lnTo>
                    <a:pt x="28050" y="28085"/>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58" name="Google Shape;3593;p180">
              <a:extLst>
                <a:ext uri="{FF2B5EF4-FFF2-40B4-BE49-F238E27FC236}">
                  <a16:creationId xmlns:a16="http://schemas.microsoft.com/office/drawing/2014/main" id="{84AC0C63-A7CF-E0EA-05D1-E7DC497B5D29}"/>
                </a:ext>
              </a:extLst>
            </p:cNvPr>
            <p:cNvSpPr/>
            <p:nvPr/>
          </p:nvSpPr>
          <p:spPr>
            <a:xfrm>
              <a:off x="10805394" y="9384404"/>
              <a:ext cx="28050" cy="28085"/>
            </a:xfrm>
            <a:custGeom>
              <a:avLst/>
              <a:gdLst/>
              <a:ahLst/>
              <a:cxnLst/>
              <a:rect l="l" t="t" r="r" b="b"/>
              <a:pathLst>
                <a:path w="28050" h="28085" extrusionOk="0">
                  <a:moveTo>
                    <a:pt x="0" y="0"/>
                  </a:moveTo>
                  <a:lnTo>
                    <a:pt x="28050" y="28085"/>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59" name="Google Shape;3594;p180">
            <a:extLst>
              <a:ext uri="{FF2B5EF4-FFF2-40B4-BE49-F238E27FC236}">
                <a16:creationId xmlns:a16="http://schemas.microsoft.com/office/drawing/2014/main" id="{5CCEF3FE-7D63-D950-98C5-3932820AADBF}"/>
              </a:ext>
            </a:extLst>
          </p:cNvPr>
          <p:cNvGrpSpPr/>
          <p:nvPr/>
        </p:nvGrpSpPr>
        <p:grpSpPr>
          <a:xfrm>
            <a:off x="726679" y="4954358"/>
            <a:ext cx="525582" cy="459695"/>
            <a:chOff x="1452564" y="8796366"/>
            <a:chExt cx="1051164" cy="919389"/>
          </a:xfrm>
        </p:grpSpPr>
        <p:sp>
          <p:nvSpPr>
            <p:cNvPr id="3760" name="Google Shape;3595;p180">
              <a:extLst>
                <a:ext uri="{FF2B5EF4-FFF2-40B4-BE49-F238E27FC236}">
                  <a16:creationId xmlns:a16="http://schemas.microsoft.com/office/drawing/2014/main" id="{FD997852-FED7-2E4D-A3F0-555CA7785A79}"/>
                </a:ext>
              </a:extLst>
            </p:cNvPr>
            <p:cNvSpPr/>
            <p:nvPr/>
          </p:nvSpPr>
          <p:spPr>
            <a:xfrm>
              <a:off x="1728011" y="8891998"/>
              <a:ext cx="500046" cy="11224"/>
            </a:xfrm>
            <a:custGeom>
              <a:avLst/>
              <a:gdLst/>
              <a:ahLst/>
              <a:cxnLst/>
              <a:rect l="l" t="t" r="r" b="b"/>
              <a:pathLst>
                <a:path w="500046" h="11224" extrusionOk="0">
                  <a:moveTo>
                    <a:pt x="0" y="0"/>
                  </a:moveTo>
                  <a:lnTo>
                    <a:pt x="500047" y="0"/>
                  </a:lnTo>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1" name="Google Shape;3596;p180">
              <a:extLst>
                <a:ext uri="{FF2B5EF4-FFF2-40B4-BE49-F238E27FC236}">
                  <a16:creationId xmlns:a16="http://schemas.microsoft.com/office/drawing/2014/main" id="{8258E388-4DB9-80FE-0EAE-66F1F559BC06}"/>
                </a:ext>
              </a:extLst>
            </p:cNvPr>
            <p:cNvSpPr/>
            <p:nvPr/>
          </p:nvSpPr>
          <p:spPr>
            <a:xfrm>
              <a:off x="1452564" y="8891885"/>
              <a:ext cx="1051052" cy="823870"/>
            </a:xfrm>
            <a:custGeom>
              <a:avLst/>
              <a:gdLst/>
              <a:ahLst/>
              <a:cxnLst/>
              <a:rect l="l" t="t" r="r" b="b"/>
              <a:pathLst>
                <a:path w="1051052" h="823870" extrusionOk="0">
                  <a:moveTo>
                    <a:pt x="885605" y="112"/>
                  </a:moveTo>
                  <a:lnTo>
                    <a:pt x="1026022" y="112"/>
                  </a:lnTo>
                  <a:cubicBezTo>
                    <a:pt x="1039828" y="112"/>
                    <a:pt x="1051052" y="11337"/>
                    <a:pt x="1051052" y="25143"/>
                  </a:cubicBezTo>
                  <a:lnTo>
                    <a:pt x="1051052" y="798840"/>
                  </a:lnTo>
                  <a:cubicBezTo>
                    <a:pt x="1051052" y="812646"/>
                    <a:pt x="1039828" y="823871"/>
                    <a:pt x="1026022" y="823871"/>
                  </a:cubicBezTo>
                  <a:lnTo>
                    <a:pt x="25030" y="823871"/>
                  </a:lnTo>
                  <a:cubicBezTo>
                    <a:pt x="11224" y="823871"/>
                    <a:pt x="0" y="812646"/>
                    <a:pt x="0" y="798840"/>
                  </a:cubicBezTo>
                  <a:lnTo>
                    <a:pt x="0" y="25030"/>
                  </a:lnTo>
                  <a:cubicBezTo>
                    <a:pt x="0" y="11224"/>
                    <a:pt x="11224" y="0"/>
                    <a:pt x="25030" y="0"/>
                  </a:cubicBezTo>
                  <a:lnTo>
                    <a:pt x="170723" y="0"/>
                  </a:lnTo>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762" name="Google Shape;3597;p180">
              <a:extLst>
                <a:ext uri="{FF2B5EF4-FFF2-40B4-BE49-F238E27FC236}">
                  <a16:creationId xmlns:a16="http://schemas.microsoft.com/office/drawing/2014/main" id="{C5D214BD-17D2-F21C-6F9B-9896C449E116}"/>
                </a:ext>
              </a:extLst>
            </p:cNvPr>
            <p:cNvGrpSpPr/>
            <p:nvPr/>
          </p:nvGrpSpPr>
          <p:grpSpPr>
            <a:xfrm>
              <a:off x="1623175" y="8796366"/>
              <a:ext cx="709942" cy="191263"/>
              <a:chOff x="1623175" y="8796366"/>
              <a:chExt cx="709942" cy="191263"/>
            </a:xfrm>
          </p:grpSpPr>
          <p:sp>
            <p:nvSpPr>
              <p:cNvPr id="3772" name="Google Shape;3598;p180">
                <a:extLst>
                  <a:ext uri="{FF2B5EF4-FFF2-40B4-BE49-F238E27FC236}">
                    <a16:creationId xmlns:a16="http://schemas.microsoft.com/office/drawing/2014/main" id="{AC233A79-9881-85E6-903B-6F308F578663}"/>
                  </a:ext>
                </a:extLst>
              </p:cNvPr>
              <p:cNvSpPr/>
              <p:nvPr/>
            </p:nvSpPr>
            <p:spPr>
              <a:xfrm>
                <a:off x="1623175" y="8796366"/>
                <a:ext cx="101468" cy="191263"/>
              </a:xfrm>
              <a:custGeom>
                <a:avLst/>
                <a:gdLst/>
                <a:ahLst/>
                <a:cxnLst/>
                <a:rect l="l" t="t" r="r" b="b"/>
                <a:pathLst>
                  <a:path w="101468" h="191263" extrusionOk="0">
                    <a:moveTo>
                      <a:pt x="50734" y="191264"/>
                    </a:moveTo>
                    <a:lnTo>
                      <a:pt x="50734" y="191264"/>
                    </a:lnTo>
                    <a:cubicBezTo>
                      <a:pt x="22673" y="191264"/>
                      <a:pt x="0" y="168590"/>
                      <a:pt x="0" y="140529"/>
                    </a:cubicBezTo>
                    <a:lnTo>
                      <a:pt x="0" y="50734"/>
                    </a:lnTo>
                    <a:cubicBezTo>
                      <a:pt x="0" y="22673"/>
                      <a:pt x="22673" y="0"/>
                      <a:pt x="50734" y="0"/>
                    </a:cubicBezTo>
                    <a:lnTo>
                      <a:pt x="50734" y="0"/>
                    </a:lnTo>
                    <a:cubicBezTo>
                      <a:pt x="78683" y="0"/>
                      <a:pt x="101469" y="22673"/>
                      <a:pt x="101469" y="50734"/>
                    </a:cubicBezTo>
                    <a:lnTo>
                      <a:pt x="101469" y="140529"/>
                    </a:lnTo>
                    <a:cubicBezTo>
                      <a:pt x="101469" y="168590"/>
                      <a:pt x="78795" y="191264"/>
                      <a:pt x="50734" y="191264"/>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3" name="Google Shape;3599;p180">
                <a:extLst>
                  <a:ext uri="{FF2B5EF4-FFF2-40B4-BE49-F238E27FC236}">
                    <a16:creationId xmlns:a16="http://schemas.microsoft.com/office/drawing/2014/main" id="{B8CAEE19-7BA0-D756-5230-F21787D55E6E}"/>
                  </a:ext>
                </a:extLst>
              </p:cNvPr>
              <p:cNvSpPr/>
              <p:nvPr/>
            </p:nvSpPr>
            <p:spPr>
              <a:xfrm>
                <a:off x="2231649" y="8796366"/>
                <a:ext cx="101468" cy="191263"/>
              </a:xfrm>
              <a:custGeom>
                <a:avLst/>
                <a:gdLst/>
                <a:ahLst/>
                <a:cxnLst/>
                <a:rect l="l" t="t" r="r" b="b"/>
                <a:pathLst>
                  <a:path w="101468" h="191263" extrusionOk="0">
                    <a:moveTo>
                      <a:pt x="50734" y="191264"/>
                    </a:moveTo>
                    <a:lnTo>
                      <a:pt x="50734" y="191264"/>
                    </a:lnTo>
                    <a:cubicBezTo>
                      <a:pt x="22786" y="191264"/>
                      <a:pt x="0" y="168590"/>
                      <a:pt x="0" y="140529"/>
                    </a:cubicBezTo>
                    <a:lnTo>
                      <a:pt x="0" y="50734"/>
                    </a:lnTo>
                    <a:cubicBezTo>
                      <a:pt x="0" y="22673"/>
                      <a:pt x="22673" y="0"/>
                      <a:pt x="50734" y="0"/>
                    </a:cubicBezTo>
                    <a:lnTo>
                      <a:pt x="50734" y="0"/>
                    </a:lnTo>
                    <a:cubicBezTo>
                      <a:pt x="78795" y="0"/>
                      <a:pt x="101468" y="22673"/>
                      <a:pt x="101468" y="50734"/>
                    </a:cubicBezTo>
                    <a:lnTo>
                      <a:pt x="101468" y="140529"/>
                    </a:lnTo>
                    <a:cubicBezTo>
                      <a:pt x="101468" y="168590"/>
                      <a:pt x="78795" y="191264"/>
                      <a:pt x="50734" y="191264"/>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763" name="Google Shape;3600;p180">
              <a:extLst>
                <a:ext uri="{FF2B5EF4-FFF2-40B4-BE49-F238E27FC236}">
                  <a16:creationId xmlns:a16="http://schemas.microsoft.com/office/drawing/2014/main" id="{2874EF11-B4FC-FE55-68AC-9EE0F144504B}"/>
                </a:ext>
              </a:extLst>
            </p:cNvPr>
            <p:cNvSpPr/>
            <p:nvPr/>
          </p:nvSpPr>
          <p:spPr>
            <a:xfrm>
              <a:off x="1452564" y="9110200"/>
              <a:ext cx="1051164" cy="11224"/>
            </a:xfrm>
            <a:custGeom>
              <a:avLst/>
              <a:gdLst/>
              <a:ahLst/>
              <a:cxnLst/>
              <a:rect l="l" t="t" r="r" b="b"/>
              <a:pathLst>
                <a:path w="1051164" h="11224" extrusionOk="0">
                  <a:moveTo>
                    <a:pt x="0" y="0"/>
                  </a:moveTo>
                  <a:lnTo>
                    <a:pt x="1051165" y="0"/>
                  </a:lnTo>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4" name="Google Shape;3601;p180">
              <a:extLst>
                <a:ext uri="{FF2B5EF4-FFF2-40B4-BE49-F238E27FC236}">
                  <a16:creationId xmlns:a16="http://schemas.microsoft.com/office/drawing/2014/main" id="{587092FE-03BE-F77F-0A93-8F172AE336B0}"/>
                </a:ext>
              </a:extLst>
            </p:cNvPr>
            <p:cNvSpPr/>
            <p:nvPr/>
          </p:nvSpPr>
          <p:spPr>
            <a:xfrm>
              <a:off x="1566604" y="9232321"/>
              <a:ext cx="99672" cy="99672"/>
            </a:xfrm>
            <a:custGeom>
              <a:avLst/>
              <a:gdLst/>
              <a:ahLst/>
              <a:cxnLst/>
              <a:rect l="l" t="t" r="r" b="b"/>
              <a:pathLst>
                <a:path w="99672" h="99672" extrusionOk="0">
                  <a:moveTo>
                    <a:pt x="82387" y="0"/>
                  </a:moveTo>
                  <a:cubicBezTo>
                    <a:pt x="91934" y="0"/>
                    <a:pt x="99673" y="7739"/>
                    <a:pt x="99673" y="17286"/>
                  </a:cubicBezTo>
                  <a:lnTo>
                    <a:pt x="99673" y="82387"/>
                  </a:lnTo>
                  <a:cubicBezTo>
                    <a:pt x="99673" y="91934"/>
                    <a:pt x="91934" y="99673"/>
                    <a:pt x="82387" y="99673"/>
                  </a:cubicBezTo>
                  <a:lnTo>
                    <a:pt x="17286" y="99673"/>
                  </a:lnTo>
                  <a:cubicBezTo>
                    <a:pt x="7739" y="99673"/>
                    <a:pt x="0" y="91934"/>
                    <a:pt x="0" y="82387"/>
                  </a:cubicBezTo>
                  <a:lnTo>
                    <a:pt x="0" y="17286"/>
                  </a:lnTo>
                  <a:cubicBezTo>
                    <a:pt x="0" y="7739"/>
                    <a:pt x="7739"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5" name="Google Shape;3602;p180">
              <a:extLst>
                <a:ext uri="{FF2B5EF4-FFF2-40B4-BE49-F238E27FC236}">
                  <a16:creationId xmlns:a16="http://schemas.microsoft.com/office/drawing/2014/main" id="{00654AB1-5658-495F-B6EB-8C333CFB3954}"/>
                </a:ext>
              </a:extLst>
            </p:cNvPr>
            <p:cNvSpPr/>
            <p:nvPr/>
          </p:nvSpPr>
          <p:spPr>
            <a:xfrm>
              <a:off x="1566492" y="9492390"/>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6" name="Google Shape;3603;p180">
              <a:extLst>
                <a:ext uri="{FF2B5EF4-FFF2-40B4-BE49-F238E27FC236}">
                  <a16:creationId xmlns:a16="http://schemas.microsoft.com/office/drawing/2014/main" id="{4B22E330-951C-5A48-91D4-34154ABBCBC5}"/>
                </a:ext>
              </a:extLst>
            </p:cNvPr>
            <p:cNvSpPr/>
            <p:nvPr/>
          </p:nvSpPr>
          <p:spPr>
            <a:xfrm>
              <a:off x="1805459" y="9232321"/>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7" name="Google Shape;3604;p180">
              <a:extLst>
                <a:ext uri="{FF2B5EF4-FFF2-40B4-BE49-F238E27FC236}">
                  <a16:creationId xmlns:a16="http://schemas.microsoft.com/office/drawing/2014/main" id="{5947D423-FA70-E53C-7F5E-BB4BDF096169}"/>
                </a:ext>
              </a:extLst>
            </p:cNvPr>
            <p:cNvSpPr/>
            <p:nvPr/>
          </p:nvSpPr>
          <p:spPr>
            <a:xfrm>
              <a:off x="1805459" y="9492390"/>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8" name="Google Shape;3605;p180">
              <a:extLst>
                <a:ext uri="{FF2B5EF4-FFF2-40B4-BE49-F238E27FC236}">
                  <a16:creationId xmlns:a16="http://schemas.microsoft.com/office/drawing/2014/main" id="{1016E97D-ADE3-B521-4D3A-1DF24099B9E2}"/>
                </a:ext>
              </a:extLst>
            </p:cNvPr>
            <p:cNvSpPr/>
            <p:nvPr/>
          </p:nvSpPr>
          <p:spPr>
            <a:xfrm>
              <a:off x="2044426" y="9232321"/>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69" name="Google Shape;3606;p180">
              <a:extLst>
                <a:ext uri="{FF2B5EF4-FFF2-40B4-BE49-F238E27FC236}">
                  <a16:creationId xmlns:a16="http://schemas.microsoft.com/office/drawing/2014/main" id="{FEAE732F-FF32-AD60-5FBF-91442A99C05E}"/>
                </a:ext>
              </a:extLst>
            </p:cNvPr>
            <p:cNvSpPr/>
            <p:nvPr/>
          </p:nvSpPr>
          <p:spPr>
            <a:xfrm>
              <a:off x="2044426" y="9492390"/>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0" name="Google Shape;3607;p180">
              <a:extLst>
                <a:ext uri="{FF2B5EF4-FFF2-40B4-BE49-F238E27FC236}">
                  <a16:creationId xmlns:a16="http://schemas.microsoft.com/office/drawing/2014/main" id="{C835DDE1-15F8-CF9D-D3D5-D9AC00F138C0}"/>
                </a:ext>
              </a:extLst>
            </p:cNvPr>
            <p:cNvSpPr/>
            <p:nvPr/>
          </p:nvSpPr>
          <p:spPr>
            <a:xfrm>
              <a:off x="2283394" y="9232321"/>
              <a:ext cx="99672" cy="99672"/>
            </a:xfrm>
            <a:custGeom>
              <a:avLst/>
              <a:gdLst/>
              <a:ahLst/>
              <a:cxnLst/>
              <a:rect l="l" t="t" r="r" b="b"/>
              <a:pathLst>
                <a:path w="99672" h="99672" extrusionOk="0">
                  <a:moveTo>
                    <a:pt x="82387" y="0"/>
                  </a:moveTo>
                  <a:cubicBezTo>
                    <a:pt x="91934" y="0"/>
                    <a:pt x="99673" y="7739"/>
                    <a:pt x="99673" y="17286"/>
                  </a:cubicBezTo>
                  <a:lnTo>
                    <a:pt x="99673" y="82387"/>
                  </a:lnTo>
                  <a:cubicBezTo>
                    <a:pt x="99673" y="91934"/>
                    <a:pt x="91934" y="99673"/>
                    <a:pt x="82387" y="99673"/>
                  </a:cubicBezTo>
                  <a:lnTo>
                    <a:pt x="17286" y="99673"/>
                  </a:lnTo>
                  <a:cubicBezTo>
                    <a:pt x="7739" y="99673"/>
                    <a:pt x="0" y="91934"/>
                    <a:pt x="0" y="82387"/>
                  </a:cubicBezTo>
                  <a:lnTo>
                    <a:pt x="0" y="17286"/>
                  </a:lnTo>
                  <a:cubicBezTo>
                    <a:pt x="0" y="7739"/>
                    <a:pt x="7739"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1" name="Google Shape;3608;p180">
              <a:extLst>
                <a:ext uri="{FF2B5EF4-FFF2-40B4-BE49-F238E27FC236}">
                  <a16:creationId xmlns:a16="http://schemas.microsoft.com/office/drawing/2014/main" id="{57B1AD09-9C6A-79F6-15FA-F4489B93C98E}"/>
                </a:ext>
              </a:extLst>
            </p:cNvPr>
            <p:cNvSpPr/>
            <p:nvPr/>
          </p:nvSpPr>
          <p:spPr>
            <a:xfrm>
              <a:off x="2283394" y="9492390"/>
              <a:ext cx="99784" cy="99784"/>
            </a:xfrm>
            <a:custGeom>
              <a:avLst/>
              <a:gdLst/>
              <a:ahLst/>
              <a:cxnLst/>
              <a:rect l="l" t="t" r="r" b="b"/>
              <a:pathLst>
                <a:path w="99784" h="99784" extrusionOk="0">
                  <a:moveTo>
                    <a:pt x="17286" y="0"/>
                  </a:moveTo>
                  <a:lnTo>
                    <a:pt x="82499" y="0"/>
                  </a:lnTo>
                  <a:cubicBezTo>
                    <a:pt x="92040" y="0"/>
                    <a:pt x="99785" y="7745"/>
                    <a:pt x="99785" y="17286"/>
                  </a:cubicBezTo>
                  <a:lnTo>
                    <a:pt x="99785" y="82499"/>
                  </a:lnTo>
                  <a:cubicBezTo>
                    <a:pt x="99785" y="92040"/>
                    <a:pt x="92040" y="99785"/>
                    <a:pt x="82499" y="99785"/>
                  </a:cubicBezTo>
                  <a:lnTo>
                    <a:pt x="17286" y="99785"/>
                  </a:lnTo>
                  <a:cubicBezTo>
                    <a:pt x="7745" y="99785"/>
                    <a:pt x="0" y="92040"/>
                    <a:pt x="0" y="82499"/>
                  </a:cubicBezTo>
                  <a:lnTo>
                    <a:pt x="0" y="17286"/>
                  </a:lnTo>
                  <a:cubicBezTo>
                    <a:pt x="0" y="7745"/>
                    <a:pt x="7745" y="0"/>
                    <a:pt x="17286"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74" name="Google Shape;3609;p180">
            <a:extLst>
              <a:ext uri="{FF2B5EF4-FFF2-40B4-BE49-F238E27FC236}">
                <a16:creationId xmlns:a16="http://schemas.microsoft.com/office/drawing/2014/main" id="{CF345366-4BCF-0187-557D-838354F24EAE}"/>
              </a:ext>
            </a:extLst>
          </p:cNvPr>
          <p:cNvGrpSpPr/>
          <p:nvPr/>
        </p:nvGrpSpPr>
        <p:grpSpPr>
          <a:xfrm>
            <a:off x="4231072" y="4986541"/>
            <a:ext cx="528662" cy="392798"/>
            <a:chOff x="8461349" y="8860731"/>
            <a:chExt cx="1057324" cy="785595"/>
          </a:xfrm>
        </p:grpSpPr>
        <p:sp>
          <p:nvSpPr>
            <p:cNvPr id="3775" name="Google Shape;3610;p180">
              <a:extLst>
                <a:ext uri="{FF2B5EF4-FFF2-40B4-BE49-F238E27FC236}">
                  <a16:creationId xmlns:a16="http://schemas.microsoft.com/office/drawing/2014/main" id="{15D0E4E4-B7F1-9DB8-34D4-E1A8A85FE127}"/>
                </a:ext>
              </a:extLst>
            </p:cNvPr>
            <p:cNvSpPr/>
            <p:nvPr/>
          </p:nvSpPr>
          <p:spPr>
            <a:xfrm>
              <a:off x="8990011" y="9047617"/>
              <a:ext cx="357255" cy="105060"/>
            </a:xfrm>
            <a:custGeom>
              <a:avLst/>
              <a:gdLst/>
              <a:ahLst/>
              <a:cxnLst/>
              <a:rect l="l" t="t" r="r" b="b"/>
              <a:pathLst>
                <a:path w="357255" h="105060" extrusionOk="0">
                  <a:moveTo>
                    <a:pt x="357255" y="0"/>
                  </a:moveTo>
                  <a:lnTo>
                    <a:pt x="220952" y="0"/>
                  </a:lnTo>
                  <a:cubicBezTo>
                    <a:pt x="135415" y="0"/>
                    <a:pt x="53877" y="38051"/>
                    <a:pt x="0"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6" name="Google Shape;3611;p180">
              <a:extLst>
                <a:ext uri="{FF2B5EF4-FFF2-40B4-BE49-F238E27FC236}">
                  <a16:creationId xmlns:a16="http://schemas.microsoft.com/office/drawing/2014/main" id="{BBC32F28-8841-4E79-80B5-42D760B10E0F}"/>
                </a:ext>
              </a:extLst>
            </p:cNvPr>
            <p:cNvSpPr/>
            <p:nvPr/>
          </p:nvSpPr>
          <p:spPr>
            <a:xfrm>
              <a:off x="8990011" y="9198922"/>
              <a:ext cx="357255" cy="105060"/>
            </a:xfrm>
            <a:custGeom>
              <a:avLst/>
              <a:gdLst/>
              <a:ahLst/>
              <a:cxnLst/>
              <a:rect l="l" t="t" r="r" b="b"/>
              <a:pathLst>
                <a:path w="357255" h="105060" extrusionOk="0">
                  <a:moveTo>
                    <a:pt x="357255" y="0"/>
                  </a:moveTo>
                  <a:lnTo>
                    <a:pt x="220952" y="0"/>
                  </a:lnTo>
                  <a:cubicBezTo>
                    <a:pt x="135415" y="0"/>
                    <a:pt x="53877" y="38051"/>
                    <a:pt x="0"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7" name="Google Shape;3612;p180">
              <a:extLst>
                <a:ext uri="{FF2B5EF4-FFF2-40B4-BE49-F238E27FC236}">
                  <a16:creationId xmlns:a16="http://schemas.microsoft.com/office/drawing/2014/main" id="{31FDA2B7-347C-D1FA-46C2-A0A716B4B360}"/>
                </a:ext>
              </a:extLst>
            </p:cNvPr>
            <p:cNvSpPr/>
            <p:nvPr/>
          </p:nvSpPr>
          <p:spPr>
            <a:xfrm>
              <a:off x="8990011" y="9350227"/>
              <a:ext cx="357255" cy="105060"/>
            </a:xfrm>
            <a:custGeom>
              <a:avLst/>
              <a:gdLst/>
              <a:ahLst/>
              <a:cxnLst/>
              <a:rect l="l" t="t" r="r" b="b"/>
              <a:pathLst>
                <a:path w="357255" h="105060" extrusionOk="0">
                  <a:moveTo>
                    <a:pt x="357255" y="0"/>
                  </a:moveTo>
                  <a:lnTo>
                    <a:pt x="220952" y="0"/>
                  </a:lnTo>
                  <a:cubicBezTo>
                    <a:pt x="135415" y="0"/>
                    <a:pt x="53877" y="38051"/>
                    <a:pt x="0"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8" name="Google Shape;3613;p180">
              <a:extLst>
                <a:ext uri="{FF2B5EF4-FFF2-40B4-BE49-F238E27FC236}">
                  <a16:creationId xmlns:a16="http://schemas.microsoft.com/office/drawing/2014/main" id="{6903693A-92A4-9ECD-9C90-AA0170BF9813}"/>
                </a:ext>
              </a:extLst>
            </p:cNvPr>
            <p:cNvSpPr/>
            <p:nvPr/>
          </p:nvSpPr>
          <p:spPr>
            <a:xfrm>
              <a:off x="8632645" y="9047617"/>
              <a:ext cx="357255" cy="105060"/>
            </a:xfrm>
            <a:custGeom>
              <a:avLst/>
              <a:gdLst/>
              <a:ahLst/>
              <a:cxnLst/>
              <a:rect l="l" t="t" r="r" b="b"/>
              <a:pathLst>
                <a:path w="357255" h="105060" extrusionOk="0">
                  <a:moveTo>
                    <a:pt x="0" y="0"/>
                  </a:moveTo>
                  <a:lnTo>
                    <a:pt x="136304" y="0"/>
                  </a:lnTo>
                  <a:cubicBezTo>
                    <a:pt x="221840" y="0"/>
                    <a:pt x="303378" y="38051"/>
                    <a:pt x="357255"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79" name="Google Shape;3614;p180">
              <a:extLst>
                <a:ext uri="{FF2B5EF4-FFF2-40B4-BE49-F238E27FC236}">
                  <a16:creationId xmlns:a16="http://schemas.microsoft.com/office/drawing/2014/main" id="{9A9EFB61-3BA7-BE75-E1DD-8E56624B8D6D}"/>
                </a:ext>
              </a:extLst>
            </p:cNvPr>
            <p:cNvSpPr/>
            <p:nvPr/>
          </p:nvSpPr>
          <p:spPr>
            <a:xfrm>
              <a:off x="8632645" y="9198922"/>
              <a:ext cx="357255" cy="105060"/>
            </a:xfrm>
            <a:custGeom>
              <a:avLst/>
              <a:gdLst/>
              <a:ahLst/>
              <a:cxnLst/>
              <a:rect l="l" t="t" r="r" b="b"/>
              <a:pathLst>
                <a:path w="357255" h="105060" extrusionOk="0">
                  <a:moveTo>
                    <a:pt x="0" y="0"/>
                  </a:moveTo>
                  <a:lnTo>
                    <a:pt x="136304" y="0"/>
                  </a:lnTo>
                  <a:cubicBezTo>
                    <a:pt x="221840" y="0"/>
                    <a:pt x="303378" y="38051"/>
                    <a:pt x="357255"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80" name="Google Shape;3615;p180">
              <a:extLst>
                <a:ext uri="{FF2B5EF4-FFF2-40B4-BE49-F238E27FC236}">
                  <a16:creationId xmlns:a16="http://schemas.microsoft.com/office/drawing/2014/main" id="{A08AEB94-A82B-5346-8757-F9465FC5EC6D}"/>
                </a:ext>
              </a:extLst>
            </p:cNvPr>
            <p:cNvSpPr/>
            <p:nvPr/>
          </p:nvSpPr>
          <p:spPr>
            <a:xfrm>
              <a:off x="8632645" y="9350227"/>
              <a:ext cx="357255" cy="105060"/>
            </a:xfrm>
            <a:custGeom>
              <a:avLst/>
              <a:gdLst/>
              <a:ahLst/>
              <a:cxnLst/>
              <a:rect l="l" t="t" r="r" b="b"/>
              <a:pathLst>
                <a:path w="357255" h="105060" extrusionOk="0">
                  <a:moveTo>
                    <a:pt x="0" y="0"/>
                  </a:moveTo>
                  <a:lnTo>
                    <a:pt x="136304" y="0"/>
                  </a:lnTo>
                  <a:cubicBezTo>
                    <a:pt x="221840" y="0"/>
                    <a:pt x="303378" y="38051"/>
                    <a:pt x="357255" y="105060"/>
                  </a:cubicBez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81" name="Google Shape;3616;p180">
              <a:extLst>
                <a:ext uri="{FF2B5EF4-FFF2-40B4-BE49-F238E27FC236}">
                  <a16:creationId xmlns:a16="http://schemas.microsoft.com/office/drawing/2014/main" id="{5F920606-7991-C987-E99C-2D60C2E898B1}"/>
                </a:ext>
              </a:extLst>
            </p:cNvPr>
            <p:cNvSpPr/>
            <p:nvPr/>
          </p:nvSpPr>
          <p:spPr>
            <a:xfrm>
              <a:off x="8990011" y="8965791"/>
              <a:ext cx="11108" cy="673015"/>
            </a:xfrm>
            <a:custGeom>
              <a:avLst/>
              <a:gdLst/>
              <a:ahLst/>
              <a:cxnLst/>
              <a:rect l="l" t="t" r="r" b="b"/>
              <a:pathLst>
                <a:path w="11108" h="673015" extrusionOk="0">
                  <a:moveTo>
                    <a:pt x="0" y="0"/>
                  </a:moveTo>
                  <a:lnTo>
                    <a:pt x="0" y="673015"/>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782" name="Google Shape;3617;p180">
              <a:extLst>
                <a:ext uri="{FF2B5EF4-FFF2-40B4-BE49-F238E27FC236}">
                  <a16:creationId xmlns:a16="http://schemas.microsoft.com/office/drawing/2014/main" id="{097C6391-B072-9A25-6DCC-C22A0F377A69}"/>
                </a:ext>
              </a:extLst>
            </p:cNvPr>
            <p:cNvGrpSpPr/>
            <p:nvPr/>
          </p:nvGrpSpPr>
          <p:grpSpPr>
            <a:xfrm>
              <a:off x="8564327" y="8860731"/>
              <a:ext cx="851369" cy="778075"/>
              <a:chOff x="8564327" y="8860731"/>
              <a:chExt cx="851369" cy="778075"/>
            </a:xfrm>
          </p:grpSpPr>
          <p:sp>
            <p:nvSpPr>
              <p:cNvPr id="3784" name="Google Shape;3618;p180">
                <a:extLst>
                  <a:ext uri="{FF2B5EF4-FFF2-40B4-BE49-F238E27FC236}">
                    <a16:creationId xmlns:a16="http://schemas.microsoft.com/office/drawing/2014/main" id="{32B796EC-9F6F-19C0-9114-664BD11DF053}"/>
                  </a:ext>
                </a:extLst>
              </p:cNvPr>
              <p:cNvSpPr/>
              <p:nvPr/>
            </p:nvSpPr>
            <p:spPr>
              <a:xfrm>
                <a:off x="8564327" y="8860731"/>
                <a:ext cx="851369" cy="689066"/>
              </a:xfrm>
              <a:custGeom>
                <a:avLst/>
                <a:gdLst/>
                <a:ahLst/>
                <a:cxnLst/>
                <a:rect l="l" t="t" r="r" b="b"/>
                <a:pathLst>
                  <a:path w="851369" h="689066" extrusionOk="0">
                    <a:moveTo>
                      <a:pt x="498113" y="689066"/>
                    </a:moveTo>
                    <a:lnTo>
                      <a:pt x="851369" y="689066"/>
                    </a:lnTo>
                    <a:lnTo>
                      <a:pt x="851369" y="0"/>
                    </a:lnTo>
                    <a:lnTo>
                      <a:pt x="646636" y="0"/>
                    </a:lnTo>
                    <a:cubicBezTo>
                      <a:pt x="561099" y="0"/>
                      <a:pt x="479562" y="38051"/>
                      <a:pt x="425685" y="105060"/>
                    </a:cubicBezTo>
                    <a:cubicBezTo>
                      <a:pt x="371808" y="38051"/>
                      <a:pt x="290159" y="0"/>
                      <a:pt x="204733" y="0"/>
                    </a:cubicBezTo>
                    <a:lnTo>
                      <a:pt x="0" y="0"/>
                    </a:lnTo>
                    <a:lnTo>
                      <a:pt x="0" y="689066"/>
                    </a:lnTo>
                    <a:lnTo>
                      <a:pt x="351812" y="689066"/>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85" name="Google Shape;3619;p180">
                <a:extLst>
                  <a:ext uri="{FF2B5EF4-FFF2-40B4-BE49-F238E27FC236}">
                    <a16:creationId xmlns:a16="http://schemas.microsoft.com/office/drawing/2014/main" id="{6C7F60F5-A892-65B2-19AC-EA2F2E2E1CD3}"/>
                  </a:ext>
                </a:extLst>
              </p:cNvPr>
              <p:cNvSpPr/>
              <p:nvPr/>
            </p:nvSpPr>
            <p:spPr>
              <a:xfrm>
                <a:off x="8990011" y="8966577"/>
                <a:ext cx="11108" cy="672229"/>
              </a:xfrm>
              <a:custGeom>
                <a:avLst/>
                <a:gdLst/>
                <a:ahLst/>
                <a:cxnLst/>
                <a:rect l="l" t="t" r="r" b="b"/>
                <a:pathLst>
                  <a:path w="11108" h="672229" extrusionOk="0">
                    <a:moveTo>
                      <a:pt x="0" y="0"/>
                    </a:moveTo>
                    <a:lnTo>
                      <a:pt x="0" y="67223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783" name="Google Shape;3620;p180">
              <a:extLst>
                <a:ext uri="{FF2B5EF4-FFF2-40B4-BE49-F238E27FC236}">
                  <a16:creationId xmlns:a16="http://schemas.microsoft.com/office/drawing/2014/main" id="{D8D37CD4-2A3F-715C-9AB1-5F503C18F35B}"/>
                </a:ext>
              </a:extLst>
            </p:cNvPr>
            <p:cNvSpPr/>
            <p:nvPr/>
          </p:nvSpPr>
          <p:spPr>
            <a:xfrm>
              <a:off x="8461349" y="9006648"/>
              <a:ext cx="1057324" cy="639678"/>
            </a:xfrm>
            <a:custGeom>
              <a:avLst/>
              <a:gdLst/>
              <a:ahLst/>
              <a:cxnLst/>
              <a:rect l="l" t="t" r="r" b="b"/>
              <a:pathLst>
                <a:path w="1057324" h="639678" extrusionOk="0">
                  <a:moveTo>
                    <a:pt x="0" y="0"/>
                  </a:moveTo>
                  <a:lnTo>
                    <a:pt x="0" y="639679"/>
                  </a:lnTo>
                  <a:lnTo>
                    <a:pt x="1057324" y="639679"/>
                  </a:lnTo>
                  <a:lnTo>
                    <a:pt x="1057324" y="0"/>
                  </a:lnTo>
                </a:path>
              </a:pathLst>
            </a:custGeom>
            <a:noFill/>
            <a:ln w="38100" cap="flat"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86" name="Google Shape;3621;p180">
            <a:extLst>
              <a:ext uri="{FF2B5EF4-FFF2-40B4-BE49-F238E27FC236}">
                <a16:creationId xmlns:a16="http://schemas.microsoft.com/office/drawing/2014/main" id="{B335B9F8-0181-3D46-7630-65B20A2EAC45}"/>
              </a:ext>
            </a:extLst>
          </p:cNvPr>
          <p:cNvGrpSpPr/>
          <p:nvPr/>
        </p:nvGrpSpPr>
        <p:grpSpPr>
          <a:xfrm>
            <a:off x="3276645" y="5008904"/>
            <a:ext cx="557886" cy="346803"/>
            <a:chOff x="6552496" y="8905457"/>
            <a:chExt cx="1115772" cy="693605"/>
          </a:xfrm>
        </p:grpSpPr>
        <p:sp>
          <p:nvSpPr>
            <p:cNvPr id="3787" name="Google Shape;3622;p180">
              <a:extLst>
                <a:ext uri="{FF2B5EF4-FFF2-40B4-BE49-F238E27FC236}">
                  <a16:creationId xmlns:a16="http://schemas.microsoft.com/office/drawing/2014/main" id="{6E386876-5848-5ECB-CEFB-B5215F8490B9}"/>
                </a:ext>
              </a:extLst>
            </p:cNvPr>
            <p:cNvSpPr/>
            <p:nvPr/>
          </p:nvSpPr>
          <p:spPr>
            <a:xfrm>
              <a:off x="6552496" y="8905457"/>
              <a:ext cx="1115772" cy="693605"/>
            </a:xfrm>
            <a:custGeom>
              <a:avLst/>
              <a:gdLst/>
              <a:ahLst/>
              <a:cxnLst/>
              <a:rect l="l" t="t" r="r" b="b"/>
              <a:pathLst>
                <a:path w="1115772" h="693605" extrusionOk="0">
                  <a:moveTo>
                    <a:pt x="1012625" y="0"/>
                  </a:moveTo>
                  <a:cubicBezTo>
                    <a:pt x="1069592" y="0"/>
                    <a:pt x="1115772" y="45769"/>
                    <a:pt x="1115772" y="102228"/>
                  </a:cubicBezTo>
                  <a:lnTo>
                    <a:pt x="1115772" y="591377"/>
                  </a:lnTo>
                  <a:cubicBezTo>
                    <a:pt x="1115772" y="647836"/>
                    <a:pt x="1069592" y="693605"/>
                    <a:pt x="1012625" y="693605"/>
                  </a:cubicBezTo>
                  <a:lnTo>
                    <a:pt x="103147" y="693605"/>
                  </a:lnTo>
                  <a:cubicBezTo>
                    <a:pt x="46180" y="693605"/>
                    <a:pt x="0" y="647836"/>
                    <a:pt x="0" y="591377"/>
                  </a:cubicBezTo>
                  <a:lnTo>
                    <a:pt x="0" y="102228"/>
                  </a:lnTo>
                  <a:cubicBezTo>
                    <a:pt x="0" y="45769"/>
                    <a:pt x="46180" y="0"/>
                    <a:pt x="103147"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88" name="Google Shape;3623;p180">
              <a:extLst>
                <a:ext uri="{FF2B5EF4-FFF2-40B4-BE49-F238E27FC236}">
                  <a16:creationId xmlns:a16="http://schemas.microsoft.com/office/drawing/2014/main" id="{472AFEC9-F972-E277-5980-6C262B832EAB}"/>
                </a:ext>
              </a:extLst>
            </p:cNvPr>
            <p:cNvSpPr/>
            <p:nvPr/>
          </p:nvSpPr>
          <p:spPr>
            <a:xfrm>
              <a:off x="6704596" y="9048687"/>
              <a:ext cx="963671" cy="11051"/>
            </a:xfrm>
            <a:custGeom>
              <a:avLst/>
              <a:gdLst/>
              <a:ahLst/>
              <a:cxnLst/>
              <a:rect l="l" t="t" r="r" b="b"/>
              <a:pathLst>
                <a:path w="963671" h="11051" extrusionOk="0">
                  <a:moveTo>
                    <a:pt x="963672"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89" name="Google Shape;3624;p180">
              <a:extLst>
                <a:ext uri="{FF2B5EF4-FFF2-40B4-BE49-F238E27FC236}">
                  <a16:creationId xmlns:a16="http://schemas.microsoft.com/office/drawing/2014/main" id="{88789646-16CF-D4C6-314E-4C3399CDE964}"/>
                </a:ext>
              </a:extLst>
            </p:cNvPr>
            <p:cNvSpPr/>
            <p:nvPr/>
          </p:nvSpPr>
          <p:spPr>
            <a:xfrm>
              <a:off x="6704596" y="9233803"/>
              <a:ext cx="963671" cy="11051"/>
            </a:xfrm>
            <a:custGeom>
              <a:avLst/>
              <a:gdLst/>
              <a:ahLst/>
              <a:cxnLst/>
              <a:rect l="l" t="t" r="r" b="b"/>
              <a:pathLst>
                <a:path w="963671" h="11051" extrusionOk="0">
                  <a:moveTo>
                    <a:pt x="963672"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90" name="Google Shape;3625;p180">
              <a:extLst>
                <a:ext uri="{FF2B5EF4-FFF2-40B4-BE49-F238E27FC236}">
                  <a16:creationId xmlns:a16="http://schemas.microsoft.com/office/drawing/2014/main" id="{2804111D-84B9-24CE-3B64-4D70652FE638}"/>
                </a:ext>
              </a:extLst>
            </p:cNvPr>
            <p:cNvSpPr/>
            <p:nvPr/>
          </p:nvSpPr>
          <p:spPr>
            <a:xfrm>
              <a:off x="7323366" y="9357804"/>
              <a:ext cx="226477" cy="124000"/>
            </a:xfrm>
            <a:custGeom>
              <a:avLst/>
              <a:gdLst/>
              <a:ahLst/>
              <a:cxnLst/>
              <a:rect l="l" t="t" r="r" b="b"/>
              <a:pathLst>
                <a:path w="226477" h="124000" extrusionOk="0">
                  <a:moveTo>
                    <a:pt x="173845" y="0"/>
                  </a:moveTo>
                  <a:cubicBezTo>
                    <a:pt x="202913" y="0"/>
                    <a:pt x="226477" y="23355"/>
                    <a:pt x="226477" y="52164"/>
                  </a:cubicBezTo>
                  <a:lnTo>
                    <a:pt x="226477" y="71836"/>
                  </a:lnTo>
                  <a:cubicBezTo>
                    <a:pt x="226477" y="100646"/>
                    <a:pt x="202913" y="124000"/>
                    <a:pt x="173845" y="124000"/>
                  </a:cubicBezTo>
                  <a:lnTo>
                    <a:pt x="52633" y="124000"/>
                  </a:lnTo>
                  <a:cubicBezTo>
                    <a:pt x="23565" y="124000"/>
                    <a:pt x="0" y="100646"/>
                    <a:pt x="0" y="71836"/>
                  </a:cubicBezTo>
                  <a:lnTo>
                    <a:pt x="0" y="52164"/>
                  </a:lnTo>
                  <a:cubicBezTo>
                    <a:pt x="0" y="23355"/>
                    <a:pt x="23564" y="0"/>
                    <a:pt x="52633"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791" name="Google Shape;3626;p180">
            <a:extLst>
              <a:ext uri="{FF2B5EF4-FFF2-40B4-BE49-F238E27FC236}">
                <a16:creationId xmlns:a16="http://schemas.microsoft.com/office/drawing/2014/main" id="{9D3416C5-715C-400D-CB46-62A856FF6A92}"/>
              </a:ext>
            </a:extLst>
          </p:cNvPr>
          <p:cNvGrpSpPr/>
          <p:nvPr/>
        </p:nvGrpSpPr>
        <p:grpSpPr>
          <a:xfrm>
            <a:off x="2489175" y="4840571"/>
            <a:ext cx="414115" cy="575220"/>
            <a:chOff x="4977555" y="8568791"/>
            <a:chExt cx="828229" cy="1150439"/>
          </a:xfrm>
        </p:grpSpPr>
        <p:sp>
          <p:nvSpPr>
            <p:cNvPr id="3792" name="Google Shape;3627;p180">
              <a:extLst>
                <a:ext uri="{FF2B5EF4-FFF2-40B4-BE49-F238E27FC236}">
                  <a16:creationId xmlns:a16="http://schemas.microsoft.com/office/drawing/2014/main" id="{8694FB5E-825C-9872-BEC0-538B754AC868}"/>
                </a:ext>
              </a:extLst>
            </p:cNvPr>
            <p:cNvSpPr/>
            <p:nvPr/>
          </p:nvSpPr>
          <p:spPr>
            <a:xfrm>
              <a:off x="5166177" y="8987921"/>
              <a:ext cx="96978" cy="98056"/>
            </a:xfrm>
            <a:custGeom>
              <a:avLst/>
              <a:gdLst/>
              <a:ahLst/>
              <a:cxnLst/>
              <a:rect l="l" t="t" r="r" b="b"/>
              <a:pathLst>
                <a:path w="96978" h="98056" extrusionOk="0">
                  <a:moveTo>
                    <a:pt x="96979" y="49028"/>
                  </a:moveTo>
                  <a:cubicBezTo>
                    <a:pt x="96979" y="76106"/>
                    <a:pt x="75269" y="98056"/>
                    <a:pt x="48489" y="98056"/>
                  </a:cubicBezTo>
                  <a:cubicBezTo>
                    <a:pt x="21709" y="98056"/>
                    <a:pt x="0" y="76106"/>
                    <a:pt x="0" y="49028"/>
                  </a:cubicBezTo>
                  <a:cubicBezTo>
                    <a:pt x="0" y="21951"/>
                    <a:pt x="21709" y="0"/>
                    <a:pt x="48489" y="0"/>
                  </a:cubicBezTo>
                  <a:cubicBezTo>
                    <a:pt x="75269" y="0"/>
                    <a:pt x="96979" y="21951"/>
                    <a:pt x="96979" y="490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793" name="Google Shape;3628;p180">
              <a:extLst>
                <a:ext uri="{FF2B5EF4-FFF2-40B4-BE49-F238E27FC236}">
                  <a16:creationId xmlns:a16="http://schemas.microsoft.com/office/drawing/2014/main" id="{67078D5E-F0C7-9490-D0F7-2B40896768B6}"/>
                </a:ext>
              </a:extLst>
            </p:cNvPr>
            <p:cNvGrpSpPr/>
            <p:nvPr/>
          </p:nvGrpSpPr>
          <p:grpSpPr>
            <a:xfrm>
              <a:off x="4977555" y="8568791"/>
              <a:ext cx="828229" cy="1150439"/>
              <a:chOff x="4977555" y="8568791"/>
              <a:chExt cx="828229" cy="1150439"/>
            </a:xfrm>
          </p:grpSpPr>
          <p:grpSp>
            <p:nvGrpSpPr>
              <p:cNvPr id="3794" name="Google Shape;3629;p180">
                <a:extLst>
                  <a:ext uri="{FF2B5EF4-FFF2-40B4-BE49-F238E27FC236}">
                    <a16:creationId xmlns:a16="http://schemas.microsoft.com/office/drawing/2014/main" id="{1F5C8C04-54C6-07DC-6445-EF932230B2E1}"/>
                  </a:ext>
                </a:extLst>
              </p:cNvPr>
              <p:cNvGrpSpPr/>
              <p:nvPr/>
            </p:nvGrpSpPr>
            <p:grpSpPr>
              <a:xfrm>
                <a:off x="4977555" y="8568791"/>
                <a:ext cx="828229" cy="1150439"/>
                <a:chOff x="4977555" y="8568791"/>
                <a:chExt cx="828229" cy="1150439"/>
              </a:xfrm>
            </p:grpSpPr>
            <p:sp>
              <p:nvSpPr>
                <p:cNvPr id="3796" name="Google Shape;3630;p180">
                  <a:extLst>
                    <a:ext uri="{FF2B5EF4-FFF2-40B4-BE49-F238E27FC236}">
                      <a16:creationId xmlns:a16="http://schemas.microsoft.com/office/drawing/2014/main" id="{96529083-4F27-E988-1784-BDAF12EF34F3}"/>
                    </a:ext>
                  </a:extLst>
                </p:cNvPr>
                <p:cNvSpPr/>
                <p:nvPr/>
              </p:nvSpPr>
              <p:spPr>
                <a:xfrm>
                  <a:off x="4977555" y="8908987"/>
                  <a:ext cx="828229" cy="810243"/>
                </a:xfrm>
                <a:custGeom>
                  <a:avLst/>
                  <a:gdLst/>
                  <a:ahLst/>
                  <a:cxnLst/>
                  <a:rect l="l" t="t" r="r" b="b"/>
                  <a:pathLst>
                    <a:path w="828229" h="810243" extrusionOk="0">
                      <a:moveTo>
                        <a:pt x="29460" y="0"/>
                      </a:moveTo>
                      <a:lnTo>
                        <a:pt x="52" y="741538"/>
                      </a:lnTo>
                      <a:cubicBezTo>
                        <a:pt x="-1408" y="779004"/>
                        <a:pt x="28225" y="810244"/>
                        <a:pt x="65265" y="810244"/>
                      </a:cubicBezTo>
                      <a:lnTo>
                        <a:pt x="755567" y="810244"/>
                      </a:lnTo>
                      <a:cubicBezTo>
                        <a:pt x="797546" y="810244"/>
                        <a:pt x="830770" y="774445"/>
                        <a:pt x="828076" y="732199"/>
                      </a:cubicBezTo>
                      <a:lnTo>
                        <a:pt x="782617" y="111"/>
                      </a:lnTo>
                      <a:lnTo>
                        <a:pt x="29460" y="111"/>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797" name="Google Shape;3631;p180">
                  <a:extLst>
                    <a:ext uri="{FF2B5EF4-FFF2-40B4-BE49-F238E27FC236}">
                      <a16:creationId xmlns:a16="http://schemas.microsoft.com/office/drawing/2014/main" id="{59276AC3-3CEF-D7EA-A771-7121E8B333F1}"/>
                    </a:ext>
                  </a:extLst>
                </p:cNvPr>
                <p:cNvSpPr/>
                <p:nvPr/>
              </p:nvSpPr>
              <p:spPr>
                <a:xfrm>
                  <a:off x="5212983" y="8568791"/>
                  <a:ext cx="345824" cy="340195"/>
                </a:xfrm>
                <a:custGeom>
                  <a:avLst/>
                  <a:gdLst/>
                  <a:ahLst/>
                  <a:cxnLst/>
                  <a:rect l="l" t="t" r="r" b="b"/>
                  <a:pathLst>
                    <a:path w="345824" h="340195" extrusionOk="0">
                      <a:moveTo>
                        <a:pt x="0" y="340196"/>
                      </a:moveTo>
                      <a:lnTo>
                        <a:pt x="0" y="156423"/>
                      </a:lnTo>
                      <a:cubicBezTo>
                        <a:pt x="0" y="70040"/>
                        <a:pt x="69255" y="0"/>
                        <a:pt x="154785" y="0"/>
                      </a:cubicBezTo>
                      <a:lnTo>
                        <a:pt x="191039" y="0"/>
                      </a:lnTo>
                      <a:cubicBezTo>
                        <a:pt x="276457" y="0"/>
                        <a:pt x="345824" y="70040"/>
                        <a:pt x="345824" y="156423"/>
                      </a:cubicBezTo>
                      <a:lnTo>
                        <a:pt x="345824" y="34019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795" name="Google Shape;3632;p180">
                <a:extLst>
                  <a:ext uri="{FF2B5EF4-FFF2-40B4-BE49-F238E27FC236}">
                    <a16:creationId xmlns:a16="http://schemas.microsoft.com/office/drawing/2014/main" id="{1FF63EA0-0EFA-9337-9809-83CBD5E4DFB8}"/>
                  </a:ext>
                </a:extLst>
              </p:cNvPr>
              <p:cNvSpPr/>
              <p:nvPr/>
            </p:nvSpPr>
            <p:spPr>
              <a:xfrm>
                <a:off x="5501001" y="8987921"/>
                <a:ext cx="96978" cy="98056"/>
              </a:xfrm>
              <a:custGeom>
                <a:avLst/>
                <a:gdLst/>
                <a:ahLst/>
                <a:cxnLst/>
                <a:rect l="l" t="t" r="r" b="b"/>
                <a:pathLst>
                  <a:path w="96978" h="98056" extrusionOk="0">
                    <a:moveTo>
                      <a:pt x="96979" y="49028"/>
                    </a:moveTo>
                    <a:cubicBezTo>
                      <a:pt x="96979" y="76106"/>
                      <a:pt x="75269" y="98056"/>
                      <a:pt x="48489" y="98056"/>
                    </a:cubicBezTo>
                    <a:cubicBezTo>
                      <a:pt x="21709" y="98056"/>
                      <a:pt x="0" y="76106"/>
                      <a:pt x="0" y="49028"/>
                    </a:cubicBezTo>
                    <a:cubicBezTo>
                      <a:pt x="0" y="21951"/>
                      <a:pt x="21709" y="0"/>
                      <a:pt x="48489" y="0"/>
                    </a:cubicBezTo>
                    <a:cubicBezTo>
                      <a:pt x="75269" y="0"/>
                      <a:pt x="96979" y="21951"/>
                      <a:pt x="96979" y="49028"/>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798" name="Google Shape;3633;p180">
            <a:extLst>
              <a:ext uri="{FF2B5EF4-FFF2-40B4-BE49-F238E27FC236}">
                <a16:creationId xmlns:a16="http://schemas.microsoft.com/office/drawing/2014/main" id="{B74951BA-44A8-F3A9-B484-13BB687F05CD}"/>
              </a:ext>
            </a:extLst>
          </p:cNvPr>
          <p:cNvGrpSpPr/>
          <p:nvPr/>
        </p:nvGrpSpPr>
        <p:grpSpPr>
          <a:xfrm>
            <a:off x="1619104" y="4952802"/>
            <a:ext cx="503331" cy="461220"/>
            <a:chOff x="3237413" y="8793254"/>
            <a:chExt cx="1006662" cy="922440"/>
          </a:xfrm>
        </p:grpSpPr>
        <p:sp>
          <p:nvSpPr>
            <p:cNvPr id="3799" name="Google Shape;3634;p180">
              <a:extLst>
                <a:ext uri="{FF2B5EF4-FFF2-40B4-BE49-F238E27FC236}">
                  <a16:creationId xmlns:a16="http://schemas.microsoft.com/office/drawing/2014/main" id="{ED3F3E40-FFDE-BE02-DBE1-096472443ED6}"/>
                </a:ext>
              </a:extLst>
            </p:cNvPr>
            <p:cNvSpPr/>
            <p:nvPr/>
          </p:nvSpPr>
          <p:spPr>
            <a:xfrm>
              <a:off x="3612385" y="8793254"/>
              <a:ext cx="264046" cy="333547"/>
            </a:xfrm>
            <a:custGeom>
              <a:avLst/>
              <a:gdLst/>
              <a:ahLst/>
              <a:cxnLst/>
              <a:rect l="l" t="t" r="r" b="b"/>
              <a:pathLst>
                <a:path w="264046" h="333547" extrusionOk="0">
                  <a:moveTo>
                    <a:pt x="0" y="0"/>
                  </a:moveTo>
                  <a:lnTo>
                    <a:pt x="0" y="326892"/>
                  </a:lnTo>
                  <a:cubicBezTo>
                    <a:pt x="0" y="330552"/>
                    <a:pt x="3109" y="333547"/>
                    <a:pt x="6773" y="333547"/>
                  </a:cubicBezTo>
                  <a:lnTo>
                    <a:pt x="128359" y="261669"/>
                  </a:lnTo>
                  <a:lnTo>
                    <a:pt x="257162" y="333547"/>
                  </a:lnTo>
                  <a:cubicBezTo>
                    <a:pt x="260826" y="333547"/>
                    <a:pt x="263824" y="330552"/>
                    <a:pt x="263824" y="326892"/>
                  </a:cubicBezTo>
                  <a:lnTo>
                    <a:pt x="264046" y="0"/>
                  </a:lnTo>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00" name="Google Shape;3635;p180">
              <a:extLst>
                <a:ext uri="{FF2B5EF4-FFF2-40B4-BE49-F238E27FC236}">
                  <a16:creationId xmlns:a16="http://schemas.microsoft.com/office/drawing/2014/main" id="{D25A21F9-450B-A69B-3E4B-8B24C28BACAC}"/>
                </a:ext>
              </a:extLst>
            </p:cNvPr>
            <p:cNvSpPr/>
            <p:nvPr/>
          </p:nvSpPr>
          <p:spPr>
            <a:xfrm>
              <a:off x="3237413" y="8793698"/>
              <a:ext cx="1006662" cy="921996"/>
            </a:xfrm>
            <a:custGeom>
              <a:avLst/>
              <a:gdLst/>
              <a:ahLst/>
              <a:cxnLst/>
              <a:rect l="l" t="t" r="r" b="b"/>
              <a:pathLst>
                <a:path w="1006662" h="921996" extrusionOk="0">
                  <a:moveTo>
                    <a:pt x="963469" y="0"/>
                  </a:moveTo>
                  <a:cubicBezTo>
                    <a:pt x="987324" y="0"/>
                    <a:pt x="1006662" y="19319"/>
                    <a:pt x="1006662" y="43149"/>
                  </a:cubicBezTo>
                  <a:lnTo>
                    <a:pt x="1006662" y="878847"/>
                  </a:lnTo>
                  <a:cubicBezTo>
                    <a:pt x="1006662" y="902678"/>
                    <a:pt x="987324" y="921996"/>
                    <a:pt x="963469" y="921996"/>
                  </a:cubicBezTo>
                  <a:lnTo>
                    <a:pt x="43193" y="921996"/>
                  </a:lnTo>
                  <a:cubicBezTo>
                    <a:pt x="19338" y="921996"/>
                    <a:pt x="0" y="902678"/>
                    <a:pt x="0" y="878847"/>
                  </a:cubicBezTo>
                  <a:lnTo>
                    <a:pt x="0" y="43149"/>
                  </a:lnTo>
                  <a:cubicBezTo>
                    <a:pt x="0" y="19319"/>
                    <a:pt x="19338" y="0"/>
                    <a:pt x="43193" y="0"/>
                  </a:cubicBezTo>
                  <a:close/>
                </a:path>
              </a:pathLst>
            </a:custGeom>
            <a:noFill/>
            <a:ln w="38100" cap="rnd" cmpd="sng">
              <a:solidFill>
                <a:srgbClr val="A44DFF"/>
              </a:solidFill>
              <a:prstDash val="solid"/>
              <a:miter lim="8000"/>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801" name="Google Shape;3636;p180">
            <a:extLst>
              <a:ext uri="{FF2B5EF4-FFF2-40B4-BE49-F238E27FC236}">
                <a16:creationId xmlns:a16="http://schemas.microsoft.com/office/drawing/2014/main" id="{8F38121C-A642-8EE5-3E19-2E0F90B59A39}"/>
              </a:ext>
            </a:extLst>
          </p:cNvPr>
          <p:cNvGrpSpPr/>
          <p:nvPr/>
        </p:nvGrpSpPr>
        <p:grpSpPr>
          <a:xfrm>
            <a:off x="7376651" y="4962709"/>
            <a:ext cx="427339" cy="401127"/>
            <a:chOff x="14752507" y="8813068"/>
            <a:chExt cx="854677" cy="802253"/>
          </a:xfrm>
        </p:grpSpPr>
        <p:sp>
          <p:nvSpPr>
            <p:cNvPr id="3802" name="Google Shape;3637;p180">
              <a:extLst>
                <a:ext uri="{FF2B5EF4-FFF2-40B4-BE49-F238E27FC236}">
                  <a16:creationId xmlns:a16="http://schemas.microsoft.com/office/drawing/2014/main" id="{42A4F703-D428-D684-8896-A0484FADE800}"/>
                </a:ext>
              </a:extLst>
            </p:cNvPr>
            <p:cNvSpPr/>
            <p:nvPr/>
          </p:nvSpPr>
          <p:spPr>
            <a:xfrm>
              <a:off x="14752507" y="8813068"/>
              <a:ext cx="782764" cy="401174"/>
            </a:xfrm>
            <a:custGeom>
              <a:avLst/>
              <a:gdLst/>
              <a:ahLst/>
              <a:cxnLst/>
              <a:rect l="l" t="t" r="r" b="b"/>
              <a:pathLst>
                <a:path w="782764" h="401174" extrusionOk="0">
                  <a:moveTo>
                    <a:pt x="782765" y="401174"/>
                  </a:moveTo>
                  <a:lnTo>
                    <a:pt x="782765" y="0"/>
                  </a:lnTo>
                  <a:lnTo>
                    <a:pt x="0" y="0"/>
                  </a:lnTo>
                  <a:lnTo>
                    <a:pt x="0" y="401174"/>
                  </a:lnTo>
                  <a:lnTo>
                    <a:pt x="97155" y="401174"/>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03" name="Google Shape;3638;p180">
              <a:extLst>
                <a:ext uri="{FF2B5EF4-FFF2-40B4-BE49-F238E27FC236}">
                  <a16:creationId xmlns:a16="http://schemas.microsoft.com/office/drawing/2014/main" id="{5467D15F-F6D4-1A71-142F-DE60097058CB}"/>
                </a:ext>
              </a:extLst>
            </p:cNvPr>
            <p:cNvSpPr/>
            <p:nvPr/>
          </p:nvSpPr>
          <p:spPr>
            <a:xfrm>
              <a:off x="14752507" y="8917916"/>
              <a:ext cx="782764" cy="9488"/>
            </a:xfrm>
            <a:custGeom>
              <a:avLst/>
              <a:gdLst/>
              <a:ahLst/>
              <a:cxnLst/>
              <a:rect l="l" t="t" r="r" b="b"/>
              <a:pathLst>
                <a:path w="782764" h="9488" extrusionOk="0">
                  <a:moveTo>
                    <a:pt x="782765"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04" name="Google Shape;3639;p180">
              <a:extLst>
                <a:ext uri="{FF2B5EF4-FFF2-40B4-BE49-F238E27FC236}">
                  <a16:creationId xmlns:a16="http://schemas.microsoft.com/office/drawing/2014/main" id="{387C3D07-B527-6127-FF59-60E5DEC98C75}"/>
                </a:ext>
              </a:extLst>
            </p:cNvPr>
            <p:cNvSpPr/>
            <p:nvPr/>
          </p:nvSpPr>
          <p:spPr>
            <a:xfrm>
              <a:off x="14798322" y="8862408"/>
              <a:ext cx="30956" cy="9488"/>
            </a:xfrm>
            <a:custGeom>
              <a:avLst/>
              <a:gdLst/>
              <a:ahLst/>
              <a:cxnLst/>
              <a:rect l="l" t="t" r="r" b="b"/>
              <a:pathLst>
                <a:path w="30956" h="9488" extrusionOk="0">
                  <a:moveTo>
                    <a:pt x="0" y="0"/>
                  </a:moveTo>
                  <a:lnTo>
                    <a:pt x="3095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05" name="Google Shape;3640;p180">
              <a:extLst>
                <a:ext uri="{FF2B5EF4-FFF2-40B4-BE49-F238E27FC236}">
                  <a16:creationId xmlns:a16="http://schemas.microsoft.com/office/drawing/2014/main" id="{D4E0AF55-3766-BB30-4F63-8A101D7EB57C}"/>
                </a:ext>
              </a:extLst>
            </p:cNvPr>
            <p:cNvSpPr/>
            <p:nvPr/>
          </p:nvSpPr>
          <p:spPr>
            <a:xfrm>
              <a:off x="14868712" y="8862408"/>
              <a:ext cx="30956" cy="9488"/>
            </a:xfrm>
            <a:custGeom>
              <a:avLst/>
              <a:gdLst/>
              <a:ahLst/>
              <a:cxnLst/>
              <a:rect l="l" t="t" r="r" b="b"/>
              <a:pathLst>
                <a:path w="30956" h="9488" extrusionOk="0">
                  <a:moveTo>
                    <a:pt x="0" y="0"/>
                  </a:moveTo>
                  <a:lnTo>
                    <a:pt x="30956"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806" name="Google Shape;3641;p180">
              <a:extLst>
                <a:ext uri="{FF2B5EF4-FFF2-40B4-BE49-F238E27FC236}">
                  <a16:creationId xmlns:a16="http://schemas.microsoft.com/office/drawing/2014/main" id="{899B3373-F385-ADD3-C4BF-D36420DCBCEB}"/>
                </a:ext>
              </a:extLst>
            </p:cNvPr>
            <p:cNvGrpSpPr/>
            <p:nvPr/>
          </p:nvGrpSpPr>
          <p:grpSpPr>
            <a:xfrm>
              <a:off x="14752507" y="9171828"/>
              <a:ext cx="854677" cy="443492"/>
              <a:chOff x="14752507" y="9171828"/>
              <a:chExt cx="854677" cy="443492"/>
            </a:xfrm>
          </p:grpSpPr>
          <p:sp>
            <p:nvSpPr>
              <p:cNvPr id="3808" name="Google Shape;3642;p180">
                <a:extLst>
                  <a:ext uri="{FF2B5EF4-FFF2-40B4-BE49-F238E27FC236}">
                    <a16:creationId xmlns:a16="http://schemas.microsoft.com/office/drawing/2014/main" id="{332217F6-9BE8-3A05-C8C4-21D358214215}"/>
                  </a:ext>
                </a:extLst>
              </p:cNvPr>
              <p:cNvSpPr/>
              <p:nvPr/>
            </p:nvSpPr>
            <p:spPr>
              <a:xfrm>
                <a:off x="15161986" y="9244415"/>
                <a:ext cx="445198" cy="370905"/>
              </a:xfrm>
              <a:custGeom>
                <a:avLst/>
                <a:gdLst/>
                <a:ahLst/>
                <a:cxnLst/>
                <a:rect l="l" t="t" r="r" b="b"/>
                <a:pathLst>
                  <a:path w="445198" h="370905" extrusionOk="0">
                    <a:moveTo>
                      <a:pt x="95" y="370906"/>
                    </a:moveTo>
                    <a:lnTo>
                      <a:pt x="259270" y="370906"/>
                    </a:lnTo>
                    <a:lnTo>
                      <a:pt x="372427" y="258182"/>
                    </a:lnTo>
                    <a:lnTo>
                      <a:pt x="372427" y="234271"/>
                    </a:lnTo>
                    <a:cubicBezTo>
                      <a:pt x="378619" y="236738"/>
                      <a:pt x="385286" y="238161"/>
                      <a:pt x="392335" y="238161"/>
                    </a:cubicBezTo>
                    <a:cubicBezTo>
                      <a:pt x="421576" y="238161"/>
                      <a:pt x="445199" y="214535"/>
                      <a:pt x="445199" y="185500"/>
                    </a:cubicBezTo>
                    <a:cubicBezTo>
                      <a:pt x="445199" y="156465"/>
                      <a:pt x="421481" y="132839"/>
                      <a:pt x="392335" y="132839"/>
                    </a:cubicBezTo>
                    <a:cubicBezTo>
                      <a:pt x="385286" y="132839"/>
                      <a:pt x="378619" y="134262"/>
                      <a:pt x="372427" y="136729"/>
                    </a:cubicBezTo>
                    <a:lnTo>
                      <a:pt x="372427" y="0"/>
                    </a:lnTo>
                    <a:lnTo>
                      <a:pt x="235172" y="0"/>
                    </a:lnTo>
                    <a:cubicBezTo>
                      <a:pt x="237649" y="6168"/>
                      <a:pt x="239077" y="12810"/>
                      <a:pt x="239077" y="19831"/>
                    </a:cubicBezTo>
                    <a:cubicBezTo>
                      <a:pt x="239077" y="48961"/>
                      <a:pt x="215360" y="72492"/>
                      <a:pt x="186214" y="72492"/>
                    </a:cubicBezTo>
                    <a:cubicBezTo>
                      <a:pt x="157067" y="72492"/>
                      <a:pt x="133350" y="48866"/>
                      <a:pt x="133350" y="19831"/>
                    </a:cubicBezTo>
                    <a:cubicBezTo>
                      <a:pt x="133350" y="12810"/>
                      <a:pt x="134779" y="6168"/>
                      <a:pt x="137255" y="0"/>
                    </a:cubicBez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09" name="Google Shape;3643;p180">
                <a:extLst>
                  <a:ext uri="{FF2B5EF4-FFF2-40B4-BE49-F238E27FC236}">
                    <a16:creationId xmlns:a16="http://schemas.microsoft.com/office/drawing/2014/main" id="{3C8344E7-B25F-72F6-81C7-7A09B23D306C}"/>
                  </a:ext>
                </a:extLst>
              </p:cNvPr>
              <p:cNvSpPr/>
              <p:nvPr/>
            </p:nvSpPr>
            <p:spPr>
              <a:xfrm>
                <a:off x="14752507" y="9171828"/>
                <a:ext cx="372332" cy="443397"/>
              </a:xfrm>
              <a:custGeom>
                <a:avLst/>
                <a:gdLst/>
                <a:ahLst/>
                <a:cxnLst/>
                <a:rect l="l" t="t" r="r" b="b"/>
                <a:pathLst>
                  <a:path w="372332" h="443397" extrusionOk="0">
                    <a:moveTo>
                      <a:pt x="352425" y="205331"/>
                    </a:moveTo>
                    <a:cubicBezTo>
                      <a:pt x="359474" y="205331"/>
                      <a:pt x="366141" y="206755"/>
                      <a:pt x="372332" y="209222"/>
                    </a:cubicBezTo>
                    <a:lnTo>
                      <a:pt x="372332" y="72492"/>
                    </a:lnTo>
                    <a:lnTo>
                      <a:pt x="235077" y="72492"/>
                    </a:lnTo>
                    <a:cubicBezTo>
                      <a:pt x="237554" y="66325"/>
                      <a:pt x="238982" y="59683"/>
                      <a:pt x="238982" y="52661"/>
                    </a:cubicBezTo>
                    <a:cubicBezTo>
                      <a:pt x="238982" y="23531"/>
                      <a:pt x="215265" y="0"/>
                      <a:pt x="186119" y="0"/>
                    </a:cubicBezTo>
                    <a:cubicBezTo>
                      <a:pt x="156972" y="0"/>
                      <a:pt x="133255" y="23626"/>
                      <a:pt x="133255" y="52661"/>
                    </a:cubicBezTo>
                    <a:cubicBezTo>
                      <a:pt x="133255" y="59683"/>
                      <a:pt x="134684" y="66325"/>
                      <a:pt x="137160" y="72492"/>
                    </a:cubicBezTo>
                    <a:lnTo>
                      <a:pt x="0" y="72492"/>
                    </a:lnTo>
                    <a:lnTo>
                      <a:pt x="0" y="443398"/>
                    </a:lnTo>
                    <a:lnTo>
                      <a:pt x="372332" y="443398"/>
                    </a:lnTo>
                    <a:lnTo>
                      <a:pt x="372332" y="306668"/>
                    </a:lnTo>
                    <a:cubicBezTo>
                      <a:pt x="366141" y="309136"/>
                      <a:pt x="359474" y="310559"/>
                      <a:pt x="352425" y="310559"/>
                    </a:cubicBezTo>
                    <a:cubicBezTo>
                      <a:pt x="323183" y="310559"/>
                      <a:pt x="299561" y="286932"/>
                      <a:pt x="299561" y="257898"/>
                    </a:cubicBezTo>
                    <a:cubicBezTo>
                      <a:pt x="299561" y="228863"/>
                      <a:pt x="323279" y="205236"/>
                      <a:pt x="352425" y="205236"/>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807" name="Google Shape;3644;p180">
              <a:extLst>
                <a:ext uri="{FF2B5EF4-FFF2-40B4-BE49-F238E27FC236}">
                  <a16:creationId xmlns:a16="http://schemas.microsoft.com/office/drawing/2014/main" id="{C3E80F6D-0C15-25AD-F77B-72B1C21D38F3}"/>
                </a:ext>
              </a:extLst>
            </p:cNvPr>
            <p:cNvSpPr/>
            <p:nvPr/>
          </p:nvSpPr>
          <p:spPr>
            <a:xfrm>
              <a:off x="15421161" y="9502598"/>
              <a:ext cx="113252" cy="112723"/>
            </a:xfrm>
            <a:custGeom>
              <a:avLst/>
              <a:gdLst/>
              <a:ahLst/>
              <a:cxnLst/>
              <a:rect l="l" t="t" r="r" b="b"/>
              <a:pathLst>
                <a:path w="113252" h="112723" extrusionOk="0">
                  <a:moveTo>
                    <a:pt x="0" y="0"/>
                  </a:moveTo>
                  <a:lnTo>
                    <a:pt x="113252" y="0"/>
                  </a:lnTo>
                  <a:lnTo>
                    <a:pt x="0" y="112723"/>
                  </a:lnTo>
                  <a:lnTo>
                    <a:pt x="0" y="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810" name="Google Shape;3645;p180">
            <a:extLst>
              <a:ext uri="{FF2B5EF4-FFF2-40B4-BE49-F238E27FC236}">
                <a16:creationId xmlns:a16="http://schemas.microsoft.com/office/drawing/2014/main" id="{796CDCC0-7C58-DDC0-C73E-A60C60A294C8}"/>
              </a:ext>
            </a:extLst>
          </p:cNvPr>
          <p:cNvGrpSpPr/>
          <p:nvPr/>
        </p:nvGrpSpPr>
        <p:grpSpPr>
          <a:xfrm>
            <a:off x="5863994" y="4950385"/>
            <a:ext cx="463142" cy="418905"/>
            <a:chOff x="11727194" y="8788419"/>
            <a:chExt cx="926284" cy="837809"/>
          </a:xfrm>
        </p:grpSpPr>
        <p:sp>
          <p:nvSpPr>
            <p:cNvPr id="3811" name="Google Shape;3646;p180">
              <a:extLst>
                <a:ext uri="{FF2B5EF4-FFF2-40B4-BE49-F238E27FC236}">
                  <a16:creationId xmlns:a16="http://schemas.microsoft.com/office/drawing/2014/main" id="{FA4B3515-BD5C-D6AE-DFB1-9A163DA0EEE9}"/>
                </a:ext>
              </a:extLst>
            </p:cNvPr>
            <p:cNvSpPr/>
            <p:nvPr/>
          </p:nvSpPr>
          <p:spPr>
            <a:xfrm>
              <a:off x="11727194" y="8788419"/>
              <a:ext cx="308761" cy="837809"/>
            </a:xfrm>
            <a:custGeom>
              <a:avLst/>
              <a:gdLst/>
              <a:ahLst/>
              <a:cxnLst/>
              <a:rect l="l" t="t" r="r" b="b"/>
              <a:pathLst>
                <a:path w="308761" h="837809" extrusionOk="0">
                  <a:moveTo>
                    <a:pt x="308762" y="722319"/>
                  </a:moveTo>
                  <a:lnTo>
                    <a:pt x="0" y="837810"/>
                  </a:lnTo>
                  <a:lnTo>
                    <a:pt x="0" y="115490"/>
                  </a:lnTo>
                  <a:lnTo>
                    <a:pt x="308762" y="0"/>
                  </a:lnTo>
                  <a:lnTo>
                    <a:pt x="308762" y="72231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12" name="Google Shape;3647;p180">
              <a:extLst>
                <a:ext uri="{FF2B5EF4-FFF2-40B4-BE49-F238E27FC236}">
                  <a16:creationId xmlns:a16="http://schemas.microsoft.com/office/drawing/2014/main" id="{B2AEC75F-402A-D9FC-37C1-74B1BAA9D916}"/>
                </a:ext>
              </a:extLst>
            </p:cNvPr>
            <p:cNvSpPr/>
            <p:nvPr/>
          </p:nvSpPr>
          <p:spPr>
            <a:xfrm>
              <a:off x="12035955" y="8788419"/>
              <a:ext cx="308761" cy="837809"/>
            </a:xfrm>
            <a:custGeom>
              <a:avLst/>
              <a:gdLst/>
              <a:ahLst/>
              <a:cxnLst/>
              <a:rect l="l" t="t" r="r" b="b"/>
              <a:pathLst>
                <a:path w="308761" h="837809" extrusionOk="0">
                  <a:moveTo>
                    <a:pt x="308762" y="837810"/>
                  </a:moveTo>
                  <a:lnTo>
                    <a:pt x="0" y="722319"/>
                  </a:lnTo>
                  <a:lnTo>
                    <a:pt x="0" y="0"/>
                  </a:lnTo>
                  <a:lnTo>
                    <a:pt x="308762" y="115490"/>
                  </a:lnTo>
                  <a:lnTo>
                    <a:pt x="308762" y="837810"/>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13" name="Google Shape;3648;p180">
              <a:extLst>
                <a:ext uri="{FF2B5EF4-FFF2-40B4-BE49-F238E27FC236}">
                  <a16:creationId xmlns:a16="http://schemas.microsoft.com/office/drawing/2014/main" id="{01DC4D97-9BA8-9FF7-38AC-758510735668}"/>
                </a:ext>
              </a:extLst>
            </p:cNvPr>
            <p:cNvSpPr/>
            <p:nvPr/>
          </p:nvSpPr>
          <p:spPr>
            <a:xfrm>
              <a:off x="12344717" y="8788419"/>
              <a:ext cx="308761" cy="837809"/>
            </a:xfrm>
            <a:custGeom>
              <a:avLst/>
              <a:gdLst/>
              <a:ahLst/>
              <a:cxnLst/>
              <a:rect l="l" t="t" r="r" b="b"/>
              <a:pathLst>
                <a:path w="308761" h="837809" extrusionOk="0">
                  <a:moveTo>
                    <a:pt x="308762" y="722319"/>
                  </a:moveTo>
                  <a:lnTo>
                    <a:pt x="0" y="837810"/>
                  </a:lnTo>
                  <a:lnTo>
                    <a:pt x="0" y="115490"/>
                  </a:lnTo>
                  <a:lnTo>
                    <a:pt x="308762" y="0"/>
                  </a:lnTo>
                  <a:lnTo>
                    <a:pt x="308762" y="722319"/>
                  </a:ln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nvGrpSpPr>
          <p:cNvPr id="3814" name="Google Shape;3649;p180">
            <a:extLst>
              <a:ext uri="{FF2B5EF4-FFF2-40B4-BE49-F238E27FC236}">
                <a16:creationId xmlns:a16="http://schemas.microsoft.com/office/drawing/2014/main" id="{DB237E59-C60C-BBFF-D7E9-561316CA8E55}"/>
              </a:ext>
            </a:extLst>
          </p:cNvPr>
          <p:cNvGrpSpPr/>
          <p:nvPr/>
        </p:nvGrpSpPr>
        <p:grpSpPr>
          <a:xfrm>
            <a:off x="6584092" y="4940102"/>
            <a:ext cx="527099" cy="429643"/>
            <a:chOff x="13167390" y="8767853"/>
            <a:chExt cx="1054197" cy="859285"/>
          </a:xfrm>
        </p:grpSpPr>
        <p:sp>
          <p:nvSpPr>
            <p:cNvPr id="3815" name="Google Shape;3650;p180">
              <a:extLst>
                <a:ext uri="{FF2B5EF4-FFF2-40B4-BE49-F238E27FC236}">
                  <a16:creationId xmlns:a16="http://schemas.microsoft.com/office/drawing/2014/main" id="{AE0637A1-21DD-6ED0-BB22-EF6C56958CD4}"/>
                </a:ext>
              </a:extLst>
            </p:cNvPr>
            <p:cNvSpPr/>
            <p:nvPr/>
          </p:nvSpPr>
          <p:spPr>
            <a:xfrm>
              <a:off x="13410903" y="8767853"/>
              <a:ext cx="496023" cy="659476"/>
            </a:xfrm>
            <a:custGeom>
              <a:avLst/>
              <a:gdLst/>
              <a:ahLst/>
              <a:cxnLst/>
              <a:rect l="l" t="t" r="r" b="b"/>
              <a:pathLst>
                <a:path w="496023" h="659476" extrusionOk="0">
                  <a:moveTo>
                    <a:pt x="0" y="146827"/>
                  </a:moveTo>
                  <a:lnTo>
                    <a:pt x="423100" y="2987"/>
                  </a:lnTo>
                  <a:cubicBezTo>
                    <a:pt x="458851" y="-9197"/>
                    <a:pt x="496023" y="17418"/>
                    <a:pt x="496023" y="55153"/>
                  </a:cubicBezTo>
                  <a:lnTo>
                    <a:pt x="496023" y="604371"/>
                  </a:lnTo>
                  <a:cubicBezTo>
                    <a:pt x="496023" y="641396"/>
                    <a:pt x="460153" y="667893"/>
                    <a:pt x="424757" y="657010"/>
                  </a:cubicBezTo>
                  <a:lnTo>
                    <a:pt x="0" y="526773"/>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16" name="Google Shape;3651;p180">
              <a:extLst>
                <a:ext uri="{FF2B5EF4-FFF2-40B4-BE49-F238E27FC236}">
                  <a16:creationId xmlns:a16="http://schemas.microsoft.com/office/drawing/2014/main" id="{85CBC92F-F8B1-66E8-763D-39A074481183}"/>
                </a:ext>
              </a:extLst>
            </p:cNvPr>
            <p:cNvSpPr/>
            <p:nvPr/>
          </p:nvSpPr>
          <p:spPr>
            <a:xfrm>
              <a:off x="13410903" y="8914680"/>
              <a:ext cx="11838" cy="290637"/>
            </a:xfrm>
            <a:custGeom>
              <a:avLst/>
              <a:gdLst/>
              <a:ahLst/>
              <a:cxnLst/>
              <a:rect l="l" t="t" r="r" b="b"/>
              <a:pathLst>
                <a:path w="11838" h="290637" extrusionOk="0">
                  <a:moveTo>
                    <a:pt x="0" y="0"/>
                  </a:moveTo>
                  <a:lnTo>
                    <a:pt x="0" y="290638"/>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17" name="Google Shape;3652;p180">
              <a:extLst>
                <a:ext uri="{FF2B5EF4-FFF2-40B4-BE49-F238E27FC236}">
                  <a16:creationId xmlns:a16="http://schemas.microsoft.com/office/drawing/2014/main" id="{EA0014FC-1CFA-3767-D58F-378E90E11F7E}"/>
                </a:ext>
              </a:extLst>
            </p:cNvPr>
            <p:cNvSpPr/>
            <p:nvPr/>
          </p:nvSpPr>
          <p:spPr>
            <a:xfrm>
              <a:off x="13167390" y="8914680"/>
              <a:ext cx="243513" cy="379946"/>
            </a:xfrm>
            <a:custGeom>
              <a:avLst/>
              <a:gdLst/>
              <a:ahLst/>
              <a:cxnLst/>
              <a:rect l="l" t="t" r="r" b="b"/>
              <a:pathLst>
                <a:path w="243513" h="379946" extrusionOk="0">
                  <a:moveTo>
                    <a:pt x="131050" y="0"/>
                  </a:moveTo>
                  <a:lnTo>
                    <a:pt x="243513" y="0"/>
                  </a:lnTo>
                  <a:lnTo>
                    <a:pt x="243513" y="379946"/>
                  </a:lnTo>
                  <a:lnTo>
                    <a:pt x="131050" y="379946"/>
                  </a:lnTo>
                  <a:cubicBezTo>
                    <a:pt x="58718" y="379946"/>
                    <a:pt x="0" y="321275"/>
                    <a:pt x="0" y="249000"/>
                  </a:cubicBezTo>
                  <a:lnTo>
                    <a:pt x="0" y="130947"/>
                  </a:lnTo>
                  <a:cubicBezTo>
                    <a:pt x="0" y="58672"/>
                    <a:pt x="58718" y="0"/>
                    <a:pt x="131050" y="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18" name="Google Shape;3653;p180">
              <a:extLst>
                <a:ext uri="{FF2B5EF4-FFF2-40B4-BE49-F238E27FC236}">
                  <a16:creationId xmlns:a16="http://schemas.microsoft.com/office/drawing/2014/main" id="{F6D0599F-14CA-A47E-2E5D-605866EC0269}"/>
                </a:ext>
              </a:extLst>
            </p:cNvPr>
            <p:cNvSpPr/>
            <p:nvPr/>
          </p:nvSpPr>
          <p:spPr>
            <a:xfrm>
              <a:off x="13410903" y="9294626"/>
              <a:ext cx="160290" cy="332512"/>
            </a:xfrm>
            <a:custGeom>
              <a:avLst/>
              <a:gdLst/>
              <a:ahLst/>
              <a:cxnLst/>
              <a:rect l="l" t="t" r="r" b="b"/>
              <a:pathLst>
                <a:path w="160290" h="332512" extrusionOk="0">
                  <a:moveTo>
                    <a:pt x="0" y="0"/>
                  </a:moveTo>
                  <a:lnTo>
                    <a:pt x="160290" y="332512"/>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819" name="Google Shape;3654;p180">
              <a:extLst>
                <a:ext uri="{FF2B5EF4-FFF2-40B4-BE49-F238E27FC236}">
                  <a16:creationId xmlns:a16="http://schemas.microsoft.com/office/drawing/2014/main" id="{612BAEDA-FBD6-EC1C-0695-635911578505}"/>
                </a:ext>
              </a:extLst>
            </p:cNvPr>
            <p:cNvGrpSpPr/>
            <p:nvPr/>
          </p:nvGrpSpPr>
          <p:grpSpPr>
            <a:xfrm>
              <a:off x="14043303" y="8904270"/>
              <a:ext cx="178284" cy="386688"/>
              <a:chOff x="14043303" y="8904270"/>
              <a:chExt cx="178284" cy="386688"/>
            </a:xfrm>
          </p:grpSpPr>
          <p:sp>
            <p:nvSpPr>
              <p:cNvPr id="3820" name="Google Shape;3655;p180">
                <a:extLst>
                  <a:ext uri="{FF2B5EF4-FFF2-40B4-BE49-F238E27FC236}">
                    <a16:creationId xmlns:a16="http://schemas.microsoft.com/office/drawing/2014/main" id="{0998C09D-2798-4202-BB19-E5818D33DE88}"/>
                  </a:ext>
                </a:extLst>
              </p:cNvPr>
              <p:cNvSpPr/>
              <p:nvPr/>
            </p:nvSpPr>
            <p:spPr>
              <a:xfrm>
                <a:off x="14043303" y="8904270"/>
                <a:ext cx="178284" cy="47315"/>
              </a:xfrm>
              <a:custGeom>
                <a:avLst/>
                <a:gdLst/>
                <a:ahLst/>
                <a:cxnLst/>
                <a:rect l="l" t="t" r="r" b="b"/>
                <a:pathLst>
                  <a:path w="178284" h="47315" extrusionOk="0">
                    <a:moveTo>
                      <a:pt x="178284" y="0"/>
                    </a:moveTo>
                    <a:lnTo>
                      <a:pt x="0" y="47316"/>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21" name="Google Shape;3656;p180">
                <a:extLst>
                  <a:ext uri="{FF2B5EF4-FFF2-40B4-BE49-F238E27FC236}">
                    <a16:creationId xmlns:a16="http://schemas.microsoft.com/office/drawing/2014/main" id="{A2441A3D-C1C3-FBC6-19E9-6EA8468AE6BE}"/>
                  </a:ext>
                </a:extLst>
              </p:cNvPr>
              <p:cNvSpPr/>
              <p:nvPr/>
            </p:nvSpPr>
            <p:spPr>
              <a:xfrm>
                <a:off x="14043303" y="9097556"/>
                <a:ext cx="178284" cy="11828"/>
              </a:xfrm>
              <a:custGeom>
                <a:avLst/>
                <a:gdLst/>
                <a:ahLst/>
                <a:cxnLst/>
                <a:rect l="l" t="t" r="r" b="b"/>
                <a:pathLst>
                  <a:path w="178284" h="11828" extrusionOk="0">
                    <a:moveTo>
                      <a:pt x="178284" y="0"/>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22" name="Google Shape;3657;p180">
                <a:extLst>
                  <a:ext uri="{FF2B5EF4-FFF2-40B4-BE49-F238E27FC236}">
                    <a16:creationId xmlns:a16="http://schemas.microsoft.com/office/drawing/2014/main" id="{868D130E-F4A9-1795-C29C-F981AF23C65F}"/>
                  </a:ext>
                </a:extLst>
              </p:cNvPr>
              <p:cNvSpPr/>
              <p:nvPr/>
            </p:nvSpPr>
            <p:spPr>
              <a:xfrm>
                <a:off x="14043303" y="9243643"/>
                <a:ext cx="178284" cy="47315"/>
              </a:xfrm>
              <a:custGeom>
                <a:avLst/>
                <a:gdLst/>
                <a:ahLst/>
                <a:cxnLst/>
                <a:rect l="l" t="t" r="r" b="b"/>
                <a:pathLst>
                  <a:path w="178284" h="47315" extrusionOk="0">
                    <a:moveTo>
                      <a:pt x="178284" y="47316"/>
                    </a:moveTo>
                    <a:lnTo>
                      <a:pt x="0"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grpSp>
      <p:grpSp>
        <p:nvGrpSpPr>
          <p:cNvPr id="3823" name="Google Shape;3658;p180">
            <a:extLst>
              <a:ext uri="{FF2B5EF4-FFF2-40B4-BE49-F238E27FC236}">
                <a16:creationId xmlns:a16="http://schemas.microsoft.com/office/drawing/2014/main" id="{F949B6F7-A5F4-E17E-5793-C668F60A4891}"/>
              </a:ext>
            </a:extLst>
          </p:cNvPr>
          <p:cNvGrpSpPr/>
          <p:nvPr/>
        </p:nvGrpSpPr>
        <p:grpSpPr>
          <a:xfrm>
            <a:off x="8075852" y="4961154"/>
            <a:ext cx="445193" cy="390703"/>
            <a:chOff x="16150910" y="8809957"/>
            <a:chExt cx="890386" cy="781405"/>
          </a:xfrm>
        </p:grpSpPr>
        <p:sp>
          <p:nvSpPr>
            <p:cNvPr id="3824" name="Google Shape;3659;p180">
              <a:extLst>
                <a:ext uri="{FF2B5EF4-FFF2-40B4-BE49-F238E27FC236}">
                  <a16:creationId xmlns:a16="http://schemas.microsoft.com/office/drawing/2014/main" id="{FD0C293E-663A-F713-44C0-B48A8693450B}"/>
                </a:ext>
              </a:extLst>
            </p:cNvPr>
            <p:cNvSpPr/>
            <p:nvPr/>
          </p:nvSpPr>
          <p:spPr>
            <a:xfrm>
              <a:off x="16150910" y="8809957"/>
              <a:ext cx="890386" cy="781405"/>
            </a:xfrm>
            <a:custGeom>
              <a:avLst/>
              <a:gdLst/>
              <a:ahLst/>
              <a:cxnLst/>
              <a:rect l="l" t="t" r="r" b="b"/>
              <a:pathLst>
                <a:path w="890386" h="781405" extrusionOk="0">
                  <a:moveTo>
                    <a:pt x="388464" y="32483"/>
                  </a:moveTo>
                  <a:lnTo>
                    <a:pt x="8855" y="683983"/>
                  </a:lnTo>
                  <a:cubicBezTo>
                    <a:pt x="-16321" y="727294"/>
                    <a:pt x="15177" y="781406"/>
                    <a:pt x="65639" y="781406"/>
                  </a:cubicBezTo>
                  <a:lnTo>
                    <a:pt x="824747" y="781406"/>
                  </a:lnTo>
                  <a:cubicBezTo>
                    <a:pt x="875209" y="781406"/>
                    <a:pt x="906707" y="727294"/>
                    <a:pt x="881531" y="683983"/>
                  </a:cubicBezTo>
                  <a:lnTo>
                    <a:pt x="501922" y="32483"/>
                  </a:lnTo>
                  <a:cubicBezTo>
                    <a:pt x="476745" y="-10828"/>
                    <a:pt x="413641" y="-10828"/>
                    <a:pt x="388464" y="32483"/>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25" name="Google Shape;3660;p180">
              <a:extLst>
                <a:ext uri="{FF2B5EF4-FFF2-40B4-BE49-F238E27FC236}">
                  <a16:creationId xmlns:a16="http://schemas.microsoft.com/office/drawing/2014/main" id="{B5642F54-7759-80F5-54A1-E9C0AC6D1F99}"/>
                </a:ext>
              </a:extLst>
            </p:cNvPr>
            <p:cNvSpPr/>
            <p:nvPr/>
          </p:nvSpPr>
          <p:spPr>
            <a:xfrm>
              <a:off x="16559704" y="9042362"/>
              <a:ext cx="72798" cy="298100"/>
            </a:xfrm>
            <a:custGeom>
              <a:avLst/>
              <a:gdLst/>
              <a:ahLst/>
              <a:cxnLst/>
              <a:rect l="l" t="t" r="r" b="b"/>
              <a:pathLst>
                <a:path w="72798" h="298100" extrusionOk="0">
                  <a:moveTo>
                    <a:pt x="53456" y="282439"/>
                  </a:moveTo>
                  <a:lnTo>
                    <a:pt x="72747" y="18145"/>
                  </a:lnTo>
                  <a:cubicBezTo>
                    <a:pt x="73510" y="8317"/>
                    <a:pt x="65663" y="0"/>
                    <a:pt x="55745" y="0"/>
                  </a:cubicBezTo>
                  <a:lnTo>
                    <a:pt x="17054" y="0"/>
                  </a:lnTo>
                  <a:cubicBezTo>
                    <a:pt x="7136" y="0"/>
                    <a:pt x="-712" y="8317"/>
                    <a:pt x="51" y="18145"/>
                  </a:cubicBezTo>
                  <a:lnTo>
                    <a:pt x="19342" y="282439"/>
                  </a:lnTo>
                  <a:cubicBezTo>
                    <a:pt x="19996" y="291296"/>
                    <a:pt x="27408" y="298100"/>
                    <a:pt x="36345" y="298100"/>
                  </a:cubicBezTo>
                  <a:lnTo>
                    <a:pt x="36345" y="298100"/>
                  </a:lnTo>
                  <a:cubicBezTo>
                    <a:pt x="45282" y="298100"/>
                    <a:pt x="52693" y="291296"/>
                    <a:pt x="53347" y="282439"/>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26" name="Google Shape;3661;p180">
              <a:extLst>
                <a:ext uri="{FF2B5EF4-FFF2-40B4-BE49-F238E27FC236}">
                  <a16:creationId xmlns:a16="http://schemas.microsoft.com/office/drawing/2014/main" id="{C6A245BD-5220-2A24-6134-F844E892DC87}"/>
                </a:ext>
              </a:extLst>
            </p:cNvPr>
            <p:cNvSpPr/>
            <p:nvPr/>
          </p:nvSpPr>
          <p:spPr>
            <a:xfrm>
              <a:off x="16564442" y="9396086"/>
              <a:ext cx="63431" cy="62860"/>
            </a:xfrm>
            <a:custGeom>
              <a:avLst/>
              <a:gdLst/>
              <a:ahLst/>
              <a:cxnLst/>
              <a:rect l="l" t="t" r="r" b="b"/>
              <a:pathLst>
                <a:path w="63431" h="62860" extrusionOk="0">
                  <a:moveTo>
                    <a:pt x="63432" y="31430"/>
                  </a:moveTo>
                  <a:cubicBezTo>
                    <a:pt x="63432" y="48788"/>
                    <a:pt x="49232" y="62860"/>
                    <a:pt x="31716" y="62860"/>
                  </a:cubicBezTo>
                  <a:cubicBezTo>
                    <a:pt x="14200" y="62860"/>
                    <a:pt x="0" y="48788"/>
                    <a:pt x="0" y="31430"/>
                  </a:cubicBezTo>
                  <a:cubicBezTo>
                    <a:pt x="0" y="14072"/>
                    <a:pt x="14200" y="0"/>
                    <a:pt x="31716" y="0"/>
                  </a:cubicBezTo>
                  <a:cubicBezTo>
                    <a:pt x="49232" y="0"/>
                    <a:pt x="63432" y="14072"/>
                    <a:pt x="63432" y="31430"/>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827" name="Google Shape;3662;p180">
            <a:extLst>
              <a:ext uri="{FF2B5EF4-FFF2-40B4-BE49-F238E27FC236}">
                <a16:creationId xmlns:a16="http://schemas.microsoft.com/office/drawing/2014/main" id="{1250F983-F1A1-8CAD-0568-A5D5E05E0C67}"/>
              </a:ext>
            </a:extLst>
          </p:cNvPr>
          <p:cNvSpPr/>
          <p:nvPr/>
        </p:nvSpPr>
        <p:spPr>
          <a:xfrm>
            <a:off x="9413966" y="4911056"/>
            <a:ext cx="447038" cy="427797"/>
          </a:xfrm>
          <a:custGeom>
            <a:avLst/>
            <a:gdLst/>
            <a:ahLst/>
            <a:cxnLst/>
            <a:rect l="l" t="t" r="r" b="b"/>
            <a:pathLst>
              <a:path w="894076" h="855593" extrusionOk="0">
                <a:moveTo>
                  <a:pt x="497830" y="31605"/>
                </a:moveTo>
                <a:lnTo>
                  <a:pt x="605242" y="249221"/>
                </a:lnTo>
                <a:lnTo>
                  <a:pt x="845510" y="284125"/>
                </a:lnTo>
                <a:cubicBezTo>
                  <a:pt x="891924" y="290829"/>
                  <a:pt x="910554" y="347973"/>
                  <a:pt x="876914" y="380749"/>
                </a:cubicBezTo>
                <a:lnTo>
                  <a:pt x="703074" y="550160"/>
                </a:lnTo>
                <a:lnTo>
                  <a:pt x="744059" y="789272"/>
                </a:lnTo>
                <a:cubicBezTo>
                  <a:pt x="752043" y="835562"/>
                  <a:pt x="703393" y="870785"/>
                  <a:pt x="661876" y="848970"/>
                </a:cubicBezTo>
                <a:lnTo>
                  <a:pt x="447051" y="736065"/>
                </a:lnTo>
                <a:lnTo>
                  <a:pt x="232226" y="848970"/>
                </a:lnTo>
                <a:cubicBezTo>
                  <a:pt x="190709" y="870785"/>
                  <a:pt x="142059" y="835562"/>
                  <a:pt x="150043" y="789272"/>
                </a:cubicBezTo>
                <a:lnTo>
                  <a:pt x="191028" y="550160"/>
                </a:lnTo>
                <a:lnTo>
                  <a:pt x="17188" y="380643"/>
                </a:lnTo>
                <a:cubicBezTo>
                  <a:pt x="-16452" y="347867"/>
                  <a:pt x="2071" y="290829"/>
                  <a:pt x="48592" y="284019"/>
                </a:cubicBezTo>
                <a:lnTo>
                  <a:pt x="288860" y="249115"/>
                </a:lnTo>
                <a:lnTo>
                  <a:pt x="396272" y="31605"/>
                </a:lnTo>
                <a:cubicBezTo>
                  <a:pt x="417031" y="-10535"/>
                  <a:pt x="477071" y="-10535"/>
                  <a:pt x="497830" y="31605"/>
                </a:cubicBezTo>
                <a:close/>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nvGrpSpPr>
          <p:cNvPr id="3828" name="Google Shape;3663;p180">
            <a:extLst>
              <a:ext uri="{FF2B5EF4-FFF2-40B4-BE49-F238E27FC236}">
                <a16:creationId xmlns:a16="http://schemas.microsoft.com/office/drawing/2014/main" id="{981EBFF9-1D1B-B485-66CE-BF1CE9BFC398}"/>
              </a:ext>
            </a:extLst>
          </p:cNvPr>
          <p:cNvGrpSpPr/>
          <p:nvPr/>
        </p:nvGrpSpPr>
        <p:grpSpPr>
          <a:xfrm>
            <a:off x="8792621" y="4968177"/>
            <a:ext cx="372808" cy="372808"/>
            <a:chOff x="17584447" y="8824003"/>
            <a:chExt cx="745616" cy="745616"/>
          </a:xfrm>
        </p:grpSpPr>
        <p:sp>
          <p:nvSpPr>
            <p:cNvPr id="3829" name="Google Shape;3664;p180">
              <a:extLst>
                <a:ext uri="{FF2B5EF4-FFF2-40B4-BE49-F238E27FC236}">
                  <a16:creationId xmlns:a16="http://schemas.microsoft.com/office/drawing/2014/main" id="{420F3812-EE07-9C33-5BD5-61CFE911468F}"/>
                </a:ext>
              </a:extLst>
            </p:cNvPr>
            <p:cNvSpPr/>
            <p:nvPr/>
          </p:nvSpPr>
          <p:spPr>
            <a:xfrm>
              <a:off x="17584447" y="8824003"/>
              <a:ext cx="745616" cy="745616"/>
            </a:xfrm>
            <a:custGeom>
              <a:avLst/>
              <a:gdLst/>
              <a:ahLst/>
              <a:cxnLst/>
              <a:rect l="l" t="t" r="r" b="b"/>
              <a:pathLst>
                <a:path w="745616" h="745616" extrusionOk="0">
                  <a:moveTo>
                    <a:pt x="647700" y="121063"/>
                  </a:moveTo>
                  <a:cubicBezTo>
                    <a:pt x="579596" y="46673"/>
                    <a:pt x="481584" y="0"/>
                    <a:pt x="372809" y="0"/>
                  </a:cubicBezTo>
                  <a:cubicBezTo>
                    <a:pt x="166878" y="0"/>
                    <a:pt x="0" y="166878"/>
                    <a:pt x="0" y="372809"/>
                  </a:cubicBezTo>
                  <a:cubicBezTo>
                    <a:pt x="0" y="578739"/>
                    <a:pt x="166878" y="745617"/>
                    <a:pt x="372809" y="745617"/>
                  </a:cubicBezTo>
                  <a:cubicBezTo>
                    <a:pt x="578739" y="745617"/>
                    <a:pt x="745617" y="578739"/>
                    <a:pt x="745617" y="372809"/>
                  </a:cubicBezTo>
                  <a:cubicBezTo>
                    <a:pt x="745617" y="330994"/>
                    <a:pt x="738759" y="290798"/>
                    <a:pt x="725996" y="253270"/>
                  </a:cubicBez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sp>
          <p:nvSpPr>
            <p:cNvPr id="3830" name="Google Shape;3665;p180">
              <a:extLst>
                <a:ext uri="{FF2B5EF4-FFF2-40B4-BE49-F238E27FC236}">
                  <a16:creationId xmlns:a16="http://schemas.microsoft.com/office/drawing/2014/main" id="{01AC2724-649B-BDF2-1860-93F048806A6A}"/>
                </a:ext>
              </a:extLst>
            </p:cNvPr>
            <p:cNvSpPr/>
            <p:nvPr/>
          </p:nvSpPr>
          <p:spPr>
            <a:xfrm>
              <a:off x="17805712" y="8945065"/>
              <a:ext cx="524351" cy="361568"/>
            </a:xfrm>
            <a:custGeom>
              <a:avLst/>
              <a:gdLst/>
              <a:ahLst/>
              <a:cxnLst/>
              <a:rect l="l" t="t" r="r" b="b"/>
              <a:pathLst>
                <a:path w="524351" h="361568" extrusionOk="0">
                  <a:moveTo>
                    <a:pt x="0" y="215551"/>
                  </a:moveTo>
                  <a:lnTo>
                    <a:pt x="151543" y="361569"/>
                  </a:lnTo>
                  <a:lnTo>
                    <a:pt x="524351" y="0"/>
                  </a:lnTo>
                </a:path>
              </a:pathLst>
            </a:custGeom>
            <a:noFill/>
            <a:ln w="38100" cap="rnd" cmpd="sng">
              <a:solidFill>
                <a:srgbClr val="A44DFF"/>
              </a:solidFill>
              <a:prstDash val="solid"/>
              <a:round/>
              <a:headEnd type="none" w="sm" len="sm"/>
              <a:tailEnd type="none" w="sm" len="sm"/>
            </a:ln>
          </p:spPr>
          <p:txBody>
            <a:bodyPr spcFirstLastPara="1" wrap="square" lIns="45713" tIns="22850" rIns="45713" bIns="22850" anchor="ctr" anchorCtr="0">
              <a:noAutofit/>
            </a:bodyPr>
            <a:lstStyle/>
            <a:p>
              <a:pPr defTabSz="228600"/>
              <a:endParaRPr sz="900">
                <a:solidFill>
                  <a:srgbClr val="EDEDED"/>
                </a:solidFill>
                <a:latin typeface="Verdana"/>
                <a:ea typeface="Verdana"/>
                <a:cs typeface="Verdana"/>
                <a:sym typeface="Verdana"/>
              </a:endParaRPr>
            </a:p>
          </p:txBody>
        </p:sp>
      </p:grpSp>
      <p:sp>
        <p:nvSpPr>
          <p:cNvPr id="3" name="CaixaDeTexto 2">
            <a:extLst>
              <a:ext uri="{FF2B5EF4-FFF2-40B4-BE49-F238E27FC236}">
                <a16:creationId xmlns:a16="http://schemas.microsoft.com/office/drawing/2014/main" id="{AC74B62E-8CBE-1545-5C1A-B98DA33E355F}"/>
              </a:ext>
            </a:extLst>
          </p:cNvPr>
          <p:cNvSpPr txBox="1"/>
          <p:nvPr/>
        </p:nvSpPr>
        <p:spPr>
          <a:xfrm>
            <a:off x="323569" y="749555"/>
            <a:ext cx="6094268" cy="230832"/>
          </a:xfrm>
          <a:prstGeom prst="rect">
            <a:avLst/>
          </a:prstGeom>
          <a:noFill/>
        </p:spPr>
        <p:txBody>
          <a:bodyPr wrap="square">
            <a:spAutoFit/>
          </a:bodyPr>
          <a:lstStyle/>
          <a:p>
            <a:pPr defTabSz="228600"/>
            <a:r>
              <a:rPr lang="pt-BR" sz="900">
                <a:solidFill>
                  <a:srgbClr val="000000"/>
                </a:solidFill>
                <a:latin typeface="Verdana" panose="020B0604030504040204"/>
              </a:rPr>
              <a:t>Biblioteca de ícones funcionais, já direcionados pela marca TOTVS</a:t>
            </a:r>
          </a:p>
        </p:txBody>
      </p:sp>
      <p:pic>
        <p:nvPicPr>
          <p:cNvPr id="4" name="Gráfico 3">
            <a:extLst>
              <a:ext uri="{FF2B5EF4-FFF2-40B4-BE49-F238E27FC236}">
                <a16:creationId xmlns:a16="http://schemas.microsoft.com/office/drawing/2014/main" id="{97A25EE7-50E6-C77B-36D5-721FC65F0881}"/>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1694966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44DFF"/>
        </a:solidFill>
        <a:effectLst/>
      </p:bgPr>
    </p:bg>
    <p:spTree>
      <p:nvGrpSpPr>
        <p:cNvPr id="1" name="">
          <a:extLst>
            <a:ext uri="{FF2B5EF4-FFF2-40B4-BE49-F238E27FC236}">
              <a16:creationId xmlns:a16="http://schemas.microsoft.com/office/drawing/2014/main" id="{3E4DE20D-BD85-F20A-51D4-E940B077A465}"/>
            </a:ext>
          </a:extLst>
        </p:cNvPr>
        <p:cNvGrpSpPr/>
        <p:nvPr/>
      </p:nvGrpSpPr>
      <p:grpSpPr>
        <a:xfrm>
          <a:off x="0" y="0"/>
          <a:ext cx="0" cy="0"/>
          <a:chOff x="0" y="0"/>
          <a:chExt cx="0" cy="0"/>
        </a:xfrm>
      </p:grpSpPr>
      <p:pic>
        <p:nvPicPr>
          <p:cNvPr id="9" name="Imagem 8">
            <a:extLst>
              <a:ext uri="{FF2B5EF4-FFF2-40B4-BE49-F238E27FC236}">
                <a16:creationId xmlns:a16="http://schemas.microsoft.com/office/drawing/2014/main" id="{8BA24718-7993-DD53-3C7F-18829B4EBC59}"/>
              </a:ext>
            </a:extLst>
          </p:cNvPr>
          <p:cNvPicPr/>
          <p:nvPr/>
        </p:nvPicPr>
        <p:blipFill>
          <a:blip r:embed="rId2"/>
          <a:stretch>
            <a:fillRect/>
          </a:stretch>
        </p:blipFill>
        <p:spPr>
          <a:xfrm rot="20784177" flipH="1">
            <a:off x="3025355" y="-1875446"/>
            <a:ext cx="10490723" cy="10481406"/>
          </a:xfrm>
          <a:prstGeom prst="rect">
            <a:avLst/>
          </a:prstGeom>
        </p:spPr>
      </p:pic>
      <p:sp>
        <p:nvSpPr>
          <p:cNvPr id="14" name="Text Placeholder 10">
            <a:extLst>
              <a:ext uri="{FF2B5EF4-FFF2-40B4-BE49-F238E27FC236}">
                <a16:creationId xmlns:a16="http://schemas.microsoft.com/office/drawing/2014/main" id="{5ADD11BC-CBF1-463C-A502-D21AC8B02BB0}"/>
              </a:ext>
            </a:extLst>
          </p:cNvPr>
          <p:cNvSpPr>
            <a:spLocks noGrp="1"/>
          </p:cNvSpPr>
          <p:nvPr>
            <p:ph type="body" sz="quarter" idx="10"/>
          </p:nvPr>
        </p:nvSpPr>
        <p:spPr>
          <a:xfrm>
            <a:off x="770786" y="1991442"/>
            <a:ext cx="5858270" cy="1323439"/>
          </a:xfrm>
        </p:spPr>
        <p:txBody>
          <a:bodyPr wrap="none" lIns="91440" tIns="45720" rIns="91440" bIns="45720" anchor="t">
            <a:spAutoFit/>
          </a:bodyPr>
          <a:lstStyle/>
          <a:p>
            <a:r>
              <a:rPr lang="pt-BR">
                <a:solidFill>
                  <a:schemeClr val="bg1"/>
                </a:solidFill>
                <a:latin typeface="Verdana"/>
                <a:ea typeface="Verdana"/>
              </a:rPr>
              <a:t>Webinar Novidades</a:t>
            </a:r>
            <a:br>
              <a:rPr lang="pt-BR"/>
            </a:br>
            <a:r>
              <a:rPr lang="pt-BR" b="1">
                <a:solidFill>
                  <a:schemeClr val="bg1"/>
                </a:solidFill>
                <a:latin typeface="Verdana"/>
                <a:ea typeface="Verdana"/>
              </a:rPr>
              <a:t>Linx </a:t>
            </a:r>
            <a:r>
              <a:rPr lang="pt-BR" b="1" err="1">
                <a:solidFill>
                  <a:schemeClr val="bg1"/>
                </a:solidFill>
                <a:latin typeface="Verdana"/>
                <a:ea typeface="Verdana"/>
              </a:rPr>
              <a:t>Autoshop</a:t>
            </a:r>
            <a:endParaRPr lang="pt-BR" b="1" err="1">
              <a:solidFill>
                <a:schemeClr val="bg1"/>
              </a:solidFill>
            </a:endParaRPr>
          </a:p>
        </p:txBody>
      </p:sp>
      <p:sp>
        <p:nvSpPr>
          <p:cNvPr id="15" name="Text Placeholder 11">
            <a:extLst>
              <a:ext uri="{FF2B5EF4-FFF2-40B4-BE49-F238E27FC236}">
                <a16:creationId xmlns:a16="http://schemas.microsoft.com/office/drawing/2014/main" id="{6BD1D5E5-9232-44AD-7AED-17478230ADC0}"/>
              </a:ext>
            </a:extLst>
          </p:cNvPr>
          <p:cNvSpPr>
            <a:spLocks noGrp="1"/>
          </p:cNvSpPr>
          <p:nvPr>
            <p:ph type="body" sz="quarter" idx="11"/>
          </p:nvPr>
        </p:nvSpPr>
        <p:spPr>
          <a:xfrm>
            <a:off x="770785" y="3365258"/>
            <a:ext cx="3950249" cy="415498"/>
          </a:xfrm>
        </p:spPr>
        <p:txBody>
          <a:bodyPr wrap="none" lIns="91440" tIns="45720" rIns="91440" bIns="45720" anchor="t">
            <a:spAutoFit/>
          </a:bodyPr>
          <a:lstStyle/>
          <a:p>
            <a:r>
              <a:rPr lang="pt-BR">
                <a:solidFill>
                  <a:schemeClr val="bg2"/>
                </a:solidFill>
                <a:latin typeface="Verdana"/>
                <a:ea typeface="Verdana"/>
              </a:rPr>
              <a:t>Abertura: Alberto de Araujo</a:t>
            </a:r>
          </a:p>
        </p:txBody>
      </p:sp>
      <p:sp>
        <p:nvSpPr>
          <p:cNvPr id="16" name="Text Placeholder 12">
            <a:extLst>
              <a:ext uri="{FF2B5EF4-FFF2-40B4-BE49-F238E27FC236}">
                <a16:creationId xmlns:a16="http://schemas.microsoft.com/office/drawing/2014/main" id="{50CA8973-63BC-BDFD-C362-EB15ECEAE704}"/>
              </a:ext>
            </a:extLst>
          </p:cNvPr>
          <p:cNvSpPr>
            <a:spLocks noGrp="1"/>
          </p:cNvSpPr>
          <p:nvPr>
            <p:ph type="body" sz="quarter" idx="12"/>
          </p:nvPr>
        </p:nvSpPr>
        <p:spPr>
          <a:xfrm>
            <a:off x="1196632" y="6000608"/>
            <a:ext cx="1047082" cy="276999"/>
          </a:xfrm>
        </p:spPr>
        <p:txBody>
          <a:bodyPr wrap="none" lIns="91440" tIns="45720" rIns="91440" bIns="45720" anchor="t">
            <a:spAutoFit/>
          </a:bodyPr>
          <a:lstStyle/>
          <a:p>
            <a:r>
              <a:rPr lang="en-US" err="1">
                <a:latin typeface="Verdana"/>
                <a:ea typeface="Verdana"/>
              </a:rPr>
              <a:t>Julho</a:t>
            </a:r>
            <a:r>
              <a:rPr lang="en-US">
                <a:latin typeface="Verdana"/>
                <a:ea typeface="Verdana"/>
              </a:rPr>
              <a:t>/2026</a:t>
            </a:r>
            <a:endParaRPr lang="pt-BR">
              <a:latin typeface="Verdana"/>
              <a:ea typeface="Verdana"/>
            </a:endParaRPr>
          </a:p>
        </p:txBody>
      </p:sp>
      <p:pic>
        <p:nvPicPr>
          <p:cNvPr id="17" name="Graphic 26">
            <a:extLst>
              <a:ext uri="{FF2B5EF4-FFF2-40B4-BE49-F238E27FC236}">
                <a16:creationId xmlns:a16="http://schemas.microsoft.com/office/drawing/2014/main" id="{5A20BDD4-2C92-C74A-ABF2-81A16E079E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393" y="808044"/>
            <a:ext cx="2099204" cy="595720"/>
          </a:xfrm>
          <a:prstGeom prst="rect">
            <a:avLst/>
          </a:prstGeom>
        </p:spPr>
      </p:pic>
      <p:pic>
        <p:nvPicPr>
          <p:cNvPr id="18" name="Graphic 27">
            <a:extLst>
              <a:ext uri="{FF2B5EF4-FFF2-40B4-BE49-F238E27FC236}">
                <a16:creationId xmlns:a16="http://schemas.microsoft.com/office/drawing/2014/main" id="{8F11BAEA-F77E-59F4-4D24-CC1DA52BD9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550" y="5859457"/>
            <a:ext cx="354410" cy="419696"/>
          </a:xfrm>
          <a:prstGeom prst="rect">
            <a:avLst/>
          </a:prstGeom>
        </p:spPr>
      </p:pic>
    </p:spTree>
    <p:extLst>
      <p:ext uri="{BB962C8B-B14F-4D97-AF65-F5344CB8AC3E}">
        <p14:creationId xmlns:p14="http://schemas.microsoft.com/office/powerpoint/2010/main" val="40774439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1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 calcmode="lin" valueType="num">
                                      <p:cBhvr additive="base">
                                        <p:cTn id="11"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14">
                                            <p:txEl>
                                              <p:pRg st="0" end="0"/>
                                            </p:txEl>
                                          </p:spTgt>
                                        </p:tgtEl>
                                        <p:attrNameLst>
                                          <p:attrName>ppt_y</p:attrName>
                                        </p:attrNameLst>
                                      </p:cBhvr>
                                      <p:tavLst>
                                        <p:tav tm="0">
                                          <p:val>
                                            <p:strVal val="1+#ppt_h/2"/>
                                          </p:val>
                                        </p:tav>
                                        <p:tav tm="100000">
                                          <p:val>
                                            <p:strVal val="#ppt_y"/>
                                          </p:val>
                                        </p:tav>
                                      </p:tavLst>
                                    </p:anim>
                                  </p:childTnLst>
                                </p:cTn>
                              </p:par>
                              <p:par>
                                <p:cTn id="13" presetID="10" presetClass="entr" presetSubtype="0" fill="hold" grpId="1"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750"/>
                                        <p:tgtEl>
                                          <p:spTgt spid="15">
                                            <p:txEl>
                                              <p:pRg st="0" end="0"/>
                                            </p:txEl>
                                          </p:spTgt>
                                        </p:tgtEl>
                                      </p:cBhvr>
                                    </p:animEffect>
                                  </p:childTnLst>
                                </p:cTn>
                              </p:par>
                              <p:par>
                                <p:cTn id="16" presetID="2" presetClass="entr" presetSubtype="4" accel="50000" decel="50000" fill="hold" grpId="0" nodeType="with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 calcmode="lin" valueType="num">
                                      <p:cBhvr additive="base">
                                        <p:cTn id="1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9" dur="750" fill="hold"/>
                                        <p:tgtEl>
                                          <p:spTgt spid="15">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accel="50000" decel="5000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750" fill="hold"/>
                                        <p:tgtEl>
                                          <p:spTgt spid="18"/>
                                        </p:tgtEl>
                                        <p:attrNameLst>
                                          <p:attrName>ppt_x</p:attrName>
                                        </p:attrNameLst>
                                      </p:cBhvr>
                                      <p:tavLst>
                                        <p:tav tm="0">
                                          <p:val>
                                            <p:strVal val="#ppt_x"/>
                                          </p:val>
                                        </p:tav>
                                        <p:tav tm="100000">
                                          <p:val>
                                            <p:strVal val="#ppt_x"/>
                                          </p:val>
                                        </p:tav>
                                      </p:tavLst>
                                    </p:anim>
                                    <p:anim calcmode="lin" valueType="num">
                                      <p:cBhvr additive="base">
                                        <p:cTn id="23" dur="750" fill="hold"/>
                                        <p:tgtEl>
                                          <p:spTgt spid="18"/>
                                        </p:tgtEl>
                                        <p:attrNameLst>
                                          <p:attrName>ppt_y</p:attrName>
                                        </p:attrNameLst>
                                      </p:cBhvr>
                                      <p:tavLst>
                                        <p:tav tm="0">
                                          <p:val>
                                            <p:strVal val="1+#ppt_h/2"/>
                                          </p:val>
                                        </p:tav>
                                        <p:tav tm="100000">
                                          <p:val>
                                            <p:strVal val="#ppt_y"/>
                                          </p:val>
                                        </p:tav>
                                      </p:tavLst>
                                    </p:anim>
                                  </p:childTnLst>
                                </p:cTn>
                              </p:par>
                              <p:par>
                                <p:cTn id="24" presetID="2" presetClass="entr" presetSubtype="1" accel="50000" decel="5000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750" fill="hold"/>
                                        <p:tgtEl>
                                          <p:spTgt spid="17"/>
                                        </p:tgtEl>
                                        <p:attrNameLst>
                                          <p:attrName>ppt_x</p:attrName>
                                        </p:attrNameLst>
                                      </p:cBhvr>
                                      <p:tavLst>
                                        <p:tav tm="0">
                                          <p:val>
                                            <p:strVal val="#ppt_x"/>
                                          </p:val>
                                        </p:tav>
                                        <p:tav tm="100000">
                                          <p:val>
                                            <p:strVal val="#ppt_x"/>
                                          </p:val>
                                        </p:tav>
                                      </p:tavLst>
                                    </p:anim>
                                    <p:anim calcmode="lin" valueType="num">
                                      <p:cBhvr additive="base">
                                        <p:cTn id="27" dur="75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5" grpId="0" build="p"/>
      <p:bldP spid="15" grpId="1" build="p"/>
      <p:bldP spid="1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44D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70F6C71-ED8C-FD67-2205-1166C42F87B9}"/>
              </a:ext>
            </a:extLst>
          </p:cNvPr>
          <p:cNvPicPr>
            <a:picLocks noChangeAspect="1"/>
          </p:cNvPicPr>
          <p:nvPr/>
        </p:nvPicPr>
        <p:blipFill>
          <a:blip r:embed="rId2"/>
          <a:stretch>
            <a:fillRect/>
          </a:stretch>
        </p:blipFill>
        <p:spPr>
          <a:xfrm>
            <a:off x="5769826" y="50705"/>
            <a:ext cx="8095594" cy="8095594"/>
          </a:xfrm>
          <a:prstGeom prst="rect">
            <a:avLst/>
          </a:prstGeom>
        </p:spPr>
      </p:pic>
      <p:sp>
        <p:nvSpPr>
          <p:cNvPr id="4" name="Text Placeholder 3">
            <a:extLst>
              <a:ext uri="{FF2B5EF4-FFF2-40B4-BE49-F238E27FC236}">
                <a16:creationId xmlns:a16="http://schemas.microsoft.com/office/drawing/2014/main" id="{05A9A328-A33D-8C97-ACA0-F284180603CE}"/>
              </a:ext>
            </a:extLst>
          </p:cNvPr>
          <p:cNvSpPr>
            <a:spLocks noGrp="1"/>
          </p:cNvSpPr>
          <p:nvPr>
            <p:ph type="body" sz="quarter" idx="33"/>
          </p:nvPr>
        </p:nvSpPr>
        <p:spPr/>
        <p:txBody>
          <a:bodyPr/>
          <a:lstStyle/>
          <a:p>
            <a:r>
              <a:rPr lang="pt-BR">
                <a:solidFill>
                  <a:srgbClr val="002233"/>
                </a:solidFill>
              </a:rPr>
              <a:t>Programação do Webinar</a:t>
            </a:r>
          </a:p>
        </p:txBody>
      </p:sp>
      <p:sp>
        <p:nvSpPr>
          <p:cNvPr id="5" name="Text Placeholder 4">
            <a:extLst>
              <a:ext uri="{FF2B5EF4-FFF2-40B4-BE49-F238E27FC236}">
                <a16:creationId xmlns:a16="http://schemas.microsoft.com/office/drawing/2014/main" id="{F6A4CD13-0631-094F-E37D-9C434851394D}"/>
              </a:ext>
            </a:extLst>
          </p:cNvPr>
          <p:cNvSpPr>
            <a:spLocks noGrp="1"/>
          </p:cNvSpPr>
          <p:nvPr>
            <p:ph type="body" sz="quarter" idx="59"/>
          </p:nvPr>
        </p:nvSpPr>
        <p:spPr>
          <a:prstGeom prst="rect">
            <a:avLst/>
          </a:prstGeom>
        </p:spPr>
        <p:txBody>
          <a:bodyPr vert="horz" wrap="square" lIns="0" tIns="45720" rIns="90000" bIns="45720" rtlCol="0" anchor="t">
            <a:spAutoFit/>
          </a:bodyPr>
          <a:lstStyle/>
          <a:p>
            <a:r>
              <a:rPr lang="pt-BR">
                <a:solidFill>
                  <a:schemeClr val="bg1"/>
                </a:solidFill>
                <a:latin typeface="Verdana"/>
                <a:ea typeface="Verdana"/>
              </a:rPr>
              <a:t>Novidades Linx </a:t>
            </a:r>
            <a:r>
              <a:rPr lang="pt-BR" err="1">
                <a:solidFill>
                  <a:schemeClr val="bg1"/>
                </a:solidFill>
                <a:latin typeface="Verdana"/>
                <a:ea typeface="Verdana"/>
              </a:rPr>
              <a:t>Autoshop</a:t>
            </a:r>
            <a:endParaRPr lang="pt-BR" err="1">
              <a:solidFill>
                <a:schemeClr val="bg1"/>
              </a:solidFill>
            </a:endParaRPr>
          </a:p>
        </p:txBody>
      </p:sp>
      <p:sp>
        <p:nvSpPr>
          <p:cNvPr id="22" name="Text Placeholder 21">
            <a:extLst>
              <a:ext uri="{FF2B5EF4-FFF2-40B4-BE49-F238E27FC236}">
                <a16:creationId xmlns:a16="http://schemas.microsoft.com/office/drawing/2014/main" id="{C44D086D-FC7B-28DD-91D6-86576DC288AD}"/>
              </a:ext>
            </a:extLst>
          </p:cNvPr>
          <p:cNvSpPr>
            <a:spLocks noGrp="1"/>
          </p:cNvSpPr>
          <p:nvPr>
            <p:ph type="body" sz="quarter" idx="36"/>
          </p:nvPr>
        </p:nvSpPr>
        <p:spPr/>
        <p:txBody>
          <a:bodyPr/>
          <a:lstStyle/>
          <a:p>
            <a:r>
              <a:rPr lang="pt-BR"/>
              <a:t>Abertura</a:t>
            </a:r>
          </a:p>
        </p:txBody>
      </p:sp>
      <p:sp>
        <p:nvSpPr>
          <p:cNvPr id="23" name="Text Placeholder 22">
            <a:extLst>
              <a:ext uri="{FF2B5EF4-FFF2-40B4-BE49-F238E27FC236}">
                <a16:creationId xmlns:a16="http://schemas.microsoft.com/office/drawing/2014/main" id="{8EF1CDED-C075-7349-B2F4-D2361608DB45}"/>
              </a:ext>
            </a:extLst>
          </p:cNvPr>
          <p:cNvSpPr>
            <a:spLocks noGrp="1"/>
          </p:cNvSpPr>
          <p:nvPr>
            <p:ph type="body" sz="quarter" idx="37"/>
          </p:nvPr>
        </p:nvSpPr>
        <p:spPr/>
        <p:txBody>
          <a:bodyPr/>
          <a:lstStyle/>
          <a:p>
            <a:r>
              <a:rPr lang="pt-BR">
                <a:solidFill>
                  <a:srgbClr val="00B0F0"/>
                </a:solidFill>
                <a:latin typeface="Verdana"/>
                <a:ea typeface="Verdana"/>
              </a:rPr>
              <a:t>Alberto de Araujo</a:t>
            </a:r>
            <a:endParaRPr lang="pt-BR">
              <a:solidFill>
                <a:srgbClr val="00B0F0"/>
              </a:solidFill>
            </a:endParaRPr>
          </a:p>
        </p:txBody>
      </p:sp>
      <p:sp>
        <p:nvSpPr>
          <p:cNvPr id="21" name="Text Placeholder 20">
            <a:extLst>
              <a:ext uri="{FF2B5EF4-FFF2-40B4-BE49-F238E27FC236}">
                <a16:creationId xmlns:a16="http://schemas.microsoft.com/office/drawing/2014/main" id="{0CC3C604-1376-88F4-D921-4CDECC3C73A8}"/>
              </a:ext>
            </a:extLst>
          </p:cNvPr>
          <p:cNvSpPr>
            <a:spLocks noGrp="1"/>
          </p:cNvSpPr>
          <p:nvPr>
            <p:ph type="body" sz="quarter" idx="11"/>
          </p:nvPr>
        </p:nvSpPr>
        <p:spPr/>
        <p:txBody>
          <a:bodyPr/>
          <a:lstStyle/>
          <a:p>
            <a:r>
              <a:rPr lang="pt-BR">
                <a:solidFill>
                  <a:srgbClr val="002233"/>
                </a:solidFill>
              </a:rPr>
              <a:t>1</a:t>
            </a:r>
          </a:p>
        </p:txBody>
      </p:sp>
      <p:sp>
        <p:nvSpPr>
          <p:cNvPr id="25" name="Text Placeholder 24">
            <a:extLst>
              <a:ext uri="{FF2B5EF4-FFF2-40B4-BE49-F238E27FC236}">
                <a16:creationId xmlns:a16="http://schemas.microsoft.com/office/drawing/2014/main" id="{A7719F1E-B58C-98B0-D376-977931F2793A}"/>
              </a:ext>
            </a:extLst>
          </p:cNvPr>
          <p:cNvSpPr>
            <a:spLocks noGrp="1"/>
          </p:cNvSpPr>
          <p:nvPr>
            <p:ph type="body" sz="quarter" idx="70"/>
          </p:nvPr>
        </p:nvSpPr>
        <p:spPr>
          <a:prstGeom prst="rect">
            <a:avLst/>
          </a:prstGeom>
        </p:spPr>
        <p:txBody>
          <a:bodyPr/>
          <a:lstStyle/>
          <a:p>
            <a:r>
              <a:rPr lang="pt-BR">
                <a:solidFill>
                  <a:srgbClr val="FFFFFF"/>
                </a:solidFill>
                <a:latin typeface="Verdana"/>
                <a:ea typeface="Verdana"/>
              </a:rPr>
              <a:t>Formatação do orçamento</a:t>
            </a:r>
            <a:endParaRPr lang="pt-BR"/>
          </a:p>
        </p:txBody>
      </p:sp>
      <p:sp>
        <p:nvSpPr>
          <p:cNvPr id="26" name="Text Placeholder 25">
            <a:extLst>
              <a:ext uri="{FF2B5EF4-FFF2-40B4-BE49-F238E27FC236}">
                <a16:creationId xmlns:a16="http://schemas.microsoft.com/office/drawing/2014/main" id="{D2963E04-42F9-B368-7C65-D21F8D93A0E1}"/>
              </a:ext>
            </a:extLst>
          </p:cNvPr>
          <p:cNvSpPr>
            <a:spLocks noGrp="1"/>
          </p:cNvSpPr>
          <p:nvPr>
            <p:ph type="body" sz="quarter" idx="71"/>
          </p:nvPr>
        </p:nvSpPr>
        <p:spPr>
          <a:prstGeom prst="rect">
            <a:avLst/>
          </a:prstGeom>
        </p:spPr>
        <p:txBody>
          <a:bodyPr/>
          <a:lstStyle/>
          <a:p>
            <a:r>
              <a:rPr lang="pt-BR">
                <a:solidFill>
                  <a:srgbClr val="00B0F0"/>
                </a:solidFill>
                <a:latin typeface="Verdana"/>
                <a:ea typeface="Verdana"/>
              </a:rPr>
              <a:t>Alberto de Araujo</a:t>
            </a:r>
          </a:p>
        </p:txBody>
      </p:sp>
      <p:sp>
        <p:nvSpPr>
          <p:cNvPr id="27" name="Text Placeholder 26">
            <a:extLst>
              <a:ext uri="{FF2B5EF4-FFF2-40B4-BE49-F238E27FC236}">
                <a16:creationId xmlns:a16="http://schemas.microsoft.com/office/drawing/2014/main" id="{D69D524C-48AD-3F02-F80F-1C7E3D989CE4}"/>
              </a:ext>
            </a:extLst>
          </p:cNvPr>
          <p:cNvSpPr>
            <a:spLocks noGrp="1"/>
          </p:cNvSpPr>
          <p:nvPr>
            <p:ph type="body" sz="quarter" idx="72"/>
          </p:nvPr>
        </p:nvSpPr>
        <p:spPr>
          <a:prstGeom prst="rect">
            <a:avLst/>
          </a:prstGeom>
        </p:spPr>
        <p:txBody>
          <a:bodyPr/>
          <a:lstStyle/>
          <a:p>
            <a:r>
              <a:rPr lang="pt-BR">
                <a:solidFill>
                  <a:srgbClr val="002233"/>
                </a:solidFill>
              </a:rPr>
              <a:t>2</a:t>
            </a:r>
          </a:p>
        </p:txBody>
      </p:sp>
      <p:sp>
        <p:nvSpPr>
          <p:cNvPr id="28" name="Text Placeholder 27">
            <a:extLst>
              <a:ext uri="{FF2B5EF4-FFF2-40B4-BE49-F238E27FC236}">
                <a16:creationId xmlns:a16="http://schemas.microsoft.com/office/drawing/2014/main" id="{BB24402D-C30E-48D5-57F9-3C867B574004}"/>
              </a:ext>
            </a:extLst>
          </p:cNvPr>
          <p:cNvSpPr>
            <a:spLocks noGrp="1"/>
          </p:cNvSpPr>
          <p:nvPr>
            <p:ph type="body" sz="quarter" idx="73"/>
          </p:nvPr>
        </p:nvSpPr>
        <p:spPr>
          <a:prstGeom prst="rect">
            <a:avLst/>
          </a:prstGeom>
        </p:spPr>
        <p:txBody>
          <a:bodyPr/>
          <a:lstStyle/>
          <a:p>
            <a:r>
              <a:rPr lang="pt-BR">
                <a:latin typeface="Verdana"/>
                <a:ea typeface="Verdana"/>
              </a:rPr>
              <a:t>Recados | Evoluções Fiscais</a:t>
            </a:r>
          </a:p>
        </p:txBody>
      </p:sp>
      <p:sp>
        <p:nvSpPr>
          <p:cNvPr id="29" name="Text Placeholder 28">
            <a:extLst>
              <a:ext uri="{FF2B5EF4-FFF2-40B4-BE49-F238E27FC236}">
                <a16:creationId xmlns:a16="http://schemas.microsoft.com/office/drawing/2014/main" id="{30C75176-5511-7FE7-48F1-9481A5627936}"/>
              </a:ext>
            </a:extLst>
          </p:cNvPr>
          <p:cNvSpPr>
            <a:spLocks noGrp="1"/>
          </p:cNvSpPr>
          <p:nvPr>
            <p:ph type="body" sz="quarter" idx="74"/>
          </p:nvPr>
        </p:nvSpPr>
        <p:spPr>
          <a:prstGeom prst="rect">
            <a:avLst/>
          </a:prstGeom>
        </p:spPr>
        <p:txBody>
          <a:bodyPr/>
          <a:lstStyle/>
          <a:p>
            <a:r>
              <a:rPr lang="pt-BR">
                <a:solidFill>
                  <a:srgbClr val="00B0F0"/>
                </a:solidFill>
                <a:latin typeface="Verdana"/>
                <a:ea typeface="Verdana"/>
              </a:rPr>
              <a:t>Pedro Andrades</a:t>
            </a:r>
          </a:p>
        </p:txBody>
      </p:sp>
      <p:sp>
        <p:nvSpPr>
          <p:cNvPr id="30" name="Text Placeholder 29">
            <a:extLst>
              <a:ext uri="{FF2B5EF4-FFF2-40B4-BE49-F238E27FC236}">
                <a16:creationId xmlns:a16="http://schemas.microsoft.com/office/drawing/2014/main" id="{95BAEB1B-2F36-7B6C-9476-C511BE0F0EE5}"/>
              </a:ext>
            </a:extLst>
          </p:cNvPr>
          <p:cNvSpPr>
            <a:spLocks noGrp="1"/>
          </p:cNvSpPr>
          <p:nvPr>
            <p:ph type="body" sz="quarter" idx="75"/>
          </p:nvPr>
        </p:nvSpPr>
        <p:spPr>
          <a:prstGeom prst="rect">
            <a:avLst/>
          </a:prstGeom>
        </p:spPr>
        <p:txBody>
          <a:bodyPr/>
          <a:lstStyle/>
          <a:p>
            <a:r>
              <a:rPr lang="pt-BR">
                <a:solidFill>
                  <a:srgbClr val="002233"/>
                </a:solidFill>
              </a:rPr>
              <a:t>3</a:t>
            </a:r>
          </a:p>
        </p:txBody>
      </p:sp>
      <p:sp>
        <p:nvSpPr>
          <p:cNvPr id="31" name="Text Placeholder 30">
            <a:extLst>
              <a:ext uri="{FF2B5EF4-FFF2-40B4-BE49-F238E27FC236}">
                <a16:creationId xmlns:a16="http://schemas.microsoft.com/office/drawing/2014/main" id="{3BC0989C-43E0-4073-1849-69125F305C35}"/>
              </a:ext>
            </a:extLst>
          </p:cNvPr>
          <p:cNvSpPr>
            <a:spLocks noGrp="1"/>
          </p:cNvSpPr>
          <p:nvPr>
            <p:ph type="body" sz="quarter" idx="76"/>
          </p:nvPr>
        </p:nvSpPr>
        <p:spPr>
          <a:prstGeom prst="rect">
            <a:avLst/>
          </a:prstGeom>
        </p:spPr>
        <p:txBody>
          <a:bodyPr/>
          <a:lstStyle/>
          <a:p>
            <a:r>
              <a:rPr lang="pt-BR">
                <a:latin typeface="Verdana"/>
                <a:ea typeface="Verdana"/>
              </a:rPr>
              <a:t>Reforma Tributária</a:t>
            </a:r>
            <a:endParaRPr lang="pt-BR"/>
          </a:p>
        </p:txBody>
      </p:sp>
      <p:sp>
        <p:nvSpPr>
          <p:cNvPr id="32" name="Text Placeholder 31">
            <a:extLst>
              <a:ext uri="{FF2B5EF4-FFF2-40B4-BE49-F238E27FC236}">
                <a16:creationId xmlns:a16="http://schemas.microsoft.com/office/drawing/2014/main" id="{FFF931DA-0DE7-FB56-D7E3-BA0DA2B59616}"/>
              </a:ext>
            </a:extLst>
          </p:cNvPr>
          <p:cNvSpPr>
            <a:spLocks noGrp="1"/>
          </p:cNvSpPr>
          <p:nvPr>
            <p:ph type="body" sz="quarter" idx="77"/>
          </p:nvPr>
        </p:nvSpPr>
        <p:spPr>
          <a:prstGeom prst="rect">
            <a:avLst/>
          </a:prstGeom>
        </p:spPr>
        <p:txBody>
          <a:bodyPr/>
          <a:lstStyle/>
          <a:p>
            <a:r>
              <a:rPr lang="pt-BR">
                <a:solidFill>
                  <a:srgbClr val="00B0F0"/>
                </a:solidFill>
                <a:latin typeface="Verdana"/>
                <a:ea typeface="Verdana"/>
              </a:rPr>
              <a:t>Pedro Andrades</a:t>
            </a:r>
            <a:endParaRPr lang="pt-BR">
              <a:solidFill>
                <a:srgbClr val="00B0F0"/>
              </a:solidFill>
            </a:endParaRPr>
          </a:p>
        </p:txBody>
      </p:sp>
      <p:sp>
        <p:nvSpPr>
          <p:cNvPr id="33" name="Text Placeholder 32">
            <a:extLst>
              <a:ext uri="{FF2B5EF4-FFF2-40B4-BE49-F238E27FC236}">
                <a16:creationId xmlns:a16="http://schemas.microsoft.com/office/drawing/2014/main" id="{149DDA7D-5C55-2559-FEA4-062DEBCE97D7}"/>
              </a:ext>
            </a:extLst>
          </p:cNvPr>
          <p:cNvSpPr>
            <a:spLocks noGrp="1"/>
          </p:cNvSpPr>
          <p:nvPr>
            <p:ph type="body" sz="quarter" idx="78"/>
          </p:nvPr>
        </p:nvSpPr>
        <p:spPr>
          <a:prstGeom prst="rect">
            <a:avLst/>
          </a:prstGeom>
        </p:spPr>
        <p:txBody>
          <a:bodyPr/>
          <a:lstStyle/>
          <a:p>
            <a:r>
              <a:rPr lang="pt-BR">
                <a:solidFill>
                  <a:srgbClr val="002233"/>
                </a:solidFill>
              </a:rPr>
              <a:t>4</a:t>
            </a:r>
          </a:p>
        </p:txBody>
      </p:sp>
      <p:sp>
        <p:nvSpPr>
          <p:cNvPr id="34" name="Rectangle 33">
            <a:extLst>
              <a:ext uri="{FF2B5EF4-FFF2-40B4-BE49-F238E27FC236}">
                <a16:creationId xmlns:a16="http://schemas.microsoft.com/office/drawing/2014/main" id="{B0DAD0AE-1F0D-C044-F478-EB250C6D5FEB}"/>
              </a:ext>
            </a:extLst>
          </p:cNvPr>
          <p:cNvSpPr/>
          <p:nvPr/>
        </p:nvSpPr>
        <p:spPr>
          <a:xfrm>
            <a:off x="242899" y="2636264"/>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sp>
        <p:nvSpPr>
          <p:cNvPr id="35" name="Rectangle 34">
            <a:extLst>
              <a:ext uri="{FF2B5EF4-FFF2-40B4-BE49-F238E27FC236}">
                <a16:creationId xmlns:a16="http://schemas.microsoft.com/office/drawing/2014/main" id="{DB877D26-2E9D-4A40-8B74-E04EEF5092D8}"/>
              </a:ext>
            </a:extLst>
          </p:cNvPr>
          <p:cNvSpPr/>
          <p:nvPr/>
        </p:nvSpPr>
        <p:spPr>
          <a:xfrm>
            <a:off x="242899" y="3620238"/>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sp>
        <p:nvSpPr>
          <p:cNvPr id="36" name="Rectangle 35">
            <a:extLst>
              <a:ext uri="{FF2B5EF4-FFF2-40B4-BE49-F238E27FC236}">
                <a16:creationId xmlns:a16="http://schemas.microsoft.com/office/drawing/2014/main" id="{EF64EE8B-77A6-0052-AC83-CCB220B7AA24}"/>
              </a:ext>
            </a:extLst>
          </p:cNvPr>
          <p:cNvSpPr/>
          <p:nvPr/>
        </p:nvSpPr>
        <p:spPr>
          <a:xfrm>
            <a:off x="242899" y="4606299"/>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sp>
        <p:nvSpPr>
          <p:cNvPr id="37" name="Rectangle 36">
            <a:extLst>
              <a:ext uri="{FF2B5EF4-FFF2-40B4-BE49-F238E27FC236}">
                <a16:creationId xmlns:a16="http://schemas.microsoft.com/office/drawing/2014/main" id="{95AC11EE-BC87-58E2-1F2A-0F24B043102D}"/>
              </a:ext>
            </a:extLst>
          </p:cNvPr>
          <p:cNvSpPr/>
          <p:nvPr/>
        </p:nvSpPr>
        <p:spPr>
          <a:xfrm>
            <a:off x="242899" y="5594744"/>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cxnSp>
        <p:nvCxnSpPr>
          <p:cNvPr id="41" name="Straight Connector 40">
            <a:extLst>
              <a:ext uri="{FF2B5EF4-FFF2-40B4-BE49-F238E27FC236}">
                <a16:creationId xmlns:a16="http://schemas.microsoft.com/office/drawing/2014/main" id="{767AB4E1-3AD2-56B6-BF02-DC96FD189AC4}"/>
              </a:ext>
            </a:extLst>
          </p:cNvPr>
          <p:cNvCxnSpPr>
            <a:cxnSpLocks/>
          </p:cNvCxnSpPr>
          <p:nvPr/>
        </p:nvCxnSpPr>
        <p:spPr>
          <a:xfrm>
            <a:off x="242899" y="3117912"/>
            <a:ext cx="48761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B633D03-23AA-B20D-8D66-6E0A25B2DACE}"/>
              </a:ext>
            </a:extLst>
          </p:cNvPr>
          <p:cNvCxnSpPr>
            <a:cxnSpLocks/>
          </p:cNvCxnSpPr>
          <p:nvPr/>
        </p:nvCxnSpPr>
        <p:spPr>
          <a:xfrm>
            <a:off x="242899" y="4101886"/>
            <a:ext cx="48761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F9D7119-0580-1B5D-1E76-6EC98969D1FB}"/>
              </a:ext>
            </a:extLst>
          </p:cNvPr>
          <p:cNvCxnSpPr>
            <a:cxnSpLocks/>
          </p:cNvCxnSpPr>
          <p:nvPr/>
        </p:nvCxnSpPr>
        <p:spPr>
          <a:xfrm>
            <a:off x="242899" y="5085859"/>
            <a:ext cx="48761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52AE9A3E-B86E-F06E-D053-C5DD9C403780}"/>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r="75358"/>
          <a:stretch/>
        </p:blipFill>
        <p:spPr>
          <a:xfrm>
            <a:off x="11749684" y="350838"/>
            <a:ext cx="250626" cy="288622"/>
          </a:xfrm>
          <a:prstGeom prst="rect">
            <a:avLst/>
          </a:prstGeom>
        </p:spPr>
      </p:pic>
      <p:sp>
        <p:nvSpPr>
          <p:cNvPr id="3" name="Text Placeholder 2">
            <a:extLst>
              <a:ext uri="{FF2B5EF4-FFF2-40B4-BE49-F238E27FC236}">
                <a16:creationId xmlns:a16="http://schemas.microsoft.com/office/drawing/2014/main" id="{7E558F73-1D68-E2B3-07FB-2C468281897D}"/>
              </a:ext>
            </a:extLst>
          </p:cNvPr>
          <p:cNvSpPr>
            <a:spLocks noGrp="1"/>
          </p:cNvSpPr>
          <p:nvPr>
            <p:ph type="body" sz="quarter" idx="45"/>
          </p:nvPr>
        </p:nvSpPr>
        <p:spPr>
          <a:xfrm>
            <a:off x="348733" y="1254707"/>
            <a:ext cx="6340700" cy="539443"/>
          </a:xfrm>
        </p:spPr>
        <p:txBody>
          <a:bodyPr/>
          <a:lstStyle/>
          <a:p>
            <a:r>
              <a:rPr lang="pt-BR">
                <a:solidFill>
                  <a:schemeClr val="bg1"/>
                </a:solidFill>
              </a:rPr>
              <a:t>O objetivo deste </a:t>
            </a:r>
            <a:r>
              <a:rPr lang="pt-BR" err="1">
                <a:solidFill>
                  <a:schemeClr val="bg1"/>
                </a:solidFill>
              </a:rPr>
              <a:t>Webmeeting</a:t>
            </a:r>
            <a:r>
              <a:rPr lang="pt-BR">
                <a:solidFill>
                  <a:schemeClr val="bg1"/>
                </a:solidFill>
              </a:rPr>
              <a:t> é apresentar as principais inovações do produto, além de compartilhar atualizações e orientações fiscais, mantendo todos informados sobre as novas legislações e as adequações realizadas para atendê-las.</a:t>
            </a:r>
            <a:endParaRPr lang="x-none">
              <a:solidFill>
                <a:schemeClr val="bg1"/>
              </a:solidFill>
            </a:endParaRPr>
          </a:p>
        </p:txBody>
      </p:sp>
      <p:pic>
        <p:nvPicPr>
          <p:cNvPr id="9" name="Espaço Reservado para Imagem 8">
            <a:extLst>
              <a:ext uri="{FF2B5EF4-FFF2-40B4-BE49-F238E27FC236}">
                <a16:creationId xmlns:a16="http://schemas.microsoft.com/office/drawing/2014/main" id="{9FE6145D-8C0B-915D-42CE-2406580B64A1}"/>
              </a:ext>
            </a:extLst>
          </p:cNvPr>
          <p:cNvPicPr>
            <a:picLocks noGrp="1" noChangeAspect="1"/>
          </p:cNvPicPr>
          <p:nvPr>
            <p:ph type="pic" sz="quarter" idx="60"/>
          </p:nvPr>
        </p:nvPicPr>
        <p:blipFill>
          <a:blip r:embed="rId4"/>
          <a:srcRect l="1106" r="1106"/>
          <a:stretch/>
        </p:blipFill>
        <p:spPr>
          <a:xfrm>
            <a:off x="5832325" y="2539660"/>
            <a:ext cx="5186144" cy="3517221"/>
          </a:xfrm>
          <a:custGeom>
            <a:avLst/>
            <a:gdLst>
              <a:gd name="connsiteX0" fmla="*/ 0 w 11474626"/>
              <a:gd name="connsiteY0" fmla="*/ 0 h 7832725"/>
              <a:gd name="connsiteX1" fmla="*/ 11436958 w 11474626"/>
              <a:gd name="connsiteY1" fmla="*/ 0 h 7832725"/>
              <a:gd name="connsiteX2" fmla="*/ 11451406 w 11474626"/>
              <a:gd name="connsiteY2" fmla="*/ 63707 h 7832725"/>
              <a:gd name="connsiteX3" fmla="*/ 11464064 w 11474626"/>
              <a:gd name="connsiteY3" fmla="*/ 517530 h 7832725"/>
              <a:gd name="connsiteX4" fmla="*/ 11396062 w 11474626"/>
              <a:gd name="connsiteY4" fmla="*/ 986564 h 7832725"/>
              <a:gd name="connsiteX5" fmla="*/ 11261108 w 11474626"/>
              <a:gd name="connsiteY5" fmla="*/ 1562591 h 7832725"/>
              <a:gd name="connsiteX6" fmla="*/ 10721592 w 11474626"/>
              <a:gd name="connsiteY6" fmla="*/ 3464049 h 7832725"/>
              <a:gd name="connsiteX7" fmla="*/ 10636964 w 11474626"/>
              <a:gd name="connsiteY7" fmla="*/ 3703361 h 7832725"/>
              <a:gd name="connsiteX8" fmla="*/ 10245884 w 11474626"/>
              <a:gd name="connsiteY8" fmla="*/ 4711559 h 7832725"/>
              <a:gd name="connsiteX9" fmla="*/ 10243936 w 11474626"/>
              <a:gd name="connsiteY9" fmla="*/ 4716204 h 7832725"/>
              <a:gd name="connsiteX10" fmla="*/ 9983612 w 11474626"/>
              <a:gd name="connsiteY10" fmla="*/ 5309913 h 7832725"/>
              <a:gd name="connsiteX11" fmla="*/ 9381638 w 11474626"/>
              <a:gd name="connsiteY11" fmla="*/ 6401877 h 7832725"/>
              <a:gd name="connsiteX12" fmla="*/ 8315188 w 11474626"/>
              <a:gd name="connsiteY12" fmla="*/ 7272661 h 7832725"/>
              <a:gd name="connsiteX13" fmla="*/ 7601774 w 11474626"/>
              <a:gd name="connsiteY13" fmla="*/ 7729481 h 7832725"/>
              <a:gd name="connsiteX14" fmla="*/ 7420552 w 11474626"/>
              <a:gd name="connsiteY14" fmla="*/ 7832725 h 7832725"/>
              <a:gd name="connsiteX15" fmla="*/ 0 w 11474626"/>
              <a:gd name="connsiteY15" fmla="*/ 7832725 h 783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74626" h="7832725">
                <a:moveTo>
                  <a:pt x="0" y="0"/>
                </a:moveTo>
                <a:lnTo>
                  <a:pt x="11436958" y="0"/>
                </a:lnTo>
                <a:lnTo>
                  <a:pt x="11451406" y="63707"/>
                </a:lnTo>
                <a:cubicBezTo>
                  <a:pt x="11475894" y="210448"/>
                  <a:pt x="11482486" y="361236"/>
                  <a:pt x="11464064" y="517530"/>
                </a:cubicBezTo>
                <a:cubicBezTo>
                  <a:pt x="11445640" y="673675"/>
                  <a:pt x="11422724" y="830119"/>
                  <a:pt x="11396062" y="986564"/>
                </a:cubicBezTo>
                <a:cubicBezTo>
                  <a:pt x="11353672" y="1184217"/>
                  <a:pt x="11302596" y="1378424"/>
                  <a:pt x="11261108" y="1562591"/>
                </a:cubicBezTo>
                <a:cubicBezTo>
                  <a:pt x="11116268" y="2205002"/>
                  <a:pt x="10935032" y="2840070"/>
                  <a:pt x="10721592" y="3464049"/>
                </a:cubicBezTo>
                <a:cubicBezTo>
                  <a:pt x="10693582" y="3544220"/>
                  <a:pt x="10665424" y="3624090"/>
                  <a:pt x="10636964" y="3703361"/>
                </a:cubicBezTo>
                <a:cubicBezTo>
                  <a:pt x="10515340" y="4042774"/>
                  <a:pt x="10385030" y="4379039"/>
                  <a:pt x="10245884" y="4711559"/>
                </a:cubicBezTo>
                <a:cubicBezTo>
                  <a:pt x="10245284" y="4713057"/>
                  <a:pt x="10244536" y="4714705"/>
                  <a:pt x="10243936" y="4716204"/>
                </a:cubicBezTo>
                <a:cubicBezTo>
                  <a:pt x="10160508" y="4915505"/>
                  <a:pt x="10073784" y="5113459"/>
                  <a:pt x="9983612" y="5309913"/>
                </a:cubicBezTo>
                <a:cubicBezTo>
                  <a:pt x="9810616" y="5687088"/>
                  <a:pt x="9641960" y="6078349"/>
                  <a:pt x="9381638" y="6401877"/>
                </a:cubicBezTo>
                <a:cubicBezTo>
                  <a:pt x="9087764" y="6753128"/>
                  <a:pt x="8688896" y="7015666"/>
                  <a:pt x="8315188" y="7272661"/>
                </a:cubicBezTo>
                <a:cubicBezTo>
                  <a:pt x="8082800" y="7432402"/>
                  <a:pt x="7844870" y="7585175"/>
                  <a:pt x="7601774" y="7729481"/>
                </a:cubicBezTo>
                <a:lnTo>
                  <a:pt x="7420552" y="7832725"/>
                </a:lnTo>
                <a:lnTo>
                  <a:pt x="0" y="7832725"/>
                </a:lnTo>
                <a:close/>
              </a:path>
            </a:pathLst>
          </a:custGeom>
          <a:solidFill>
            <a:prstClr val="white">
              <a:alpha val="0"/>
            </a:prstClr>
          </a:solidFill>
        </p:spPr>
      </p:pic>
      <p:sp>
        <p:nvSpPr>
          <p:cNvPr id="2" name="Slide Number Placeholder 1">
            <a:extLst>
              <a:ext uri="{FF2B5EF4-FFF2-40B4-BE49-F238E27FC236}">
                <a16:creationId xmlns:a16="http://schemas.microsoft.com/office/drawing/2014/main" id="{92203C73-84E4-52E9-303B-0C25B37968B0}"/>
              </a:ext>
            </a:extLst>
          </p:cNvPr>
          <p:cNvSpPr>
            <a:spLocks noGrp="1" noRot="1" noMove="1" noResize="1" noEditPoints="1" noAdjustHandles="1" noChangeArrowheads="1" noChangeShapeType="1"/>
          </p:cNvSpPr>
          <p:nvPr>
            <p:ph type="sldNum" sz="quarter" idx="4"/>
          </p:nvPr>
        </p:nvSpPr>
        <p:spPr>
          <a:xfrm>
            <a:off x="11411763" y="455562"/>
            <a:ext cx="147477" cy="123111"/>
          </a:xfrm>
        </p:spPr>
        <p:txBody>
          <a:bodyPr/>
          <a:lstStyle/>
          <a:p>
            <a:fld id="{FB34DE4E-D4F4-BC43-BACF-9EB3E36D6152}" type="slidenum">
              <a:rPr lang="x-none">
                <a:solidFill>
                  <a:schemeClr val="bg1"/>
                </a:solidFill>
              </a:rPr>
              <a:pPr/>
              <a:t>3</a:t>
            </a:fld>
            <a:endParaRPr lang="x-none">
              <a:solidFill>
                <a:schemeClr val="bg1"/>
              </a:solidFill>
            </a:endParaRPr>
          </a:p>
        </p:txBody>
      </p:sp>
      <p:pic>
        <p:nvPicPr>
          <p:cNvPr id="6" name="Gráfico 5">
            <a:extLst>
              <a:ext uri="{FF2B5EF4-FFF2-40B4-BE49-F238E27FC236}">
                <a16:creationId xmlns:a16="http://schemas.microsoft.com/office/drawing/2014/main" id="{C5851C3A-13A5-6958-60C6-E2DCE1074A96}"/>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20490058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800" fill="hold"/>
                                        <p:tgtEl>
                                          <p:spTgt spid="8"/>
                                        </p:tgtEl>
                                        <p:attrNameLst>
                                          <p:attrName>ppt_w</p:attrName>
                                        </p:attrNameLst>
                                      </p:cBhvr>
                                      <p:tavLst>
                                        <p:tav tm="0">
                                          <p:val>
                                            <p:strVal val="(6*min(max(#ppt_w*#ppt_h,.3),1)-7.4)/-.7*#ppt_w"/>
                                          </p:val>
                                        </p:tav>
                                        <p:tav tm="100000">
                                          <p:val>
                                            <p:strVal val="#ppt_w"/>
                                          </p:val>
                                        </p:tav>
                                      </p:tavLst>
                                    </p:anim>
                                    <p:anim calcmode="lin" valueType="num">
                                      <p:cBhvr>
                                        <p:cTn id="8" dur="800" fill="hold"/>
                                        <p:tgtEl>
                                          <p:spTgt spid="8"/>
                                        </p:tgtEl>
                                        <p:attrNameLst>
                                          <p:attrName>ppt_h</p:attrName>
                                        </p:attrNameLst>
                                      </p:cBhvr>
                                      <p:tavLst>
                                        <p:tav tm="0">
                                          <p:val>
                                            <p:strVal val="(6*min(max(#ppt_w*#ppt_h,.3),1)-7.4)/-.7*#ppt_h"/>
                                          </p:val>
                                        </p:tav>
                                        <p:tav tm="100000">
                                          <p:val>
                                            <p:strVal val="#ppt_h"/>
                                          </p:val>
                                        </p:tav>
                                      </p:tavLst>
                                    </p:anim>
                                    <p:anim calcmode="lin" valueType="num">
                                      <p:cBhvr>
                                        <p:cTn id="9" dur="800" fill="hold"/>
                                        <p:tgtEl>
                                          <p:spTgt spid="8"/>
                                        </p:tgtEl>
                                        <p:attrNameLst>
                                          <p:attrName>ppt_x</p:attrName>
                                        </p:attrNameLst>
                                      </p:cBhvr>
                                      <p:tavLst>
                                        <p:tav tm="0">
                                          <p:val>
                                            <p:fltVal val="0.5"/>
                                          </p:val>
                                        </p:tav>
                                        <p:tav tm="100000">
                                          <p:val>
                                            <p:strVal val="#ppt_x"/>
                                          </p:val>
                                        </p:tav>
                                      </p:tavLst>
                                    </p:anim>
                                    <p:anim calcmode="lin" valueType="num">
                                      <p:cBhvr>
                                        <p:cTn id="10" dur="800" fill="hold"/>
                                        <p:tgtEl>
                                          <p:spTgt spid="8"/>
                                        </p:tgtEl>
                                        <p:attrNameLst>
                                          <p:attrName>ppt_y</p:attrName>
                                        </p:attrNameLst>
                                      </p:cBhvr>
                                      <p:tavLst>
                                        <p:tav tm="0">
                                          <p:val>
                                            <p:strVal val="1+(6*min(max(#ppt_w*#ppt_h,.3),1)-7.4)/-.7*#ppt_h/2"/>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800"/>
                                        <p:tgtEl>
                                          <p:spTgt spid="8"/>
                                        </p:tgtEl>
                                      </p:cBhvr>
                                    </p:animEffect>
                                  </p:childTnLst>
                                </p:cTn>
                              </p:par>
                              <p:par>
                                <p:cTn id="14" presetID="2" presetClass="entr" presetSubtype="4" accel="50000" decel="5000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additive="base">
                                        <p:cTn id="16" dur="1000" fill="hold"/>
                                        <p:tgtEl>
                                          <p:spTgt spid="34"/>
                                        </p:tgtEl>
                                        <p:attrNameLst>
                                          <p:attrName>ppt_x</p:attrName>
                                        </p:attrNameLst>
                                      </p:cBhvr>
                                      <p:tavLst>
                                        <p:tav tm="0">
                                          <p:val>
                                            <p:strVal val="#ppt_x"/>
                                          </p:val>
                                        </p:tav>
                                        <p:tav tm="100000">
                                          <p:val>
                                            <p:strVal val="#ppt_x"/>
                                          </p:val>
                                        </p:tav>
                                      </p:tavLst>
                                    </p:anim>
                                    <p:anim calcmode="lin" valueType="num">
                                      <p:cBhvr additive="base">
                                        <p:cTn id="17" dur="1000" fill="hold"/>
                                        <p:tgtEl>
                                          <p:spTgt spid="34"/>
                                        </p:tgtEl>
                                        <p:attrNameLst>
                                          <p:attrName>ppt_y</p:attrName>
                                        </p:attrNameLst>
                                      </p:cBhvr>
                                      <p:tavLst>
                                        <p:tav tm="0">
                                          <p:val>
                                            <p:strVal val="1+#ppt_h/2"/>
                                          </p:val>
                                        </p:tav>
                                        <p:tav tm="100000">
                                          <p:val>
                                            <p:strVal val="#ppt_y"/>
                                          </p:val>
                                        </p:tav>
                                      </p:tavLst>
                                    </p:anim>
                                  </p:childTnLst>
                                </p:cTn>
                              </p:par>
                              <p:par>
                                <p:cTn id="18" presetID="2" presetClass="entr" presetSubtype="4" accel="50000" decel="5000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1000" fill="hold"/>
                                        <p:tgtEl>
                                          <p:spTgt spid="35"/>
                                        </p:tgtEl>
                                        <p:attrNameLst>
                                          <p:attrName>ppt_x</p:attrName>
                                        </p:attrNameLst>
                                      </p:cBhvr>
                                      <p:tavLst>
                                        <p:tav tm="0">
                                          <p:val>
                                            <p:strVal val="#ppt_x"/>
                                          </p:val>
                                        </p:tav>
                                        <p:tav tm="100000">
                                          <p:val>
                                            <p:strVal val="#ppt_x"/>
                                          </p:val>
                                        </p:tav>
                                      </p:tavLst>
                                    </p:anim>
                                    <p:anim calcmode="lin" valueType="num">
                                      <p:cBhvr additive="base">
                                        <p:cTn id="21" dur="1000" fill="hold"/>
                                        <p:tgtEl>
                                          <p:spTgt spid="35"/>
                                        </p:tgtEl>
                                        <p:attrNameLst>
                                          <p:attrName>ppt_y</p:attrName>
                                        </p:attrNameLst>
                                      </p:cBhvr>
                                      <p:tavLst>
                                        <p:tav tm="0">
                                          <p:val>
                                            <p:strVal val="1+#ppt_h/2"/>
                                          </p:val>
                                        </p:tav>
                                        <p:tav tm="100000">
                                          <p:val>
                                            <p:strVal val="#ppt_y"/>
                                          </p:val>
                                        </p:tav>
                                      </p:tavLst>
                                    </p:anim>
                                  </p:childTnLst>
                                </p:cTn>
                              </p:par>
                              <p:par>
                                <p:cTn id="22" presetID="2" presetClass="entr" presetSubtype="4" accel="50000" decel="5000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additive="base">
                                        <p:cTn id="24" dur="1000" fill="hold"/>
                                        <p:tgtEl>
                                          <p:spTgt spid="36"/>
                                        </p:tgtEl>
                                        <p:attrNameLst>
                                          <p:attrName>ppt_x</p:attrName>
                                        </p:attrNameLst>
                                      </p:cBhvr>
                                      <p:tavLst>
                                        <p:tav tm="0">
                                          <p:val>
                                            <p:strVal val="#ppt_x"/>
                                          </p:val>
                                        </p:tav>
                                        <p:tav tm="100000">
                                          <p:val>
                                            <p:strVal val="#ppt_x"/>
                                          </p:val>
                                        </p:tav>
                                      </p:tavLst>
                                    </p:anim>
                                    <p:anim calcmode="lin" valueType="num">
                                      <p:cBhvr additive="base">
                                        <p:cTn id="25" dur="1000" fill="hold"/>
                                        <p:tgtEl>
                                          <p:spTgt spid="36"/>
                                        </p:tgtEl>
                                        <p:attrNameLst>
                                          <p:attrName>ppt_y</p:attrName>
                                        </p:attrNameLst>
                                      </p:cBhvr>
                                      <p:tavLst>
                                        <p:tav tm="0">
                                          <p:val>
                                            <p:strVal val="1+#ppt_h/2"/>
                                          </p:val>
                                        </p:tav>
                                        <p:tav tm="100000">
                                          <p:val>
                                            <p:strVal val="#ppt_y"/>
                                          </p:val>
                                        </p:tav>
                                      </p:tavLst>
                                    </p:anim>
                                  </p:childTnLst>
                                </p:cTn>
                              </p:par>
                              <p:par>
                                <p:cTn id="26" presetID="2" presetClass="entr" presetSubtype="4" accel="50000" decel="50000"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additive="base">
                                        <p:cTn id="28" dur="1000" fill="hold"/>
                                        <p:tgtEl>
                                          <p:spTgt spid="37"/>
                                        </p:tgtEl>
                                        <p:attrNameLst>
                                          <p:attrName>ppt_x</p:attrName>
                                        </p:attrNameLst>
                                      </p:cBhvr>
                                      <p:tavLst>
                                        <p:tav tm="0">
                                          <p:val>
                                            <p:strVal val="#ppt_x"/>
                                          </p:val>
                                        </p:tav>
                                        <p:tav tm="100000">
                                          <p:val>
                                            <p:strVal val="#ppt_x"/>
                                          </p:val>
                                        </p:tav>
                                      </p:tavLst>
                                    </p:anim>
                                    <p:anim calcmode="lin" valueType="num">
                                      <p:cBhvr additive="base">
                                        <p:cTn id="29" dur="1000" fill="hold"/>
                                        <p:tgtEl>
                                          <p:spTgt spid="37"/>
                                        </p:tgtEl>
                                        <p:attrNameLst>
                                          <p:attrName>ppt_y</p:attrName>
                                        </p:attrNameLst>
                                      </p:cBhvr>
                                      <p:tavLst>
                                        <p:tav tm="0">
                                          <p:val>
                                            <p:strVal val="1+#ppt_h/2"/>
                                          </p:val>
                                        </p:tav>
                                        <p:tav tm="100000">
                                          <p:val>
                                            <p:strVal val="#ppt_y"/>
                                          </p:val>
                                        </p:tav>
                                      </p:tavLst>
                                    </p:anim>
                                  </p:childTnLst>
                                </p:cTn>
                              </p:par>
                              <p:par>
                                <p:cTn id="30" presetID="17" presetClass="entr" presetSubtype="8" fill="hold" nodeType="withEffect">
                                  <p:stCondLst>
                                    <p:cond delay="250"/>
                                  </p:stCondLst>
                                  <p:childTnLst>
                                    <p:set>
                                      <p:cBhvr>
                                        <p:cTn id="31" dur="1" fill="hold">
                                          <p:stCondLst>
                                            <p:cond delay="0"/>
                                          </p:stCondLst>
                                        </p:cTn>
                                        <p:tgtEl>
                                          <p:spTgt spid="41"/>
                                        </p:tgtEl>
                                        <p:attrNameLst>
                                          <p:attrName>style.visibility</p:attrName>
                                        </p:attrNameLst>
                                      </p:cBhvr>
                                      <p:to>
                                        <p:strVal val="visible"/>
                                      </p:to>
                                    </p:set>
                                    <p:anim calcmode="lin" valueType="num">
                                      <p:cBhvr>
                                        <p:cTn id="32" dur="500" fill="hold"/>
                                        <p:tgtEl>
                                          <p:spTgt spid="41"/>
                                        </p:tgtEl>
                                        <p:attrNameLst>
                                          <p:attrName>ppt_x</p:attrName>
                                        </p:attrNameLst>
                                      </p:cBhvr>
                                      <p:tavLst>
                                        <p:tav tm="0">
                                          <p:val>
                                            <p:strVal val="#ppt_x-#ppt_w/2"/>
                                          </p:val>
                                        </p:tav>
                                        <p:tav tm="100000">
                                          <p:val>
                                            <p:strVal val="#ppt_x"/>
                                          </p:val>
                                        </p:tav>
                                      </p:tavLst>
                                    </p:anim>
                                    <p:anim calcmode="lin" valueType="num">
                                      <p:cBhvr>
                                        <p:cTn id="33" dur="500" fill="hold"/>
                                        <p:tgtEl>
                                          <p:spTgt spid="41"/>
                                        </p:tgtEl>
                                        <p:attrNameLst>
                                          <p:attrName>ppt_y</p:attrName>
                                        </p:attrNameLst>
                                      </p:cBhvr>
                                      <p:tavLst>
                                        <p:tav tm="0">
                                          <p:val>
                                            <p:strVal val="#ppt_y"/>
                                          </p:val>
                                        </p:tav>
                                        <p:tav tm="100000">
                                          <p:val>
                                            <p:strVal val="#ppt_y"/>
                                          </p:val>
                                        </p:tav>
                                      </p:tavLst>
                                    </p:anim>
                                    <p:anim calcmode="lin" valueType="num">
                                      <p:cBhvr>
                                        <p:cTn id="34" dur="500" fill="hold"/>
                                        <p:tgtEl>
                                          <p:spTgt spid="41"/>
                                        </p:tgtEl>
                                        <p:attrNameLst>
                                          <p:attrName>ppt_w</p:attrName>
                                        </p:attrNameLst>
                                      </p:cBhvr>
                                      <p:tavLst>
                                        <p:tav tm="0">
                                          <p:val>
                                            <p:fltVal val="0"/>
                                          </p:val>
                                        </p:tav>
                                        <p:tav tm="100000">
                                          <p:val>
                                            <p:strVal val="#ppt_w"/>
                                          </p:val>
                                        </p:tav>
                                      </p:tavLst>
                                    </p:anim>
                                    <p:anim calcmode="lin" valueType="num">
                                      <p:cBhvr>
                                        <p:cTn id="35" dur="500" fill="hold"/>
                                        <p:tgtEl>
                                          <p:spTgt spid="41"/>
                                        </p:tgtEl>
                                        <p:attrNameLst>
                                          <p:attrName>ppt_h</p:attrName>
                                        </p:attrNameLst>
                                      </p:cBhvr>
                                      <p:tavLst>
                                        <p:tav tm="0">
                                          <p:val>
                                            <p:strVal val="#ppt_h"/>
                                          </p:val>
                                        </p:tav>
                                        <p:tav tm="100000">
                                          <p:val>
                                            <p:strVal val="#ppt_h"/>
                                          </p:val>
                                        </p:tav>
                                      </p:tavLst>
                                    </p:anim>
                                  </p:childTnLst>
                                </p:cTn>
                              </p:par>
                              <p:par>
                                <p:cTn id="36" presetID="17" presetClass="entr" presetSubtype="8" fill="hold" nodeType="withEffect">
                                  <p:stCondLst>
                                    <p:cond delay="500"/>
                                  </p:stCondLst>
                                  <p:childTnLst>
                                    <p:set>
                                      <p:cBhvr>
                                        <p:cTn id="37" dur="1" fill="hold">
                                          <p:stCondLst>
                                            <p:cond delay="0"/>
                                          </p:stCondLst>
                                        </p:cTn>
                                        <p:tgtEl>
                                          <p:spTgt spid="43"/>
                                        </p:tgtEl>
                                        <p:attrNameLst>
                                          <p:attrName>style.visibility</p:attrName>
                                        </p:attrNameLst>
                                      </p:cBhvr>
                                      <p:to>
                                        <p:strVal val="visible"/>
                                      </p:to>
                                    </p:set>
                                    <p:anim calcmode="lin" valueType="num">
                                      <p:cBhvr>
                                        <p:cTn id="38" dur="500" fill="hold"/>
                                        <p:tgtEl>
                                          <p:spTgt spid="43"/>
                                        </p:tgtEl>
                                        <p:attrNameLst>
                                          <p:attrName>ppt_x</p:attrName>
                                        </p:attrNameLst>
                                      </p:cBhvr>
                                      <p:tavLst>
                                        <p:tav tm="0">
                                          <p:val>
                                            <p:strVal val="#ppt_x-#ppt_w/2"/>
                                          </p:val>
                                        </p:tav>
                                        <p:tav tm="100000">
                                          <p:val>
                                            <p:strVal val="#ppt_x"/>
                                          </p:val>
                                        </p:tav>
                                      </p:tavLst>
                                    </p:anim>
                                    <p:anim calcmode="lin" valueType="num">
                                      <p:cBhvr>
                                        <p:cTn id="39" dur="500" fill="hold"/>
                                        <p:tgtEl>
                                          <p:spTgt spid="43"/>
                                        </p:tgtEl>
                                        <p:attrNameLst>
                                          <p:attrName>ppt_y</p:attrName>
                                        </p:attrNameLst>
                                      </p:cBhvr>
                                      <p:tavLst>
                                        <p:tav tm="0">
                                          <p:val>
                                            <p:strVal val="#ppt_y"/>
                                          </p:val>
                                        </p:tav>
                                        <p:tav tm="100000">
                                          <p:val>
                                            <p:strVal val="#ppt_y"/>
                                          </p:val>
                                        </p:tav>
                                      </p:tavLst>
                                    </p:anim>
                                    <p:anim calcmode="lin" valueType="num">
                                      <p:cBhvr>
                                        <p:cTn id="40" dur="500" fill="hold"/>
                                        <p:tgtEl>
                                          <p:spTgt spid="43"/>
                                        </p:tgtEl>
                                        <p:attrNameLst>
                                          <p:attrName>ppt_w</p:attrName>
                                        </p:attrNameLst>
                                      </p:cBhvr>
                                      <p:tavLst>
                                        <p:tav tm="0">
                                          <p:val>
                                            <p:fltVal val="0"/>
                                          </p:val>
                                        </p:tav>
                                        <p:tav tm="100000">
                                          <p:val>
                                            <p:strVal val="#ppt_w"/>
                                          </p:val>
                                        </p:tav>
                                      </p:tavLst>
                                    </p:anim>
                                    <p:anim calcmode="lin" valueType="num">
                                      <p:cBhvr>
                                        <p:cTn id="41" dur="500" fill="hold"/>
                                        <p:tgtEl>
                                          <p:spTgt spid="43"/>
                                        </p:tgtEl>
                                        <p:attrNameLst>
                                          <p:attrName>ppt_h</p:attrName>
                                        </p:attrNameLst>
                                      </p:cBhvr>
                                      <p:tavLst>
                                        <p:tav tm="0">
                                          <p:val>
                                            <p:strVal val="#ppt_h"/>
                                          </p:val>
                                        </p:tav>
                                        <p:tav tm="100000">
                                          <p:val>
                                            <p:strVal val="#ppt_h"/>
                                          </p:val>
                                        </p:tav>
                                      </p:tavLst>
                                    </p:anim>
                                  </p:childTnLst>
                                </p:cTn>
                              </p:par>
                              <p:par>
                                <p:cTn id="42" presetID="17" presetClass="entr" presetSubtype="8" fill="hold" nodeType="withEffect">
                                  <p:stCondLst>
                                    <p:cond delay="750"/>
                                  </p:stCondLst>
                                  <p:childTnLst>
                                    <p:set>
                                      <p:cBhvr>
                                        <p:cTn id="43" dur="1" fill="hold">
                                          <p:stCondLst>
                                            <p:cond delay="0"/>
                                          </p:stCondLst>
                                        </p:cTn>
                                        <p:tgtEl>
                                          <p:spTgt spid="44"/>
                                        </p:tgtEl>
                                        <p:attrNameLst>
                                          <p:attrName>style.visibility</p:attrName>
                                        </p:attrNameLst>
                                      </p:cBhvr>
                                      <p:to>
                                        <p:strVal val="visible"/>
                                      </p:to>
                                    </p:set>
                                    <p:anim calcmode="lin" valueType="num">
                                      <p:cBhvr>
                                        <p:cTn id="44" dur="500" fill="hold"/>
                                        <p:tgtEl>
                                          <p:spTgt spid="44"/>
                                        </p:tgtEl>
                                        <p:attrNameLst>
                                          <p:attrName>ppt_x</p:attrName>
                                        </p:attrNameLst>
                                      </p:cBhvr>
                                      <p:tavLst>
                                        <p:tav tm="0">
                                          <p:val>
                                            <p:strVal val="#ppt_x-#ppt_w/2"/>
                                          </p:val>
                                        </p:tav>
                                        <p:tav tm="100000">
                                          <p:val>
                                            <p:strVal val="#ppt_x"/>
                                          </p:val>
                                        </p:tav>
                                      </p:tavLst>
                                    </p:anim>
                                    <p:anim calcmode="lin" valueType="num">
                                      <p:cBhvr>
                                        <p:cTn id="45" dur="500" fill="hold"/>
                                        <p:tgtEl>
                                          <p:spTgt spid="44"/>
                                        </p:tgtEl>
                                        <p:attrNameLst>
                                          <p:attrName>ppt_y</p:attrName>
                                        </p:attrNameLst>
                                      </p:cBhvr>
                                      <p:tavLst>
                                        <p:tav tm="0">
                                          <p:val>
                                            <p:strVal val="#ppt_y"/>
                                          </p:val>
                                        </p:tav>
                                        <p:tav tm="100000">
                                          <p:val>
                                            <p:strVal val="#ppt_y"/>
                                          </p:val>
                                        </p:tav>
                                      </p:tavLst>
                                    </p:anim>
                                    <p:anim calcmode="lin" valueType="num">
                                      <p:cBhvr>
                                        <p:cTn id="46" dur="500" fill="hold"/>
                                        <p:tgtEl>
                                          <p:spTgt spid="44"/>
                                        </p:tgtEl>
                                        <p:attrNameLst>
                                          <p:attrName>ppt_w</p:attrName>
                                        </p:attrNameLst>
                                      </p:cBhvr>
                                      <p:tavLst>
                                        <p:tav tm="0">
                                          <p:val>
                                            <p:fltVal val="0"/>
                                          </p:val>
                                        </p:tav>
                                        <p:tav tm="100000">
                                          <p:val>
                                            <p:strVal val="#ppt_w"/>
                                          </p:val>
                                        </p:tav>
                                      </p:tavLst>
                                    </p:anim>
                                    <p:anim calcmode="lin" valueType="num">
                                      <p:cBhvr>
                                        <p:cTn id="47" dur="500" fill="hold"/>
                                        <p:tgtEl>
                                          <p:spTgt spid="4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44DFF"/>
        </a:solidFill>
        <a:effectLst/>
      </p:bgPr>
    </p:bg>
    <p:spTree>
      <p:nvGrpSpPr>
        <p:cNvPr id="1" name="">
          <a:extLst>
            <a:ext uri="{FF2B5EF4-FFF2-40B4-BE49-F238E27FC236}">
              <a16:creationId xmlns:a16="http://schemas.microsoft.com/office/drawing/2014/main" id="{578D2A61-ACAD-FC46-7E3C-DF21FB84F1A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6DA82A4-A2C1-87CC-D99A-C6A61BB805A4}"/>
              </a:ext>
            </a:extLst>
          </p:cNvPr>
          <p:cNvPicPr>
            <a:picLocks noChangeAspect="1"/>
          </p:cNvPicPr>
          <p:nvPr/>
        </p:nvPicPr>
        <p:blipFill>
          <a:blip r:embed="rId2"/>
          <a:stretch>
            <a:fillRect/>
          </a:stretch>
        </p:blipFill>
        <p:spPr>
          <a:xfrm>
            <a:off x="5769826" y="50705"/>
            <a:ext cx="8095594" cy="8095594"/>
          </a:xfrm>
          <a:prstGeom prst="rect">
            <a:avLst/>
          </a:prstGeom>
        </p:spPr>
      </p:pic>
      <p:sp>
        <p:nvSpPr>
          <p:cNvPr id="4" name="Text Placeholder 3">
            <a:extLst>
              <a:ext uri="{FF2B5EF4-FFF2-40B4-BE49-F238E27FC236}">
                <a16:creationId xmlns:a16="http://schemas.microsoft.com/office/drawing/2014/main" id="{39183406-F00E-3B1E-DA52-D406D6789A8D}"/>
              </a:ext>
            </a:extLst>
          </p:cNvPr>
          <p:cNvSpPr>
            <a:spLocks noGrp="1"/>
          </p:cNvSpPr>
          <p:nvPr>
            <p:ph type="body" sz="quarter" idx="33"/>
          </p:nvPr>
        </p:nvSpPr>
        <p:spPr/>
        <p:txBody>
          <a:bodyPr/>
          <a:lstStyle/>
          <a:p>
            <a:r>
              <a:rPr lang="pt-BR">
                <a:solidFill>
                  <a:srgbClr val="002233"/>
                </a:solidFill>
              </a:rPr>
              <a:t>Programação do Webinar</a:t>
            </a:r>
          </a:p>
        </p:txBody>
      </p:sp>
      <p:sp>
        <p:nvSpPr>
          <p:cNvPr id="5" name="Text Placeholder 4">
            <a:extLst>
              <a:ext uri="{FF2B5EF4-FFF2-40B4-BE49-F238E27FC236}">
                <a16:creationId xmlns:a16="http://schemas.microsoft.com/office/drawing/2014/main" id="{B4BE5B01-F048-A459-171E-3B1E23084211}"/>
              </a:ext>
            </a:extLst>
          </p:cNvPr>
          <p:cNvSpPr>
            <a:spLocks noGrp="1"/>
          </p:cNvSpPr>
          <p:nvPr>
            <p:ph type="body" sz="quarter" idx="59"/>
          </p:nvPr>
        </p:nvSpPr>
        <p:spPr>
          <a:prstGeom prst="rect">
            <a:avLst/>
          </a:prstGeom>
        </p:spPr>
        <p:txBody>
          <a:bodyPr vert="horz" wrap="square" lIns="0" tIns="45720" rIns="90000" bIns="45720" rtlCol="0" anchor="t">
            <a:spAutoFit/>
          </a:bodyPr>
          <a:lstStyle/>
          <a:p>
            <a:r>
              <a:rPr lang="pt-BR">
                <a:solidFill>
                  <a:schemeClr val="bg1"/>
                </a:solidFill>
                <a:latin typeface="Verdana"/>
                <a:ea typeface="Verdana"/>
              </a:rPr>
              <a:t>Novidades Linx </a:t>
            </a:r>
            <a:r>
              <a:rPr lang="pt-BR" err="1">
                <a:solidFill>
                  <a:schemeClr val="bg1"/>
                </a:solidFill>
                <a:latin typeface="Verdana"/>
                <a:ea typeface="Verdana"/>
              </a:rPr>
              <a:t>Autoshop</a:t>
            </a:r>
            <a:endParaRPr lang="pt-BR" err="1">
              <a:solidFill>
                <a:schemeClr val="bg1"/>
              </a:solidFill>
            </a:endParaRPr>
          </a:p>
        </p:txBody>
      </p:sp>
      <p:sp>
        <p:nvSpPr>
          <p:cNvPr id="22" name="Text Placeholder 21">
            <a:extLst>
              <a:ext uri="{FF2B5EF4-FFF2-40B4-BE49-F238E27FC236}">
                <a16:creationId xmlns:a16="http://schemas.microsoft.com/office/drawing/2014/main" id="{8B606469-9CEC-71E2-0328-7E4D0D039AC2}"/>
              </a:ext>
            </a:extLst>
          </p:cNvPr>
          <p:cNvSpPr>
            <a:spLocks noGrp="1"/>
          </p:cNvSpPr>
          <p:nvPr>
            <p:ph type="body" sz="quarter" idx="36"/>
          </p:nvPr>
        </p:nvSpPr>
        <p:spPr/>
        <p:txBody>
          <a:bodyPr/>
          <a:lstStyle/>
          <a:p>
            <a:r>
              <a:rPr lang="pt-BR">
                <a:solidFill>
                  <a:srgbClr val="FFFFFF"/>
                </a:solidFill>
                <a:latin typeface="Verdana"/>
                <a:ea typeface="Verdana"/>
              </a:rPr>
              <a:t>Dúvidas: perguntas e respostas</a:t>
            </a:r>
          </a:p>
        </p:txBody>
      </p:sp>
      <p:sp>
        <p:nvSpPr>
          <p:cNvPr id="23" name="Text Placeholder 22">
            <a:extLst>
              <a:ext uri="{FF2B5EF4-FFF2-40B4-BE49-F238E27FC236}">
                <a16:creationId xmlns:a16="http://schemas.microsoft.com/office/drawing/2014/main" id="{EF25F278-E52B-A26B-1E65-6C011A3F9634}"/>
              </a:ext>
            </a:extLst>
          </p:cNvPr>
          <p:cNvSpPr>
            <a:spLocks noGrp="1"/>
          </p:cNvSpPr>
          <p:nvPr>
            <p:ph type="body" sz="quarter" idx="37"/>
          </p:nvPr>
        </p:nvSpPr>
        <p:spPr>
          <a:xfrm>
            <a:off x="1193241" y="2754710"/>
            <a:ext cx="3785483" cy="244446"/>
          </a:xfrm>
        </p:spPr>
        <p:txBody>
          <a:bodyPr/>
          <a:lstStyle/>
          <a:p>
            <a:r>
              <a:rPr lang="pt-BR">
                <a:solidFill>
                  <a:srgbClr val="00B0F0"/>
                </a:solidFill>
                <a:latin typeface="Verdana"/>
                <a:ea typeface="Verdana"/>
              </a:rPr>
              <a:t>Dúvidas sobre as apresentações</a:t>
            </a:r>
            <a:endParaRPr lang="pt-BR">
              <a:solidFill>
                <a:srgbClr val="00B0F0"/>
              </a:solidFill>
            </a:endParaRPr>
          </a:p>
        </p:txBody>
      </p:sp>
      <p:sp>
        <p:nvSpPr>
          <p:cNvPr id="21" name="Text Placeholder 20">
            <a:extLst>
              <a:ext uri="{FF2B5EF4-FFF2-40B4-BE49-F238E27FC236}">
                <a16:creationId xmlns:a16="http://schemas.microsoft.com/office/drawing/2014/main" id="{F1FCBD12-BF47-94E8-0D9C-922AEEF35B98}"/>
              </a:ext>
            </a:extLst>
          </p:cNvPr>
          <p:cNvSpPr>
            <a:spLocks noGrp="1"/>
          </p:cNvSpPr>
          <p:nvPr>
            <p:ph type="body" sz="quarter" idx="11"/>
          </p:nvPr>
        </p:nvSpPr>
        <p:spPr/>
        <p:txBody>
          <a:bodyPr vert="horz" wrap="square" lIns="91440" tIns="108000" rIns="91440" bIns="0" rtlCol="0" anchor="t">
            <a:spAutoFit/>
          </a:bodyPr>
          <a:lstStyle/>
          <a:p>
            <a:r>
              <a:rPr lang="pt-BR">
                <a:solidFill>
                  <a:srgbClr val="002233"/>
                </a:solidFill>
                <a:latin typeface="Verdana"/>
                <a:ea typeface="Verdana"/>
              </a:rPr>
              <a:t>5</a:t>
            </a:r>
            <a:endParaRPr lang="pt-BR">
              <a:solidFill>
                <a:srgbClr val="002233"/>
              </a:solidFill>
            </a:endParaRPr>
          </a:p>
        </p:txBody>
      </p:sp>
      <p:sp>
        <p:nvSpPr>
          <p:cNvPr id="25" name="Text Placeholder 24">
            <a:extLst>
              <a:ext uri="{FF2B5EF4-FFF2-40B4-BE49-F238E27FC236}">
                <a16:creationId xmlns:a16="http://schemas.microsoft.com/office/drawing/2014/main" id="{1905859E-2B2B-2140-5FCC-5B7C0D144723}"/>
              </a:ext>
            </a:extLst>
          </p:cNvPr>
          <p:cNvSpPr>
            <a:spLocks noGrp="1"/>
          </p:cNvSpPr>
          <p:nvPr>
            <p:ph type="body" sz="quarter" idx="70"/>
          </p:nvPr>
        </p:nvSpPr>
        <p:spPr>
          <a:prstGeom prst="rect">
            <a:avLst/>
          </a:prstGeom>
        </p:spPr>
        <p:txBody>
          <a:bodyPr/>
          <a:lstStyle/>
          <a:p>
            <a:r>
              <a:rPr lang="pt-BR">
                <a:solidFill>
                  <a:srgbClr val="FFFFFF"/>
                </a:solidFill>
                <a:latin typeface="Verdana"/>
                <a:ea typeface="Verdana"/>
              </a:rPr>
              <a:t>Sessão Tira-Dúvidas com RC</a:t>
            </a:r>
            <a:endParaRPr lang="pt-BR" b="0">
              <a:solidFill>
                <a:srgbClr val="000000"/>
              </a:solidFill>
              <a:latin typeface="Verdana"/>
              <a:ea typeface="Verdana"/>
            </a:endParaRPr>
          </a:p>
        </p:txBody>
      </p:sp>
      <p:sp>
        <p:nvSpPr>
          <p:cNvPr id="26" name="Text Placeholder 25">
            <a:extLst>
              <a:ext uri="{FF2B5EF4-FFF2-40B4-BE49-F238E27FC236}">
                <a16:creationId xmlns:a16="http://schemas.microsoft.com/office/drawing/2014/main" id="{CB053270-540D-80B1-822B-39F9F1463E85}"/>
              </a:ext>
            </a:extLst>
          </p:cNvPr>
          <p:cNvSpPr>
            <a:spLocks noGrp="1"/>
          </p:cNvSpPr>
          <p:nvPr>
            <p:ph type="body" sz="quarter" idx="71"/>
          </p:nvPr>
        </p:nvSpPr>
        <p:spPr>
          <a:xfrm>
            <a:off x="1193241" y="3749532"/>
            <a:ext cx="3785483" cy="244446"/>
          </a:xfrm>
          <a:prstGeom prst="rect">
            <a:avLst/>
          </a:prstGeom>
        </p:spPr>
        <p:txBody>
          <a:bodyPr/>
          <a:lstStyle/>
          <a:p>
            <a:r>
              <a:rPr lang="en-US" err="1">
                <a:solidFill>
                  <a:srgbClr val="00B0F0"/>
                </a:solidFill>
                <a:ea typeface="Noto Sans"/>
              </a:rPr>
              <a:t>Dúvidas</a:t>
            </a:r>
            <a:r>
              <a:rPr lang="en-US">
                <a:solidFill>
                  <a:srgbClr val="00B0F0"/>
                </a:solidFill>
                <a:ea typeface="Noto Sans"/>
              </a:rPr>
              <a:t> </a:t>
            </a:r>
            <a:r>
              <a:rPr lang="en-US" err="1">
                <a:solidFill>
                  <a:srgbClr val="00B0F0"/>
                </a:solidFill>
                <a:ea typeface="Noto Sans"/>
              </a:rPr>
              <a:t>gerais</a:t>
            </a:r>
            <a:r>
              <a:rPr lang="en-US">
                <a:solidFill>
                  <a:srgbClr val="00B0F0"/>
                </a:solidFill>
                <a:ea typeface="Noto Sans"/>
              </a:rPr>
              <a:t> </a:t>
            </a:r>
            <a:r>
              <a:rPr lang="en-US" err="1">
                <a:solidFill>
                  <a:srgbClr val="00B0F0"/>
                </a:solidFill>
                <a:ea typeface="Noto Sans"/>
              </a:rPr>
              <a:t>que</a:t>
            </a:r>
            <a:r>
              <a:rPr lang="en-US">
                <a:solidFill>
                  <a:srgbClr val="00B0F0"/>
                </a:solidFill>
                <a:ea typeface="Noto Sans"/>
              </a:rPr>
              <a:t> </a:t>
            </a:r>
            <a:r>
              <a:rPr lang="en-US" err="1">
                <a:solidFill>
                  <a:srgbClr val="00B0F0"/>
                </a:solidFill>
                <a:ea typeface="Noto Sans"/>
              </a:rPr>
              <a:t>não</a:t>
            </a:r>
            <a:r>
              <a:rPr lang="en-US">
                <a:solidFill>
                  <a:srgbClr val="00B0F0"/>
                </a:solidFill>
                <a:ea typeface="Noto Sans"/>
              </a:rPr>
              <a:t> </a:t>
            </a:r>
            <a:r>
              <a:rPr lang="en-US" err="1">
                <a:solidFill>
                  <a:srgbClr val="00B0F0"/>
                </a:solidFill>
                <a:ea typeface="Noto Sans"/>
              </a:rPr>
              <a:t>atendidas</a:t>
            </a:r>
            <a:r>
              <a:rPr lang="en-US">
                <a:solidFill>
                  <a:srgbClr val="00B0F0"/>
                </a:solidFill>
                <a:ea typeface="Noto Sans"/>
              </a:rPr>
              <a:t> </a:t>
            </a:r>
            <a:r>
              <a:rPr lang="en-US" err="1">
                <a:solidFill>
                  <a:srgbClr val="00B0F0"/>
                </a:solidFill>
                <a:ea typeface="Noto Sans"/>
              </a:rPr>
              <a:t>nos</a:t>
            </a:r>
            <a:r>
              <a:rPr lang="en-US">
                <a:solidFill>
                  <a:srgbClr val="00B0F0"/>
                </a:solidFill>
                <a:ea typeface="Noto Sans"/>
              </a:rPr>
              <a:t> times </a:t>
            </a:r>
            <a:r>
              <a:rPr lang="en-US" err="1">
                <a:solidFill>
                  <a:srgbClr val="00B0F0"/>
                </a:solidFill>
                <a:ea typeface="Noto Sans"/>
              </a:rPr>
              <a:t>especializados</a:t>
            </a:r>
            <a:endParaRPr lang="pt-BR">
              <a:solidFill>
                <a:srgbClr val="00B0F0"/>
              </a:solidFill>
              <a:latin typeface="Verdana"/>
              <a:ea typeface="Verdana"/>
            </a:endParaRPr>
          </a:p>
        </p:txBody>
      </p:sp>
      <p:sp>
        <p:nvSpPr>
          <p:cNvPr id="27" name="Text Placeholder 26">
            <a:extLst>
              <a:ext uri="{FF2B5EF4-FFF2-40B4-BE49-F238E27FC236}">
                <a16:creationId xmlns:a16="http://schemas.microsoft.com/office/drawing/2014/main" id="{43C86723-3CE5-2D74-CDA3-7F96D732D766}"/>
              </a:ext>
            </a:extLst>
          </p:cNvPr>
          <p:cNvSpPr>
            <a:spLocks noGrp="1"/>
          </p:cNvSpPr>
          <p:nvPr>
            <p:ph type="body" sz="quarter" idx="72"/>
          </p:nvPr>
        </p:nvSpPr>
        <p:spPr>
          <a:prstGeom prst="rect">
            <a:avLst/>
          </a:prstGeom>
        </p:spPr>
        <p:txBody>
          <a:bodyPr vert="horz" wrap="square" lIns="91440" tIns="108000" rIns="91440" bIns="0" rtlCol="0" anchor="t">
            <a:spAutoFit/>
          </a:bodyPr>
          <a:lstStyle/>
          <a:p>
            <a:r>
              <a:rPr lang="pt-BR">
                <a:solidFill>
                  <a:srgbClr val="002233"/>
                </a:solidFill>
                <a:latin typeface="Verdana"/>
                <a:ea typeface="Verdana"/>
              </a:rPr>
              <a:t>6</a:t>
            </a:r>
            <a:endParaRPr lang="pt-BR">
              <a:solidFill>
                <a:srgbClr val="002233"/>
              </a:solidFill>
            </a:endParaRPr>
          </a:p>
        </p:txBody>
      </p:sp>
      <p:sp>
        <p:nvSpPr>
          <p:cNvPr id="28" name="Text Placeholder 27">
            <a:extLst>
              <a:ext uri="{FF2B5EF4-FFF2-40B4-BE49-F238E27FC236}">
                <a16:creationId xmlns:a16="http://schemas.microsoft.com/office/drawing/2014/main" id="{EBC24EEA-2A8F-C38C-4D19-4117D0212630}"/>
              </a:ext>
            </a:extLst>
          </p:cNvPr>
          <p:cNvSpPr>
            <a:spLocks noGrp="1"/>
          </p:cNvSpPr>
          <p:nvPr>
            <p:ph type="body" sz="quarter" idx="73"/>
          </p:nvPr>
        </p:nvSpPr>
        <p:spPr>
          <a:prstGeom prst="rect">
            <a:avLst/>
          </a:prstGeom>
        </p:spPr>
        <p:txBody>
          <a:bodyPr/>
          <a:lstStyle/>
          <a:p>
            <a:r>
              <a:rPr lang="pt-BR">
                <a:latin typeface="Verdana"/>
                <a:ea typeface="Verdana"/>
              </a:rPr>
              <a:t>Encerramento</a:t>
            </a:r>
            <a:endParaRPr lang="pt-BR"/>
          </a:p>
        </p:txBody>
      </p:sp>
      <p:sp>
        <p:nvSpPr>
          <p:cNvPr id="29" name="Text Placeholder 28">
            <a:extLst>
              <a:ext uri="{FF2B5EF4-FFF2-40B4-BE49-F238E27FC236}">
                <a16:creationId xmlns:a16="http://schemas.microsoft.com/office/drawing/2014/main" id="{984FC3DB-290D-6341-2E47-4241B97C0A36}"/>
              </a:ext>
            </a:extLst>
          </p:cNvPr>
          <p:cNvSpPr>
            <a:spLocks noGrp="1"/>
          </p:cNvSpPr>
          <p:nvPr>
            <p:ph type="body" sz="quarter" idx="74"/>
          </p:nvPr>
        </p:nvSpPr>
        <p:spPr>
          <a:prstGeom prst="rect">
            <a:avLst/>
          </a:prstGeom>
        </p:spPr>
        <p:txBody>
          <a:bodyPr/>
          <a:lstStyle/>
          <a:p>
            <a:r>
              <a:rPr lang="pt-BR">
                <a:solidFill>
                  <a:srgbClr val="00B0F0"/>
                </a:solidFill>
                <a:latin typeface="Verdana"/>
                <a:ea typeface="Verdana"/>
              </a:rPr>
              <a:t>Finalização do Webinar</a:t>
            </a:r>
            <a:endParaRPr lang="pt-BR">
              <a:solidFill>
                <a:srgbClr val="00B0F0"/>
              </a:solidFill>
            </a:endParaRPr>
          </a:p>
        </p:txBody>
      </p:sp>
      <p:sp>
        <p:nvSpPr>
          <p:cNvPr id="30" name="Text Placeholder 29">
            <a:extLst>
              <a:ext uri="{FF2B5EF4-FFF2-40B4-BE49-F238E27FC236}">
                <a16:creationId xmlns:a16="http://schemas.microsoft.com/office/drawing/2014/main" id="{7BD7C287-5442-39D9-65D2-A52093BA5A80}"/>
              </a:ext>
            </a:extLst>
          </p:cNvPr>
          <p:cNvSpPr>
            <a:spLocks noGrp="1"/>
          </p:cNvSpPr>
          <p:nvPr>
            <p:ph type="body" sz="quarter" idx="75"/>
          </p:nvPr>
        </p:nvSpPr>
        <p:spPr>
          <a:prstGeom prst="rect">
            <a:avLst/>
          </a:prstGeom>
        </p:spPr>
        <p:txBody>
          <a:bodyPr vert="horz" wrap="square" lIns="91440" tIns="108000" rIns="91440" bIns="0" rtlCol="0" anchor="t">
            <a:spAutoFit/>
          </a:bodyPr>
          <a:lstStyle/>
          <a:p>
            <a:r>
              <a:rPr lang="pt-BR">
                <a:solidFill>
                  <a:srgbClr val="002233"/>
                </a:solidFill>
                <a:latin typeface="Verdana"/>
                <a:ea typeface="Verdana"/>
              </a:rPr>
              <a:t>7</a:t>
            </a:r>
            <a:endParaRPr lang="pt-BR">
              <a:solidFill>
                <a:srgbClr val="002233"/>
              </a:solidFill>
            </a:endParaRPr>
          </a:p>
        </p:txBody>
      </p:sp>
      <p:sp>
        <p:nvSpPr>
          <p:cNvPr id="34" name="Rectangle 33">
            <a:extLst>
              <a:ext uri="{FF2B5EF4-FFF2-40B4-BE49-F238E27FC236}">
                <a16:creationId xmlns:a16="http://schemas.microsoft.com/office/drawing/2014/main" id="{28D0C19D-7069-9D6C-F60D-E43934D25641}"/>
              </a:ext>
            </a:extLst>
          </p:cNvPr>
          <p:cNvSpPr/>
          <p:nvPr/>
        </p:nvSpPr>
        <p:spPr>
          <a:xfrm>
            <a:off x="242899" y="2636264"/>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sp>
        <p:nvSpPr>
          <p:cNvPr id="35" name="Rectangle 34">
            <a:extLst>
              <a:ext uri="{FF2B5EF4-FFF2-40B4-BE49-F238E27FC236}">
                <a16:creationId xmlns:a16="http://schemas.microsoft.com/office/drawing/2014/main" id="{DC15D731-36D5-976D-D1F5-97942B0EFAFA}"/>
              </a:ext>
            </a:extLst>
          </p:cNvPr>
          <p:cNvSpPr/>
          <p:nvPr/>
        </p:nvSpPr>
        <p:spPr>
          <a:xfrm>
            <a:off x="242899" y="3620238"/>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sp>
        <p:nvSpPr>
          <p:cNvPr id="36" name="Rectangle 35">
            <a:extLst>
              <a:ext uri="{FF2B5EF4-FFF2-40B4-BE49-F238E27FC236}">
                <a16:creationId xmlns:a16="http://schemas.microsoft.com/office/drawing/2014/main" id="{203944F8-674A-2946-9035-F2786ED3E834}"/>
              </a:ext>
            </a:extLst>
          </p:cNvPr>
          <p:cNvSpPr/>
          <p:nvPr/>
        </p:nvSpPr>
        <p:spPr>
          <a:xfrm>
            <a:off x="242899" y="4606299"/>
            <a:ext cx="211667" cy="2286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900"/>
          </a:p>
        </p:txBody>
      </p:sp>
      <p:cxnSp>
        <p:nvCxnSpPr>
          <p:cNvPr id="41" name="Straight Connector 40">
            <a:extLst>
              <a:ext uri="{FF2B5EF4-FFF2-40B4-BE49-F238E27FC236}">
                <a16:creationId xmlns:a16="http://schemas.microsoft.com/office/drawing/2014/main" id="{1ED3FBA8-2335-FAB2-0752-B5F9067E52CE}"/>
              </a:ext>
            </a:extLst>
          </p:cNvPr>
          <p:cNvCxnSpPr>
            <a:cxnSpLocks/>
          </p:cNvCxnSpPr>
          <p:nvPr/>
        </p:nvCxnSpPr>
        <p:spPr>
          <a:xfrm>
            <a:off x="242899" y="3117912"/>
            <a:ext cx="48761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5793DE7-E7A0-4907-C707-14747AA936DB}"/>
              </a:ext>
            </a:extLst>
          </p:cNvPr>
          <p:cNvCxnSpPr>
            <a:cxnSpLocks/>
          </p:cNvCxnSpPr>
          <p:nvPr/>
        </p:nvCxnSpPr>
        <p:spPr>
          <a:xfrm>
            <a:off x="242899" y="4101886"/>
            <a:ext cx="48761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778B14E7-223F-7A2F-B2D3-A822A14D7626}"/>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r="75358"/>
          <a:stretch/>
        </p:blipFill>
        <p:spPr>
          <a:xfrm>
            <a:off x="11749684" y="350838"/>
            <a:ext cx="250626" cy="288622"/>
          </a:xfrm>
          <a:prstGeom prst="rect">
            <a:avLst/>
          </a:prstGeom>
        </p:spPr>
      </p:pic>
      <p:sp>
        <p:nvSpPr>
          <p:cNvPr id="3" name="Text Placeholder 2">
            <a:extLst>
              <a:ext uri="{FF2B5EF4-FFF2-40B4-BE49-F238E27FC236}">
                <a16:creationId xmlns:a16="http://schemas.microsoft.com/office/drawing/2014/main" id="{AEE36A89-D948-FE09-50B0-525F1B3B5448}"/>
              </a:ext>
            </a:extLst>
          </p:cNvPr>
          <p:cNvSpPr>
            <a:spLocks noGrp="1"/>
          </p:cNvSpPr>
          <p:nvPr>
            <p:ph type="body" sz="quarter" idx="45"/>
          </p:nvPr>
        </p:nvSpPr>
        <p:spPr>
          <a:xfrm>
            <a:off x="348733" y="1254707"/>
            <a:ext cx="6340700" cy="539443"/>
          </a:xfrm>
        </p:spPr>
        <p:txBody>
          <a:bodyPr/>
          <a:lstStyle/>
          <a:p>
            <a:r>
              <a:rPr lang="pt-BR">
                <a:solidFill>
                  <a:schemeClr val="bg1"/>
                </a:solidFill>
              </a:rPr>
              <a:t>O objetivo deste </a:t>
            </a:r>
            <a:r>
              <a:rPr lang="pt-BR" err="1">
                <a:solidFill>
                  <a:schemeClr val="bg1"/>
                </a:solidFill>
              </a:rPr>
              <a:t>Webmeeting</a:t>
            </a:r>
            <a:r>
              <a:rPr lang="pt-BR">
                <a:solidFill>
                  <a:schemeClr val="bg1"/>
                </a:solidFill>
              </a:rPr>
              <a:t> é apresentar as principais inovações do produto, além de compartilhar atualizações e orientações fiscais, mantendo todos informados sobre as novas legislações e as adequações realizadas para atendê-las.</a:t>
            </a:r>
            <a:endParaRPr lang="x-none">
              <a:solidFill>
                <a:schemeClr val="bg1"/>
              </a:solidFill>
            </a:endParaRPr>
          </a:p>
        </p:txBody>
      </p:sp>
      <p:pic>
        <p:nvPicPr>
          <p:cNvPr id="9" name="Espaço Reservado para Imagem 8">
            <a:extLst>
              <a:ext uri="{FF2B5EF4-FFF2-40B4-BE49-F238E27FC236}">
                <a16:creationId xmlns:a16="http://schemas.microsoft.com/office/drawing/2014/main" id="{222E7800-B690-F5F1-E992-FD7334C08E3D}"/>
              </a:ext>
            </a:extLst>
          </p:cNvPr>
          <p:cNvPicPr>
            <a:picLocks noGrp="1" noChangeAspect="1"/>
          </p:cNvPicPr>
          <p:nvPr>
            <p:ph type="pic" sz="quarter" idx="60"/>
          </p:nvPr>
        </p:nvPicPr>
        <p:blipFill>
          <a:blip r:embed="rId4"/>
          <a:srcRect l="1106" r="1106"/>
          <a:stretch/>
        </p:blipFill>
        <p:spPr>
          <a:xfrm>
            <a:off x="5832325" y="2539660"/>
            <a:ext cx="5186144" cy="3517221"/>
          </a:xfrm>
          <a:custGeom>
            <a:avLst/>
            <a:gdLst>
              <a:gd name="connsiteX0" fmla="*/ 0 w 11474626"/>
              <a:gd name="connsiteY0" fmla="*/ 0 h 7832725"/>
              <a:gd name="connsiteX1" fmla="*/ 11436958 w 11474626"/>
              <a:gd name="connsiteY1" fmla="*/ 0 h 7832725"/>
              <a:gd name="connsiteX2" fmla="*/ 11451406 w 11474626"/>
              <a:gd name="connsiteY2" fmla="*/ 63707 h 7832725"/>
              <a:gd name="connsiteX3" fmla="*/ 11464064 w 11474626"/>
              <a:gd name="connsiteY3" fmla="*/ 517530 h 7832725"/>
              <a:gd name="connsiteX4" fmla="*/ 11396062 w 11474626"/>
              <a:gd name="connsiteY4" fmla="*/ 986564 h 7832725"/>
              <a:gd name="connsiteX5" fmla="*/ 11261108 w 11474626"/>
              <a:gd name="connsiteY5" fmla="*/ 1562591 h 7832725"/>
              <a:gd name="connsiteX6" fmla="*/ 10721592 w 11474626"/>
              <a:gd name="connsiteY6" fmla="*/ 3464049 h 7832725"/>
              <a:gd name="connsiteX7" fmla="*/ 10636964 w 11474626"/>
              <a:gd name="connsiteY7" fmla="*/ 3703361 h 7832725"/>
              <a:gd name="connsiteX8" fmla="*/ 10245884 w 11474626"/>
              <a:gd name="connsiteY8" fmla="*/ 4711559 h 7832725"/>
              <a:gd name="connsiteX9" fmla="*/ 10243936 w 11474626"/>
              <a:gd name="connsiteY9" fmla="*/ 4716204 h 7832725"/>
              <a:gd name="connsiteX10" fmla="*/ 9983612 w 11474626"/>
              <a:gd name="connsiteY10" fmla="*/ 5309913 h 7832725"/>
              <a:gd name="connsiteX11" fmla="*/ 9381638 w 11474626"/>
              <a:gd name="connsiteY11" fmla="*/ 6401877 h 7832725"/>
              <a:gd name="connsiteX12" fmla="*/ 8315188 w 11474626"/>
              <a:gd name="connsiteY12" fmla="*/ 7272661 h 7832725"/>
              <a:gd name="connsiteX13" fmla="*/ 7601774 w 11474626"/>
              <a:gd name="connsiteY13" fmla="*/ 7729481 h 7832725"/>
              <a:gd name="connsiteX14" fmla="*/ 7420552 w 11474626"/>
              <a:gd name="connsiteY14" fmla="*/ 7832725 h 7832725"/>
              <a:gd name="connsiteX15" fmla="*/ 0 w 11474626"/>
              <a:gd name="connsiteY15" fmla="*/ 7832725 h 783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74626" h="7832725">
                <a:moveTo>
                  <a:pt x="0" y="0"/>
                </a:moveTo>
                <a:lnTo>
                  <a:pt x="11436958" y="0"/>
                </a:lnTo>
                <a:lnTo>
                  <a:pt x="11451406" y="63707"/>
                </a:lnTo>
                <a:cubicBezTo>
                  <a:pt x="11475894" y="210448"/>
                  <a:pt x="11482486" y="361236"/>
                  <a:pt x="11464064" y="517530"/>
                </a:cubicBezTo>
                <a:cubicBezTo>
                  <a:pt x="11445640" y="673675"/>
                  <a:pt x="11422724" y="830119"/>
                  <a:pt x="11396062" y="986564"/>
                </a:cubicBezTo>
                <a:cubicBezTo>
                  <a:pt x="11353672" y="1184217"/>
                  <a:pt x="11302596" y="1378424"/>
                  <a:pt x="11261108" y="1562591"/>
                </a:cubicBezTo>
                <a:cubicBezTo>
                  <a:pt x="11116268" y="2205002"/>
                  <a:pt x="10935032" y="2840070"/>
                  <a:pt x="10721592" y="3464049"/>
                </a:cubicBezTo>
                <a:cubicBezTo>
                  <a:pt x="10693582" y="3544220"/>
                  <a:pt x="10665424" y="3624090"/>
                  <a:pt x="10636964" y="3703361"/>
                </a:cubicBezTo>
                <a:cubicBezTo>
                  <a:pt x="10515340" y="4042774"/>
                  <a:pt x="10385030" y="4379039"/>
                  <a:pt x="10245884" y="4711559"/>
                </a:cubicBezTo>
                <a:cubicBezTo>
                  <a:pt x="10245284" y="4713057"/>
                  <a:pt x="10244536" y="4714705"/>
                  <a:pt x="10243936" y="4716204"/>
                </a:cubicBezTo>
                <a:cubicBezTo>
                  <a:pt x="10160508" y="4915505"/>
                  <a:pt x="10073784" y="5113459"/>
                  <a:pt x="9983612" y="5309913"/>
                </a:cubicBezTo>
                <a:cubicBezTo>
                  <a:pt x="9810616" y="5687088"/>
                  <a:pt x="9641960" y="6078349"/>
                  <a:pt x="9381638" y="6401877"/>
                </a:cubicBezTo>
                <a:cubicBezTo>
                  <a:pt x="9087764" y="6753128"/>
                  <a:pt x="8688896" y="7015666"/>
                  <a:pt x="8315188" y="7272661"/>
                </a:cubicBezTo>
                <a:cubicBezTo>
                  <a:pt x="8082800" y="7432402"/>
                  <a:pt x="7844870" y="7585175"/>
                  <a:pt x="7601774" y="7729481"/>
                </a:cubicBezTo>
                <a:lnTo>
                  <a:pt x="7420552" y="7832725"/>
                </a:lnTo>
                <a:lnTo>
                  <a:pt x="0" y="7832725"/>
                </a:lnTo>
                <a:close/>
              </a:path>
            </a:pathLst>
          </a:custGeom>
          <a:solidFill>
            <a:prstClr val="white">
              <a:alpha val="0"/>
            </a:prstClr>
          </a:solidFill>
        </p:spPr>
      </p:pic>
      <p:sp>
        <p:nvSpPr>
          <p:cNvPr id="2" name="Slide Number Placeholder 1">
            <a:extLst>
              <a:ext uri="{FF2B5EF4-FFF2-40B4-BE49-F238E27FC236}">
                <a16:creationId xmlns:a16="http://schemas.microsoft.com/office/drawing/2014/main" id="{2A294DAD-0B84-8F6C-BAB2-5F94F8C80BD9}"/>
              </a:ext>
            </a:extLst>
          </p:cNvPr>
          <p:cNvSpPr>
            <a:spLocks noGrp="1" noRot="1" noMove="1" noResize="1" noEditPoints="1" noAdjustHandles="1" noChangeArrowheads="1" noChangeShapeType="1"/>
          </p:cNvSpPr>
          <p:nvPr>
            <p:ph type="sldNum" sz="quarter" idx="4"/>
          </p:nvPr>
        </p:nvSpPr>
        <p:spPr>
          <a:xfrm>
            <a:off x="11411763" y="455562"/>
            <a:ext cx="147477" cy="123111"/>
          </a:xfrm>
        </p:spPr>
        <p:txBody>
          <a:bodyPr/>
          <a:lstStyle/>
          <a:p>
            <a:fld id="{FB34DE4E-D4F4-BC43-BACF-9EB3E36D6152}" type="slidenum">
              <a:rPr lang="x-none">
                <a:solidFill>
                  <a:schemeClr val="bg1"/>
                </a:solidFill>
              </a:rPr>
              <a:pPr/>
              <a:t>4</a:t>
            </a:fld>
            <a:endParaRPr lang="x-none">
              <a:solidFill>
                <a:schemeClr val="bg1"/>
              </a:solidFill>
            </a:endParaRPr>
          </a:p>
        </p:txBody>
      </p:sp>
      <p:pic>
        <p:nvPicPr>
          <p:cNvPr id="6" name="Gráfico 5">
            <a:extLst>
              <a:ext uri="{FF2B5EF4-FFF2-40B4-BE49-F238E27FC236}">
                <a16:creationId xmlns:a16="http://schemas.microsoft.com/office/drawing/2014/main" id="{3C15C155-A512-370D-453A-6EC28980A15E}"/>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15781029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800" fill="hold"/>
                                        <p:tgtEl>
                                          <p:spTgt spid="8"/>
                                        </p:tgtEl>
                                        <p:attrNameLst>
                                          <p:attrName>ppt_w</p:attrName>
                                        </p:attrNameLst>
                                      </p:cBhvr>
                                      <p:tavLst>
                                        <p:tav tm="0">
                                          <p:val>
                                            <p:strVal val="(6*min(max(#ppt_w*#ppt_h,.3),1)-7.4)/-.7*#ppt_w"/>
                                          </p:val>
                                        </p:tav>
                                        <p:tav tm="100000">
                                          <p:val>
                                            <p:strVal val="#ppt_w"/>
                                          </p:val>
                                        </p:tav>
                                      </p:tavLst>
                                    </p:anim>
                                    <p:anim calcmode="lin" valueType="num">
                                      <p:cBhvr>
                                        <p:cTn id="8" dur="800" fill="hold"/>
                                        <p:tgtEl>
                                          <p:spTgt spid="8"/>
                                        </p:tgtEl>
                                        <p:attrNameLst>
                                          <p:attrName>ppt_h</p:attrName>
                                        </p:attrNameLst>
                                      </p:cBhvr>
                                      <p:tavLst>
                                        <p:tav tm="0">
                                          <p:val>
                                            <p:strVal val="(6*min(max(#ppt_w*#ppt_h,.3),1)-7.4)/-.7*#ppt_h"/>
                                          </p:val>
                                        </p:tav>
                                        <p:tav tm="100000">
                                          <p:val>
                                            <p:strVal val="#ppt_h"/>
                                          </p:val>
                                        </p:tav>
                                      </p:tavLst>
                                    </p:anim>
                                    <p:anim calcmode="lin" valueType="num">
                                      <p:cBhvr>
                                        <p:cTn id="9" dur="800" fill="hold"/>
                                        <p:tgtEl>
                                          <p:spTgt spid="8"/>
                                        </p:tgtEl>
                                        <p:attrNameLst>
                                          <p:attrName>ppt_x</p:attrName>
                                        </p:attrNameLst>
                                      </p:cBhvr>
                                      <p:tavLst>
                                        <p:tav tm="0">
                                          <p:val>
                                            <p:fltVal val="0.5"/>
                                          </p:val>
                                        </p:tav>
                                        <p:tav tm="100000">
                                          <p:val>
                                            <p:strVal val="#ppt_x"/>
                                          </p:val>
                                        </p:tav>
                                      </p:tavLst>
                                    </p:anim>
                                    <p:anim calcmode="lin" valueType="num">
                                      <p:cBhvr>
                                        <p:cTn id="10" dur="800" fill="hold"/>
                                        <p:tgtEl>
                                          <p:spTgt spid="8"/>
                                        </p:tgtEl>
                                        <p:attrNameLst>
                                          <p:attrName>ppt_y</p:attrName>
                                        </p:attrNameLst>
                                      </p:cBhvr>
                                      <p:tavLst>
                                        <p:tav tm="0">
                                          <p:val>
                                            <p:strVal val="1+(6*min(max(#ppt_w*#ppt_h,.3),1)-7.4)/-.7*#ppt_h/2"/>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800"/>
                                        <p:tgtEl>
                                          <p:spTgt spid="8"/>
                                        </p:tgtEl>
                                      </p:cBhvr>
                                    </p:animEffect>
                                  </p:childTnLst>
                                </p:cTn>
                              </p:par>
                              <p:par>
                                <p:cTn id="14" presetID="2" presetClass="entr" presetSubtype="4" accel="50000" decel="5000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additive="base">
                                        <p:cTn id="16" dur="1000" fill="hold"/>
                                        <p:tgtEl>
                                          <p:spTgt spid="34"/>
                                        </p:tgtEl>
                                        <p:attrNameLst>
                                          <p:attrName>ppt_x</p:attrName>
                                        </p:attrNameLst>
                                      </p:cBhvr>
                                      <p:tavLst>
                                        <p:tav tm="0">
                                          <p:val>
                                            <p:strVal val="#ppt_x"/>
                                          </p:val>
                                        </p:tav>
                                        <p:tav tm="100000">
                                          <p:val>
                                            <p:strVal val="#ppt_x"/>
                                          </p:val>
                                        </p:tav>
                                      </p:tavLst>
                                    </p:anim>
                                    <p:anim calcmode="lin" valueType="num">
                                      <p:cBhvr additive="base">
                                        <p:cTn id="17" dur="1000" fill="hold"/>
                                        <p:tgtEl>
                                          <p:spTgt spid="34"/>
                                        </p:tgtEl>
                                        <p:attrNameLst>
                                          <p:attrName>ppt_y</p:attrName>
                                        </p:attrNameLst>
                                      </p:cBhvr>
                                      <p:tavLst>
                                        <p:tav tm="0">
                                          <p:val>
                                            <p:strVal val="1+#ppt_h/2"/>
                                          </p:val>
                                        </p:tav>
                                        <p:tav tm="100000">
                                          <p:val>
                                            <p:strVal val="#ppt_y"/>
                                          </p:val>
                                        </p:tav>
                                      </p:tavLst>
                                    </p:anim>
                                  </p:childTnLst>
                                </p:cTn>
                              </p:par>
                              <p:par>
                                <p:cTn id="18" presetID="2" presetClass="entr" presetSubtype="4" accel="50000" decel="5000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1000" fill="hold"/>
                                        <p:tgtEl>
                                          <p:spTgt spid="35"/>
                                        </p:tgtEl>
                                        <p:attrNameLst>
                                          <p:attrName>ppt_x</p:attrName>
                                        </p:attrNameLst>
                                      </p:cBhvr>
                                      <p:tavLst>
                                        <p:tav tm="0">
                                          <p:val>
                                            <p:strVal val="#ppt_x"/>
                                          </p:val>
                                        </p:tav>
                                        <p:tav tm="100000">
                                          <p:val>
                                            <p:strVal val="#ppt_x"/>
                                          </p:val>
                                        </p:tav>
                                      </p:tavLst>
                                    </p:anim>
                                    <p:anim calcmode="lin" valueType="num">
                                      <p:cBhvr additive="base">
                                        <p:cTn id="21" dur="1000" fill="hold"/>
                                        <p:tgtEl>
                                          <p:spTgt spid="35"/>
                                        </p:tgtEl>
                                        <p:attrNameLst>
                                          <p:attrName>ppt_y</p:attrName>
                                        </p:attrNameLst>
                                      </p:cBhvr>
                                      <p:tavLst>
                                        <p:tav tm="0">
                                          <p:val>
                                            <p:strVal val="1+#ppt_h/2"/>
                                          </p:val>
                                        </p:tav>
                                        <p:tav tm="100000">
                                          <p:val>
                                            <p:strVal val="#ppt_y"/>
                                          </p:val>
                                        </p:tav>
                                      </p:tavLst>
                                    </p:anim>
                                  </p:childTnLst>
                                </p:cTn>
                              </p:par>
                              <p:par>
                                <p:cTn id="22" presetID="2" presetClass="entr" presetSubtype="4" accel="50000" decel="5000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additive="base">
                                        <p:cTn id="24" dur="1000" fill="hold"/>
                                        <p:tgtEl>
                                          <p:spTgt spid="36"/>
                                        </p:tgtEl>
                                        <p:attrNameLst>
                                          <p:attrName>ppt_x</p:attrName>
                                        </p:attrNameLst>
                                      </p:cBhvr>
                                      <p:tavLst>
                                        <p:tav tm="0">
                                          <p:val>
                                            <p:strVal val="#ppt_x"/>
                                          </p:val>
                                        </p:tav>
                                        <p:tav tm="100000">
                                          <p:val>
                                            <p:strVal val="#ppt_x"/>
                                          </p:val>
                                        </p:tav>
                                      </p:tavLst>
                                    </p:anim>
                                    <p:anim calcmode="lin" valueType="num">
                                      <p:cBhvr additive="base">
                                        <p:cTn id="25" dur="1000" fill="hold"/>
                                        <p:tgtEl>
                                          <p:spTgt spid="36"/>
                                        </p:tgtEl>
                                        <p:attrNameLst>
                                          <p:attrName>ppt_y</p:attrName>
                                        </p:attrNameLst>
                                      </p:cBhvr>
                                      <p:tavLst>
                                        <p:tav tm="0">
                                          <p:val>
                                            <p:strVal val="1+#ppt_h/2"/>
                                          </p:val>
                                        </p:tav>
                                        <p:tav tm="100000">
                                          <p:val>
                                            <p:strVal val="#ppt_y"/>
                                          </p:val>
                                        </p:tav>
                                      </p:tavLst>
                                    </p:anim>
                                  </p:childTnLst>
                                </p:cTn>
                              </p:par>
                              <p:par>
                                <p:cTn id="26" presetID="17" presetClass="entr" presetSubtype="8" fill="hold" nodeType="withEffect">
                                  <p:stCondLst>
                                    <p:cond delay="250"/>
                                  </p:stCondLst>
                                  <p:childTnLst>
                                    <p:set>
                                      <p:cBhvr>
                                        <p:cTn id="27" dur="1" fill="hold">
                                          <p:stCondLst>
                                            <p:cond delay="0"/>
                                          </p:stCondLst>
                                        </p:cTn>
                                        <p:tgtEl>
                                          <p:spTgt spid="41"/>
                                        </p:tgtEl>
                                        <p:attrNameLst>
                                          <p:attrName>style.visibility</p:attrName>
                                        </p:attrNameLst>
                                      </p:cBhvr>
                                      <p:to>
                                        <p:strVal val="visible"/>
                                      </p:to>
                                    </p:set>
                                    <p:anim calcmode="lin" valueType="num">
                                      <p:cBhvr>
                                        <p:cTn id="28" dur="500" fill="hold"/>
                                        <p:tgtEl>
                                          <p:spTgt spid="41"/>
                                        </p:tgtEl>
                                        <p:attrNameLst>
                                          <p:attrName>ppt_x</p:attrName>
                                        </p:attrNameLst>
                                      </p:cBhvr>
                                      <p:tavLst>
                                        <p:tav tm="0">
                                          <p:val>
                                            <p:strVal val="#ppt_x-#ppt_w/2"/>
                                          </p:val>
                                        </p:tav>
                                        <p:tav tm="100000">
                                          <p:val>
                                            <p:strVal val="#ppt_x"/>
                                          </p:val>
                                        </p:tav>
                                      </p:tavLst>
                                    </p:anim>
                                    <p:anim calcmode="lin" valueType="num">
                                      <p:cBhvr>
                                        <p:cTn id="29" dur="500" fill="hold"/>
                                        <p:tgtEl>
                                          <p:spTgt spid="41"/>
                                        </p:tgtEl>
                                        <p:attrNameLst>
                                          <p:attrName>ppt_y</p:attrName>
                                        </p:attrNameLst>
                                      </p:cBhvr>
                                      <p:tavLst>
                                        <p:tav tm="0">
                                          <p:val>
                                            <p:strVal val="#ppt_y"/>
                                          </p:val>
                                        </p:tav>
                                        <p:tav tm="100000">
                                          <p:val>
                                            <p:strVal val="#ppt_y"/>
                                          </p:val>
                                        </p:tav>
                                      </p:tavLst>
                                    </p:anim>
                                    <p:anim calcmode="lin" valueType="num">
                                      <p:cBhvr>
                                        <p:cTn id="30" dur="500" fill="hold"/>
                                        <p:tgtEl>
                                          <p:spTgt spid="41"/>
                                        </p:tgtEl>
                                        <p:attrNameLst>
                                          <p:attrName>ppt_w</p:attrName>
                                        </p:attrNameLst>
                                      </p:cBhvr>
                                      <p:tavLst>
                                        <p:tav tm="0">
                                          <p:val>
                                            <p:fltVal val="0"/>
                                          </p:val>
                                        </p:tav>
                                        <p:tav tm="100000">
                                          <p:val>
                                            <p:strVal val="#ppt_w"/>
                                          </p:val>
                                        </p:tav>
                                      </p:tavLst>
                                    </p:anim>
                                    <p:anim calcmode="lin" valueType="num">
                                      <p:cBhvr>
                                        <p:cTn id="31" dur="500" fill="hold"/>
                                        <p:tgtEl>
                                          <p:spTgt spid="41"/>
                                        </p:tgtEl>
                                        <p:attrNameLst>
                                          <p:attrName>ppt_h</p:attrName>
                                        </p:attrNameLst>
                                      </p:cBhvr>
                                      <p:tavLst>
                                        <p:tav tm="0">
                                          <p:val>
                                            <p:strVal val="#ppt_h"/>
                                          </p:val>
                                        </p:tav>
                                        <p:tav tm="100000">
                                          <p:val>
                                            <p:strVal val="#ppt_h"/>
                                          </p:val>
                                        </p:tav>
                                      </p:tavLst>
                                    </p:anim>
                                  </p:childTnLst>
                                </p:cTn>
                              </p:par>
                              <p:par>
                                <p:cTn id="32" presetID="17" presetClass="entr" presetSubtype="8" fill="hold" nodeType="withEffect">
                                  <p:stCondLst>
                                    <p:cond delay="5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500" fill="hold"/>
                                        <p:tgtEl>
                                          <p:spTgt spid="43"/>
                                        </p:tgtEl>
                                        <p:attrNameLst>
                                          <p:attrName>ppt_x</p:attrName>
                                        </p:attrNameLst>
                                      </p:cBhvr>
                                      <p:tavLst>
                                        <p:tav tm="0">
                                          <p:val>
                                            <p:strVal val="#ppt_x-#ppt_w/2"/>
                                          </p:val>
                                        </p:tav>
                                        <p:tav tm="100000">
                                          <p:val>
                                            <p:strVal val="#ppt_x"/>
                                          </p:val>
                                        </p:tav>
                                      </p:tavLst>
                                    </p:anim>
                                    <p:anim calcmode="lin" valueType="num">
                                      <p:cBhvr>
                                        <p:cTn id="35" dur="500" fill="hold"/>
                                        <p:tgtEl>
                                          <p:spTgt spid="43"/>
                                        </p:tgtEl>
                                        <p:attrNameLst>
                                          <p:attrName>ppt_y</p:attrName>
                                        </p:attrNameLst>
                                      </p:cBhvr>
                                      <p:tavLst>
                                        <p:tav tm="0">
                                          <p:val>
                                            <p:strVal val="#ppt_y"/>
                                          </p:val>
                                        </p:tav>
                                        <p:tav tm="100000">
                                          <p:val>
                                            <p:strVal val="#ppt_y"/>
                                          </p:val>
                                        </p:tav>
                                      </p:tavLst>
                                    </p:anim>
                                    <p:anim calcmode="lin" valueType="num">
                                      <p:cBhvr>
                                        <p:cTn id="36" dur="500" fill="hold"/>
                                        <p:tgtEl>
                                          <p:spTgt spid="43"/>
                                        </p:tgtEl>
                                        <p:attrNameLst>
                                          <p:attrName>ppt_w</p:attrName>
                                        </p:attrNameLst>
                                      </p:cBhvr>
                                      <p:tavLst>
                                        <p:tav tm="0">
                                          <p:val>
                                            <p:fltVal val="0"/>
                                          </p:val>
                                        </p:tav>
                                        <p:tav tm="100000">
                                          <p:val>
                                            <p:strVal val="#ppt_w"/>
                                          </p:val>
                                        </p:tav>
                                      </p:tavLst>
                                    </p:anim>
                                    <p:anim calcmode="lin" valueType="num">
                                      <p:cBhvr>
                                        <p:cTn id="37" dur="500" fill="hold"/>
                                        <p:tgtEl>
                                          <p:spTgt spid="4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44DFF"/>
        </a:solidFill>
        <a:effectLst/>
      </p:bgPr>
    </p:bg>
    <p:spTree>
      <p:nvGrpSpPr>
        <p:cNvPr id="1" name="">
          <a:extLst>
            <a:ext uri="{FF2B5EF4-FFF2-40B4-BE49-F238E27FC236}">
              <a16:creationId xmlns:a16="http://schemas.microsoft.com/office/drawing/2014/main" id="{0D6A3EE8-9333-AB9B-C05F-ADF3C7C9944E}"/>
            </a:ext>
          </a:extLst>
        </p:cNvPr>
        <p:cNvGrpSpPr/>
        <p:nvPr/>
      </p:nvGrpSpPr>
      <p:grpSpPr>
        <a:xfrm>
          <a:off x="0" y="0"/>
          <a:ext cx="0" cy="0"/>
          <a:chOff x="0" y="0"/>
          <a:chExt cx="0" cy="0"/>
        </a:xfrm>
      </p:grpSpPr>
      <p:pic>
        <p:nvPicPr>
          <p:cNvPr id="9" name="Imagem 8">
            <a:extLst>
              <a:ext uri="{FF2B5EF4-FFF2-40B4-BE49-F238E27FC236}">
                <a16:creationId xmlns:a16="http://schemas.microsoft.com/office/drawing/2014/main" id="{A559468E-FADB-B131-2FFF-3DAAC7F3B3D2}"/>
              </a:ext>
            </a:extLst>
          </p:cNvPr>
          <p:cNvPicPr/>
          <p:nvPr/>
        </p:nvPicPr>
        <p:blipFill>
          <a:blip r:embed="rId2"/>
          <a:stretch>
            <a:fillRect/>
          </a:stretch>
        </p:blipFill>
        <p:spPr>
          <a:xfrm rot="20784177" flipH="1">
            <a:off x="3025355" y="-1875446"/>
            <a:ext cx="10490723" cy="10481406"/>
          </a:xfrm>
          <a:prstGeom prst="rect">
            <a:avLst/>
          </a:prstGeom>
        </p:spPr>
      </p:pic>
      <p:sp>
        <p:nvSpPr>
          <p:cNvPr id="16" name="Text Placeholder 12">
            <a:extLst>
              <a:ext uri="{FF2B5EF4-FFF2-40B4-BE49-F238E27FC236}">
                <a16:creationId xmlns:a16="http://schemas.microsoft.com/office/drawing/2014/main" id="{1ABA4278-3D9A-C72D-D298-EA3DC28131BA}"/>
              </a:ext>
            </a:extLst>
          </p:cNvPr>
          <p:cNvSpPr>
            <a:spLocks noGrp="1"/>
          </p:cNvSpPr>
          <p:nvPr>
            <p:ph type="body" sz="quarter" idx="12"/>
          </p:nvPr>
        </p:nvSpPr>
        <p:spPr>
          <a:xfrm>
            <a:off x="1196632" y="6000608"/>
            <a:ext cx="1047082" cy="276999"/>
          </a:xfrm>
        </p:spPr>
        <p:txBody>
          <a:bodyPr wrap="none" lIns="91440" tIns="45720" rIns="91440" bIns="45720" anchor="t">
            <a:spAutoFit/>
          </a:bodyPr>
          <a:lstStyle/>
          <a:p>
            <a:r>
              <a:rPr lang="en-US" err="1">
                <a:latin typeface="Verdana"/>
                <a:ea typeface="Verdana"/>
              </a:rPr>
              <a:t>Julho</a:t>
            </a:r>
            <a:r>
              <a:rPr lang="en-US">
                <a:latin typeface="Verdana"/>
                <a:ea typeface="Verdana"/>
              </a:rPr>
              <a:t>/2026</a:t>
            </a:r>
            <a:endParaRPr lang="pt-BR">
              <a:latin typeface="Verdana"/>
              <a:ea typeface="Verdana"/>
            </a:endParaRPr>
          </a:p>
        </p:txBody>
      </p:sp>
      <p:pic>
        <p:nvPicPr>
          <p:cNvPr id="18" name="Graphic 27">
            <a:extLst>
              <a:ext uri="{FF2B5EF4-FFF2-40B4-BE49-F238E27FC236}">
                <a16:creationId xmlns:a16="http://schemas.microsoft.com/office/drawing/2014/main" id="{8EE0BCAA-C52D-0B6C-4906-B9BA042D40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550" y="5859457"/>
            <a:ext cx="354410" cy="419696"/>
          </a:xfrm>
          <a:prstGeom prst="rect">
            <a:avLst/>
          </a:prstGeom>
        </p:spPr>
      </p:pic>
      <p:sp>
        <p:nvSpPr>
          <p:cNvPr id="6" name="Text Placeholder 10">
            <a:extLst>
              <a:ext uri="{FF2B5EF4-FFF2-40B4-BE49-F238E27FC236}">
                <a16:creationId xmlns:a16="http://schemas.microsoft.com/office/drawing/2014/main" id="{F2C8069B-6C1B-899C-FDDC-737B16B4DDA6}"/>
              </a:ext>
            </a:extLst>
          </p:cNvPr>
          <p:cNvSpPr txBox="1">
            <a:spLocks/>
          </p:cNvSpPr>
          <p:nvPr/>
        </p:nvSpPr>
        <p:spPr>
          <a:xfrm>
            <a:off x="770786" y="706653"/>
            <a:ext cx="4790094" cy="1323439"/>
          </a:xfrm>
          <a:prstGeom prst="rect">
            <a:avLst/>
          </a:prstGeom>
        </p:spPr>
        <p:txBody>
          <a:bodyPr wrap="none" lIns="91440" tIns="45720" rIns="91440" bIns="45720" anchor="t">
            <a:spAutoFit/>
          </a:bodyPr>
          <a:lstStyle>
            <a:lvl1pPr marL="0" indent="0" algn="l" defTabSz="1828709" rtl="0" eaLnBrk="1" latinLnBrk="0" hangingPunct="1">
              <a:lnSpc>
                <a:spcPts val="9500"/>
              </a:lnSpc>
              <a:spcBef>
                <a:spcPts val="0"/>
              </a:spcBef>
              <a:buFont typeface="Arial" panose="020B0604020202020204" pitchFamily="34" charset="0"/>
              <a:buNone/>
              <a:defRPr sz="9200" b="0" i="0" kern="1200">
                <a:solidFill>
                  <a:srgbClr val="00C9EB"/>
                </a:solidFill>
                <a:latin typeface="Verdana" panose="020B0604030504040204" pitchFamily="34" charset="0"/>
                <a:ea typeface="Verdana" panose="020B0604030504040204" pitchFamily="34" charset="0"/>
                <a:cs typeface="Verdana" panose="020B060403050404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914355">
              <a:lnSpc>
                <a:spcPts val="4750"/>
              </a:lnSpc>
            </a:pPr>
            <a:r>
              <a:rPr lang="pt-BR" sz="4600">
                <a:solidFill>
                  <a:srgbClr val="FFFFFF"/>
                </a:solidFill>
                <a:latin typeface="Verdana"/>
                <a:ea typeface="Verdana"/>
              </a:rPr>
              <a:t>Formatação do </a:t>
            </a:r>
            <a:br>
              <a:rPr lang="pt-BR" sz="4600"/>
            </a:br>
            <a:r>
              <a:rPr lang="pt-BR" sz="4600" b="1">
                <a:solidFill>
                  <a:srgbClr val="FFFFFF"/>
                </a:solidFill>
                <a:latin typeface="Verdana"/>
                <a:ea typeface="Verdana"/>
              </a:rPr>
              <a:t>Orçamento </a:t>
            </a:r>
            <a:endParaRPr lang="pt-BR"/>
          </a:p>
        </p:txBody>
      </p:sp>
      <p:sp>
        <p:nvSpPr>
          <p:cNvPr id="7" name="Text Placeholder 11">
            <a:extLst>
              <a:ext uri="{FF2B5EF4-FFF2-40B4-BE49-F238E27FC236}">
                <a16:creationId xmlns:a16="http://schemas.microsoft.com/office/drawing/2014/main" id="{1DD0677E-B015-FF28-F306-759D726EC6ED}"/>
              </a:ext>
            </a:extLst>
          </p:cNvPr>
          <p:cNvSpPr txBox="1">
            <a:spLocks/>
          </p:cNvSpPr>
          <p:nvPr/>
        </p:nvSpPr>
        <p:spPr>
          <a:xfrm>
            <a:off x="770785" y="2080468"/>
            <a:ext cx="3178627" cy="1061829"/>
          </a:xfrm>
          <a:prstGeom prst="rect">
            <a:avLst/>
          </a:prstGeom>
        </p:spPr>
        <p:txBody>
          <a:bodyPr wrap="none" lIns="91440" tIns="45720" rIns="91440" bIns="45720" anchor="t">
            <a:spAutoFit/>
          </a:bodyPr>
          <a:lstStyle>
            <a:lvl1pPr marL="0" indent="0" algn="l" defTabSz="1828709" rtl="0" eaLnBrk="1" latinLnBrk="0" hangingPunct="1">
              <a:lnSpc>
                <a:spcPct val="100000"/>
              </a:lnSpc>
              <a:spcBef>
                <a:spcPts val="0"/>
              </a:spcBef>
              <a:buFont typeface="Arial" panose="020B0604020202020204" pitchFamily="34" charset="0"/>
              <a:buNone/>
              <a:defRPr sz="42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914355"/>
            <a:r>
              <a:rPr lang="pt-BR" sz="2100">
                <a:solidFill>
                  <a:srgbClr val="FFFFFF"/>
                </a:solidFill>
                <a:latin typeface="Verdana"/>
                <a:ea typeface="Verdana"/>
              </a:rPr>
              <a:t>(Layout customizável)</a:t>
            </a:r>
          </a:p>
          <a:p>
            <a:pPr defTabSz="914355"/>
            <a:endParaRPr lang="pt-BR" sz="2100">
              <a:solidFill>
                <a:srgbClr val="FFFFFF"/>
              </a:solidFill>
              <a:latin typeface="Verdana"/>
              <a:ea typeface="Verdana"/>
            </a:endParaRPr>
          </a:p>
          <a:p>
            <a:pPr defTabSz="914355"/>
            <a:r>
              <a:rPr lang="pt-BR" sz="2100">
                <a:solidFill>
                  <a:srgbClr val="FFFFFF"/>
                </a:solidFill>
                <a:latin typeface="Verdana"/>
                <a:ea typeface="Verdana"/>
              </a:rPr>
              <a:t>Alberto de Araujo</a:t>
            </a:r>
            <a:endParaRPr lang="pt-BR"/>
          </a:p>
        </p:txBody>
      </p:sp>
      <p:pic>
        <p:nvPicPr>
          <p:cNvPr id="8" name="Graphic 26">
            <a:extLst>
              <a:ext uri="{FF2B5EF4-FFF2-40B4-BE49-F238E27FC236}">
                <a16:creationId xmlns:a16="http://schemas.microsoft.com/office/drawing/2014/main" id="{1D47F961-92DF-7B87-77B8-E9E7054ABB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7789509" y="2455906"/>
            <a:ext cx="6858000" cy="1946189"/>
          </a:xfrm>
          <a:prstGeom prst="rect">
            <a:avLst/>
          </a:prstGeom>
        </p:spPr>
      </p:pic>
    </p:spTree>
    <p:extLst>
      <p:ext uri="{BB962C8B-B14F-4D97-AF65-F5344CB8AC3E}">
        <p14:creationId xmlns:p14="http://schemas.microsoft.com/office/powerpoint/2010/main" val="20930423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1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750" fill="hold"/>
                                        <p:tgtEl>
                                          <p:spTgt spid="18"/>
                                        </p:tgtEl>
                                        <p:attrNameLst>
                                          <p:attrName>ppt_x</p:attrName>
                                        </p:attrNameLst>
                                      </p:cBhvr>
                                      <p:tavLst>
                                        <p:tav tm="0">
                                          <p:val>
                                            <p:strVal val="#ppt_x"/>
                                          </p:val>
                                        </p:tav>
                                        <p:tav tm="100000">
                                          <p:val>
                                            <p:strVal val="#ppt_x"/>
                                          </p:val>
                                        </p:tav>
                                      </p:tavLst>
                                    </p:anim>
                                    <p:anim calcmode="lin" valueType="num">
                                      <p:cBhvr additive="base">
                                        <p:cTn id="12" dur="75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accel="50000" decel="5000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750" fill="hold"/>
                                        <p:tgtEl>
                                          <p:spTgt spid="6">
                                            <p:txEl>
                                              <p:pRg st="0" end="0"/>
                                            </p:txEl>
                                          </p:spTgt>
                                        </p:tgtEl>
                                        <p:attrNameLst>
                                          <p:attrName>ppt_y</p:attrName>
                                        </p:attrNameLst>
                                      </p:cBhvr>
                                      <p:tavLst>
                                        <p:tav tm="0">
                                          <p:val>
                                            <p:strVal val="1+#ppt_h/2"/>
                                          </p:val>
                                        </p:tav>
                                        <p:tav tm="100000">
                                          <p:val>
                                            <p:strVal val="#ppt_y"/>
                                          </p:val>
                                        </p:tav>
                                      </p:tavLst>
                                    </p:anim>
                                  </p:childTnLst>
                                </p:cTn>
                              </p:par>
                              <p:par>
                                <p:cTn id="17" presetID="10" presetClass="entr" presetSubtype="0" fill="hold" grpId="1"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75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1"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750"/>
                                        <p:tgtEl>
                                          <p:spTgt spid="7">
                                            <p:txEl>
                                              <p:pRg st="2" end="2"/>
                                            </p:txEl>
                                          </p:spTgt>
                                        </p:tgtEl>
                                      </p:cBhvr>
                                    </p:animEffect>
                                  </p:childTnLst>
                                </p:cTn>
                              </p:par>
                              <p:par>
                                <p:cTn id="25" presetID="2" presetClass="entr" presetSubtype="4" accel="50000" decel="5000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accel="50000" decel="50000" fill="hold" grpId="0"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additive="base">
                                        <p:cTn id="33" dur="75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4" dur="750" fill="hold"/>
                                        <p:tgtEl>
                                          <p:spTgt spid="7">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1" accel="50000" decel="5000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750" fill="hold"/>
                                        <p:tgtEl>
                                          <p:spTgt spid="8"/>
                                        </p:tgtEl>
                                        <p:attrNameLst>
                                          <p:attrName>ppt_x</p:attrName>
                                        </p:attrNameLst>
                                      </p:cBhvr>
                                      <p:tavLst>
                                        <p:tav tm="0">
                                          <p:val>
                                            <p:strVal val="#ppt_x"/>
                                          </p:val>
                                        </p:tav>
                                        <p:tav tm="100000">
                                          <p:val>
                                            <p:strVal val="#ppt_x"/>
                                          </p:val>
                                        </p:tav>
                                      </p:tavLst>
                                    </p:anim>
                                    <p:anim calcmode="lin" valueType="num">
                                      <p:cBhvr additive="base">
                                        <p:cTn id="38" dur="75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6" grpId="0" build="p"/>
      <p:bldP spid="7" grpId="0" build="p"/>
      <p:bldP spid="7" grpI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7F1BF-0317-9519-5BBF-8B4BC0CC6FD0}"/>
            </a:ext>
          </a:extLst>
        </p:cNvPr>
        <p:cNvGrpSpPr/>
        <p:nvPr/>
      </p:nvGrpSpPr>
      <p:grpSpPr>
        <a:xfrm>
          <a:off x="0" y="0"/>
          <a:ext cx="0" cy="0"/>
          <a:chOff x="0" y="0"/>
          <a:chExt cx="0" cy="0"/>
        </a:xfrm>
      </p:grpSpPr>
      <p:pic>
        <p:nvPicPr>
          <p:cNvPr id="9" name="Picture 8" descr="A group of people having a discussion&#10;&#10;Description automatically generated">
            <a:extLst>
              <a:ext uri="{FF2B5EF4-FFF2-40B4-BE49-F238E27FC236}">
                <a16:creationId xmlns:a16="http://schemas.microsoft.com/office/drawing/2014/main" id="{F6287AA4-2312-25D3-1DD0-8A8CD14D8718}"/>
              </a:ext>
            </a:extLst>
          </p:cNvPr>
          <p:cNvPicPr>
            <a:picLocks noChangeAspect="1"/>
          </p:cNvPicPr>
          <p:nvPr/>
        </p:nvPicPr>
        <p:blipFill>
          <a:blip r:embed="rId2"/>
          <a:srcRect l="7410" t="21968" r="14559" b="315"/>
          <a:stretch/>
        </p:blipFill>
        <p:spPr>
          <a:xfrm>
            <a:off x="397" y="0"/>
            <a:ext cx="12191207" cy="6858000"/>
          </a:xfrm>
          <a:prstGeom prst="rect">
            <a:avLst/>
          </a:prstGeom>
        </p:spPr>
      </p:pic>
      <p:sp>
        <p:nvSpPr>
          <p:cNvPr id="10" name="Title 9">
            <a:extLst>
              <a:ext uri="{FF2B5EF4-FFF2-40B4-BE49-F238E27FC236}">
                <a16:creationId xmlns:a16="http://schemas.microsoft.com/office/drawing/2014/main" id="{63D14F18-43FF-EE79-5676-3D6B133D3FF4}"/>
              </a:ext>
            </a:extLst>
          </p:cNvPr>
          <p:cNvSpPr>
            <a:spLocks noGrp="1"/>
          </p:cNvSpPr>
          <p:nvPr>
            <p:ph type="title"/>
          </p:nvPr>
        </p:nvSpPr>
        <p:spPr>
          <a:xfrm>
            <a:off x="2758740" y="2518552"/>
            <a:ext cx="2279085" cy="549381"/>
          </a:xfrm>
        </p:spPr>
        <p:txBody>
          <a:bodyPr wrap="none" lIns="91440" tIns="45720" rIns="91440" bIns="45720" anchor="t">
            <a:spAutoFit/>
          </a:bodyPr>
          <a:lstStyle/>
          <a:p>
            <a:r>
              <a:rPr lang="x-none">
                <a:latin typeface="Verdana"/>
                <a:ea typeface="Verdana"/>
              </a:rPr>
              <a:t>Recados |</a:t>
            </a:r>
            <a:endParaRPr lang="pt-BR"/>
          </a:p>
        </p:txBody>
      </p:sp>
      <p:sp>
        <p:nvSpPr>
          <p:cNvPr id="11" name="Text Placeholder 10">
            <a:extLst>
              <a:ext uri="{FF2B5EF4-FFF2-40B4-BE49-F238E27FC236}">
                <a16:creationId xmlns:a16="http://schemas.microsoft.com/office/drawing/2014/main" id="{15CF8E0B-C105-72C3-923A-411DD52DEAF1}"/>
              </a:ext>
            </a:extLst>
          </p:cNvPr>
          <p:cNvSpPr>
            <a:spLocks noGrp="1"/>
          </p:cNvSpPr>
          <p:nvPr>
            <p:ph type="body" sz="quarter" idx="10"/>
          </p:nvPr>
        </p:nvSpPr>
        <p:spPr>
          <a:xfrm>
            <a:off x="3024247" y="3049166"/>
            <a:ext cx="7759999" cy="715581"/>
          </a:xfrm>
        </p:spPr>
        <p:txBody>
          <a:bodyPr wrap="square" lIns="91440" tIns="45720" rIns="91440" bIns="45720" anchor="t">
            <a:spAutoFit/>
          </a:bodyPr>
          <a:lstStyle/>
          <a:p>
            <a:r>
              <a:rPr lang="en-US" err="1">
                <a:latin typeface="Verdana"/>
                <a:ea typeface="Verdana"/>
              </a:rPr>
              <a:t>Evoluções</a:t>
            </a:r>
            <a:r>
              <a:rPr lang="en-US">
                <a:latin typeface="Verdana"/>
                <a:ea typeface="Verdana"/>
              </a:rPr>
              <a:t> </a:t>
            </a:r>
            <a:r>
              <a:rPr lang="en-US" err="1">
                <a:latin typeface="Verdana"/>
                <a:ea typeface="Verdana"/>
              </a:rPr>
              <a:t>Fiscais</a:t>
            </a:r>
            <a:endParaRPr lang="en-US"/>
          </a:p>
        </p:txBody>
      </p:sp>
      <p:sp>
        <p:nvSpPr>
          <p:cNvPr id="3" name="Text Placeholder 2">
            <a:extLst>
              <a:ext uri="{FF2B5EF4-FFF2-40B4-BE49-F238E27FC236}">
                <a16:creationId xmlns:a16="http://schemas.microsoft.com/office/drawing/2014/main" id="{1AA718D9-5F9D-C869-E3FD-E1BA735A944D}"/>
              </a:ext>
            </a:extLst>
          </p:cNvPr>
          <p:cNvSpPr>
            <a:spLocks noGrp="1"/>
          </p:cNvSpPr>
          <p:nvPr>
            <p:ph type="body" sz="quarter" idx="12"/>
          </p:nvPr>
        </p:nvSpPr>
        <p:spPr>
          <a:xfrm>
            <a:off x="3011332" y="3861752"/>
            <a:ext cx="5138204" cy="293094"/>
          </a:xfrm>
        </p:spPr>
        <p:txBody>
          <a:bodyPr wrap="square" lIns="91440" tIns="45720" rIns="91440" bIns="45720" anchor="t">
            <a:spAutoFit/>
          </a:bodyPr>
          <a:lstStyle/>
          <a:p>
            <a:r>
              <a:rPr lang="x-none">
                <a:latin typeface="Verdana"/>
                <a:ea typeface="Verdana"/>
              </a:rPr>
              <a:t>Apresentador: Pedro Andrades</a:t>
            </a:r>
            <a:endParaRPr lang="x-none"/>
          </a:p>
        </p:txBody>
      </p:sp>
      <p:sp>
        <p:nvSpPr>
          <p:cNvPr id="5" name="Text Placeholder 4">
            <a:extLst>
              <a:ext uri="{FF2B5EF4-FFF2-40B4-BE49-F238E27FC236}">
                <a16:creationId xmlns:a16="http://schemas.microsoft.com/office/drawing/2014/main" id="{CD13A843-5509-0F22-288C-BE24E0DA2CA3}"/>
              </a:ext>
            </a:extLst>
          </p:cNvPr>
          <p:cNvSpPr>
            <a:spLocks noGrp="1"/>
          </p:cNvSpPr>
          <p:nvPr>
            <p:ph type="body" sz="quarter" idx="11"/>
          </p:nvPr>
        </p:nvSpPr>
        <p:spPr>
          <a:xfrm>
            <a:off x="889450" y="2723173"/>
            <a:ext cx="1233030" cy="905427"/>
          </a:xfrm>
        </p:spPr>
        <p:txBody>
          <a:bodyPr wrap="none" lIns="91440" tIns="108000" rIns="91440" bIns="0" anchor="t">
            <a:spAutoFit/>
          </a:bodyPr>
          <a:lstStyle/>
          <a:p>
            <a:r>
              <a:rPr lang="pt-BR">
                <a:latin typeface="Verdana"/>
                <a:ea typeface="Verdana"/>
              </a:rPr>
              <a:t>03</a:t>
            </a:r>
          </a:p>
        </p:txBody>
      </p:sp>
      <p:pic>
        <p:nvPicPr>
          <p:cNvPr id="2" name="Graphic 1">
            <a:extLst>
              <a:ext uri="{FF2B5EF4-FFF2-40B4-BE49-F238E27FC236}">
                <a16:creationId xmlns:a16="http://schemas.microsoft.com/office/drawing/2014/main" id="{D91FFC4D-E3FE-40FB-E8A0-F14494864F82}"/>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r="75358"/>
          <a:stretch/>
        </p:blipFill>
        <p:spPr>
          <a:xfrm>
            <a:off x="11717955" y="353609"/>
            <a:ext cx="250626" cy="288622"/>
          </a:xfrm>
          <a:prstGeom prst="rect">
            <a:avLst/>
          </a:prstGeom>
        </p:spPr>
      </p:pic>
      <p:sp>
        <p:nvSpPr>
          <p:cNvPr id="4" name="Slide Number Placeholder 3">
            <a:extLst>
              <a:ext uri="{FF2B5EF4-FFF2-40B4-BE49-F238E27FC236}">
                <a16:creationId xmlns:a16="http://schemas.microsoft.com/office/drawing/2014/main" id="{5E688700-FD20-243D-3DC8-F8EA86258621}"/>
              </a:ext>
            </a:extLst>
          </p:cNvPr>
          <p:cNvSpPr>
            <a:spLocks noGrp="1" noRot="1" noMove="1" noResize="1" noEditPoints="1" noAdjustHandles="1" noChangeArrowheads="1" noChangeShapeType="1"/>
          </p:cNvSpPr>
          <p:nvPr>
            <p:ph type="sldNum" sz="quarter" idx="4"/>
          </p:nvPr>
        </p:nvSpPr>
        <p:spPr>
          <a:xfrm>
            <a:off x="11412119" y="455562"/>
            <a:ext cx="147476" cy="123111"/>
          </a:xfrm>
        </p:spPr>
        <p:txBody>
          <a:bodyPr/>
          <a:lstStyle/>
          <a:p>
            <a:fld id="{FB34DE4E-D4F4-BC43-BACF-9EB3E36D6152}" type="slidenum">
              <a:rPr lang="x-none"/>
              <a:pPr/>
              <a:t>6</a:t>
            </a:fld>
            <a:endParaRPr lang="x-none"/>
          </a:p>
        </p:txBody>
      </p:sp>
      <p:pic>
        <p:nvPicPr>
          <p:cNvPr id="6" name="Gráfico 5">
            <a:extLst>
              <a:ext uri="{FF2B5EF4-FFF2-40B4-BE49-F238E27FC236}">
                <a16:creationId xmlns:a16="http://schemas.microsoft.com/office/drawing/2014/main" id="{7722DF63-2B0B-FD23-D70D-050585992A30}"/>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l="4037" t="25932" r="4037" b="25932"/>
          <a:stretch>
            <a:fillRect/>
          </a:stretch>
        </p:blipFill>
        <p:spPr>
          <a:xfrm>
            <a:off x="10206288" y="6344827"/>
            <a:ext cx="1844793" cy="346055"/>
          </a:xfrm>
          <a:prstGeom prst="rect">
            <a:avLst/>
          </a:prstGeom>
        </p:spPr>
      </p:pic>
      <mc:AlternateContent xmlns:mc="http://schemas.openxmlformats.org/markup-compatibility/2006">
        <mc:Choice xmlns:am3d="http://schemas.microsoft.com/office/drawing/2017/model3d" Requires="am3d">
          <p:graphicFrame>
            <p:nvGraphicFramePr>
              <p:cNvPr id="7" name="3D Model 6">
                <a:extLst>
                  <a:ext uri="{FF2B5EF4-FFF2-40B4-BE49-F238E27FC236}">
                    <a16:creationId xmlns:a16="http://schemas.microsoft.com/office/drawing/2014/main" id="{E8BB07BC-0617-D4A5-9B91-2DF67A43245A}"/>
                  </a:ext>
                </a:extLst>
              </p:cNvPr>
              <p:cNvGraphicFramePr>
                <a:graphicFrameLocks noChangeAspect="1"/>
              </p:cNvGraphicFramePr>
              <p:nvPr/>
            </p:nvGraphicFramePr>
            <p:xfrm>
              <a:off x="557012" y="2048648"/>
              <a:ext cx="2122070" cy="2252123"/>
            </p:xfrm>
            <a:graphic>
              <a:graphicData uri="http://schemas.microsoft.com/office/drawing/2017/model3d">
                <am3d:model3d r:embed="rId5">
                  <am3d:spPr>
                    <a:xfrm>
                      <a:off x="0" y="0"/>
                      <a:ext cx="2122070" cy="2252123"/>
                    </a:xfrm>
                    <a:prstGeom prst="rect">
                      <a:avLst/>
                    </a:prstGeom>
                  </am3d:spPr>
                  <am3d:camera>
                    <am3d:pos x="0" y="0" z="69295389"/>
                    <am3d:up dx="0" dy="36000000" dz="0"/>
                    <am3d:lookAt x="0" y="0" z="0"/>
                    <am3d:perspective fov="2700000"/>
                  </am3d:camera>
                  <am3d:trans>
                    <am3d:meterPerModelUnit n="35554016" d="1000000"/>
                    <am3d:preTrans dx="0" dy="0" dz="0"/>
                    <am3d:scale>
                      <am3d:sx n="1000000" d="1000000"/>
                      <am3d:sy n="1000000" d="1000000"/>
                      <am3d:sz n="1000000" d="1000000"/>
                    </am3d:scale>
                    <am3d:rot/>
                    <am3d:postTrans dx="0" dy="0" dz="0"/>
                  </am3d:trans>
                  <am3d:raster rName="Office3DRenderer" rVer="16.0.8326">
                    <am3d:blip r:embed="rId6"/>
                  </am3d:raster>
                  <am3d:objViewport viewportSz="309538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a:extLst>
                  <a:ext uri="{FF2B5EF4-FFF2-40B4-BE49-F238E27FC236}">
                    <a16:creationId xmlns:a16="http://schemas.microsoft.com/office/drawing/2014/main" id="{E8BB07BC-0617-D4A5-9B91-2DF67A43245A}"/>
                  </a:ext>
                </a:extLst>
              </p:cNvPr>
              <p:cNvPicPr>
                <a:picLocks noGrp="1" noRot="1" noChangeAspect="1" noMove="1" noResize="1" noEditPoints="1" noAdjustHandles="1" noChangeArrowheads="1" noChangeShapeType="1" noCrop="1"/>
              </p:cNvPicPr>
              <p:nvPr/>
            </p:nvPicPr>
            <p:blipFill>
              <a:blip r:embed="rId6"/>
              <a:stretch>
                <a:fillRect/>
              </a:stretch>
            </p:blipFill>
            <p:spPr>
              <a:xfrm>
                <a:off x="557012" y="2048648"/>
                <a:ext cx="2122070" cy="2252123"/>
              </a:xfrm>
              <a:prstGeom prst="rect">
                <a:avLst/>
              </a:prstGeom>
            </p:spPr>
          </p:pic>
        </mc:Fallback>
      </mc:AlternateContent>
    </p:spTree>
    <p:extLst>
      <p:ext uri="{BB962C8B-B14F-4D97-AF65-F5344CB8AC3E}">
        <p14:creationId xmlns:p14="http://schemas.microsoft.com/office/powerpoint/2010/main" val="30388204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additive="sum">
                                        <p:cTn id="8" dur="1000" fill="hold"/>
                                        <p:tgtEl>
                                          <p:spTgt spid="7"/>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7"/>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7"/>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7"/>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B8DDE-69B3-A4DC-4B3B-7451EF71B2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295F99-2329-9471-5E7E-7E5E3A7D337D}"/>
              </a:ext>
            </a:extLst>
          </p:cNvPr>
          <p:cNvSpPr>
            <a:spLocks noGrp="1"/>
          </p:cNvSpPr>
          <p:nvPr>
            <p:ph type="body" sz="quarter" idx="66"/>
          </p:nvPr>
        </p:nvSpPr>
        <p:spPr>
          <a:xfrm>
            <a:off x="348733" y="261741"/>
            <a:ext cx="8493794" cy="479939"/>
          </a:xfrm>
        </p:spPr>
        <p:txBody>
          <a:bodyPr wrap="square">
            <a:normAutofit fontScale="92500"/>
          </a:bodyPr>
          <a:lstStyle/>
          <a:p>
            <a:r>
              <a:rPr lang="pt-BR"/>
              <a:t>Atualização do </a:t>
            </a:r>
            <a:r>
              <a:rPr lang="pt-BR" err="1"/>
              <a:t>Schema</a:t>
            </a:r>
            <a:r>
              <a:rPr lang="pt-BR"/>
              <a:t> – Alfanumérico</a:t>
            </a:r>
          </a:p>
        </p:txBody>
      </p:sp>
      <p:pic>
        <p:nvPicPr>
          <p:cNvPr id="2" name="Graphic 1">
            <a:extLst>
              <a:ext uri="{FF2B5EF4-FFF2-40B4-BE49-F238E27FC236}">
                <a16:creationId xmlns:a16="http://schemas.microsoft.com/office/drawing/2014/main" id="{E39246F5-E01A-7A13-23A7-957E84C0E84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rcRect r="75358"/>
          <a:stretch/>
        </p:blipFill>
        <p:spPr>
          <a:xfrm>
            <a:off x="11717955" y="353609"/>
            <a:ext cx="250626" cy="288622"/>
          </a:xfrm>
          <a:prstGeom prst="rect">
            <a:avLst/>
          </a:prstGeom>
        </p:spPr>
      </p:pic>
      <p:sp>
        <p:nvSpPr>
          <p:cNvPr id="3" name="Slide Number Placeholder 2">
            <a:extLst>
              <a:ext uri="{FF2B5EF4-FFF2-40B4-BE49-F238E27FC236}">
                <a16:creationId xmlns:a16="http://schemas.microsoft.com/office/drawing/2014/main" id="{ECBF6004-66D7-31BB-001F-2172B6FEFDF4}"/>
              </a:ext>
            </a:extLst>
          </p:cNvPr>
          <p:cNvSpPr>
            <a:spLocks noGrp="1" noRot="1" noMove="1" noResize="1" noEditPoints="1" noAdjustHandles="1" noChangeArrowheads="1" noChangeShapeType="1"/>
          </p:cNvSpPr>
          <p:nvPr>
            <p:ph type="sldNum" sz="quarter" idx="4"/>
          </p:nvPr>
        </p:nvSpPr>
        <p:spPr>
          <a:xfrm>
            <a:off x="11412119" y="455562"/>
            <a:ext cx="147476" cy="123111"/>
          </a:xfrm>
        </p:spPr>
        <p:txBody>
          <a:bodyPr/>
          <a:lstStyle/>
          <a:p>
            <a:fld id="{FB34DE4E-D4F4-BC43-BACF-9EB3E36D6152}" type="slidenum">
              <a:rPr lang="x-none"/>
              <a:pPr/>
              <a:t>7</a:t>
            </a:fld>
            <a:endParaRPr lang="x-none"/>
          </a:p>
        </p:txBody>
      </p:sp>
      <p:pic>
        <p:nvPicPr>
          <p:cNvPr id="8" name="Gráfico 7">
            <a:extLst>
              <a:ext uri="{FF2B5EF4-FFF2-40B4-BE49-F238E27FC236}">
                <a16:creationId xmlns:a16="http://schemas.microsoft.com/office/drawing/2014/main" id="{1BBC6F4F-39EE-3C27-3A4B-213F0AC70EC1}"/>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l="4037" t="25932" r="4037" b="25932"/>
          <a:stretch>
            <a:fillRect/>
          </a:stretch>
        </p:blipFill>
        <p:spPr>
          <a:xfrm>
            <a:off x="10206288" y="6344827"/>
            <a:ext cx="1844793" cy="346055"/>
          </a:xfrm>
          <a:prstGeom prst="rect">
            <a:avLst/>
          </a:prstGeom>
        </p:spPr>
      </p:pic>
      <p:pic>
        <p:nvPicPr>
          <p:cNvPr id="7" name="Espaço Reservado para Imagem 6" descr="Interface gráfica do usuário, Aplicativo&#10;&#10;O conteúdo gerado por IA pode estar incorreto.">
            <a:extLst>
              <a:ext uri="{FF2B5EF4-FFF2-40B4-BE49-F238E27FC236}">
                <a16:creationId xmlns:a16="http://schemas.microsoft.com/office/drawing/2014/main" id="{C69E82FC-3B0E-8833-6519-1E7C1B0FB867}"/>
              </a:ext>
            </a:extLst>
          </p:cNvPr>
          <p:cNvPicPr>
            <a:picLocks noGrp="1" noChangeAspect="1"/>
          </p:cNvPicPr>
          <p:nvPr>
            <p:ph type="pic" sz="quarter" idx="71"/>
          </p:nvPr>
        </p:nvPicPr>
        <p:blipFill>
          <a:blip r:embed="rId4"/>
          <a:srcRect l="-64" t="551" r="98" b="-542"/>
          <a:stretch>
            <a:fillRect/>
          </a:stretch>
        </p:blipFill>
        <p:spPr>
          <a:xfrm>
            <a:off x="4591050" y="1143000"/>
            <a:ext cx="7119938" cy="4252913"/>
          </a:xfrm>
          <a:prstGeom prst="rect">
            <a:avLst/>
          </a:prstGeom>
          <a:ln>
            <a:solidFill>
              <a:schemeClr val="tx1"/>
            </a:solidFill>
          </a:ln>
        </p:spPr>
      </p:pic>
      <p:sp>
        <p:nvSpPr>
          <p:cNvPr id="10" name="CaixaDeTexto 9">
            <a:extLst>
              <a:ext uri="{FF2B5EF4-FFF2-40B4-BE49-F238E27FC236}">
                <a16:creationId xmlns:a16="http://schemas.microsoft.com/office/drawing/2014/main" id="{61C33A61-D38E-344C-58FD-3690AAECFA77}"/>
              </a:ext>
            </a:extLst>
          </p:cNvPr>
          <p:cNvSpPr txBox="1"/>
          <p:nvPr/>
        </p:nvSpPr>
        <p:spPr>
          <a:xfrm>
            <a:off x="241503" y="1713420"/>
            <a:ext cx="4549954" cy="923330"/>
          </a:xfrm>
          <a:prstGeom prst="rect">
            <a:avLst/>
          </a:prstGeom>
          <a:noFill/>
        </p:spPr>
        <p:txBody>
          <a:bodyPr wrap="square">
            <a:spAutoFit/>
          </a:bodyPr>
          <a:lstStyle/>
          <a:p>
            <a:pPr marL="285750" indent="-285750">
              <a:buFont typeface="Arial" panose="020B0604020202020204" pitchFamily="34" charset="0"/>
              <a:buChar char="•"/>
            </a:pPr>
            <a:r>
              <a:rPr lang="en-US" sz="1800" b="1" spc="-15" err="1">
                <a:solidFill>
                  <a:schemeClr val="bg1"/>
                </a:solidFill>
                <a:latin typeface="Verdana"/>
                <a:ea typeface="Verdana"/>
                <a:cs typeface="Verdana" panose="020B0604030504040204" pitchFamily="34" charset="0"/>
              </a:rPr>
              <a:t>Documentação</a:t>
            </a:r>
            <a:r>
              <a:rPr lang="en-US" sz="1800" b="1" spc="-15">
                <a:solidFill>
                  <a:schemeClr val="bg1"/>
                </a:solidFill>
                <a:latin typeface="Verdana"/>
                <a:ea typeface="Verdana"/>
                <a:cs typeface="Verdana" panose="020B0604030504040204" pitchFamily="34" charset="0"/>
              </a:rPr>
              <a:t>:  </a:t>
            </a:r>
            <a:r>
              <a:rPr lang="en-US" sz="1800" spc="-15" err="1">
                <a:solidFill>
                  <a:schemeClr val="bg2"/>
                </a:solidFill>
                <a:ea typeface="+mn-lt"/>
                <a:cs typeface="+mn-lt"/>
                <a:hlinkClick r:id="rId5">
                  <a:extLst>
                    <a:ext uri="{A12FA001-AC4F-418D-AE19-62706E023703}">
                      <ahyp:hlinkClr xmlns:ahyp="http://schemas.microsoft.com/office/drawing/2018/hyperlinkcolor" val="tx"/>
                    </a:ext>
                  </a:extLst>
                </a:hlinkClick>
              </a:rPr>
              <a:t>Atualização</a:t>
            </a:r>
            <a:r>
              <a:rPr lang="en-US" sz="1800" spc="-15">
                <a:solidFill>
                  <a:schemeClr val="bg2"/>
                </a:solidFill>
                <a:ea typeface="+mn-lt"/>
                <a:cs typeface="+mn-lt"/>
                <a:hlinkClick r:id="rId5">
                  <a:extLst>
                    <a:ext uri="{A12FA001-AC4F-418D-AE19-62706E023703}">
                      <ahyp:hlinkClr xmlns:ahyp="http://schemas.microsoft.com/office/drawing/2018/hyperlinkcolor" val="tx"/>
                    </a:ext>
                  </a:extLst>
                </a:hlinkClick>
              </a:rPr>
              <a:t> pasta Schema - Automotivo - Linx Share</a:t>
            </a:r>
            <a:endParaRPr lang="en-US" sz="1800" b="1" spc="-15">
              <a:solidFill>
                <a:schemeClr val="bg2"/>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3847340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5C9A-F839-06DD-91FD-479DE3A241F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E502792-B44B-AC34-DA39-2B5ED4B484FE}"/>
              </a:ext>
            </a:extLst>
          </p:cNvPr>
          <p:cNvPicPr>
            <a:picLocks noChangeAspect="1"/>
          </p:cNvPicPr>
          <p:nvPr/>
        </p:nvPicPr>
        <p:blipFill>
          <a:blip r:embed="rId2"/>
          <a:srcRect/>
          <a:stretch/>
        </p:blipFill>
        <p:spPr>
          <a:xfrm>
            <a:off x="2009" y="0"/>
            <a:ext cx="12192000" cy="6858000"/>
          </a:xfrm>
          <a:prstGeom prst="rect">
            <a:avLst/>
          </a:prstGeom>
        </p:spPr>
      </p:pic>
      <p:pic>
        <p:nvPicPr>
          <p:cNvPr id="2" name="Picture 1">
            <a:extLst>
              <a:ext uri="{FF2B5EF4-FFF2-40B4-BE49-F238E27FC236}">
                <a16:creationId xmlns:a16="http://schemas.microsoft.com/office/drawing/2014/main" id="{9FC29AB8-9FD4-66D9-8571-03F2CEF24C6C}"/>
              </a:ext>
            </a:extLst>
          </p:cNvPr>
          <p:cNvPicPr>
            <a:picLocks noChangeAspect="1"/>
          </p:cNvPicPr>
          <p:nvPr/>
        </p:nvPicPr>
        <p:blipFill>
          <a:blip r:embed="rId3"/>
          <a:stretch>
            <a:fillRect/>
          </a:stretch>
        </p:blipFill>
        <p:spPr>
          <a:xfrm rot="738655">
            <a:off x="4660147" y="-2765930"/>
            <a:ext cx="12389636" cy="12389636"/>
          </a:xfrm>
          <a:prstGeom prst="rect">
            <a:avLst/>
          </a:prstGeom>
        </p:spPr>
      </p:pic>
      <p:pic>
        <p:nvPicPr>
          <p:cNvPr id="15" name="Picture 14">
            <a:extLst>
              <a:ext uri="{FF2B5EF4-FFF2-40B4-BE49-F238E27FC236}">
                <a16:creationId xmlns:a16="http://schemas.microsoft.com/office/drawing/2014/main" id="{CB64CAB4-DFC7-3D59-ACFE-B78356D9E5E8}"/>
              </a:ext>
            </a:extLst>
          </p:cNvPr>
          <p:cNvPicPr>
            <a:picLocks noChangeAspect="1"/>
          </p:cNvPicPr>
          <p:nvPr/>
        </p:nvPicPr>
        <p:blipFill>
          <a:blip r:embed="rId4"/>
          <a:srcRect l="270" r="1"/>
          <a:stretch>
            <a:fillRect/>
          </a:stretch>
        </p:blipFill>
        <p:spPr>
          <a:xfrm>
            <a:off x="-396" y="0"/>
            <a:ext cx="12192000" cy="6857777"/>
          </a:xfrm>
          <a:prstGeom prst="rect">
            <a:avLst/>
          </a:prstGeom>
        </p:spPr>
      </p:pic>
      <p:sp>
        <p:nvSpPr>
          <p:cNvPr id="5" name="Title 4">
            <a:extLst>
              <a:ext uri="{FF2B5EF4-FFF2-40B4-BE49-F238E27FC236}">
                <a16:creationId xmlns:a16="http://schemas.microsoft.com/office/drawing/2014/main" id="{3D24F8AE-D144-78F8-DA77-02D9B88CD52F}"/>
              </a:ext>
            </a:extLst>
          </p:cNvPr>
          <p:cNvSpPr>
            <a:spLocks noGrp="1"/>
          </p:cNvSpPr>
          <p:nvPr>
            <p:ph type="title"/>
          </p:nvPr>
        </p:nvSpPr>
        <p:spPr>
          <a:xfrm>
            <a:off x="2758740" y="2518552"/>
            <a:ext cx="4143698" cy="549381"/>
          </a:xfrm>
          <a:prstGeom prst="rect">
            <a:avLst/>
          </a:prstGeom>
        </p:spPr>
        <p:txBody>
          <a:bodyPr wrap="none" lIns="91440" tIns="45720" rIns="91440" bIns="45720" anchor="t">
            <a:spAutoFit/>
          </a:bodyPr>
          <a:lstStyle/>
          <a:p>
            <a:r>
              <a:rPr lang="en-US">
                <a:latin typeface="Verdana"/>
                <a:ea typeface="Verdana"/>
              </a:rPr>
              <a:t>Reforma </a:t>
            </a:r>
            <a:r>
              <a:rPr lang="en-US" err="1">
                <a:latin typeface="Verdana"/>
                <a:ea typeface="Verdana"/>
              </a:rPr>
              <a:t>Tributária</a:t>
            </a:r>
            <a:endParaRPr lang="pt-BR" err="1"/>
          </a:p>
        </p:txBody>
      </p:sp>
      <p:sp>
        <p:nvSpPr>
          <p:cNvPr id="6" name="Text Placeholder 5">
            <a:extLst>
              <a:ext uri="{FF2B5EF4-FFF2-40B4-BE49-F238E27FC236}">
                <a16:creationId xmlns:a16="http://schemas.microsoft.com/office/drawing/2014/main" id="{2B13AAE2-677A-7106-6697-6892789C94CE}"/>
              </a:ext>
            </a:extLst>
          </p:cNvPr>
          <p:cNvSpPr>
            <a:spLocks noGrp="1"/>
          </p:cNvSpPr>
          <p:nvPr>
            <p:ph type="body" sz="quarter" idx="10"/>
          </p:nvPr>
        </p:nvSpPr>
        <p:spPr>
          <a:prstGeom prst="rect">
            <a:avLst/>
          </a:prstGeom>
        </p:spPr>
        <p:txBody>
          <a:bodyPr wrap="square" lIns="91440" tIns="45720" rIns="91440" bIns="45720" anchor="t">
            <a:spAutoFit/>
          </a:bodyPr>
          <a:lstStyle/>
          <a:p>
            <a:pPr lvl="0"/>
            <a:r>
              <a:rPr lang="pt-BR">
                <a:latin typeface="Verdana"/>
                <a:ea typeface="Verdana"/>
              </a:rPr>
              <a:t>atualizações</a:t>
            </a:r>
            <a:endParaRPr lang="pt-BR"/>
          </a:p>
        </p:txBody>
      </p:sp>
      <p:sp>
        <p:nvSpPr>
          <p:cNvPr id="7" name="Text Placeholder 6">
            <a:extLst>
              <a:ext uri="{FF2B5EF4-FFF2-40B4-BE49-F238E27FC236}">
                <a16:creationId xmlns:a16="http://schemas.microsoft.com/office/drawing/2014/main" id="{5F762F46-182A-3325-605B-FD4A7FD6831F}"/>
              </a:ext>
            </a:extLst>
          </p:cNvPr>
          <p:cNvSpPr>
            <a:spLocks noGrp="1"/>
          </p:cNvSpPr>
          <p:nvPr>
            <p:ph type="body" sz="quarter" idx="11"/>
          </p:nvPr>
        </p:nvSpPr>
        <p:spPr>
          <a:prstGeom prst="rect">
            <a:avLst/>
          </a:prstGeom>
        </p:spPr>
        <p:txBody>
          <a:bodyPr wrap="none" lIns="91440" tIns="108000" rIns="91440" bIns="0" anchor="t">
            <a:spAutoFit/>
          </a:bodyPr>
          <a:lstStyle/>
          <a:p>
            <a:r>
              <a:rPr lang="x-none">
                <a:latin typeface="Verdana"/>
                <a:ea typeface="Verdana"/>
              </a:rPr>
              <a:t>04</a:t>
            </a:r>
            <a:endParaRPr lang="x-none"/>
          </a:p>
        </p:txBody>
      </p:sp>
      <p:sp>
        <p:nvSpPr>
          <p:cNvPr id="10" name="Text Placeholder 9">
            <a:extLst>
              <a:ext uri="{FF2B5EF4-FFF2-40B4-BE49-F238E27FC236}">
                <a16:creationId xmlns:a16="http://schemas.microsoft.com/office/drawing/2014/main" id="{659607F0-0292-E922-FF83-B78313202159}"/>
              </a:ext>
            </a:extLst>
          </p:cNvPr>
          <p:cNvSpPr>
            <a:spLocks noGrp="1"/>
          </p:cNvSpPr>
          <p:nvPr>
            <p:ph type="body" sz="quarter" idx="12"/>
          </p:nvPr>
        </p:nvSpPr>
        <p:spPr>
          <a:xfrm>
            <a:off x="3011332" y="3861752"/>
            <a:ext cx="5138204" cy="293094"/>
          </a:xfrm>
        </p:spPr>
        <p:txBody>
          <a:bodyPr wrap="square" lIns="91440" tIns="45720" rIns="91440" bIns="45720" anchor="t">
            <a:spAutoFit/>
          </a:bodyPr>
          <a:lstStyle/>
          <a:p>
            <a:r>
              <a:rPr lang="pt-BR">
                <a:latin typeface="Verdana"/>
                <a:ea typeface="Verdana"/>
              </a:rPr>
              <a:t>Apresentador: Pedro Andrades</a:t>
            </a:r>
            <a:endParaRPr lang="pt-BR"/>
          </a:p>
        </p:txBody>
      </p:sp>
      <p:sp>
        <p:nvSpPr>
          <p:cNvPr id="9" name="Slide Number Placeholder 8">
            <a:extLst>
              <a:ext uri="{FF2B5EF4-FFF2-40B4-BE49-F238E27FC236}">
                <a16:creationId xmlns:a16="http://schemas.microsoft.com/office/drawing/2014/main" id="{D814BBB9-550C-6788-8401-848F3DF1F7B9}"/>
              </a:ext>
            </a:extLst>
          </p:cNvPr>
          <p:cNvSpPr>
            <a:spLocks noGrp="1" noRot="1" noMove="1" noResize="1" noEditPoints="1" noAdjustHandles="1" noChangeArrowheads="1" noChangeShapeType="1"/>
          </p:cNvSpPr>
          <p:nvPr>
            <p:ph type="sldNum" sz="quarter" idx="4"/>
          </p:nvPr>
        </p:nvSpPr>
        <p:spPr>
          <a:xfrm>
            <a:off x="11412119" y="455562"/>
            <a:ext cx="147476" cy="123111"/>
          </a:xfrm>
        </p:spPr>
        <p:txBody>
          <a:bodyPr/>
          <a:lstStyle/>
          <a:p>
            <a:fld id="{FB34DE4E-D4F4-BC43-BACF-9EB3E36D6152}" type="slidenum">
              <a:rPr lang="x-none"/>
              <a:pPr/>
              <a:t>8</a:t>
            </a:fld>
            <a:endParaRPr lang="x-none"/>
          </a:p>
        </p:txBody>
      </p:sp>
      <p:pic>
        <p:nvPicPr>
          <p:cNvPr id="8" name="Graphic 7">
            <a:extLst>
              <a:ext uri="{FF2B5EF4-FFF2-40B4-BE49-F238E27FC236}">
                <a16:creationId xmlns:a16="http://schemas.microsoft.com/office/drawing/2014/main" id="{2C2EF708-DD22-BFA4-0B57-7F1B117A1F5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r="75358"/>
          <a:stretch/>
        </p:blipFill>
        <p:spPr>
          <a:xfrm>
            <a:off x="11717955" y="353609"/>
            <a:ext cx="250626" cy="288622"/>
          </a:xfrm>
          <a:prstGeom prst="rect">
            <a:avLst/>
          </a:prstGeom>
        </p:spPr>
      </p:pic>
      <mc:AlternateContent xmlns:mc="http://schemas.openxmlformats.org/markup-compatibility/2006">
        <mc:Choice xmlns:am3d="http://schemas.microsoft.com/office/drawing/2017/model3d" Requires="am3d">
          <p:graphicFrame>
            <p:nvGraphicFramePr>
              <p:cNvPr id="3" name="3D Model 2">
                <a:extLst>
                  <a:ext uri="{FF2B5EF4-FFF2-40B4-BE49-F238E27FC236}">
                    <a16:creationId xmlns:a16="http://schemas.microsoft.com/office/drawing/2014/main" id="{78195AB7-DEF4-A649-D1D1-9B0D22AFCECF}"/>
                  </a:ext>
                </a:extLst>
              </p:cNvPr>
              <p:cNvGraphicFramePr>
                <a:graphicFrameLocks noChangeAspect="1"/>
              </p:cNvGraphicFramePr>
              <p:nvPr>
                <p:extLst>
                  <p:ext uri="{D42A27DB-BD31-4B8C-83A1-F6EECF244321}">
                    <p14:modId xmlns:p14="http://schemas.microsoft.com/office/powerpoint/2010/main" val="1692339487"/>
                  </p:ext>
                </p:extLst>
              </p:nvPr>
            </p:nvGraphicFramePr>
            <p:xfrm>
              <a:off x="508355" y="2030967"/>
              <a:ext cx="2122076" cy="2252123"/>
            </p:xfrm>
            <a:graphic>
              <a:graphicData uri="http://schemas.microsoft.com/office/drawing/2017/model3d">
                <am3d:model3d r:embed="rId6">
                  <am3d:spPr>
                    <a:xfrm>
                      <a:off x="0" y="0"/>
                      <a:ext cx="2122076" cy="2252123"/>
                    </a:xfrm>
                    <a:prstGeom prst="rect">
                      <a:avLst/>
                    </a:prstGeom>
                  </am3d:spPr>
                  <am3d:camera>
                    <am3d:pos x="0" y="0" z="69295389"/>
                    <am3d:up dx="0" dy="36000000" dz="0"/>
                    <am3d:lookAt x="0" y="0" z="0"/>
                    <am3d:perspective fov="2700000"/>
                  </am3d:camera>
                  <am3d:trans>
                    <am3d:meterPerModelUnit n="35554016" d="1000000"/>
                    <am3d:preTrans dx="0" dy="0" dz="0"/>
                    <am3d:scale>
                      <am3d:sx n="1000000" d="1000000"/>
                      <am3d:sy n="1000000" d="1000000"/>
                      <am3d:sz n="1000000" d="1000000"/>
                    </am3d:scale>
                    <am3d:rot/>
                    <am3d:postTrans dx="0" dy="0" dz="0"/>
                  </am3d:trans>
                  <am3d:raster rName="Office3DRenderer" rVer="16.0.8326">
                    <am3d:blip r:embed="rId7"/>
                  </am3d:raster>
                  <am3d:objViewport viewportSz="309538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Model 2">
                <a:extLst>
                  <a:ext uri="{FF2B5EF4-FFF2-40B4-BE49-F238E27FC236}">
                    <a16:creationId xmlns:a16="http://schemas.microsoft.com/office/drawing/2014/main" id="{78195AB7-DEF4-A649-D1D1-9B0D22AFCECF}"/>
                  </a:ext>
                </a:extLst>
              </p:cNvPr>
              <p:cNvPicPr>
                <a:picLocks noGrp="1" noRot="1" noChangeAspect="1" noMove="1" noResize="1" noEditPoints="1" noAdjustHandles="1" noChangeArrowheads="1" noChangeShapeType="1" noCrop="1"/>
              </p:cNvPicPr>
              <p:nvPr/>
            </p:nvPicPr>
            <p:blipFill>
              <a:blip r:embed="rId7"/>
              <a:stretch>
                <a:fillRect/>
              </a:stretch>
            </p:blipFill>
            <p:spPr>
              <a:xfrm>
                <a:off x="508355" y="2030967"/>
                <a:ext cx="2122076" cy="2252123"/>
              </a:xfrm>
              <a:prstGeom prst="rect">
                <a:avLst/>
              </a:prstGeom>
            </p:spPr>
          </p:pic>
        </mc:Fallback>
      </mc:AlternateContent>
      <p:pic>
        <p:nvPicPr>
          <p:cNvPr id="4" name="Gráfico 3">
            <a:extLst>
              <a:ext uri="{FF2B5EF4-FFF2-40B4-BE49-F238E27FC236}">
                <a16:creationId xmlns:a16="http://schemas.microsoft.com/office/drawing/2014/main" id="{A4D18D88-C575-E6AD-00D7-9B13C2B40E99}"/>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rcRect l="4037" t="25932" r="4037" b="25932"/>
          <a:stretch>
            <a:fillRect/>
          </a:stretch>
        </p:blipFill>
        <p:spPr>
          <a:xfrm>
            <a:off x="10206288" y="6344827"/>
            <a:ext cx="1844793" cy="346055"/>
          </a:xfrm>
          <a:prstGeom prst="rect">
            <a:avLst/>
          </a:prstGeom>
        </p:spPr>
      </p:pic>
    </p:spTree>
    <p:extLst>
      <p:ext uri="{BB962C8B-B14F-4D97-AF65-F5344CB8AC3E}">
        <p14:creationId xmlns:p14="http://schemas.microsoft.com/office/powerpoint/2010/main" val="24934221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entr" presetSubtype="12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additive="sum">
                                        <p:cTn id="8" dur="1000" fill="hold"/>
                                        <p:tgtEl>
                                          <p:spTgt spid="3"/>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3"/>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3"/>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3"/>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5FB4B-924A-0FBA-7E2B-79C75EBBC46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BBD269F-CCAF-FF21-A11C-1E811642A041}"/>
              </a:ext>
            </a:extLst>
          </p:cNvPr>
          <p:cNvPicPr>
            <a:picLocks noChangeAspect="1"/>
          </p:cNvPicPr>
          <p:nvPr/>
        </p:nvPicPr>
        <p:blipFill>
          <a:blip r:embed="rId2">
            <a:alphaModFix amt="66000"/>
          </a:blip>
          <a:srcRect l="11359" r="20543"/>
          <a:stretch>
            <a:fillRect/>
          </a:stretch>
        </p:blipFill>
        <p:spPr>
          <a:xfrm flipH="1">
            <a:off x="3889324" y="223"/>
            <a:ext cx="8302280" cy="6857777"/>
          </a:xfrm>
          <a:prstGeom prst="rect">
            <a:avLst/>
          </a:prstGeom>
        </p:spPr>
      </p:pic>
      <p:pic>
        <p:nvPicPr>
          <p:cNvPr id="8" name="Picture 7" descr="A black rectangular object with a black border&#10;&#10;AI-generated content may be incorrect.">
            <a:extLst>
              <a:ext uri="{FF2B5EF4-FFF2-40B4-BE49-F238E27FC236}">
                <a16:creationId xmlns:a16="http://schemas.microsoft.com/office/drawing/2014/main" id="{904F6661-0382-C47E-36EC-5EB0A59374C5}"/>
              </a:ext>
            </a:extLst>
          </p:cNvPr>
          <p:cNvPicPr>
            <a:picLocks noChangeAspect="1"/>
          </p:cNvPicPr>
          <p:nvPr/>
        </p:nvPicPr>
        <p:blipFill>
          <a:blip r:embed="rId3"/>
          <a:stretch>
            <a:fillRect/>
          </a:stretch>
        </p:blipFill>
        <p:spPr>
          <a:xfrm>
            <a:off x="2843872" y="1317812"/>
            <a:ext cx="7997975" cy="5143429"/>
          </a:xfrm>
          <a:prstGeom prst="rect">
            <a:avLst/>
          </a:prstGeom>
        </p:spPr>
      </p:pic>
      <p:sp>
        <p:nvSpPr>
          <p:cNvPr id="4" name="Text Placeholder 3">
            <a:extLst>
              <a:ext uri="{FF2B5EF4-FFF2-40B4-BE49-F238E27FC236}">
                <a16:creationId xmlns:a16="http://schemas.microsoft.com/office/drawing/2014/main" id="{84FB7158-DBBD-66C8-6ED7-6F7289EB821F}"/>
              </a:ext>
            </a:extLst>
          </p:cNvPr>
          <p:cNvSpPr>
            <a:spLocks noGrp="1"/>
          </p:cNvSpPr>
          <p:nvPr>
            <p:ph type="body" sz="quarter" idx="66"/>
          </p:nvPr>
        </p:nvSpPr>
        <p:spPr>
          <a:xfrm>
            <a:off x="348359" y="261741"/>
            <a:ext cx="11211236" cy="938719"/>
          </a:xfrm>
        </p:spPr>
        <p:txBody>
          <a:bodyPr/>
          <a:lstStyle/>
          <a:p>
            <a:r>
              <a:rPr lang="pt-BR" err="1">
                <a:solidFill>
                  <a:schemeClr val="bg1"/>
                </a:solidFill>
              </a:rPr>
              <a:t>DANFSe</a:t>
            </a:r>
            <a:r>
              <a:rPr lang="pt-BR" sz="2800">
                <a:latin typeface="Verdana"/>
                <a:ea typeface="Verdana"/>
              </a:rPr>
              <a:t> – Documento Auxiliar Nota Fiscal de Serviço Eletrônica</a:t>
            </a:r>
            <a:endParaRPr lang="pt-BR" sz="2800" b="0">
              <a:solidFill>
                <a:srgbClr val="000000"/>
              </a:solidFill>
              <a:latin typeface="Verdana"/>
              <a:ea typeface="Verdana"/>
            </a:endParaRPr>
          </a:p>
        </p:txBody>
      </p:sp>
      <p:sp>
        <p:nvSpPr>
          <p:cNvPr id="5" name="Text Placeholder 4">
            <a:extLst>
              <a:ext uri="{FF2B5EF4-FFF2-40B4-BE49-F238E27FC236}">
                <a16:creationId xmlns:a16="http://schemas.microsoft.com/office/drawing/2014/main" id="{FF00B0D2-9FE9-EC84-5110-C095FB74077F}"/>
              </a:ext>
            </a:extLst>
          </p:cNvPr>
          <p:cNvSpPr>
            <a:spLocks noGrp="1"/>
          </p:cNvSpPr>
          <p:nvPr>
            <p:ph type="body" sz="quarter" idx="67"/>
          </p:nvPr>
        </p:nvSpPr>
        <p:spPr>
          <a:xfrm>
            <a:off x="313707" y="1163855"/>
            <a:ext cx="8494347" cy="669414"/>
          </a:xfrm>
        </p:spPr>
        <p:txBody>
          <a:bodyPr/>
          <a:lstStyle/>
          <a:p>
            <a:r>
              <a:rPr lang="pt-BR">
                <a:latin typeface="Verdana"/>
                <a:ea typeface="Verdana"/>
              </a:rPr>
              <a:t>Padrão Nacional</a:t>
            </a:r>
            <a:endParaRPr lang="pt-BR">
              <a:ea typeface="Verdana"/>
            </a:endParaRPr>
          </a:p>
          <a:p>
            <a:endParaRPr lang="pt-BR">
              <a:ea typeface="Verdana"/>
            </a:endParaRPr>
          </a:p>
        </p:txBody>
      </p:sp>
      <p:sp>
        <p:nvSpPr>
          <p:cNvPr id="6" name="Text Placeholder 5">
            <a:extLst>
              <a:ext uri="{FF2B5EF4-FFF2-40B4-BE49-F238E27FC236}">
                <a16:creationId xmlns:a16="http://schemas.microsoft.com/office/drawing/2014/main" id="{9A620496-E0EC-693E-0071-C6FE3243F2DB}"/>
              </a:ext>
            </a:extLst>
          </p:cNvPr>
          <p:cNvSpPr>
            <a:spLocks noGrp="1"/>
          </p:cNvSpPr>
          <p:nvPr>
            <p:ph type="body" sz="quarter" idx="45"/>
          </p:nvPr>
        </p:nvSpPr>
        <p:spPr>
          <a:xfrm>
            <a:off x="739402" y="1727524"/>
            <a:ext cx="2719641" cy="1027141"/>
          </a:xfrm>
        </p:spPr>
        <p:txBody>
          <a:bodyPr/>
          <a:lstStyle/>
          <a:p>
            <a:pPr lvl="0"/>
            <a:r>
              <a:rPr lang="pt-BR"/>
              <a:t>Menu: Empresas e Revendas -&gt; NFS-e - Prefeitura </a:t>
            </a:r>
          </a:p>
        </p:txBody>
      </p:sp>
      <p:pic>
        <p:nvPicPr>
          <p:cNvPr id="2" name="Graphic 1">
            <a:extLst>
              <a:ext uri="{FF2B5EF4-FFF2-40B4-BE49-F238E27FC236}">
                <a16:creationId xmlns:a16="http://schemas.microsoft.com/office/drawing/2014/main" id="{B4554863-4220-6016-D434-F1A46963ADB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r="75358"/>
          <a:stretch/>
        </p:blipFill>
        <p:spPr>
          <a:xfrm>
            <a:off x="11717955" y="353609"/>
            <a:ext cx="250626" cy="288622"/>
          </a:xfrm>
          <a:prstGeom prst="rect">
            <a:avLst/>
          </a:prstGeom>
        </p:spPr>
      </p:pic>
      <p:sp>
        <p:nvSpPr>
          <p:cNvPr id="3" name="Slide Number Placeholder 2">
            <a:extLst>
              <a:ext uri="{FF2B5EF4-FFF2-40B4-BE49-F238E27FC236}">
                <a16:creationId xmlns:a16="http://schemas.microsoft.com/office/drawing/2014/main" id="{7D9A06BC-B665-AD70-051E-7323D79BEF92}"/>
              </a:ext>
            </a:extLst>
          </p:cNvPr>
          <p:cNvSpPr>
            <a:spLocks noGrp="1" noRot="1" noMove="1" noResize="1" noEditPoints="1" noAdjustHandles="1" noChangeArrowheads="1" noChangeShapeType="1"/>
          </p:cNvSpPr>
          <p:nvPr>
            <p:ph type="sldNum" sz="quarter" idx="4"/>
          </p:nvPr>
        </p:nvSpPr>
        <p:spPr>
          <a:xfrm>
            <a:off x="11412119" y="455562"/>
            <a:ext cx="147476" cy="123111"/>
          </a:xfrm>
        </p:spPr>
        <p:txBody>
          <a:bodyPr/>
          <a:lstStyle/>
          <a:p>
            <a:fld id="{FB34DE4E-D4F4-BC43-BACF-9EB3E36D6152}" type="slidenum">
              <a:rPr lang="x-none"/>
              <a:pPr/>
              <a:t>9</a:t>
            </a:fld>
            <a:endParaRPr lang="x-none"/>
          </a:p>
        </p:txBody>
      </p:sp>
      <p:pic>
        <p:nvPicPr>
          <p:cNvPr id="11" name="Gráfico 10">
            <a:extLst>
              <a:ext uri="{FF2B5EF4-FFF2-40B4-BE49-F238E27FC236}">
                <a16:creationId xmlns:a16="http://schemas.microsoft.com/office/drawing/2014/main" id="{6F7F5637-C341-2E41-F695-AF8DBC141714}"/>
              </a:ext>
            </a:extLst>
          </p:cNvPr>
          <p:cNvPicPr>
            <a:picLocks noGrp="1" noRo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l="4037" t="25932" r="4037" b="25932"/>
          <a:stretch>
            <a:fillRect/>
          </a:stretch>
        </p:blipFill>
        <p:spPr>
          <a:xfrm>
            <a:off x="10206288" y="6344827"/>
            <a:ext cx="1844793" cy="346055"/>
          </a:xfrm>
          <a:prstGeom prst="rect">
            <a:avLst/>
          </a:prstGeom>
        </p:spPr>
      </p:pic>
      <p:pic>
        <p:nvPicPr>
          <p:cNvPr id="10" name="Espaço Reservado para Imagem 9" descr="Interface gráfica do usuário, Texto, Aplicativo, Email&#10;&#10;O conteúdo gerado por IA pode estar incorreto.">
            <a:extLst>
              <a:ext uri="{FF2B5EF4-FFF2-40B4-BE49-F238E27FC236}">
                <a16:creationId xmlns:a16="http://schemas.microsoft.com/office/drawing/2014/main" id="{6EE473C4-3DC8-6195-45C4-723B65708161}"/>
              </a:ext>
            </a:extLst>
          </p:cNvPr>
          <p:cNvPicPr>
            <a:picLocks noGrp="1" noChangeAspect="1"/>
          </p:cNvPicPr>
          <p:nvPr>
            <p:ph type="pic" sz="quarter" idx="70"/>
          </p:nvPr>
        </p:nvPicPr>
        <p:blipFill>
          <a:blip r:embed="rId6"/>
          <a:srcRect l="-79" t="-26" r="-29" b="235"/>
          <a:stretch>
            <a:fillRect/>
          </a:stretch>
        </p:blipFill>
        <p:spPr>
          <a:xfrm>
            <a:off x="3821113" y="1608138"/>
            <a:ext cx="6034087" cy="4525962"/>
          </a:xfrm>
          <a:prstGeom prst="rect">
            <a:avLst/>
          </a:prstGeom>
          <a:ln>
            <a:solidFill>
              <a:schemeClr val="tx1"/>
            </a:solidFill>
          </a:ln>
        </p:spPr>
      </p:pic>
      <p:sp>
        <p:nvSpPr>
          <p:cNvPr id="9" name="Text Placeholder 8">
            <a:extLst>
              <a:ext uri="{FF2B5EF4-FFF2-40B4-BE49-F238E27FC236}">
                <a16:creationId xmlns:a16="http://schemas.microsoft.com/office/drawing/2014/main" id="{C2606716-FC42-119D-A5C9-ED7B12628841}"/>
              </a:ext>
            </a:extLst>
          </p:cNvPr>
          <p:cNvSpPr>
            <a:spLocks noGrp="1"/>
          </p:cNvSpPr>
          <p:nvPr>
            <p:ph type="body" sz="quarter" idx="68"/>
          </p:nvPr>
        </p:nvSpPr>
        <p:spPr>
          <a:xfrm>
            <a:off x="8842527" y="1727524"/>
            <a:ext cx="2528853" cy="1341949"/>
          </a:xfrm>
        </p:spPr>
        <p:txBody>
          <a:bodyPr/>
          <a:lstStyle/>
          <a:p>
            <a:r>
              <a:rPr lang="pt-BR" b="1" err="1">
                <a:solidFill>
                  <a:schemeClr val="accent6"/>
                </a:solidFill>
              </a:rPr>
              <a:t>Parâmentro</a:t>
            </a:r>
            <a:r>
              <a:rPr lang="pt-BR" b="1">
                <a:solidFill>
                  <a:schemeClr val="accent6"/>
                </a:solidFill>
              </a:rPr>
              <a:t>: </a:t>
            </a:r>
            <a:r>
              <a:rPr lang="pt-BR">
                <a:solidFill>
                  <a:schemeClr val="accent6"/>
                </a:solidFill>
              </a:rPr>
              <a:t>Imprime DANFE </a:t>
            </a:r>
            <a:r>
              <a:rPr lang="pt-BR" err="1">
                <a:solidFill>
                  <a:schemeClr val="accent6"/>
                </a:solidFill>
              </a:rPr>
              <a:t>NFSe</a:t>
            </a:r>
            <a:r>
              <a:rPr lang="pt-BR">
                <a:solidFill>
                  <a:schemeClr val="accent6"/>
                </a:solidFill>
              </a:rPr>
              <a:t> no leiaute Nacional</a:t>
            </a:r>
          </a:p>
        </p:txBody>
      </p:sp>
    </p:spTree>
    <p:extLst>
      <p:ext uri="{BB962C8B-B14F-4D97-AF65-F5344CB8AC3E}">
        <p14:creationId xmlns:p14="http://schemas.microsoft.com/office/powerpoint/2010/main" val="27816340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tand by">
  <a:themeElements>
    <a:clrScheme name="TOTVS_New Brand_2025">
      <a:dk1>
        <a:srgbClr val="000000"/>
      </a:dk1>
      <a:lt1>
        <a:srgbClr val="FFFFFF"/>
      </a:lt1>
      <a:dk2>
        <a:srgbClr val="EBEBEB"/>
      </a:dk2>
      <a:lt2>
        <a:srgbClr val="00C9EB"/>
      </a:lt2>
      <a:accent1>
        <a:srgbClr val="002233"/>
      </a:accent1>
      <a:accent2>
        <a:srgbClr val="A34DFF"/>
      </a:accent2>
      <a:accent3>
        <a:srgbClr val="00FFD3"/>
      </a:accent3>
      <a:accent4>
        <a:srgbClr val="FF009E"/>
      </a:accent4>
      <a:accent5>
        <a:srgbClr val="FF8900"/>
      </a:accent5>
      <a:accent6>
        <a:srgbClr val="D9FF65"/>
      </a:accent6>
      <a:hlink>
        <a:srgbClr val="004FFF"/>
      </a:hlink>
      <a:folHlink>
        <a:srgbClr val="811E6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2400">
            <a:solidFill>
              <a:schemeClr val="accent1"/>
            </a:solidFill>
            <a:latin typeface="Blinker" panose="02000000000000000000" pitchFamily="2" charset="0"/>
          </a:defRPr>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apas">
  <a:themeElements>
    <a:clrScheme name="TOTVS_New Brand_2025">
      <a:dk1>
        <a:srgbClr val="000000"/>
      </a:dk1>
      <a:lt1>
        <a:srgbClr val="FFFFFF"/>
      </a:lt1>
      <a:dk2>
        <a:srgbClr val="EBEBEB"/>
      </a:dk2>
      <a:lt2>
        <a:srgbClr val="00C9EB"/>
      </a:lt2>
      <a:accent1>
        <a:srgbClr val="002233"/>
      </a:accent1>
      <a:accent2>
        <a:srgbClr val="A34DFF"/>
      </a:accent2>
      <a:accent3>
        <a:srgbClr val="00FFD3"/>
      </a:accent3>
      <a:accent4>
        <a:srgbClr val="FF009E"/>
      </a:accent4>
      <a:accent5>
        <a:srgbClr val="FF8900"/>
      </a:accent5>
      <a:accent6>
        <a:srgbClr val="D9FF65"/>
      </a:accent6>
      <a:hlink>
        <a:srgbClr val="004FFF"/>
      </a:hlink>
      <a:folHlink>
        <a:srgbClr val="811E6E"/>
      </a:folHlink>
    </a:clrScheme>
    <a:fontScheme name="Verdana-Verdana">
      <a:majorFont>
        <a:latin typeface="Verdana" panose="020B060403050404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lnSpc>
            <a:spcPts val="3500"/>
          </a:lnSpc>
          <a:spcBef>
            <a:spcPts val="1000"/>
          </a:spcBef>
          <a:defRPr sz="2500">
            <a:solidFill>
              <a:schemeClr val="bg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Conteúdo">
  <a:themeElements>
    <a:clrScheme name="TOTVS_New Brand_2025">
      <a:dk1>
        <a:srgbClr val="000000"/>
      </a:dk1>
      <a:lt1>
        <a:srgbClr val="FFFFFF"/>
      </a:lt1>
      <a:dk2>
        <a:srgbClr val="EBEBEB"/>
      </a:dk2>
      <a:lt2>
        <a:srgbClr val="00C9EB"/>
      </a:lt2>
      <a:accent1>
        <a:srgbClr val="002233"/>
      </a:accent1>
      <a:accent2>
        <a:srgbClr val="A34DFF"/>
      </a:accent2>
      <a:accent3>
        <a:srgbClr val="00FFD3"/>
      </a:accent3>
      <a:accent4>
        <a:srgbClr val="FF009E"/>
      </a:accent4>
      <a:accent5>
        <a:srgbClr val="FF8900"/>
      </a:accent5>
      <a:accent6>
        <a:srgbClr val="D9FF65"/>
      </a:accent6>
      <a:hlink>
        <a:srgbClr val="004FFF"/>
      </a:hlink>
      <a:folHlink>
        <a:srgbClr val="811E6E"/>
      </a:folHlink>
    </a:clrScheme>
    <a:fontScheme name="Verdana-Verdana">
      <a:majorFont>
        <a:latin typeface="Verdana" panose="020B060403050404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sz="4800" dirty="0">
            <a:solidFill>
              <a:srgbClr val="002233"/>
            </a:solidFill>
            <a:latin typeface="Verdana" panose="020B060403050404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none" rtlCol="0">
        <a:spAutoFit/>
      </a:bodyPr>
      <a:lstStyle>
        <a:defPPr algn="l">
          <a:lnSpc>
            <a:spcPts val="3500"/>
          </a:lnSpc>
          <a:spcBef>
            <a:spcPts val="1000"/>
          </a:spcBef>
          <a:defRPr sz="2500">
            <a:solidFill>
              <a:srgbClr val="898989"/>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8709CE41C015B498F509F7E4CEB978D" ma:contentTypeVersion="16" ma:contentTypeDescription="Crie um novo documento." ma:contentTypeScope="" ma:versionID="1ac312123517316bb58e2c447652f8b7">
  <xsd:schema xmlns:xsd="http://www.w3.org/2001/XMLSchema" xmlns:xs="http://www.w3.org/2001/XMLSchema" xmlns:p="http://schemas.microsoft.com/office/2006/metadata/properties" xmlns:ns3="41c839e0-2040-4ce3-9029-3ba51c474c55" xmlns:ns4="47445595-ad2f-47cc-813b-413a38d018fb" targetNamespace="http://schemas.microsoft.com/office/2006/metadata/properties" ma:root="true" ma:fieldsID="8c2bea43172f80981d763e4db7cd47e3" ns3:_="" ns4:_="">
    <xsd:import namespace="41c839e0-2040-4ce3-9029-3ba51c474c55"/>
    <xsd:import namespace="47445595-ad2f-47cc-813b-413a38d018fb"/>
    <xsd:element name="properties">
      <xsd:complexType>
        <xsd:sequence>
          <xsd:element name="documentManagement">
            <xsd:complexType>
              <xsd:all>
                <xsd:element ref="ns3:MediaServiceMetadata" minOccurs="0"/>
                <xsd:element ref="ns3:MediaServiceFastMetadata" minOccurs="0"/>
                <xsd:element ref="ns3:MediaServiceAutoTags"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c839e0-2040-4ce3-9029-3ba51c474c5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445595-ad2f-47cc-813b-413a38d018fb" elementFormDefault="qualified">
    <xsd:import namespace="http://schemas.microsoft.com/office/2006/documentManagement/types"/>
    <xsd:import namespace="http://schemas.microsoft.com/office/infopath/2007/PartnerControls"/>
    <xsd:element name="SharedWithUsers" ma:index="11"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hes de Compartilhado Com" ma:internalName="SharedWithDetails" ma:readOnly="true">
      <xsd:simpleType>
        <xsd:restriction base="dms:Note">
          <xsd:maxLength value="255"/>
        </xsd:restriction>
      </xsd:simpleType>
    </xsd:element>
    <xsd:element name="SharingHintHash" ma:index="13" nillable="true" ma:displayName="Hash de Dica de Compartilhament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1c839e0-2040-4ce3-9029-3ba51c474c55" xsi:nil="true"/>
  </documentManagement>
</p:properties>
</file>

<file path=customXml/itemProps1.xml><?xml version="1.0" encoding="utf-8"?>
<ds:datastoreItem xmlns:ds="http://schemas.openxmlformats.org/officeDocument/2006/customXml" ds:itemID="{935773EF-2DFE-4CCF-9AC5-EE779EDF139D}">
  <ds:schemaRefs>
    <ds:schemaRef ds:uri="41c839e0-2040-4ce3-9029-3ba51c474c55"/>
    <ds:schemaRef ds:uri="47445595-ad2f-47cc-813b-413a38d018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4ABCBE-B2E8-40E8-8CF2-79F19B34E65E}">
  <ds:schemaRefs>
    <ds:schemaRef ds:uri="http://schemas.microsoft.com/sharepoint/v3/contenttype/forms"/>
  </ds:schemaRefs>
</ds:datastoreItem>
</file>

<file path=customXml/itemProps3.xml><?xml version="1.0" encoding="utf-8"?>
<ds:datastoreItem xmlns:ds="http://schemas.openxmlformats.org/officeDocument/2006/customXml" ds:itemID="{5D2AEE98-E9FA-4CCB-9165-8D59B86311FE}">
  <ds:schemaRefs>
    <ds:schemaRef ds:uri="41c839e0-2040-4ce3-9029-3ba51c474c55"/>
    <ds:schemaRef ds:uri="47445595-ad2f-47cc-813b-413a38d018f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5</Notes>
  <HiddenSlides>4</HiddenSlide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Tema do Office</vt:lpstr>
      <vt:lpstr>Stand by</vt:lpstr>
      <vt:lpstr>Capas</vt:lpstr>
      <vt:lpstr>Conteúdo</vt:lpstr>
      <vt:lpstr>PowerPoint Presentation</vt:lpstr>
      <vt:lpstr>PowerPoint Presentation</vt:lpstr>
      <vt:lpstr>PowerPoint Presentation</vt:lpstr>
      <vt:lpstr>PowerPoint Presentation</vt:lpstr>
      <vt:lpstr>PowerPoint Presentation</vt:lpstr>
      <vt:lpstr>Recados |</vt:lpstr>
      <vt:lpstr>PowerPoint Presentation</vt:lpstr>
      <vt:lpstr>Reforma Tributária</vt:lpstr>
      <vt:lpstr>PowerPoint Presentation</vt:lpstr>
      <vt:lpstr>PowerPoint Presentation</vt:lpstr>
      <vt:lpstr>PowerPoint Presentation</vt:lpstr>
      <vt:lpstr>Sessão Tira-Dúvidas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Vitoria Okubo</dc:creator>
  <cp:revision>1</cp:revision>
  <dcterms:created xsi:type="dcterms:W3CDTF">2026-05-11T17:03:06Z</dcterms:created>
  <dcterms:modified xsi:type="dcterms:W3CDTF">2026-07-20T12:03:21Z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0x010100F8709CE41C015B498F509F7E4CEB978D</vt:lpwstr>
  </property>
</Properties>
</file>