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2" Type="http://schemas.openxmlformats.org/officeDocument/2006/relationships/custom-properties" Target="docProps/custom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5144400"/>
  <p:notesSz cx="6858000" cy="9144000"/>
  <p:embeddedFontLst>
    <p:embeddedFont>
      <p:font typeface="Nunito"/>
      <p:regular r:id="rId12"/>
      <p:bold r:id="rId13"/>
      <p:italic r:id="rId14"/>
      <p:boldItalic r:id="rId15"/>
    </p:embeddedFont>
    <p:embeddedFont>
      <p:font typeface="Noto Sans Light"/>
      <p:regular r:id="rId16"/>
      <p:bold r:id="rId17"/>
      <p:italic r:id="rId18"/>
      <p:boldItalic r:id="rId19"/>
    </p:embeddedFont>
    <p:embeddedFont>
      <p:font typeface="Nunito Light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162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1620"/>
      </p:guideLst>
    </p:cSldViewPr>
  </p:slideViewPr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font" Target="fonts/Nunito-bold.fntdata"/><Relationship Id="rId18" Type="http://schemas.openxmlformats.org/officeDocument/2006/relationships/font" Target="fonts/NotoSansLight-italic.fntdata"/><Relationship Id="rId8" Type="http://schemas.openxmlformats.org/officeDocument/2006/relationships/slide" Target="slides/slide3.xml"/><Relationship Id="rId26" Type="http://schemas.openxmlformats.org/officeDocument/2006/relationships/customXml" Target="../customXml/item3.xml"/><Relationship Id="rId21" Type="http://schemas.openxmlformats.org/officeDocument/2006/relationships/font" Target="fonts/NunitoLight-bold.fntdata"/><Relationship Id="rId3" Type="http://schemas.openxmlformats.org/officeDocument/2006/relationships/presProps" Target="presProps.xml"/><Relationship Id="rId12" Type="http://schemas.openxmlformats.org/officeDocument/2006/relationships/font" Target="fonts/Nunito-regular.fntdata"/><Relationship Id="rId17" Type="http://schemas.openxmlformats.org/officeDocument/2006/relationships/font" Target="fonts/NotoSansLight-bold.fntdata"/><Relationship Id="rId7" Type="http://schemas.openxmlformats.org/officeDocument/2006/relationships/slide" Target="slides/slide2.xml"/><Relationship Id="rId25" Type="http://schemas.openxmlformats.org/officeDocument/2006/relationships/customXml" Target="../customXml/item2.xml"/><Relationship Id="rId20" Type="http://schemas.openxmlformats.org/officeDocument/2006/relationships/font" Target="fonts/NunitoLight-regular.fntdata"/><Relationship Id="rId2" Type="http://schemas.openxmlformats.org/officeDocument/2006/relationships/viewProps" Target="viewProps.xml"/><Relationship Id="rId16" Type="http://schemas.openxmlformats.org/officeDocument/2006/relationships/font" Target="fonts/NotoSansLight-regular.fntdata"/><Relationship Id="rId11" Type="http://schemas.openxmlformats.org/officeDocument/2006/relationships/slide" Target="slides/slide6.xml"/><Relationship Id="rId1" Type="http://schemas.openxmlformats.org/officeDocument/2006/relationships/theme" Target="theme/theme2.xml"/><Relationship Id="rId6" Type="http://schemas.openxmlformats.org/officeDocument/2006/relationships/slide" Target="slides/slide1.xml"/><Relationship Id="rId24" Type="http://schemas.openxmlformats.org/officeDocument/2006/relationships/customXml" Target="../customXml/item1.xml"/><Relationship Id="rId23" Type="http://schemas.openxmlformats.org/officeDocument/2006/relationships/font" Target="fonts/NunitoLight-boldItalic.fntdata"/><Relationship Id="rId15" Type="http://schemas.openxmlformats.org/officeDocument/2006/relationships/font" Target="fonts/Nunito-boldItalic.fntdata"/><Relationship Id="rId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font" Target="fonts/NotoSansLight-boldItalic.fntdata"/><Relationship Id="rId22" Type="http://schemas.openxmlformats.org/officeDocument/2006/relationships/font" Target="fonts/NunitoLight-italic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Nunito-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714516" y="685800"/>
            <a:ext cx="342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f56a439739_0_21:notes"/>
          <p:cNvSpPr/>
          <p:nvPr>
            <p:ph idx="2" type="sldImg"/>
          </p:nvPr>
        </p:nvSpPr>
        <p:spPr>
          <a:xfrm>
            <a:off x="1714516" y="685800"/>
            <a:ext cx="342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f56a439739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f56a439739_0_35:notes"/>
          <p:cNvSpPr/>
          <p:nvPr>
            <p:ph idx="2" type="sldImg"/>
          </p:nvPr>
        </p:nvSpPr>
        <p:spPr>
          <a:xfrm>
            <a:off x="1714516" y="685800"/>
            <a:ext cx="342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1f56a439739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2cccf24669f_0_3:notes"/>
          <p:cNvSpPr/>
          <p:nvPr>
            <p:ph idx="2" type="sldImg"/>
          </p:nvPr>
        </p:nvSpPr>
        <p:spPr>
          <a:xfrm>
            <a:off x="1714516" y="685800"/>
            <a:ext cx="342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2cccf24669f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1f56a439739_0_50:notes"/>
          <p:cNvSpPr/>
          <p:nvPr>
            <p:ph idx="2" type="sldImg"/>
          </p:nvPr>
        </p:nvSpPr>
        <p:spPr>
          <a:xfrm>
            <a:off x="1714516" y="685800"/>
            <a:ext cx="342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1f56a439739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2cccf24669f_0_21:notes"/>
          <p:cNvSpPr/>
          <p:nvPr>
            <p:ph idx="2" type="sldImg"/>
          </p:nvPr>
        </p:nvSpPr>
        <p:spPr>
          <a:xfrm>
            <a:off x="1714516" y="685800"/>
            <a:ext cx="342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2cccf24669f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2c97bd1b260_0_91:notes"/>
          <p:cNvSpPr/>
          <p:nvPr>
            <p:ph idx="2" type="sldImg"/>
          </p:nvPr>
        </p:nvSpPr>
        <p:spPr>
          <a:xfrm>
            <a:off x="1714516" y="685800"/>
            <a:ext cx="342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2c97bd1b260_0_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175367" y="744575"/>
            <a:ext cx="47937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175362" y="2834125"/>
            <a:ext cx="47937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4766591" y="4663217"/>
            <a:ext cx="30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175362" y="1106125"/>
            <a:ext cx="47937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175362" y="3152225"/>
            <a:ext cx="47937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4766591" y="4663217"/>
            <a:ext cx="30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4766591" y="4663217"/>
            <a:ext cx="30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175362" y="2150850"/>
            <a:ext cx="47937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4766591" y="4663217"/>
            <a:ext cx="30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175362" y="445025"/>
            <a:ext cx="4793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175362" y="1152475"/>
            <a:ext cx="47937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4766591" y="4663217"/>
            <a:ext cx="30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175362" y="445025"/>
            <a:ext cx="4793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175362" y="1152475"/>
            <a:ext cx="2250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2718701" y="1152475"/>
            <a:ext cx="2250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4766591" y="4663217"/>
            <a:ext cx="30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175362" y="445025"/>
            <a:ext cx="4793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4766591" y="4663217"/>
            <a:ext cx="30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175362" y="555600"/>
            <a:ext cx="15798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175362" y="1389600"/>
            <a:ext cx="15798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4766591" y="4663217"/>
            <a:ext cx="30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275814" y="450150"/>
            <a:ext cx="35826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4766591" y="4663217"/>
            <a:ext cx="30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2572200" y="-125"/>
            <a:ext cx="25722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149370" y="1233175"/>
            <a:ext cx="22758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149370" y="2803075"/>
            <a:ext cx="22758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2778955" y="724075"/>
            <a:ext cx="21588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4766591" y="4663217"/>
            <a:ext cx="30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175362" y="4230575"/>
            <a:ext cx="33750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4766591" y="4663217"/>
            <a:ext cx="30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175362" y="445025"/>
            <a:ext cx="47937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175362" y="1152475"/>
            <a:ext cx="47937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4766591" y="4663217"/>
            <a:ext cx="30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Relationship Id="rId4" Type="http://schemas.openxmlformats.org/officeDocument/2006/relationships/image" Target="../media/image4.png"/><Relationship Id="rId5" Type="http://schemas.openxmlformats.org/officeDocument/2006/relationships/image" Target="../media/image2.png"/><Relationship Id="rId6" Type="http://schemas.openxmlformats.org/officeDocument/2006/relationships/image" Target="../media/image1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6.png"/><Relationship Id="rId5" Type="http://schemas.openxmlformats.org/officeDocument/2006/relationships/image" Target="../media/image10.png"/><Relationship Id="rId6" Type="http://schemas.openxmlformats.org/officeDocument/2006/relationships/image" Target="../media/image7.png"/><Relationship Id="rId7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5" Type="http://schemas.openxmlformats.org/officeDocument/2006/relationships/image" Target="../media/image10.png"/><Relationship Id="rId6" Type="http://schemas.openxmlformats.org/officeDocument/2006/relationships/image" Target="../media/image1.png"/><Relationship Id="rId7" Type="http://schemas.openxmlformats.org/officeDocument/2006/relationships/image" Target="../media/image2.png"/><Relationship Id="rId8" Type="http://schemas.openxmlformats.org/officeDocument/2006/relationships/image" Target="../media/image1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10.png"/><Relationship Id="rId5" Type="http://schemas.openxmlformats.org/officeDocument/2006/relationships/image" Target="../media/image9.png"/><Relationship Id="rId6" Type="http://schemas.openxmlformats.org/officeDocument/2006/relationships/image" Target="../media/image5.png"/><Relationship Id="rId7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8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6.png"/><Relationship Id="rId8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3.png"/><Relationship Id="rId4" Type="http://schemas.openxmlformats.org/officeDocument/2006/relationships/image" Target="../media/image4.png"/><Relationship Id="rId5" Type="http://schemas.openxmlformats.org/officeDocument/2006/relationships/image" Target="../media/image12.png"/><Relationship Id="rId6" Type="http://schemas.openxmlformats.org/officeDocument/2006/relationships/image" Target="../media/image5.png"/><Relationship Id="rId7" Type="http://schemas.openxmlformats.org/officeDocument/2006/relationships/image" Target="../media/image11.png"/><Relationship Id="rId8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3">
            <a:alphaModFix amt="55000"/>
          </a:blip>
          <a:srcRect b="27689" l="12870" r="31025" t="16212"/>
          <a:stretch/>
        </p:blipFill>
        <p:spPr>
          <a:xfrm rot="-2">
            <a:off x="0" y="-12449"/>
            <a:ext cx="5172074" cy="5171172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 rotWithShape="1">
          <a:blip r:embed="rId4">
            <a:alphaModFix/>
          </a:blip>
          <a:srcRect b="21928" l="25179" r="25602" t="28861"/>
          <a:stretch/>
        </p:blipFill>
        <p:spPr>
          <a:xfrm rot="10800000">
            <a:off x="-1" y="-12449"/>
            <a:ext cx="5172076" cy="5171174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>
            <p:ph type="ctrTitle"/>
          </p:nvPr>
        </p:nvSpPr>
        <p:spPr>
          <a:xfrm>
            <a:off x="355600" y="449825"/>
            <a:ext cx="3406800" cy="72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1600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Com Linx você faz a</a:t>
            </a:r>
            <a:endParaRPr sz="1600">
              <a:solidFill>
                <a:srgbClr val="C6D139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sp>
        <p:nvSpPr>
          <p:cNvPr id="57" name="Google Shape;57;p13"/>
          <p:cNvSpPr txBox="1"/>
          <p:nvPr>
            <p:ph type="ctrTitle"/>
          </p:nvPr>
        </p:nvSpPr>
        <p:spPr>
          <a:xfrm>
            <a:off x="355600" y="1244875"/>
            <a:ext cx="3578100" cy="72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i="1" lang="pt-BR" sz="2800">
                <a:solidFill>
                  <a:srgbClr val="00C855"/>
                </a:solidFill>
                <a:latin typeface="Nunito"/>
                <a:ea typeface="Nunito"/>
                <a:cs typeface="Nunito"/>
                <a:sym typeface="Nunito"/>
              </a:rPr>
              <a:t>GESTÃO 360º </a:t>
            </a:r>
            <a:br>
              <a:rPr i="1" lang="pt-BR" sz="2800">
                <a:solidFill>
                  <a:srgbClr val="00C855"/>
                </a:solidFill>
                <a:latin typeface="Nunito Light"/>
                <a:ea typeface="Nunito Light"/>
                <a:cs typeface="Nunito Light"/>
                <a:sym typeface="Nunito Light"/>
              </a:rPr>
            </a:br>
            <a:r>
              <a:rPr i="1" lang="pt-BR" sz="2800">
                <a:solidFill>
                  <a:srgbClr val="00C855"/>
                </a:solidFill>
                <a:latin typeface="Nunito Light"/>
                <a:ea typeface="Nunito Light"/>
                <a:cs typeface="Nunito Light"/>
                <a:sym typeface="Nunito Light"/>
              </a:rPr>
              <a:t>DA SUA </a:t>
            </a:r>
            <a:br>
              <a:rPr i="1" lang="pt-BR" sz="2800">
                <a:solidFill>
                  <a:srgbClr val="00C855"/>
                </a:solidFill>
                <a:latin typeface="Nunito Light"/>
                <a:ea typeface="Nunito Light"/>
                <a:cs typeface="Nunito Light"/>
                <a:sym typeface="Nunito Light"/>
              </a:rPr>
            </a:br>
            <a:r>
              <a:rPr i="1" lang="pt-BR" sz="2800">
                <a:solidFill>
                  <a:srgbClr val="00C855"/>
                </a:solidFill>
                <a:latin typeface="Nunito Light"/>
                <a:ea typeface="Nunito Light"/>
                <a:cs typeface="Nunito Light"/>
                <a:sym typeface="Nunito Light"/>
              </a:rPr>
              <a:t>FARMÁCIA</a:t>
            </a:r>
            <a:r>
              <a:rPr i="1" lang="pt-BR" sz="2300">
                <a:solidFill>
                  <a:srgbClr val="00C855"/>
                </a:solidFill>
                <a:latin typeface="Nunito Light"/>
                <a:ea typeface="Nunito Light"/>
                <a:cs typeface="Nunito Light"/>
                <a:sym typeface="Nunito Light"/>
              </a:rPr>
              <a:t> </a:t>
            </a:r>
            <a:endParaRPr i="1" sz="2100">
              <a:solidFill>
                <a:srgbClr val="00C855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sp>
        <p:nvSpPr>
          <p:cNvPr id="58" name="Google Shape;58;p13"/>
          <p:cNvSpPr/>
          <p:nvPr/>
        </p:nvSpPr>
        <p:spPr>
          <a:xfrm>
            <a:off x="218700" y="4161275"/>
            <a:ext cx="2048700" cy="509700"/>
          </a:xfrm>
          <a:prstGeom prst="roundRect">
            <a:avLst>
              <a:gd fmla="val 50000" name="adj"/>
            </a:avLst>
          </a:prstGeom>
          <a:noFill/>
          <a:ln cap="flat" cmpd="sng" w="9525">
            <a:solidFill>
              <a:srgbClr val="00C85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13"/>
          <p:cNvSpPr txBox="1"/>
          <p:nvPr>
            <p:ph idx="1" type="subTitle"/>
          </p:nvPr>
        </p:nvSpPr>
        <p:spPr>
          <a:xfrm>
            <a:off x="390150" y="4161275"/>
            <a:ext cx="1724700" cy="50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rPr b="1" lang="pt-BR" sz="19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LINX</a:t>
            </a:r>
            <a:r>
              <a:rPr lang="pt-BR" sz="1900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 </a:t>
            </a:r>
            <a:r>
              <a:rPr lang="pt-BR" sz="1900">
                <a:solidFill>
                  <a:srgbClr val="00C855"/>
                </a:solidFill>
                <a:latin typeface="Nunito Light"/>
                <a:ea typeface="Nunito Light"/>
                <a:cs typeface="Nunito Light"/>
                <a:sym typeface="Nunito Light"/>
              </a:rPr>
              <a:t>FARMA</a:t>
            </a:r>
            <a:endParaRPr sz="1500">
              <a:solidFill>
                <a:srgbClr val="00C855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355600" y="2295525"/>
            <a:ext cx="1911900" cy="78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lt1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Conte com soluções de ponta a ponta para sua loja, rede ou franquia! Linx Farma resolve todos os desafios do </a:t>
            </a:r>
            <a:br>
              <a:rPr lang="pt-BR" sz="1000">
                <a:solidFill>
                  <a:schemeClr val="lt1"/>
                </a:solidFill>
                <a:latin typeface="Noto Sans Light"/>
                <a:ea typeface="Noto Sans Light"/>
                <a:cs typeface="Noto Sans Light"/>
                <a:sym typeface="Noto Sans Light"/>
              </a:rPr>
            </a:br>
            <a:r>
              <a:rPr lang="pt-BR" sz="1000">
                <a:solidFill>
                  <a:schemeClr val="lt1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seu negócio!</a:t>
            </a:r>
            <a:endParaRPr sz="1000">
              <a:solidFill>
                <a:schemeClr val="lt1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pic>
        <p:nvPicPr>
          <p:cNvPr id="61" name="Google Shape;61;p13"/>
          <p:cNvPicPr preferRelativeResize="0"/>
          <p:nvPr/>
        </p:nvPicPr>
        <p:blipFill rotWithShape="1">
          <a:blip r:embed="rId5">
            <a:alphaModFix/>
          </a:blip>
          <a:srcRect b="641" l="0" r="-1801" t="-4183"/>
          <a:stretch/>
        </p:blipFill>
        <p:spPr>
          <a:xfrm>
            <a:off x="4136441" y="277775"/>
            <a:ext cx="718733" cy="429850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3"/>
          <p:cNvSpPr/>
          <p:nvPr/>
        </p:nvSpPr>
        <p:spPr>
          <a:xfrm>
            <a:off x="2646025" y="2069575"/>
            <a:ext cx="2250900" cy="2191800"/>
          </a:xfrm>
          <a:prstGeom prst="roundRect">
            <a:avLst>
              <a:gd fmla="val 14284" name="adj"/>
            </a:avLst>
          </a:prstGeom>
          <a:noFill/>
          <a:ln cap="flat" cmpd="sng" w="19050">
            <a:solidFill>
              <a:srgbClr val="00C85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pic>
        <p:nvPicPr>
          <p:cNvPr id="63" name="Google Shape;63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881675" y="1529825"/>
            <a:ext cx="4006176" cy="36289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p14"/>
          <p:cNvPicPr preferRelativeResize="0"/>
          <p:nvPr/>
        </p:nvPicPr>
        <p:blipFill rotWithShape="1">
          <a:blip r:embed="rId3">
            <a:alphaModFix amt="80000"/>
          </a:blip>
          <a:srcRect b="1038" l="-6560" r="57343" t="49751"/>
          <a:stretch/>
        </p:blipFill>
        <p:spPr>
          <a:xfrm rot="5400000">
            <a:off x="-13851" y="-13837"/>
            <a:ext cx="5172076" cy="5171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4"/>
          <p:cNvPicPr preferRelativeResize="0"/>
          <p:nvPr/>
        </p:nvPicPr>
        <p:blipFill>
          <a:blip r:embed="rId4">
            <a:alphaModFix amt="55000"/>
          </a:blip>
          <a:stretch>
            <a:fillRect/>
          </a:stretch>
        </p:blipFill>
        <p:spPr>
          <a:xfrm rot="490004">
            <a:off x="-3218450" y="-1380130"/>
            <a:ext cx="9218298" cy="9218209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4"/>
          <p:cNvPicPr preferRelativeResize="0"/>
          <p:nvPr/>
        </p:nvPicPr>
        <p:blipFill rotWithShape="1">
          <a:blip r:embed="rId5">
            <a:alphaModFix/>
          </a:blip>
          <a:srcRect b="6235" l="52339" r="11646" t="57950"/>
          <a:stretch/>
        </p:blipFill>
        <p:spPr>
          <a:xfrm>
            <a:off x="3" y="0"/>
            <a:ext cx="5172076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-1608912" y="2247575"/>
            <a:ext cx="51435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277450" y="-2686050"/>
            <a:ext cx="51435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4"/>
          <p:cNvSpPr txBox="1"/>
          <p:nvPr>
            <p:ph type="ctrTitle"/>
          </p:nvPr>
        </p:nvSpPr>
        <p:spPr>
          <a:xfrm>
            <a:off x="908050" y="1418788"/>
            <a:ext cx="3406800" cy="72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100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Sua drogaria merece uma</a:t>
            </a:r>
            <a:endParaRPr sz="2100">
              <a:solidFill>
                <a:srgbClr val="C6D139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sp>
        <p:nvSpPr>
          <p:cNvPr id="74" name="Google Shape;74;p14"/>
          <p:cNvSpPr txBox="1"/>
          <p:nvPr>
            <p:ph type="ctrTitle"/>
          </p:nvPr>
        </p:nvSpPr>
        <p:spPr>
          <a:xfrm>
            <a:off x="457150" y="2146000"/>
            <a:ext cx="4308600" cy="72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i="1" lang="pt-BR" sz="30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GESTÃO </a:t>
            </a:r>
            <a:r>
              <a:rPr i="1" lang="pt-BR" sz="3000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COMPLETA </a:t>
            </a:r>
            <a:br>
              <a:rPr i="1" lang="pt-BR" sz="3000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</a:br>
            <a:r>
              <a:rPr i="1" lang="pt-BR" sz="3000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E INTEGRADA</a:t>
            </a:r>
            <a:endParaRPr i="1" sz="3000">
              <a:solidFill>
                <a:schemeClr val="lt1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sp>
        <p:nvSpPr>
          <p:cNvPr id="75" name="Google Shape;75;p14"/>
          <p:cNvSpPr/>
          <p:nvPr/>
        </p:nvSpPr>
        <p:spPr>
          <a:xfrm>
            <a:off x="1562100" y="3342425"/>
            <a:ext cx="2048700" cy="509700"/>
          </a:xfrm>
          <a:prstGeom prst="roundRect">
            <a:avLst>
              <a:gd fmla="val 50000" name="adj"/>
            </a:avLst>
          </a:prstGeom>
          <a:noFill/>
          <a:ln cap="flat" cmpd="sng" w="9525">
            <a:solidFill>
              <a:srgbClr val="00C85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14"/>
          <p:cNvSpPr txBox="1"/>
          <p:nvPr>
            <p:ph idx="1" type="subTitle"/>
          </p:nvPr>
        </p:nvSpPr>
        <p:spPr>
          <a:xfrm>
            <a:off x="1733550" y="3342425"/>
            <a:ext cx="1724700" cy="50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rPr b="1" lang="pt-BR" sz="19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LINX</a:t>
            </a:r>
            <a:r>
              <a:rPr lang="pt-BR" sz="1900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 </a:t>
            </a:r>
            <a:r>
              <a:rPr lang="pt-BR" sz="1900">
                <a:solidFill>
                  <a:srgbClr val="00C855"/>
                </a:solidFill>
                <a:latin typeface="Nunito Light"/>
                <a:ea typeface="Nunito Light"/>
                <a:cs typeface="Nunito Light"/>
                <a:sym typeface="Nunito Light"/>
              </a:rPr>
              <a:t>FARMA</a:t>
            </a:r>
            <a:endParaRPr sz="1500">
              <a:solidFill>
                <a:srgbClr val="00C855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pic>
        <p:nvPicPr>
          <p:cNvPr id="77" name="Google Shape;77;p14"/>
          <p:cNvPicPr preferRelativeResize="0"/>
          <p:nvPr/>
        </p:nvPicPr>
        <p:blipFill rotWithShape="1">
          <a:blip r:embed="rId7">
            <a:alphaModFix/>
          </a:blip>
          <a:srcRect b="641" l="0" r="-1801" t="-4183"/>
          <a:stretch/>
        </p:blipFill>
        <p:spPr>
          <a:xfrm>
            <a:off x="4136441" y="4421150"/>
            <a:ext cx="718733" cy="429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11E5A"/>
        </a:solid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Google Shape;82;p15"/>
          <p:cNvPicPr preferRelativeResize="0"/>
          <p:nvPr/>
        </p:nvPicPr>
        <p:blipFill rotWithShape="1">
          <a:blip r:embed="rId3">
            <a:alphaModFix/>
          </a:blip>
          <a:srcRect b="12228" l="35603" r="15178" t="38561"/>
          <a:stretch/>
        </p:blipFill>
        <p:spPr>
          <a:xfrm rot="10800000">
            <a:off x="-1" y="-12449"/>
            <a:ext cx="5172076" cy="5171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15"/>
          <p:cNvPicPr preferRelativeResize="0"/>
          <p:nvPr/>
        </p:nvPicPr>
        <p:blipFill>
          <a:blip r:embed="rId4">
            <a:alphaModFix amt="34000"/>
          </a:blip>
          <a:stretch>
            <a:fillRect/>
          </a:stretch>
        </p:blipFill>
        <p:spPr>
          <a:xfrm>
            <a:off x="-1117850" y="-383775"/>
            <a:ext cx="6794150" cy="6314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15"/>
          <p:cNvPicPr preferRelativeResize="0"/>
          <p:nvPr/>
        </p:nvPicPr>
        <p:blipFill rotWithShape="1">
          <a:blip r:embed="rId5">
            <a:alphaModFix/>
          </a:blip>
          <a:srcRect b="6235" l="52339" r="11646" t="57950"/>
          <a:stretch/>
        </p:blipFill>
        <p:spPr>
          <a:xfrm>
            <a:off x="3" y="0"/>
            <a:ext cx="5172076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5"/>
          <p:cNvSpPr txBox="1"/>
          <p:nvPr>
            <p:ph type="ctrTitle"/>
          </p:nvPr>
        </p:nvSpPr>
        <p:spPr>
          <a:xfrm>
            <a:off x="355600" y="526025"/>
            <a:ext cx="3406800" cy="72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1600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Com Linx você faz a</a:t>
            </a:r>
            <a:endParaRPr sz="1600">
              <a:solidFill>
                <a:srgbClr val="C6D139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sp>
        <p:nvSpPr>
          <p:cNvPr id="86" name="Google Shape;86;p15"/>
          <p:cNvSpPr txBox="1"/>
          <p:nvPr>
            <p:ph type="ctrTitle"/>
          </p:nvPr>
        </p:nvSpPr>
        <p:spPr>
          <a:xfrm>
            <a:off x="355600" y="1334575"/>
            <a:ext cx="3578100" cy="72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i="1" lang="pt-BR" sz="2800">
                <a:solidFill>
                  <a:srgbClr val="00C855"/>
                </a:solidFill>
                <a:latin typeface="Nunito"/>
                <a:ea typeface="Nunito"/>
                <a:cs typeface="Nunito"/>
                <a:sym typeface="Nunito"/>
              </a:rPr>
              <a:t>GESTÃO 360º </a:t>
            </a:r>
            <a:br>
              <a:rPr i="1" lang="pt-BR" sz="2800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</a:br>
            <a:r>
              <a:rPr i="1" lang="pt-BR" sz="2800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DA SUA </a:t>
            </a:r>
            <a:br>
              <a:rPr i="1" lang="pt-BR" sz="2800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</a:br>
            <a:r>
              <a:rPr i="1" lang="pt-BR" sz="2800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FARMÁCIA</a:t>
            </a:r>
            <a:r>
              <a:rPr i="1" lang="pt-BR" sz="2300">
                <a:solidFill>
                  <a:srgbClr val="00C855"/>
                </a:solidFill>
                <a:latin typeface="Nunito Light"/>
                <a:ea typeface="Nunito Light"/>
                <a:cs typeface="Nunito Light"/>
                <a:sym typeface="Nunito Light"/>
              </a:rPr>
              <a:t> </a:t>
            </a:r>
            <a:endParaRPr i="1" sz="2100">
              <a:solidFill>
                <a:srgbClr val="00C855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pic>
        <p:nvPicPr>
          <p:cNvPr id="87" name="Google Shape;87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36575" y="4121750"/>
            <a:ext cx="2177725" cy="495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5"/>
          <p:cNvPicPr preferRelativeResize="0"/>
          <p:nvPr/>
        </p:nvPicPr>
        <p:blipFill rotWithShape="1">
          <a:blip r:embed="rId7">
            <a:alphaModFix/>
          </a:blip>
          <a:srcRect b="641" l="0" r="-1801" t="-4183"/>
          <a:stretch/>
        </p:blipFill>
        <p:spPr>
          <a:xfrm>
            <a:off x="4136441" y="277775"/>
            <a:ext cx="718733" cy="429850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5"/>
          <p:cNvSpPr/>
          <p:nvPr/>
        </p:nvSpPr>
        <p:spPr>
          <a:xfrm>
            <a:off x="430225" y="2809875"/>
            <a:ext cx="4466700" cy="2036100"/>
          </a:xfrm>
          <a:prstGeom prst="roundRect">
            <a:avLst>
              <a:gd fmla="val 23390" name="adj"/>
            </a:avLst>
          </a:prstGeom>
          <a:noFill/>
          <a:ln cap="flat" cmpd="sng" w="19050">
            <a:solidFill>
              <a:srgbClr val="00C85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pic>
        <p:nvPicPr>
          <p:cNvPr id="90" name="Google Shape;90;p15"/>
          <p:cNvPicPr preferRelativeResize="0"/>
          <p:nvPr/>
        </p:nvPicPr>
        <p:blipFill rotWithShape="1">
          <a:blip r:embed="rId8">
            <a:alphaModFix/>
          </a:blip>
          <a:srcRect b="0" l="0" r="950" t="0"/>
          <a:stretch/>
        </p:blipFill>
        <p:spPr>
          <a:xfrm>
            <a:off x="2191375" y="1364051"/>
            <a:ext cx="2876823" cy="3779451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5"/>
          <p:cNvSpPr txBox="1"/>
          <p:nvPr>
            <p:ph idx="1" type="subTitle"/>
          </p:nvPr>
        </p:nvSpPr>
        <p:spPr>
          <a:xfrm>
            <a:off x="612775" y="3060675"/>
            <a:ext cx="2398800" cy="78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lt1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Conte com soluções de ponta a ponta para sua loja, rede ou franquia! </a:t>
            </a:r>
            <a:br>
              <a:rPr lang="pt-BR" sz="1000">
                <a:solidFill>
                  <a:schemeClr val="lt1"/>
                </a:solidFill>
                <a:latin typeface="Noto Sans Light"/>
                <a:ea typeface="Noto Sans Light"/>
                <a:cs typeface="Noto Sans Light"/>
                <a:sym typeface="Noto Sans Light"/>
              </a:rPr>
            </a:br>
            <a:r>
              <a:rPr lang="pt-BR" sz="1000">
                <a:solidFill>
                  <a:schemeClr val="lt1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Linx Farma resolve todos os desafios do seu negócio!</a:t>
            </a:r>
            <a:endParaRPr sz="1000">
              <a:solidFill>
                <a:schemeClr val="lt1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16"/>
          <p:cNvPicPr preferRelativeResize="0"/>
          <p:nvPr/>
        </p:nvPicPr>
        <p:blipFill rotWithShape="1">
          <a:blip r:embed="rId3">
            <a:alphaModFix/>
          </a:blip>
          <a:srcRect b="43284" l="-19719" r="53546" t="-9448"/>
          <a:stretch/>
        </p:blipFill>
        <p:spPr>
          <a:xfrm rot="5400000">
            <a:off x="-13838" y="-13837"/>
            <a:ext cx="5172076" cy="5171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6"/>
          <p:cNvPicPr preferRelativeResize="0"/>
          <p:nvPr/>
        </p:nvPicPr>
        <p:blipFill rotWithShape="1">
          <a:blip r:embed="rId4">
            <a:alphaModFix/>
          </a:blip>
          <a:srcRect b="6235" l="52339" r="11646" t="57950"/>
          <a:stretch/>
        </p:blipFill>
        <p:spPr>
          <a:xfrm rot="5400000">
            <a:off x="-13847" y="-12"/>
            <a:ext cx="5172076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-276225" y="686688"/>
            <a:ext cx="5696849" cy="3493901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6"/>
          <p:cNvSpPr txBox="1"/>
          <p:nvPr>
            <p:ph type="ctrTitle"/>
          </p:nvPr>
        </p:nvSpPr>
        <p:spPr>
          <a:xfrm>
            <a:off x="641350" y="1768338"/>
            <a:ext cx="2918100" cy="72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t-BR" sz="1200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SOLUÇÕES PARA TER UMA</a:t>
            </a:r>
            <a:r>
              <a:rPr lang="pt-BR" sz="1400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 </a:t>
            </a:r>
            <a:r>
              <a:rPr b="1" lang="pt-BR" sz="16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GESTÃO EFICIENTE </a:t>
            </a:r>
            <a:br>
              <a:rPr b="1" lang="pt-BR" sz="16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</a:br>
            <a:r>
              <a:rPr b="1" lang="pt-BR" sz="16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EM SUA </a:t>
            </a:r>
            <a:r>
              <a:rPr b="1" lang="pt-BR" sz="1600">
                <a:solidFill>
                  <a:srgbClr val="44CC44"/>
                </a:solidFill>
                <a:latin typeface="Nunito"/>
                <a:ea typeface="Nunito"/>
                <a:cs typeface="Nunito"/>
                <a:sym typeface="Nunito"/>
              </a:rPr>
              <a:t>FARMÁCIA</a:t>
            </a:r>
            <a:endParaRPr b="1" sz="1600">
              <a:solidFill>
                <a:srgbClr val="44CC44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sz="1400">
              <a:solidFill>
                <a:schemeClr val="lt1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sp>
        <p:nvSpPr>
          <p:cNvPr id="100" name="Google Shape;100;p16"/>
          <p:cNvSpPr txBox="1"/>
          <p:nvPr>
            <p:ph type="ctrTitle"/>
          </p:nvPr>
        </p:nvSpPr>
        <p:spPr>
          <a:xfrm>
            <a:off x="641350" y="2495550"/>
            <a:ext cx="2606700" cy="72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200">
                <a:solidFill>
                  <a:srgbClr val="411E5A"/>
                </a:solidFill>
                <a:latin typeface="Nunito Light"/>
                <a:ea typeface="Nunito Light"/>
                <a:cs typeface="Nunito Light"/>
                <a:sym typeface="Nunito Light"/>
              </a:rPr>
              <a:t>Indicado para quem deseja ter </a:t>
            </a:r>
            <a:br>
              <a:rPr lang="pt-BR" sz="1200">
                <a:solidFill>
                  <a:srgbClr val="411E5A"/>
                </a:solidFill>
                <a:latin typeface="Nunito Light"/>
                <a:ea typeface="Nunito Light"/>
                <a:cs typeface="Nunito Light"/>
                <a:sym typeface="Nunito Light"/>
              </a:rPr>
            </a:br>
            <a:r>
              <a:rPr lang="pt-BR" sz="1200">
                <a:solidFill>
                  <a:srgbClr val="411E5A"/>
                </a:solidFill>
                <a:latin typeface="Nunito Light"/>
                <a:ea typeface="Nunito Light"/>
                <a:cs typeface="Nunito Light"/>
                <a:sym typeface="Nunito Light"/>
              </a:rPr>
              <a:t>mais integração em seu negócio.</a:t>
            </a:r>
            <a:endParaRPr sz="1200">
              <a:solidFill>
                <a:srgbClr val="411E5A"/>
              </a:solidFill>
              <a:latin typeface="Nunito Light"/>
              <a:ea typeface="Nunito Light"/>
              <a:cs typeface="Nunito Light"/>
              <a:sym typeface="Nuni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sz="1200">
              <a:solidFill>
                <a:srgbClr val="411E5A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sp>
        <p:nvSpPr>
          <p:cNvPr id="101" name="Google Shape;101;p16"/>
          <p:cNvSpPr/>
          <p:nvPr/>
        </p:nvSpPr>
        <p:spPr>
          <a:xfrm>
            <a:off x="529675" y="4104425"/>
            <a:ext cx="2172600" cy="509700"/>
          </a:xfrm>
          <a:prstGeom prst="roundRect">
            <a:avLst>
              <a:gd fmla="val 50000" name="adj"/>
            </a:avLst>
          </a:prstGeom>
          <a:noFill/>
          <a:ln cap="flat" cmpd="sng" w="9525">
            <a:solidFill>
              <a:srgbClr val="00C85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16"/>
          <p:cNvSpPr txBox="1"/>
          <p:nvPr>
            <p:ph idx="1" type="subTitle"/>
          </p:nvPr>
        </p:nvSpPr>
        <p:spPr>
          <a:xfrm>
            <a:off x="682875" y="4104425"/>
            <a:ext cx="1866900" cy="47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9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LINX</a:t>
            </a:r>
            <a:r>
              <a:rPr lang="pt-BR" sz="1900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 </a:t>
            </a:r>
            <a:r>
              <a:rPr lang="pt-BR" sz="1900">
                <a:solidFill>
                  <a:srgbClr val="00C855"/>
                </a:solidFill>
                <a:latin typeface="Nunito Light"/>
                <a:ea typeface="Nunito Light"/>
                <a:cs typeface="Nunito Light"/>
                <a:sym typeface="Nunito Light"/>
              </a:rPr>
              <a:t>FARMA</a:t>
            </a:r>
            <a:endParaRPr sz="1500">
              <a:solidFill>
                <a:srgbClr val="00C855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103" name="Google Shape;103;p16"/>
          <p:cNvSpPr txBox="1"/>
          <p:nvPr>
            <p:ph idx="1" type="subTitle"/>
          </p:nvPr>
        </p:nvSpPr>
        <p:spPr>
          <a:xfrm>
            <a:off x="3108325" y="4204325"/>
            <a:ext cx="1101600" cy="42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00C855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Saiba mais</a:t>
            </a:r>
            <a:endParaRPr sz="1200">
              <a:solidFill>
                <a:srgbClr val="00C855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pic>
        <p:nvPicPr>
          <p:cNvPr id="104" name="Google Shape;104;p1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076700" y="4303384"/>
            <a:ext cx="573650" cy="2317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6"/>
          <p:cNvPicPr preferRelativeResize="0"/>
          <p:nvPr/>
        </p:nvPicPr>
        <p:blipFill rotWithShape="1">
          <a:blip r:embed="rId7">
            <a:alphaModFix/>
          </a:blip>
          <a:srcRect b="641" l="0" r="-1801" t="-4183"/>
          <a:stretch/>
        </p:blipFill>
        <p:spPr>
          <a:xfrm>
            <a:off x="346591" y="277775"/>
            <a:ext cx="718733" cy="429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17"/>
          <p:cNvPicPr preferRelativeResize="0"/>
          <p:nvPr/>
        </p:nvPicPr>
        <p:blipFill rotWithShape="1">
          <a:blip r:embed="rId3">
            <a:alphaModFix/>
          </a:blip>
          <a:srcRect b="4615" l="38773" r="12009" t="46173"/>
          <a:stretch/>
        </p:blipFill>
        <p:spPr>
          <a:xfrm rot="10800000">
            <a:off x="-1" y="-12449"/>
            <a:ext cx="5172076" cy="5171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17"/>
          <p:cNvPicPr preferRelativeResize="0"/>
          <p:nvPr/>
        </p:nvPicPr>
        <p:blipFill rotWithShape="1">
          <a:blip r:embed="rId4">
            <a:alphaModFix amt="52000"/>
          </a:blip>
          <a:srcRect b="5890" l="2654" r="27297" t="24071"/>
          <a:stretch/>
        </p:blipFill>
        <p:spPr>
          <a:xfrm>
            <a:off x="12" y="12"/>
            <a:ext cx="5144399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17"/>
          <p:cNvPicPr preferRelativeResize="0"/>
          <p:nvPr/>
        </p:nvPicPr>
        <p:blipFill rotWithShape="1">
          <a:blip r:embed="rId5">
            <a:alphaModFix/>
          </a:blip>
          <a:srcRect b="6235" l="52339" r="11646" t="57950"/>
          <a:stretch/>
        </p:blipFill>
        <p:spPr>
          <a:xfrm>
            <a:off x="-13847" y="-12"/>
            <a:ext cx="5172076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17"/>
          <p:cNvSpPr txBox="1"/>
          <p:nvPr>
            <p:ph type="ctrTitle"/>
          </p:nvPr>
        </p:nvSpPr>
        <p:spPr>
          <a:xfrm>
            <a:off x="355600" y="678425"/>
            <a:ext cx="3406800" cy="72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1600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Com Linx você faz a</a:t>
            </a:r>
            <a:endParaRPr sz="1600">
              <a:solidFill>
                <a:srgbClr val="C6D139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sp>
        <p:nvSpPr>
          <p:cNvPr id="114" name="Google Shape;114;p17"/>
          <p:cNvSpPr txBox="1"/>
          <p:nvPr>
            <p:ph type="ctrTitle"/>
          </p:nvPr>
        </p:nvSpPr>
        <p:spPr>
          <a:xfrm>
            <a:off x="355600" y="1486975"/>
            <a:ext cx="3578100" cy="72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i="1" lang="pt-BR" sz="2800">
                <a:solidFill>
                  <a:srgbClr val="00C855"/>
                </a:solidFill>
                <a:latin typeface="Nunito"/>
                <a:ea typeface="Nunito"/>
                <a:cs typeface="Nunito"/>
                <a:sym typeface="Nunito"/>
              </a:rPr>
              <a:t>GESTÃO 360º </a:t>
            </a:r>
            <a:br>
              <a:rPr i="1" lang="pt-BR" sz="2800">
                <a:solidFill>
                  <a:srgbClr val="00C855"/>
                </a:solidFill>
                <a:latin typeface="Nunito Light"/>
                <a:ea typeface="Nunito Light"/>
                <a:cs typeface="Nunito Light"/>
                <a:sym typeface="Nunito Light"/>
              </a:rPr>
            </a:br>
            <a:r>
              <a:rPr i="1" lang="pt-BR" sz="2800">
                <a:solidFill>
                  <a:srgbClr val="00C855"/>
                </a:solidFill>
                <a:latin typeface="Nunito Light"/>
                <a:ea typeface="Nunito Light"/>
                <a:cs typeface="Nunito Light"/>
                <a:sym typeface="Nunito Light"/>
              </a:rPr>
              <a:t>DA SUA </a:t>
            </a:r>
            <a:br>
              <a:rPr i="1" lang="pt-BR" sz="2800">
                <a:solidFill>
                  <a:srgbClr val="00C855"/>
                </a:solidFill>
                <a:latin typeface="Nunito Light"/>
                <a:ea typeface="Nunito Light"/>
                <a:cs typeface="Nunito Light"/>
                <a:sym typeface="Nunito Light"/>
              </a:rPr>
            </a:br>
            <a:r>
              <a:rPr i="1" lang="pt-BR" sz="2800">
                <a:solidFill>
                  <a:srgbClr val="00C855"/>
                </a:solidFill>
                <a:latin typeface="Nunito Light"/>
                <a:ea typeface="Nunito Light"/>
                <a:cs typeface="Nunito Light"/>
                <a:sym typeface="Nunito Light"/>
              </a:rPr>
              <a:t>FARMÁCIA</a:t>
            </a:r>
            <a:r>
              <a:rPr i="1" lang="pt-BR" sz="2300">
                <a:solidFill>
                  <a:srgbClr val="00C855"/>
                </a:solidFill>
                <a:latin typeface="Nunito Light"/>
                <a:ea typeface="Nunito Light"/>
                <a:cs typeface="Nunito Light"/>
                <a:sym typeface="Nunito Light"/>
              </a:rPr>
              <a:t> </a:t>
            </a:r>
            <a:endParaRPr i="1" sz="2100">
              <a:solidFill>
                <a:srgbClr val="00C855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sp>
        <p:nvSpPr>
          <p:cNvPr id="115" name="Google Shape;115;p17"/>
          <p:cNvSpPr txBox="1"/>
          <p:nvPr>
            <p:ph idx="1" type="subTitle"/>
          </p:nvPr>
        </p:nvSpPr>
        <p:spPr>
          <a:xfrm>
            <a:off x="355600" y="2524125"/>
            <a:ext cx="1841400" cy="78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lt1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Conte com soluções de ponta a ponta para sua loja, rede ou franquia! Linx Farma resolve todos os desafios </a:t>
            </a:r>
            <a:br>
              <a:rPr lang="pt-BR" sz="1000">
                <a:solidFill>
                  <a:schemeClr val="lt1"/>
                </a:solidFill>
                <a:latin typeface="Noto Sans Light"/>
                <a:ea typeface="Noto Sans Light"/>
                <a:cs typeface="Noto Sans Light"/>
                <a:sym typeface="Noto Sans Light"/>
              </a:rPr>
            </a:br>
            <a:r>
              <a:rPr lang="pt-BR" sz="1000">
                <a:solidFill>
                  <a:schemeClr val="lt1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do seu negócio!</a:t>
            </a:r>
            <a:endParaRPr sz="1000">
              <a:solidFill>
                <a:schemeClr val="lt1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pic>
        <p:nvPicPr>
          <p:cNvPr id="116" name="Google Shape;116;p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54225" y="4305197"/>
            <a:ext cx="1965167" cy="429900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17"/>
          <p:cNvSpPr/>
          <p:nvPr/>
        </p:nvSpPr>
        <p:spPr>
          <a:xfrm>
            <a:off x="2821950" y="2030700"/>
            <a:ext cx="2074800" cy="2784900"/>
          </a:xfrm>
          <a:prstGeom prst="roundRect">
            <a:avLst>
              <a:gd fmla="val 12499" name="adj"/>
            </a:avLst>
          </a:prstGeom>
          <a:noFill/>
          <a:ln cap="flat" cmpd="sng" w="19050">
            <a:solidFill>
              <a:srgbClr val="00C85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pic>
        <p:nvPicPr>
          <p:cNvPr id="118" name="Google Shape;118;p17"/>
          <p:cNvPicPr preferRelativeResize="0"/>
          <p:nvPr/>
        </p:nvPicPr>
        <p:blipFill rotWithShape="1">
          <a:blip r:embed="rId7">
            <a:alphaModFix/>
          </a:blip>
          <a:srcRect b="25725" l="40264" r="24237" t="2794"/>
          <a:stretch/>
        </p:blipFill>
        <p:spPr>
          <a:xfrm>
            <a:off x="2707650" y="1927850"/>
            <a:ext cx="2074800" cy="2784900"/>
          </a:xfrm>
          <a:prstGeom prst="roundRect">
            <a:avLst>
              <a:gd fmla="val 11512" name="adj"/>
            </a:avLst>
          </a:prstGeom>
          <a:noFill/>
          <a:ln>
            <a:noFill/>
          </a:ln>
        </p:spPr>
      </p:pic>
      <p:pic>
        <p:nvPicPr>
          <p:cNvPr id="119" name="Google Shape;119;p17"/>
          <p:cNvPicPr preferRelativeResize="0"/>
          <p:nvPr/>
        </p:nvPicPr>
        <p:blipFill rotWithShape="1">
          <a:blip r:embed="rId8">
            <a:alphaModFix/>
          </a:blip>
          <a:srcRect b="641" l="0" r="-1801" t="-4183"/>
          <a:stretch/>
        </p:blipFill>
        <p:spPr>
          <a:xfrm>
            <a:off x="4136441" y="277775"/>
            <a:ext cx="718733" cy="429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8"/>
          <p:cNvPicPr preferRelativeResize="0"/>
          <p:nvPr/>
        </p:nvPicPr>
        <p:blipFill rotWithShape="1">
          <a:blip r:embed="rId3">
            <a:alphaModFix/>
          </a:blip>
          <a:srcRect b="7156" l="54659" r="11090" t="58600"/>
          <a:stretch/>
        </p:blipFill>
        <p:spPr>
          <a:xfrm rot="10800000">
            <a:off x="0" y="0"/>
            <a:ext cx="51444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8"/>
          <p:cNvSpPr/>
          <p:nvPr/>
        </p:nvSpPr>
        <p:spPr>
          <a:xfrm>
            <a:off x="952500" y="1497150"/>
            <a:ext cx="5055300" cy="1803900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00C85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26" name="Google Shape;126;p18"/>
          <p:cNvPicPr preferRelativeResize="0"/>
          <p:nvPr/>
        </p:nvPicPr>
        <p:blipFill rotWithShape="1">
          <a:blip r:embed="rId4">
            <a:alphaModFix/>
          </a:blip>
          <a:srcRect b="55661" l="0" r="50782" t="-4871"/>
          <a:stretch/>
        </p:blipFill>
        <p:spPr>
          <a:xfrm rot="10800000">
            <a:off x="0" y="0"/>
            <a:ext cx="51444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8"/>
          <p:cNvSpPr txBox="1"/>
          <p:nvPr>
            <p:ph idx="1" type="subTitle"/>
          </p:nvPr>
        </p:nvSpPr>
        <p:spPr>
          <a:xfrm>
            <a:off x="431800" y="4235450"/>
            <a:ext cx="22638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chemeClr val="lt1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A</a:t>
            </a:r>
            <a:r>
              <a:rPr lang="pt-BR" sz="1200">
                <a:solidFill>
                  <a:schemeClr val="lt1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utomatize o sistema e personalize as regras!</a:t>
            </a:r>
            <a:endParaRPr sz="1200">
              <a:solidFill>
                <a:schemeClr val="lt1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128" name="Google Shape;128;p18"/>
          <p:cNvSpPr txBox="1"/>
          <p:nvPr>
            <p:ph idx="1" type="subTitle"/>
          </p:nvPr>
        </p:nvSpPr>
        <p:spPr>
          <a:xfrm>
            <a:off x="3313150" y="4427100"/>
            <a:ext cx="1101600" cy="42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00C855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Saiba mais</a:t>
            </a:r>
            <a:endParaRPr sz="1200">
              <a:solidFill>
                <a:srgbClr val="00C855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pic>
        <p:nvPicPr>
          <p:cNvPr id="129" name="Google Shape;129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836688">
            <a:off x="305775" y="212593"/>
            <a:ext cx="2613574" cy="2269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1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281525" y="4526159"/>
            <a:ext cx="573650" cy="231779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18"/>
          <p:cNvSpPr txBox="1"/>
          <p:nvPr>
            <p:ph type="ctrTitle"/>
          </p:nvPr>
        </p:nvSpPr>
        <p:spPr>
          <a:xfrm>
            <a:off x="1295400" y="1811350"/>
            <a:ext cx="3406800" cy="365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1600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Com Linx você faz a</a:t>
            </a:r>
            <a:endParaRPr sz="1600">
              <a:solidFill>
                <a:srgbClr val="C6D139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sp>
        <p:nvSpPr>
          <p:cNvPr id="132" name="Google Shape;132;p18"/>
          <p:cNvSpPr txBox="1"/>
          <p:nvPr>
            <p:ph type="ctrTitle"/>
          </p:nvPr>
        </p:nvSpPr>
        <p:spPr>
          <a:xfrm>
            <a:off x="514350" y="2263550"/>
            <a:ext cx="4172700" cy="72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i="1" lang="pt-BR" sz="2800">
                <a:solidFill>
                  <a:srgbClr val="00C855"/>
                </a:solidFill>
                <a:latin typeface="Nunito"/>
                <a:ea typeface="Nunito"/>
                <a:cs typeface="Nunito"/>
                <a:sym typeface="Nunito"/>
              </a:rPr>
              <a:t>GESTÃO 360º </a:t>
            </a:r>
            <a:br>
              <a:rPr i="1" lang="pt-BR" sz="2800">
                <a:solidFill>
                  <a:srgbClr val="00C855"/>
                </a:solidFill>
                <a:latin typeface="Nunito Light"/>
                <a:ea typeface="Nunito Light"/>
                <a:cs typeface="Nunito Light"/>
                <a:sym typeface="Nunito Light"/>
              </a:rPr>
            </a:br>
            <a:r>
              <a:rPr i="1" lang="pt-BR" sz="2800">
                <a:solidFill>
                  <a:srgbClr val="00C855"/>
                </a:solidFill>
                <a:latin typeface="Nunito Light"/>
                <a:ea typeface="Nunito Light"/>
                <a:cs typeface="Nunito Light"/>
                <a:sym typeface="Nunito Light"/>
              </a:rPr>
              <a:t>DA SUA CLÍNICA </a:t>
            </a:r>
            <a:endParaRPr i="1" sz="2800">
              <a:solidFill>
                <a:srgbClr val="00C855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pic>
        <p:nvPicPr>
          <p:cNvPr id="133" name="Google Shape;133;p1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38150" y="3795147"/>
            <a:ext cx="1965167" cy="429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18"/>
          <p:cNvPicPr preferRelativeResize="0"/>
          <p:nvPr/>
        </p:nvPicPr>
        <p:blipFill rotWithShape="1">
          <a:blip r:embed="rId8">
            <a:alphaModFix/>
          </a:blip>
          <a:srcRect b="641" l="0" r="-1801" t="-4183"/>
          <a:stretch/>
        </p:blipFill>
        <p:spPr>
          <a:xfrm>
            <a:off x="4136441" y="277775"/>
            <a:ext cx="718733" cy="429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AE7E537C8F935F4BA681738DF13461DA" ma:contentTypeVersion="14" ma:contentTypeDescription="Crie um novo documento." ma:contentTypeScope="" ma:versionID="d593a2ae730b7cc73b6fb3a4e0cfaa2d">
  <xsd:schema xmlns:xsd="http://www.w3.org/2001/XMLSchema" xmlns:xs="http://www.w3.org/2001/XMLSchema" xmlns:p="http://schemas.microsoft.com/office/2006/metadata/properties" xmlns:ns2="bae773c0-dc49-417e-98e0-90f288384c45" xmlns:ns3="c3bdda78-79f6-4b18-890e-ecb3628e8174" targetNamespace="http://schemas.microsoft.com/office/2006/metadata/properties" ma:root="true" ma:fieldsID="6fa38f93de308d0ed34da06af71066ad" ns2:_="" ns3:_="">
    <xsd:import namespace="bae773c0-dc49-417e-98e0-90f288384c45"/>
    <xsd:import namespace="c3bdda78-79f6-4b18-890e-ecb3628e817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LengthInSeconds" minOccurs="0"/>
                <xsd:element ref="ns2:MediaServiceDateTake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e773c0-dc49-417e-98e0-90f288384c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Marcaçõe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bdda78-79f6-4b18-890e-ecb3628e8174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aebc71ea-860b-453d-8a8b-09582cf52a65}" ma:internalName="TaxCatchAll" ma:showField="CatchAllData" ma:web="c3bdda78-79f6-4b18-890e-ecb3628e817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3bdda78-79f6-4b18-890e-ecb3628e8174" xsi:nil="true"/>
    <lcf76f155ced4ddcb4097134ff3c332f xmlns="bae773c0-dc49-417e-98e0-90f288384c4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13223B2-7FE6-4141-98AF-293DC65DCEFA}"/>
</file>

<file path=customXml/itemProps2.xml><?xml version="1.0" encoding="utf-8"?>
<ds:datastoreItem xmlns:ds="http://schemas.openxmlformats.org/officeDocument/2006/customXml" ds:itemID="{B1185832-CF7E-408B-9D6F-877BC6899756}"/>
</file>

<file path=customXml/itemProps3.xml><?xml version="1.0" encoding="utf-8"?>
<ds:datastoreItem xmlns:ds="http://schemas.openxmlformats.org/officeDocument/2006/customXml" ds:itemID="{7C6FC149-B82D-4BC2-9780-79E5A6A95238}"/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0x010100AE7E537C8F935F4BA681738DF13461DA</vt:lpwstr>
  </property>
</Properties>
</file>