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5144400"/>
  <p:notesSz cx="6858000" cy="9144000"/>
  <p:embeddedFontLst>
    <p:embeddedFont>
      <p:font typeface="Nunito"/>
      <p:regular r:id="rId10"/>
      <p:bold r:id="rId11"/>
      <p:italic r:id="rId12"/>
      <p:boldItalic r:id="rId13"/>
    </p:embeddedFont>
    <p:embeddedFont>
      <p:font typeface="Noto Sans"/>
      <p:regular r:id="rId14"/>
      <p:bold r:id="rId15"/>
      <p:italic r:id="rId16"/>
      <p:boldItalic r:id="rId17"/>
    </p:embeddedFont>
    <p:embeddedFont>
      <p:font typeface="Noto Sans Light"/>
      <p:regular r:id="rId18"/>
      <p:bold r:id="rId19"/>
      <p:italic r:id="rId20"/>
      <p:boldItalic r:id="rId21"/>
    </p:embeddedFont>
    <p:embeddedFont>
      <p:font typeface="Nunito Light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162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162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Nunito-boldItalic.fntdata"/><Relationship Id="rId18" Type="http://schemas.openxmlformats.org/officeDocument/2006/relationships/font" Target="fonts/NotoSansLight-regular.fntdata"/><Relationship Id="rId26" Type="http://schemas.openxmlformats.org/officeDocument/2006/relationships/customXml" Target="../customXml/item1.xml"/><Relationship Id="rId21" Type="http://schemas.openxmlformats.org/officeDocument/2006/relationships/font" Target="fonts/NotoSansLight-boldItalic.fntdata"/><Relationship Id="rId3" Type="http://schemas.openxmlformats.org/officeDocument/2006/relationships/presProps" Target="presProps.xml"/><Relationship Id="rId25" Type="http://schemas.openxmlformats.org/officeDocument/2006/relationships/font" Target="fonts/NunitoLight-boldItalic.fntdata"/><Relationship Id="rId7" Type="http://schemas.openxmlformats.org/officeDocument/2006/relationships/slide" Target="slides/slide2.xml"/><Relationship Id="rId12" Type="http://schemas.openxmlformats.org/officeDocument/2006/relationships/font" Target="fonts/Nunito-italic.fntdata"/><Relationship Id="rId17" Type="http://schemas.openxmlformats.org/officeDocument/2006/relationships/font" Target="fonts/NotoSans-boldItalic.fntdata"/><Relationship Id="rId20" Type="http://schemas.openxmlformats.org/officeDocument/2006/relationships/font" Target="fonts/NotoSansLight-italic.fntdata"/><Relationship Id="rId2" Type="http://schemas.openxmlformats.org/officeDocument/2006/relationships/viewProps" Target="viewProps.xml"/><Relationship Id="rId16" Type="http://schemas.openxmlformats.org/officeDocument/2006/relationships/font" Target="fonts/NotoSans-italic.fntdata"/><Relationship Id="rId24" Type="http://schemas.openxmlformats.org/officeDocument/2006/relationships/font" Target="fonts/NunitoLight-italic.fntdata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11" Type="http://schemas.openxmlformats.org/officeDocument/2006/relationships/font" Target="fonts/Nunito-bold.fntdata"/><Relationship Id="rId23" Type="http://schemas.openxmlformats.org/officeDocument/2006/relationships/font" Target="fonts/NunitoLight-bold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NotoSans-bold.fntdata"/><Relationship Id="rId28" Type="http://schemas.openxmlformats.org/officeDocument/2006/relationships/customXml" Target="../customXml/item3.xml"/><Relationship Id="rId10" Type="http://schemas.openxmlformats.org/officeDocument/2006/relationships/font" Target="fonts/Nunito-regular.fntdata"/><Relationship Id="rId19" Type="http://schemas.openxmlformats.org/officeDocument/2006/relationships/font" Target="fonts/NotoSansLight-bold.fntdata"/><Relationship Id="rId22" Type="http://schemas.openxmlformats.org/officeDocument/2006/relationships/font" Target="fonts/NunitoLight-regular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NotoSans-regular.fntdata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f56a439739_0_21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f56a43973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f56a439739_0_35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f56a439739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f56a439739_0_50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f56a43973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c97bd1b260_0_91:notes"/>
          <p:cNvSpPr/>
          <p:nvPr>
            <p:ph idx="2" type="sldImg"/>
          </p:nvPr>
        </p:nvSpPr>
        <p:spPr>
          <a:xfrm>
            <a:off x="1714516" y="685800"/>
            <a:ext cx="342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c97bd1b260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5367" y="744575"/>
            <a:ext cx="4793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75362" y="2834125"/>
            <a:ext cx="47937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75362" y="1106125"/>
            <a:ext cx="47937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75362" y="3152225"/>
            <a:ext cx="47937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75362" y="2150850"/>
            <a:ext cx="47937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75362" y="1152475"/>
            <a:ext cx="4793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75362" y="1152475"/>
            <a:ext cx="225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718701" y="1152475"/>
            <a:ext cx="225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75362" y="555600"/>
            <a:ext cx="15798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75362" y="1389600"/>
            <a:ext cx="15798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75814" y="450150"/>
            <a:ext cx="3582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572200" y="-125"/>
            <a:ext cx="25722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49370" y="1233175"/>
            <a:ext cx="22758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49370" y="2803075"/>
            <a:ext cx="22758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778955" y="724075"/>
            <a:ext cx="21588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75362" y="4230575"/>
            <a:ext cx="33750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75362" y="445025"/>
            <a:ext cx="4793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75362" y="1152475"/>
            <a:ext cx="47937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766591" y="4663217"/>
            <a:ext cx="30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4.png"/><Relationship Id="rId5" Type="http://schemas.openxmlformats.org/officeDocument/2006/relationships/image" Target="../media/image13.png"/><Relationship Id="rId6" Type="http://schemas.openxmlformats.org/officeDocument/2006/relationships/image" Target="../media/image8.png"/><Relationship Id="rId7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9" Type="http://schemas.openxmlformats.org/officeDocument/2006/relationships/image" Target="../media/image12.png"/><Relationship Id="rId5" Type="http://schemas.openxmlformats.org/officeDocument/2006/relationships/image" Target="../media/image8.png"/><Relationship Id="rId6" Type="http://schemas.openxmlformats.org/officeDocument/2006/relationships/image" Target="../media/image6.png"/><Relationship Id="rId7" Type="http://schemas.openxmlformats.org/officeDocument/2006/relationships/image" Target="../media/image9.png"/><Relationship Id="rId8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4.pn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 amt="46000"/>
          </a:blip>
          <a:stretch>
            <a:fillRect/>
          </a:stretch>
        </p:blipFill>
        <p:spPr>
          <a:xfrm rot="-577679">
            <a:off x="-320576" y="-3206997"/>
            <a:ext cx="9058154" cy="9063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0" l="6417" r="44364" t="50789"/>
          <a:stretch/>
        </p:blipFill>
        <p:spPr>
          <a:xfrm rot="10800000">
            <a:off x="-13813" y="-13837"/>
            <a:ext cx="5172076" cy="517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268675" y="3343275"/>
            <a:ext cx="4607100" cy="12570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65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>
            <p:ph type="ctrTitle"/>
          </p:nvPr>
        </p:nvSpPr>
        <p:spPr>
          <a:xfrm>
            <a:off x="431800" y="1615675"/>
            <a:ext cx="3578100" cy="133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GESTÃO DE</a:t>
            </a: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PONTA A PONTA</a:t>
            </a:r>
            <a:r>
              <a:rPr b="1" i="1" lang="pt-BR" sz="2800">
                <a:solidFill>
                  <a:srgbClr val="FF7F00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b="1" i="1" lang="pt-BR" sz="2800">
                <a:solidFill>
                  <a:srgbClr val="FF7F00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2800">
                <a:solidFill>
                  <a:srgbClr val="9650FF"/>
                </a:solidFill>
                <a:latin typeface="Nunito"/>
                <a:ea typeface="Nunito"/>
                <a:cs typeface="Nunito"/>
                <a:sym typeface="Nunito"/>
              </a:rPr>
              <a:t>em um só lugar?</a:t>
            </a:r>
            <a:endParaRPr i="1" sz="2100">
              <a:solidFill>
                <a:srgbClr val="9650FF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5">
            <a:alphaModFix/>
          </a:blip>
          <a:srcRect b="2250" l="32429" r="9877" t="-2250"/>
          <a:stretch/>
        </p:blipFill>
        <p:spPr>
          <a:xfrm>
            <a:off x="2219025" y="1782950"/>
            <a:ext cx="2925373" cy="337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2141" y="3594052"/>
            <a:ext cx="1903060" cy="7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 rotWithShape="1">
          <a:blip r:embed="rId7">
            <a:alphaModFix/>
          </a:blip>
          <a:srcRect b="641" l="0" r="-1801" t="-4183"/>
          <a:stretch/>
        </p:blipFill>
        <p:spPr>
          <a:xfrm>
            <a:off x="307666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411E5A"/>
            </a:gs>
            <a:gs pos="100000">
              <a:schemeClr val="dk1"/>
            </a:gs>
          </a:gsLst>
          <a:lin ang="12900145" scaled="0"/>
        </a:gra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4232" l="6053" r="44728" t="46557"/>
          <a:stretch/>
        </p:blipFill>
        <p:spPr>
          <a:xfrm rot="-5400000">
            <a:off x="0" y="0"/>
            <a:ext cx="5144402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 amt="33000"/>
          </a:blip>
          <a:stretch>
            <a:fillRect/>
          </a:stretch>
        </p:blipFill>
        <p:spPr>
          <a:xfrm>
            <a:off x="-1028700" y="-1029875"/>
            <a:ext cx="7167501" cy="7167501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/>
          <p:nvPr/>
        </p:nvSpPr>
        <p:spPr>
          <a:xfrm>
            <a:off x="-523875" y="3619500"/>
            <a:ext cx="3152700" cy="9654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65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 txBox="1"/>
          <p:nvPr>
            <p:ph type="ctrTitle"/>
          </p:nvPr>
        </p:nvSpPr>
        <p:spPr>
          <a:xfrm>
            <a:off x="1060450" y="1829475"/>
            <a:ext cx="3578100" cy="122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GESTÃO DE</a:t>
            </a: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PONTA A PONTA</a:t>
            </a:r>
            <a:r>
              <a:rPr b="1" i="1" lang="pt-BR" sz="2800">
                <a:solidFill>
                  <a:srgbClr val="FF7F00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b="1" i="1" lang="pt-BR" sz="2800">
                <a:solidFill>
                  <a:srgbClr val="FF7F00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i="1" lang="pt-BR" sz="2800">
                <a:solidFill>
                  <a:schemeClr val="lt1"/>
                </a:solidFill>
                <a:latin typeface="Nunito Light"/>
                <a:ea typeface="Nunito Light"/>
                <a:cs typeface="Nunito Light"/>
                <a:sym typeface="Nunito Light"/>
              </a:rPr>
              <a:t>em um só lugar?</a:t>
            </a:r>
            <a:endParaRPr i="1" sz="21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8616" y="3706877"/>
            <a:ext cx="1903060" cy="7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3512642">
            <a:off x="3356152" y="3167937"/>
            <a:ext cx="980293" cy="1062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-1800000">
            <a:off x="364289" y="987775"/>
            <a:ext cx="1053985" cy="7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 rotWithShape="1">
          <a:blip r:embed="rId8">
            <a:alphaModFix/>
          </a:blip>
          <a:srcRect b="641" l="0" r="-1801" t="-4183"/>
          <a:stretch/>
        </p:blipFill>
        <p:spPr>
          <a:xfrm>
            <a:off x="417564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1800014">
            <a:off x="2472672" y="485703"/>
            <a:ext cx="1589355" cy="11851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5"/>
          <p:cNvPicPr preferRelativeResize="0"/>
          <p:nvPr/>
        </p:nvPicPr>
        <p:blipFill rotWithShape="1">
          <a:blip r:embed="rId3">
            <a:alphaModFix/>
          </a:blip>
          <a:srcRect b="26037" l="26242" r="24539" t="24752"/>
          <a:stretch/>
        </p:blipFill>
        <p:spPr>
          <a:xfrm rot="5400000">
            <a:off x="-13826" y="-13837"/>
            <a:ext cx="5172076" cy="517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>
            <p:ph type="ctrTitle"/>
          </p:nvPr>
        </p:nvSpPr>
        <p:spPr>
          <a:xfrm>
            <a:off x="469900" y="2047875"/>
            <a:ext cx="4206900" cy="153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O QUE NÃO PODE FALTAR NO DELIVERY</a:t>
            </a:r>
            <a: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b="1" i="1" lang="pt-BR" sz="2800">
                <a:solidFill>
                  <a:srgbClr val="00C855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do seu restaurante?</a:t>
            </a:r>
            <a:endParaRPr i="1" sz="2100">
              <a:solidFill>
                <a:schemeClr val="lt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431800" y="4427100"/>
            <a:ext cx="11016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00C855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Saiba mais</a:t>
            </a:r>
            <a:endParaRPr sz="1200">
              <a:solidFill>
                <a:srgbClr val="00C855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81" name="Google Shape;81;p15"/>
          <p:cNvPicPr preferRelativeResize="0"/>
          <p:nvPr/>
        </p:nvPicPr>
        <p:blipFill rotWithShape="1">
          <a:blip r:embed="rId4">
            <a:alphaModFix/>
          </a:blip>
          <a:srcRect b="45121" l="0" r="0" t="0"/>
          <a:stretch/>
        </p:blipFill>
        <p:spPr>
          <a:xfrm>
            <a:off x="432925" y="-638124"/>
            <a:ext cx="4280826" cy="305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 rotWithShape="1">
          <a:blip r:embed="rId4">
            <a:alphaModFix/>
          </a:blip>
          <a:srcRect b="0" l="0" r="0" t="56666"/>
          <a:stretch/>
        </p:blipFill>
        <p:spPr>
          <a:xfrm>
            <a:off x="863175" y="2943218"/>
            <a:ext cx="4280826" cy="2414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 rotWithShape="1">
          <a:blip r:embed="rId5">
            <a:alphaModFix/>
          </a:blip>
          <a:srcRect b="641" l="0" r="-1801" t="-4183"/>
          <a:stretch/>
        </p:blipFill>
        <p:spPr>
          <a:xfrm>
            <a:off x="417564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00169" y="4491550"/>
            <a:ext cx="573705" cy="23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411E5A"/>
            </a:gs>
            <a:gs pos="100000">
              <a:schemeClr val="dk1"/>
            </a:gs>
          </a:gsLst>
          <a:lin ang="12900145" scaled="0"/>
        </a:gra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700000">
            <a:off x="1540185" y="588026"/>
            <a:ext cx="5143502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6"/>
          <p:cNvPicPr preferRelativeResize="0"/>
          <p:nvPr/>
        </p:nvPicPr>
        <p:blipFill rotWithShape="1">
          <a:blip r:embed="rId4">
            <a:alphaModFix/>
          </a:blip>
          <a:srcRect b="8840" l="48979" r="16198" t="60073"/>
          <a:stretch/>
        </p:blipFill>
        <p:spPr>
          <a:xfrm>
            <a:off x="0" y="0"/>
            <a:ext cx="51444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/>
          <p:nvPr/>
        </p:nvSpPr>
        <p:spPr>
          <a:xfrm>
            <a:off x="498275" y="2895600"/>
            <a:ext cx="3763200" cy="12954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00C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6"/>
          <p:cNvSpPr txBox="1"/>
          <p:nvPr>
            <p:ph type="ctrTitle"/>
          </p:nvPr>
        </p:nvSpPr>
        <p:spPr>
          <a:xfrm>
            <a:off x="438150" y="721350"/>
            <a:ext cx="4172700" cy="177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AGILIZE O ATENDIMENTO  </a:t>
            </a:r>
            <a:r>
              <a:rPr b="1" i="1" lang="pt-BR"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br>
              <a:rPr i="1" lang="pt-BR" sz="2800">
                <a:solidFill>
                  <a:srgbClr val="39D1B8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e ganhe mais no </a:t>
            </a:r>
            <a:b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</a:br>
            <a:r>
              <a:rPr i="1" lang="pt-BR" sz="2800">
                <a:solidFill>
                  <a:srgbClr val="00C855"/>
                </a:solidFill>
                <a:latin typeface="Nunito Light"/>
                <a:ea typeface="Nunito Light"/>
                <a:cs typeface="Nunito Light"/>
                <a:sym typeface="Nunito Light"/>
              </a:rPr>
              <a:t>seu restaurante</a:t>
            </a:r>
            <a:endParaRPr i="1" sz="2800">
              <a:solidFill>
                <a:srgbClr val="00C855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id="93" name="Google Shape;93;p16"/>
          <p:cNvPicPr preferRelativeResize="0"/>
          <p:nvPr/>
        </p:nvPicPr>
        <p:blipFill rotWithShape="1">
          <a:blip r:embed="rId5">
            <a:alphaModFix/>
          </a:blip>
          <a:srcRect b="641" l="0" r="-1801" t="-4183"/>
          <a:stretch/>
        </p:blipFill>
        <p:spPr>
          <a:xfrm>
            <a:off x="4175641" y="277775"/>
            <a:ext cx="718733" cy="4298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/>
          <p:nvPr>
            <p:ph idx="1" type="subTitle"/>
          </p:nvPr>
        </p:nvSpPr>
        <p:spPr>
          <a:xfrm>
            <a:off x="627325" y="3039750"/>
            <a:ext cx="21972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lt1"/>
                </a:solidFill>
                <a:latin typeface="Noto Sans"/>
                <a:ea typeface="Noto Sans"/>
                <a:cs typeface="Noto Sans"/>
                <a:sym typeface="Noto Sans"/>
              </a:rPr>
              <a:t>Turbine seu delivery!</a:t>
            </a:r>
            <a:endParaRPr b="1" sz="1200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Atendimento por whatsapp com chatbot e aceite automático</a:t>
            </a:r>
            <a:endParaRPr sz="1200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95" name="Google Shape;95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34571" y="1953034"/>
            <a:ext cx="2647000" cy="3180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E7E537C8F935F4BA681738DF13461DA" ma:contentTypeVersion="14" ma:contentTypeDescription="Crie um novo documento." ma:contentTypeScope="" ma:versionID="d593a2ae730b7cc73b6fb3a4e0cfaa2d">
  <xsd:schema xmlns:xsd="http://www.w3.org/2001/XMLSchema" xmlns:xs="http://www.w3.org/2001/XMLSchema" xmlns:p="http://schemas.microsoft.com/office/2006/metadata/properties" xmlns:ns2="bae773c0-dc49-417e-98e0-90f288384c45" xmlns:ns3="c3bdda78-79f6-4b18-890e-ecb3628e8174" targetNamespace="http://schemas.microsoft.com/office/2006/metadata/properties" ma:root="true" ma:fieldsID="6fa38f93de308d0ed34da06af71066ad" ns2:_="" ns3:_="">
    <xsd:import namespace="bae773c0-dc49-417e-98e0-90f288384c45"/>
    <xsd:import namespace="c3bdda78-79f6-4b18-890e-ecb3628e81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773c0-dc49-417e-98e0-90f288384c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dda78-79f6-4b18-890e-ecb3628e817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ebc71ea-860b-453d-8a8b-09582cf52a65}" ma:internalName="TaxCatchAll" ma:showField="CatchAllData" ma:web="c3bdda78-79f6-4b18-890e-ecb3628e8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3bdda78-79f6-4b18-890e-ecb3628e8174" xsi:nil="true"/>
    <lcf76f155ced4ddcb4097134ff3c332f xmlns="bae773c0-dc49-417e-98e0-90f288384c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CDFBBD3-BBED-4B13-88A3-44D15252F619}"/>
</file>

<file path=customXml/itemProps2.xml><?xml version="1.0" encoding="utf-8"?>
<ds:datastoreItem xmlns:ds="http://schemas.openxmlformats.org/officeDocument/2006/customXml" ds:itemID="{E8A3E78A-19AE-4854-8BFE-DF1F7EE85B87}"/>
</file>

<file path=customXml/itemProps3.xml><?xml version="1.0" encoding="utf-8"?>
<ds:datastoreItem xmlns:ds="http://schemas.openxmlformats.org/officeDocument/2006/customXml" ds:itemID="{15AE2676-EDEA-4998-BAC2-82FF931285E1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0x010100AE7E537C8F935F4BA681738DF13461DA</vt:lpwstr>
  </property>
</Properties>
</file>