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9144000" cx="5144400"/>
  <p:notesSz cx="6858000" cy="9144000"/>
  <p:embeddedFontLst>
    <p:embeddedFont>
      <p:font typeface="Nunito"/>
      <p:regular r:id="rId10"/>
      <p:bold r:id="rId11"/>
      <p:italic r:id="rId12"/>
      <p:boldItalic r:id="rId13"/>
    </p:embeddedFont>
    <p:embeddedFont>
      <p:font typeface="Noto Sans"/>
      <p:regular r:id="rId14"/>
      <p:bold r:id="rId15"/>
      <p:italic r:id="rId16"/>
      <p:boldItalic r:id="rId17"/>
    </p:embeddedFont>
    <p:embeddedFont>
      <p:font typeface="Noto Sans Light"/>
      <p:regular r:id="rId18"/>
      <p:bold r:id="rId19"/>
      <p:italic r:id="rId20"/>
      <p:boldItalic r:id="rId21"/>
    </p:embeddedFont>
    <p:embeddedFont>
      <p:font typeface="Nunito Ligh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Nunito-boldItalic.fntdata"/><Relationship Id="rId18" Type="http://schemas.openxmlformats.org/officeDocument/2006/relationships/font" Target="fonts/NotoSansLight-regular.fntdata"/><Relationship Id="rId26" Type="http://schemas.openxmlformats.org/officeDocument/2006/relationships/customXml" Target="../customXml/item1.xml"/><Relationship Id="rId21" Type="http://schemas.openxmlformats.org/officeDocument/2006/relationships/font" Target="fonts/NotoSansLight-boldItalic.fntdata"/><Relationship Id="rId3" Type="http://schemas.openxmlformats.org/officeDocument/2006/relationships/presProps" Target="presProps.xml"/><Relationship Id="rId25" Type="http://schemas.openxmlformats.org/officeDocument/2006/relationships/font" Target="fonts/NunitoLight-boldItalic.fntdata"/><Relationship Id="rId7" Type="http://schemas.openxmlformats.org/officeDocument/2006/relationships/slide" Target="slides/slide2.xml"/><Relationship Id="rId12" Type="http://schemas.openxmlformats.org/officeDocument/2006/relationships/font" Target="fonts/Nunito-italic.fntdata"/><Relationship Id="rId17" Type="http://schemas.openxmlformats.org/officeDocument/2006/relationships/font" Target="fonts/NotoSans-boldItalic.fntdata"/><Relationship Id="rId20" Type="http://schemas.openxmlformats.org/officeDocument/2006/relationships/font" Target="fonts/NotoSansLight-italic.fntdata"/><Relationship Id="rId2" Type="http://schemas.openxmlformats.org/officeDocument/2006/relationships/viewProps" Target="viewProps.xml"/><Relationship Id="rId16" Type="http://schemas.openxmlformats.org/officeDocument/2006/relationships/font" Target="fonts/NotoSans-italic.fntdata"/><Relationship Id="rId24" Type="http://schemas.openxmlformats.org/officeDocument/2006/relationships/font" Target="fonts/NunitoLight-italic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1" Type="http://schemas.openxmlformats.org/officeDocument/2006/relationships/font" Target="fonts/Nunito-bold.fntdata"/><Relationship Id="rId23" Type="http://schemas.openxmlformats.org/officeDocument/2006/relationships/font" Target="fonts/NunitoLight-bold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NotoSans-bold.fntdata"/><Relationship Id="rId28" Type="http://schemas.openxmlformats.org/officeDocument/2006/relationships/customXml" Target="../customXml/item3.xml"/><Relationship Id="rId10" Type="http://schemas.openxmlformats.org/officeDocument/2006/relationships/font" Target="fonts/Nunito-regular.fntdata"/><Relationship Id="rId19" Type="http://schemas.openxmlformats.org/officeDocument/2006/relationships/font" Target="fonts/NotoSansLight-bold.fntdata"/><Relationship Id="rId22" Type="http://schemas.openxmlformats.org/officeDocument/2006/relationships/font" Target="fonts/NunitoLight-regular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otoSans-regular.fntdata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d317a5683_0_2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d317a568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d317a5683_0_6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d317a568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cd317a5683_0_14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cd317a568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1323689"/>
            <a:ext cx="4793700" cy="36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5038444"/>
            <a:ext cx="4793700" cy="14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966444"/>
            <a:ext cx="4793700" cy="349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5603956"/>
            <a:ext cx="47937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3823733"/>
            <a:ext cx="4793700" cy="149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987733"/>
            <a:ext cx="1579800" cy="13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2470400"/>
            <a:ext cx="1579800" cy="56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800267"/>
            <a:ext cx="3582600" cy="727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222"/>
            <a:ext cx="25722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2192311"/>
            <a:ext cx="2275800" cy="263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4983244"/>
            <a:ext cx="2275800" cy="21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1287244"/>
            <a:ext cx="2158800" cy="656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7521022"/>
            <a:ext cx="3375000" cy="10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12.png"/><Relationship Id="rId7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 amt="46000"/>
          </a:blip>
          <a:stretch>
            <a:fillRect/>
          </a:stretch>
        </p:blipFill>
        <p:spPr>
          <a:xfrm rot="-1">
            <a:off x="-374075" y="-499448"/>
            <a:ext cx="9408845" cy="9414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36446" l="18592" r="42993" t="-5123"/>
          <a:stretch/>
        </p:blipFill>
        <p:spPr>
          <a:xfrm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6">
            <a:alphaModFix/>
          </a:blip>
          <a:srcRect b="2250" l="32429" r="9877" t="-2250"/>
          <a:stretch/>
        </p:blipFill>
        <p:spPr>
          <a:xfrm>
            <a:off x="1067126" y="4455725"/>
            <a:ext cx="4070349" cy="47023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431800" y="1615675"/>
            <a:ext cx="35781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GESTÃO DE</a:t>
            </a: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PONTA A PONTA</a:t>
            </a:r>
            <a:r>
              <a:rPr b="1" i="1" lang="pt-BR" sz="32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32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3200">
                <a:solidFill>
                  <a:srgbClr val="9650FF"/>
                </a:solidFill>
                <a:latin typeface="Nunito"/>
                <a:ea typeface="Nunito"/>
                <a:cs typeface="Nunito"/>
                <a:sym typeface="Nunito"/>
              </a:rPr>
              <a:t>em um só lugar?</a:t>
            </a:r>
            <a:endParaRPr i="1" sz="2500">
              <a:solidFill>
                <a:srgbClr val="9650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573475" y="3294750"/>
            <a:ext cx="2445600" cy="1049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6941" y="3441652"/>
            <a:ext cx="1903060" cy="7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10560" l="47908" r="2874" t="40229"/>
          <a:stretch/>
        </p:blipFill>
        <p:spPr>
          <a:xfrm flipH="1" rot="-5400000">
            <a:off x="-13989" y="614"/>
            <a:ext cx="7082977" cy="708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2236182">
            <a:off x="-2928075" y="-2593900"/>
            <a:ext cx="7167501" cy="7167501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985000" y="3506175"/>
            <a:ext cx="3578100" cy="13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GESTÃO DE</a:t>
            </a: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PONTA A PONTA</a:t>
            </a:r>
            <a:r>
              <a:rPr b="1" i="1" lang="pt-BR" sz="32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32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3200">
                <a:solidFill>
                  <a:srgbClr val="9650FF"/>
                </a:solidFill>
                <a:latin typeface="Nunito"/>
                <a:ea typeface="Nunito"/>
                <a:cs typeface="Nunito"/>
                <a:sym typeface="Nunito"/>
              </a:rPr>
              <a:t>em um só lugar?</a:t>
            </a:r>
            <a:endParaRPr i="1" sz="2500">
              <a:solidFill>
                <a:srgbClr val="9650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1081475" y="5138050"/>
            <a:ext cx="2445600" cy="1049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54941" y="5284952"/>
            <a:ext cx="1903060" cy="7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899999">
            <a:off x="2940661" y="6031916"/>
            <a:ext cx="1173677" cy="1271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-1800006">
            <a:off x="3396726" y="2565273"/>
            <a:ext cx="1151121" cy="863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1269056">
            <a:off x="306642" y="1829273"/>
            <a:ext cx="1782240" cy="1329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-2760" l="50819" r="21544" t="53639"/>
          <a:stretch/>
        </p:blipFill>
        <p:spPr>
          <a:xfrm rot="10800000">
            <a:off x="-2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 rotWithShape="1">
          <a:blip r:embed="rId4">
            <a:alphaModFix/>
          </a:blip>
          <a:srcRect b="-1750" l="42810" r="12853" t="45272"/>
          <a:stretch/>
        </p:blipFill>
        <p:spPr>
          <a:xfrm>
            <a:off x="0" y="23"/>
            <a:ext cx="5144402" cy="65532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666750" y="3911600"/>
            <a:ext cx="3621900" cy="1460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2700000">
            <a:off x="-30684" y="4859791"/>
            <a:ext cx="6028617" cy="602861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955675" y="4081825"/>
            <a:ext cx="2187600" cy="9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Turbine seu delivery!</a:t>
            </a:r>
            <a:endParaRPr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Atendimento por whatsapp com chatbot e aceite automático</a:t>
            </a:r>
            <a:endParaRPr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666750" y="1520900"/>
            <a:ext cx="4172700" cy="17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AGILIZE O ATENDIMENTO   </a:t>
            </a:r>
            <a:br>
              <a:rPr i="1" lang="pt-BR" sz="2800">
                <a:solidFill>
                  <a:srgbClr val="39D1B8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e ganhe mais no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seu restaurante</a:t>
            </a:r>
            <a:endParaRPr i="1" sz="28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18295" y="3295100"/>
            <a:ext cx="3054704" cy="367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6"/>
          <p:cNvPicPr preferRelativeResize="0"/>
          <p:nvPr/>
        </p:nvPicPr>
        <p:blipFill rotWithShape="1">
          <a:blip r:embed="rId3">
            <a:alphaModFix/>
          </a:blip>
          <a:srcRect b="19733" l="34585" r="33394" t="23347"/>
          <a:stretch/>
        </p:blipFill>
        <p:spPr>
          <a:xfrm>
            <a:off x="0" y="1"/>
            <a:ext cx="5144402" cy="914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 rotWithShape="1">
          <a:blip r:embed="rId4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469900" y="3719325"/>
            <a:ext cx="4206900" cy="153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O QUE NÃO PODE FALTAR NO DELIVERY</a:t>
            </a: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do seu restaurante?</a:t>
            </a:r>
            <a:endParaRPr i="1" sz="21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 rotWithShape="1">
          <a:blip r:embed="rId5">
            <a:alphaModFix/>
          </a:blip>
          <a:srcRect b="45121" l="0" r="0" t="0"/>
          <a:stretch/>
        </p:blipFill>
        <p:spPr>
          <a:xfrm>
            <a:off x="304800" y="647919"/>
            <a:ext cx="4713750" cy="3366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 rotWithShape="1">
          <a:blip r:embed="rId5">
            <a:alphaModFix/>
          </a:blip>
          <a:srcRect b="0" l="0" r="0" t="56666"/>
          <a:stretch/>
        </p:blipFill>
        <p:spPr>
          <a:xfrm>
            <a:off x="327025" y="4845701"/>
            <a:ext cx="4816975" cy="2716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BC5623-3514-4941-B092-B55221E8D476}"/>
</file>

<file path=customXml/itemProps2.xml><?xml version="1.0" encoding="utf-8"?>
<ds:datastoreItem xmlns:ds="http://schemas.openxmlformats.org/officeDocument/2006/customXml" ds:itemID="{2FBD9578-FF30-4C66-9E45-5874926B159F}"/>
</file>

<file path=customXml/itemProps3.xml><?xml version="1.0" encoding="utf-8"?>
<ds:datastoreItem xmlns:ds="http://schemas.openxmlformats.org/officeDocument/2006/customXml" ds:itemID="{D0F40C65-EEB8-4149-BA04-DDF7BD6F7AFF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