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5144400"/>
  <p:notesSz cx="6858000" cy="9144000"/>
  <p:embeddedFontLst>
    <p:embeddedFont>
      <p:font typeface="Nunito"/>
      <p:regular r:id="rId9"/>
      <p:bold r:id="rId10"/>
      <p:italic r:id="rId11"/>
      <p:boldItalic r:id="rId12"/>
    </p:embeddedFont>
    <p:embeddedFont>
      <p:font typeface="Noto Sans Light"/>
      <p:regular r:id="rId13"/>
      <p:bold r:id="rId14"/>
      <p:italic r:id="rId15"/>
      <p:boldItalic r:id="rId16"/>
    </p:embeddedFont>
    <p:embeddedFont>
      <p:font typeface="Nunito Light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16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162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NotoSansLight-regular.fntdata"/><Relationship Id="rId18" Type="http://schemas.openxmlformats.org/officeDocument/2006/relationships/font" Target="fonts/NunitoLight-bold.fntdata"/><Relationship Id="rId8" Type="http://schemas.openxmlformats.org/officeDocument/2006/relationships/slide" Target="slides/slide3.xml"/><Relationship Id="rId3" Type="http://schemas.openxmlformats.org/officeDocument/2006/relationships/presProps" Target="presProps.xml"/><Relationship Id="rId21" Type="http://schemas.openxmlformats.org/officeDocument/2006/relationships/customXml" Target="../customXml/item1.xml"/><Relationship Id="rId12" Type="http://schemas.openxmlformats.org/officeDocument/2006/relationships/font" Target="fonts/Nunito-boldItalic.fntdata"/><Relationship Id="rId17" Type="http://schemas.openxmlformats.org/officeDocument/2006/relationships/font" Target="fonts/NunitoLight-regular.fntdata"/><Relationship Id="rId7" Type="http://schemas.openxmlformats.org/officeDocument/2006/relationships/slide" Target="slides/slide2.xml"/><Relationship Id="rId20" Type="http://schemas.openxmlformats.org/officeDocument/2006/relationships/font" Target="fonts/NunitoLight-boldItalic.fntdata"/><Relationship Id="rId2" Type="http://schemas.openxmlformats.org/officeDocument/2006/relationships/viewProps" Target="viewProps.xml"/><Relationship Id="rId16" Type="http://schemas.openxmlformats.org/officeDocument/2006/relationships/font" Target="fonts/NotoSansLight-boldItalic.fntdata"/><Relationship Id="rId11" Type="http://schemas.openxmlformats.org/officeDocument/2006/relationships/font" Target="fonts/Nunito-italic.fntdata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15" Type="http://schemas.openxmlformats.org/officeDocument/2006/relationships/font" Target="fonts/NotoSansLight-italic.fntdata"/><Relationship Id="rId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font" Target="fonts/Nunito-bold.fntdata"/><Relationship Id="rId19" Type="http://schemas.openxmlformats.org/officeDocument/2006/relationships/font" Target="fonts/NunitoLight-italic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Nunito-regular.fntdata"/><Relationship Id="rId14" Type="http://schemas.openxmlformats.org/officeDocument/2006/relationships/font" Target="fonts/NotoSansLight-bold.fntdata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f56a439739_0_50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f56a43973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ddb101a929_0_0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ddb101a92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ddb101a929_0_20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ddb101a92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5367" y="744575"/>
            <a:ext cx="4793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75362" y="2834125"/>
            <a:ext cx="47937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75362" y="1106125"/>
            <a:ext cx="47937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75362" y="3152225"/>
            <a:ext cx="47937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75362" y="2150850"/>
            <a:ext cx="47937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75362" y="1152475"/>
            <a:ext cx="4793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75362" y="1152475"/>
            <a:ext cx="225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718701" y="1152475"/>
            <a:ext cx="225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75362" y="555600"/>
            <a:ext cx="15798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75362" y="1389600"/>
            <a:ext cx="15798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75814" y="450150"/>
            <a:ext cx="3582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572200" y="-125"/>
            <a:ext cx="25722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49370" y="1233175"/>
            <a:ext cx="22758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49370" y="2803075"/>
            <a:ext cx="22758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778955" y="724075"/>
            <a:ext cx="21588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75362" y="4230575"/>
            <a:ext cx="33750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75362" y="1152475"/>
            <a:ext cx="47937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6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 amt="25000"/>
          </a:blip>
          <a:srcRect b="15017" l="12500" r="23556" t="20694"/>
          <a:stretch/>
        </p:blipFill>
        <p:spPr>
          <a:xfrm>
            <a:off x="-12725" y="0"/>
            <a:ext cx="5144402" cy="5172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22221" l="57679" r="19026" t="54373"/>
          <a:stretch/>
        </p:blipFill>
        <p:spPr>
          <a:xfrm rot="5400000">
            <a:off x="-19425" y="-5199"/>
            <a:ext cx="5157801" cy="518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1852986" y="1120425"/>
            <a:ext cx="1590852" cy="9234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type="ctrTitle"/>
          </p:nvPr>
        </p:nvSpPr>
        <p:spPr>
          <a:xfrm>
            <a:off x="609600" y="4531975"/>
            <a:ext cx="4254600" cy="39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2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 (nome) agora é parceira da Linx</a:t>
            </a:r>
            <a:endParaRPr sz="12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" name="Google Shape;58;p13"/>
          <p:cNvSpPr txBox="1"/>
          <p:nvPr>
            <p:ph type="ctrTitle"/>
          </p:nvPr>
        </p:nvSpPr>
        <p:spPr>
          <a:xfrm>
            <a:off x="2328711" y="2166225"/>
            <a:ext cx="4869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+</a:t>
            </a:r>
            <a:endParaRPr sz="24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cxnSp>
        <p:nvCxnSpPr>
          <p:cNvPr id="59" name="Google Shape;59;p13"/>
          <p:cNvCxnSpPr>
            <a:stCxn id="58" idx="1"/>
          </p:cNvCxnSpPr>
          <p:nvPr/>
        </p:nvCxnSpPr>
        <p:spPr>
          <a:xfrm rot="10800000">
            <a:off x="857211" y="2529825"/>
            <a:ext cx="14715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" name="Google Shape;60;p13"/>
          <p:cNvCxnSpPr/>
          <p:nvPr/>
        </p:nvCxnSpPr>
        <p:spPr>
          <a:xfrm rot="10800000">
            <a:off x="2815675" y="2529825"/>
            <a:ext cx="14715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61" name="Google Shape;61;p13"/>
          <p:cNvGrpSpPr/>
          <p:nvPr/>
        </p:nvGrpSpPr>
        <p:grpSpPr>
          <a:xfrm>
            <a:off x="320137" y="383325"/>
            <a:ext cx="2051679" cy="445200"/>
            <a:chOff x="262975" y="383325"/>
            <a:chExt cx="1785000" cy="445200"/>
          </a:xfrm>
        </p:grpSpPr>
        <p:sp>
          <p:nvSpPr>
            <p:cNvPr id="62" name="Google Shape;62;p13"/>
            <p:cNvSpPr/>
            <p:nvPr/>
          </p:nvSpPr>
          <p:spPr>
            <a:xfrm>
              <a:off x="262975" y="383325"/>
              <a:ext cx="1785000" cy="445200"/>
            </a:xfrm>
            <a:prstGeom prst="roundRect">
              <a:avLst>
                <a:gd fmla="val 50000" name="adj"/>
              </a:avLst>
            </a:prstGeom>
            <a:gradFill>
              <a:gsLst>
                <a:gs pos="0">
                  <a:srgbClr val="00C855"/>
                </a:gs>
                <a:gs pos="100000">
                  <a:srgbClr val="9650FF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13"/>
            <p:cNvSpPr txBox="1"/>
            <p:nvPr/>
          </p:nvSpPr>
          <p:spPr>
            <a:xfrm>
              <a:off x="728598" y="383325"/>
              <a:ext cx="12801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1700">
                  <a:solidFill>
                    <a:srgbClr val="FFFFFF"/>
                  </a:solidFill>
                  <a:latin typeface="Nunito"/>
                  <a:ea typeface="Nunito"/>
                  <a:cs typeface="Nunito"/>
                  <a:sym typeface="Nunito"/>
                </a:rPr>
                <a:t>Deu match!</a:t>
              </a:r>
              <a:endParaRPr sz="1300">
                <a:solidFill>
                  <a:srgbClr val="44CC44"/>
                </a:solidFill>
                <a:latin typeface="Noto Sans Light"/>
                <a:ea typeface="Noto Sans Light"/>
                <a:cs typeface="Noto Sans Light"/>
                <a:sym typeface="Noto Sans Light"/>
              </a:endParaRPr>
            </a:p>
          </p:txBody>
        </p:sp>
      </p:grpSp>
      <p:pic>
        <p:nvPicPr>
          <p:cNvPr id="64" name="Google Shape;64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16688" y="101325"/>
            <a:ext cx="819839" cy="7272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/>
          <p:nvPr/>
        </p:nvSpPr>
        <p:spPr>
          <a:xfrm>
            <a:off x="1627400" y="3098500"/>
            <a:ext cx="1966200" cy="76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Insira a logo </a:t>
            </a:r>
            <a:br>
              <a:rPr b="1" lang="pt-BR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lang="pt-BR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da parceira aqui</a:t>
            </a:r>
            <a:endParaRPr b="1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4"/>
          <p:cNvPicPr preferRelativeResize="0"/>
          <p:nvPr/>
        </p:nvPicPr>
        <p:blipFill rotWithShape="1">
          <a:blip r:embed="rId3">
            <a:alphaModFix amt="12000"/>
          </a:blip>
          <a:srcRect b="15248" l="15098" r="32638" t="32244"/>
          <a:stretch/>
        </p:blipFill>
        <p:spPr>
          <a:xfrm>
            <a:off x="-50" y="0"/>
            <a:ext cx="5144403" cy="517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 rotWithShape="1">
          <a:blip r:embed="rId4">
            <a:alphaModFix/>
          </a:blip>
          <a:srcRect b="9124" l="55360" r="6596" t="52649"/>
          <a:stretch/>
        </p:blipFill>
        <p:spPr>
          <a:xfrm rot="5400000">
            <a:off x="-6750" y="-5199"/>
            <a:ext cx="5157801" cy="518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1852986" y="1120425"/>
            <a:ext cx="1590852" cy="9234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>
            <p:ph type="ctrTitle"/>
          </p:nvPr>
        </p:nvSpPr>
        <p:spPr>
          <a:xfrm>
            <a:off x="2328711" y="2166225"/>
            <a:ext cx="4869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+</a:t>
            </a:r>
            <a:endParaRPr sz="24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cxnSp>
        <p:nvCxnSpPr>
          <p:cNvPr id="74" name="Google Shape;74;p14"/>
          <p:cNvCxnSpPr>
            <a:stCxn id="73" idx="1"/>
          </p:cNvCxnSpPr>
          <p:nvPr/>
        </p:nvCxnSpPr>
        <p:spPr>
          <a:xfrm rot="10800000">
            <a:off x="857211" y="2529825"/>
            <a:ext cx="14715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5" name="Google Shape;75;p14"/>
          <p:cNvCxnSpPr/>
          <p:nvPr/>
        </p:nvCxnSpPr>
        <p:spPr>
          <a:xfrm rot="10800000">
            <a:off x="2815675" y="2529825"/>
            <a:ext cx="14715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6" name="Google Shape;76;p14"/>
          <p:cNvGrpSpPr/>
          <p:nvPr/>
        </p:nvGrpSpPr>
        <p:grpSpPr>
          <a:xfrm>
            <a:off x="320137" y="383325"/>
            <a:ext cx="2051679" cy="445200"/>
            <a:chOff x="262975" y="383325"/>
            <a:chExt cx="1785000" cy="445200"/>
          </a:xfrm>
        </p:grpSpPr>
        <p:sp>
          <p:nvSpPr>
            <p:cNvPr id="77" name="Google Shape;77;p14"/>
            <p:cNvSpPr/>
            <p:nvPr/>
          </p:nvSpPr>
          <p:spPr>
            <a:xfrm>
              <a:off x="262975" y="383325"/>
              <a:ext cx="1785000" cy="445200"/>
            </a:xfrm>
            <a:prstGeom prst="roundRect">
              <a:avLst>
                <a:gd fmla="val 50000" name="adj"/>
              </a:avLst>
            </a:prstGeom>
            <a:gradFill>
              <a:gsLst>
                <a:gs pos="0">
                  <a:srgbClr val="F0462D"/>
                </a:gs>
                <a:gs pos="100000">
                  <a:srgbClr val="9650FF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4"/>
            <p:cNvSpPr txBox="1"/>
            <p:nvPr/>
          </p:nvSpPr>
          <p:spPr>
            <a:xfrm>
              <a:off x="788847" y="383325"/>
              <a:ext cx="11595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1700">
                  <a:solidFill>
                    <a:srgbClr val="FFFFFF"/>
                  </a:solidFill>
                  <a:latin typeface="Nunito"/>
                  <a:ea typeface="Nunito"/>
                  <a:cs typeface="Nunito"/>
                  <a:sym typeface="Nunito"/>
                </a:rPr>
                <a:t>Deu match!</a:t>
              </a:r>
              <a:endParaRPr sz="1300">
                <a:solidFill>
                  <a:srgbClr val="44CC44"/>
                </a:solidFill>
                <a:latin typeface="Noto Sans Light"/>
                <a:ea typeface="Noto Sans Light"/>
                <a:cs typeface="Noto Sans Light"/>
                <a:sym typeface="Noto Sans Light"/>
              </a:endParaRPr>
            </a:p>
          </p:txBody>
        </p:sp>
      </p:grpSp>
      <p:pic>
        <p:nvPicPr>
          <p:cNvPr id="79" name="Google Shape;79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16688" y="101325"/>
            <a:ext cx="819839" cy="7272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4"/>
          <p:cNvSpPr/>
          <p:nvPr/>
        </p:nvSpPr>
        <p:spPr>
          <a:xfrm>
            <a:off x="1627400" y="3098500"/>
            <a:ext cx="1966200" cy="76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Insira a logo </a:t>
            </a:r>
            <a:br>
              <a:rPr b="1" lang="pt-BR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lang="pt-BR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da parceira aqui</a:t>
            </a:r>
            <a:endParaRPr b="1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1" name="Google Shape;81;p14"/>
          <p:cNvSpPr txBox="1"/>
          <p:nvPr>
            <p:ph type="ctrTitle"/>
          </p:nvPr>
        </p:nvSpPr>
        <p:spPr>
          <a:xfrm>
            <a:off x="609600" y="4531975"/>
            <a:ext cx="4254600" cy="39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2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 (nome) agora é parceira da Linx</a:t>
            </a:r>
            <a:endParaRPr sz="12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5"/>
          <p:cNvPicPr preferRelativeResize="0"/>
          <p:nvPr/>
        </p:nvPicPr>
        <p:blipFill rotWithShape="1">
          <a:blip r:embed="rId3">
            <a:alphaModFix amt="25000"/>
          </a:blip>
          <a:srcRect b="29678" l="31116" r="11109" t="12548"/>
          <a:stretch/>
        </p:blipFill>
        <p:spPr>
          <a:xfrm>
            <a:off x="400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5"/>
          <p:cNvPicPr preferRelativeResize="0"/>
          <p:nvPr/>
        </p:nvPicPr>
        <p:blipFill rotWithShape="1">
          <a:blip r:embed="rId4">
            <a:alphaModFix/>
          </a:blip>
          <a:srcRect b="6870" l="12108" r="49863" t="55106"/>
          <a:stretch/>
        </p:blipFill>
        <p:spPr>
          <a:xfrm>
            <a:off x="0" y="0"/>
            <a:ext cx="5144351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5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1852986" y="1120425"/>
            <a:ext cx="1590852" cy="9234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5"/>
          <p:cNvSpPr txBox="1"/>
          <p:nvPr>
            <p:ph type="ctrTitle"/>
          </p:nvPr>
        </p:nvSpPr>
        <p:spPr>
          <a:xfrm>
            <a:off x="2328711" y="2166225"/>
            <a:ext cx="486900" cy="72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+</a:t>
            </a:r>
            <a:endParaRPr sz="24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cxnSp>
        <p:nvCxnSpPr>
          <p:cNvPr id="90" name="Google Shape;90;p15"/>
          <p:cNvCxnSpPr>
            <a:stCxn id="89" idx="1"/>
          </p:cNvCxnSpPr>
          <p:nvPr/>
        </p:nvCxnSpPr>
        <p:spPr>
          <a:xfrm rot="10800000">
            <a:off x="857211" y="2529825"/>
            <a:ext cx="14715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1" name="Google Shape;91;p15"/>
          <p:cNvCxnSpPr/>
          <p:nvPr/>
        </p:nvCxnSpPr>
        <p:spPr>
          <a:xfrm rot="10800000">
            <a:off x="2815675" y="2529825"/>
            <a:ext cx="14715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2" name="Google Shape;92;p15"/>
          <p:cNvGrpSpPr/>
          <p:nvPr/>
        </p:nvGrpSpPr>
        <p:grpSpPr>
          <a:xfrm>
            <a:off x="320137" y="383325"/>
            <a:ext cx="2051679" cy="445200"/>
            <a:chOff x="262975" y="383325"/>
            <a:chExt cx="1785000" cy="445200"/>
          </a:xfrm>
        </p:grpSpPr>
        <p:sp>
          <p:nvSpPr>
            <p:cNvPr id="93" name="Google Shape;93;p15"/>
            <p:cNvSpPr/>
            <p:nvPr/>
          </p:nvSpPr>
          <p:spPr>
            <a:xfrm rot="10800000">
              <a:off x="262975" y="383325"/>
              <a:ext cx="1785000" cy="445200"/>
            </a:xfrm>
            <a:prstGeom prst="roundRect">
              <a:avLst>
                <a:gd fmla="val 50000" name="adj"/>
              </a:avLst>
            </a:prstGeom>
            <a:gradFill>
              <a:gsLst>
                <a:gs pos="0">
                  <a:srgbClr val="F0462D"/>
                </a:gs>
                <a:gs pos="100000">
                  <a:srgbClr val="9650FF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5"/>
            <p:cNvSpPr txBox="1"/>
            <p:nvPr/>
          </p:nvSpPr>
          <p:spPr>
            <a:xfrm>
              <a:off x="788847" y="383325"/>
              <a:ext cx="11595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1700">
                  <a:solidFill>
                    <a:srgbClr val="FFFFFF"/>
                  </a:solidFill>
                  <a:latin typeface="Nunito"/>
                  <a:ea typeface="Nunito"/>
                  <a:cs typeface="Nunito"/>
                  <a:sym typeface="Nunito"/>
                </a:rPr>
                <a:t>Deu match!</a:t>
              </a:r>
              <a:endParaRPr sz="1300">
                <a:solidFill>
                  <a:srgbClr val="44CC44"/>
                </a:solidFill>
                <a:latin typeface="Noto Sans Light"/>
                <a:ea typeface="Noto Sans Light"/>
                <a:cs typeface="Noto Sans Light"/>
                <a:sym typeface="Noto Sans Light"/>
              </a:endParaRPr>
            </a:p>
          </p:txBody>
        </p:sp>
      </p:grpSp>
      <p:pic>
        <p:nvPicPr>
          <p:cNvPr id="95" name="Google Shape;95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16688" y="101325"/>
            <a:ext cx="819839" cy="727201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/>
          <p:nvPr/>
        </p:nvSpPr>
        <p:spPr>
          <a:xfrm>
            <a:off x="1627400" y="3098500"/>
            <a:ext cx="1966200" cy="76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Insira a logo </a:t>
            </a:r>
            <a:br>
              <a:rPr b="1" lang="pt-BR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lang="pt-BR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da parceira aqui</a:t>
            </a:r>
            <a:endParaRPr b="1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7" name="Google Shape;97;p15"/>
          <p:cNvSpPr txBox="1"/>
          <p:nvPr>
            <p:ph type="ctrTitle"/>
          </p:nvPr>
        </p:nvSpPr>
        <p:spPr>
          <a:xfrm>
            <a:off x="609600" y="4531975"/>
            <a:ext cx="4254600" cy="39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2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 (nome) agora é parceira da Linx</a:t>
            </a:r>
            <a:endParaRPr sz="12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E7E537C8F935F4BA681738DF13461DA" ma:contentTypeVersion="14" ma:contentTypeDescription="Crie um novo documento." ma:contentTypeScope="" ma:versionID="d593a2ae730b7cc73b6fb3a4e0cfaa2d">
  <xsd:schema xmlns:xsd="http://www.w3.org/2001/XMLSchema" xmlns:xs="http://www.w3.org/2001/XMLSchema" xmlns:p="http://schemas.microsoft.com/office/2006/metadata/properties" xmlns:ns2="bae773c0-dc49-417e-98e0-90f288384c45" xmlns:ns3="c3bdda78-79f6-4b18-890e-ecb3628e8174" targetNamespace="http://schemas.microsoft.com/office/2006/metadata/properties" ma:root="true" ma:fieldsID="6fa38f93de308d0ed34da06af71066ad" ns2:_="" ns3:_="">
    <xsd:import namespace="bae773c0-dc49-417e-98e0-90f288384c45"/>
    <xsd:import namespace="c3bdda78-79f6-4b18-890e-ecb3628e81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773c0-dc49-417e-98e0-90f288384c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dda78-79f6-4b18-890e-ecb3628e817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ebc71ea-860b-453d-8a8b-09582cf52a65}" ma:internalName="TaxCatchAll" ma:showField="CatchAllData" ma:web="c3bdda78-79f6-4b18-890e-ecb3628e8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3bdda78-79f6-4b18-890e-ecb3628e8174" xsi:nil="true"/>
    <lcf76f155ced4ddcb4097134ff3c332f xmlns="bae773c0-dc49-417e-98e0-90f288384c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F762EC-8B9B-4454-96D8-23785B52E456}"/>
</file>

<file path=customXml/itemProps2.xml><?xml version="1.0" encoding="utf-8"?>
<ds:datastoreItem xmlns:ds="http://schemas.openxmlformats.org/officeDocument/2006/customXml" ds:itemID="{A35634A4-EA0A-4BA2-BE68-01CD71DDBD40}"/>
</file>

<file path=customXml/itemProps3.xml><?xml version="1.0" encoding="utf-8"?>
<ds:datastoreItem xmlns:ds="http://schemas.openxmlformats.org/officeDocument/2006/customXml" ds:itemID="{A89F7CED-8B06-4324-A92D-424E28990461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0x010100AE7E537C8F935F4BA681738DF13461DA</vt:lpwstr>
  </property>
</Properties>
</file>