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9144000" cx="5144400"/>
  <p:notesSz cx="6858000" cy="9144000"/>
  <p:embeddedFontLst>
    <p:embeddedFont>
      <p:font typeface="Nunito"/>
      <p:regular r:id="rId9"/>
      <p:bold r:id="rId10"/>
      <p:italic r:id="rId11"/>
      <p:boldItalic r:id="rId12"/>
    </p:embeddedFont>
    <p:embeddedFont>
      <p:font typeface="Noto Sans Light"/>
      <p:regular r:id="rId13"/>
      <p:bold r:id="rId14"/>
      <p:italic r:id="rId15"/>
      <p:boldItalic r:id="rId16"/>
    </p:embeddedFont>
    <p:embeddedFont>
      <p:font typeface="Nunito Light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747775"/>
          </p15:clr>
        </p15:guide>
        <p15:guide id="2" pos="162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162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NotoSansLight-regular.fntdata"/><Relationship Id="rId18" Type="http://schemas.openxmlformats.org/officeDocument/2006/relationships/font" Target="fonts/NunitoLight-bold.fntdata"/><Relationship Id="rId8" Type="http://schemas.openxmlformats.org/officeDocument/2006/relationships/slide" Target="slides/slide3.xml"/><Relationship Id="rId3" Type="http://schemas.openxmlformats.org/officeDocument/2006/relationships/presProps" Target="presProps.xml"/><Relationship Id="rId21" Type="http://schemas.openxmlformats.org/officeDocument/2006/relationships/customXml" Target="../customXml/item1.xml"/><Relationship Id="rId12" Type="http://schemas.openxmlformats.org/officeDocument/2006/relationships/font" Target="fonts/Nunito-boldItalic.fntdata"/><Relationship Id="rId17" Type="http://schemas.openxmlformats.org/officeDocument/2006/relationships/font" Target="fonts/NunitoLight-regular.fntdata"/><Relationship Id="rId7" Type="http://schemas.openxmlformats.org/officeDocument/2006/relationships/slide" Target="slides/slide2.xml"/><Relationship Id="rId20" Type="http://schemas.openxmlformats.org/officeDocument/2006/relationships/font" Target="fonts/NunitoLight-boldItalic.fntdata"/><Relationship Id="rId2" Type="http://schemas.openxmlformats.org/officeDocument/2006/relationships/viewProps" Target="viewProps.xml"/><Relationship Id="rId16" Type="http://schemas.openxmlformats.org/officeDocument/2006/relationships/font" Target="fonts/NotoSansLight-boldItalic.fntdata"/><Relationship Id="rId11" Type="http://schemas.openxmlformats.org/officeDocument/2006/relationships/font" Target="fonts/Nunito-italic.fntdata"/><Relationship Id="rId1" Type="http://schemas.openxmlformats.org/officeDocument/2006/relationships/theme" Target="theme/theme2.xml"/><Relationship Id="rId6" Type="http://schemas.openxmlformats.org/officeDocument/2006/relationships/slide" Target="slides/slide1.xml"/><Relationship Id="rId15" Type="http://schemas.openxmlformats.org/officeDocument/2006/relationships/font" Target="fonts/NotoSansLight-italic.fntdata"/><Relationship Id="rId5" Type="http://schemas.openxmlformats.org/officeDocument/2006/relationships/notesMaster" Target="notesMasters/notesMaster1.xml"/><Relationship Id="rId23" Type="http://schemas.openxmlformats.org/officeDocument/2006/relationships/customXml" Target="../customXml/item3.xml"/><Relationship Id="rId10" Type="http://schemas.openxmlformats.org/officeDocument/2006/relationships/font" Target="fonts/Nunito-bold.fntdata"/><Relationship Id="rId19" Type="http://schemas.openxmlformats.org/officeDocument/2006/relationships/font" Target="fonts/NunitoLight-italic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Nunito-regular.fntdata"/><Relationship Id="rId14" Type="http://schemas.openxmlformats.org/officeDocument/2006/relationships/font" Target="fonts/NotoSansLight-bold.fntdata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cbc60ba0a5_0_16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cbc60ba0a5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ddb24f0adf_0_16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ddb24f0adf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75367" y="1323689"/>
            <a:ext cx="4793700" cy="364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75362" y="5038444"/>
            <a:ext cx="4793700" cy="140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75362" y="1966444"/>
            <a:ext cx="4793700" cy="349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75362" y="5603956"/>
            <a:ext cx="4793700" cy="23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75362" y="3823733"/>
            <a:ext cx="4793700" cy="149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75362" y="2048844"/>
            <a:ext cx="4793700" cy="6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75362" y="2048844"/>
            <a:ext cx="2250300" cy="6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2718701" y="2048844"/>
            <a:ext cx="2250300" cy="6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75362" y="987733"/>
            <a:ext cx="1579800" cy="134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75362" y="2470400"/>
            <a:ext cx="1579800" cy="565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275814" y="800267"/>
            <a:ext cx="3582600" cy="727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572200" y="-222"/>
            <a:ext cx="2572200" cy="914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49370" y="2192311"/>
            <a:ext cx="2275800" cy="2635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49370" y="4983244"/>
            <a:ext cx="2275800" cy="219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2778955" y="1287244"/>
            <a:ext cx="2158800" cy="656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75362" y="7521022"/>
            <a:ext cx="3375000" cy="107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75362" y="2048844"/>
            <a:ext cx="4793700" cy="60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7.png"/><Relationship Id="rId5" Type="http://schemas.openxmlformats.org/officeDocument/2006/relationships/image" Target="../media/image1.png"/><Relationship Id="rId6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1.png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 amt="50000"/>
          </a:blip>
          <a:srcRect b="-24577" l="18075" r="27231" t="27357"/>
          <a:stretch/>
        </p:blipFill>
        <p:spPr>
          <a:xfrm>
            <a:off x="-11175" y="0"/>
            <a:ext cx="5144399" cy="9144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 b="23613" l="57473" r="3507" t="54390"/>
          <a:stretch/>
        </p:blipFill>
        <p:spPr>
          <a:xfrm rot="5400000">
            <a:off x="-1973411" y="1996063"/>
            <a:ext cx="9117798" cy="5139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5">
            <a:alphaModFix/>
          </a:blip>
          <a:srcRect b="641" l="0" r="0" t="641"/>
          <a:stretch/>
        </p:blipFill>
        <p:spPr>
          <a:xfrm>
            <a:off x="1852986" y="2815875"/>
            <a:ext cx="1590852" cy="9234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570900" y="7430675"/>
            <a:ext cx="4060800" cy="39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00C855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 (nome) agora é parceira da Linx.</a:t>
            </a:r>
            <a:endParaRPr sz="1600">
              <a:solidFill>
                <a:srgbClr val="00C855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328711" y="4166475"/>
            <a:ext cx="4869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+</a:t>
            </a:r>
            <a:endParaRPr sz="2400">
              <a:solidFill>
                <a:srgbClr val="FFFFFF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cxnSp>
        <p:nvCxnSpPr>
          <p:cNvPr id="59" name="Google Shape;59;p13"/>
          <p:cNvCxnSpPr>
            <a:stCxn id="58" idx="1"/>
          </p:cNvCxnSpPr>
          <p:nvPr/>
        </p:nvCxnSpPr>
        <p:spPr>
          <a:xfrm rot="10800000">
            <a:off x="857211" y="4530075"/>
            <a:ext cx="147150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0" name="Google Shape;60;p13"/>
          <p:cNvCxnSpPr/>
          <p:nvPr/>
        </p:nvCxnSpPr>
        <p:spPr>
          <a:xfrm rot="10800000">
            <a:off x="2815675" y="4530075"/>
            <a:ext cx="147150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1" name="Google Shape;61;p13"/>
          <p:cNvSpPr/>
          <p:nvPr/>
        </p:nvSpPr>
        <p:spPr>
          <a:xfrm>
            <a:off x="1627400" y="5701875"/>
            <a:ext cx="1966200" cy="766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Insira a logo </a:t>
            </a:r>
            <a:br>
              <a:rPr b="1" lang="pt-BR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lang="pt-BR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da parceira aqui</a:t>
            </a:r>
            <a:endParaRPr b="1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grpSp>
        <p:nvGrpSpPr>
          <p:cNvPr id="62" name="Google Shape;62;p13"/>
          <p:cNvGrpSpPr/>
          <p:nvPr/>
        </p:nvGrpSpPr>
        <p:grpSpPr>
          <a:xfrm>
            <a:off x="1228451" y="662849"/>
            <a:ext cx="2736566" cy="923399"/>
            <a:chOff x="1228451" y="1805849"/>
            <a:chExt cx="2736566" cy="923399"/>
          </a:xfrm>
        </p:grpSpPr>
        <p:grpSp>
          <p:nvGrpSpPr>
            <p:cNvPr id="63" name="Google Shape;63;p13"/>
            <p:cNvGrpSpPr/>
            <p:nvPr/>
          </p:nvGrpSpPr>
          <p:grpSpPr>
            <a:xfrm>
              <a:off x="1359810" y="2163933"/>
              <a:ext cx="2605208" cy="565315"/>
              <a:chOff x="262975" y="383325"/>
              <a:chExt cx="1785000" cy="445200"/>
            </a:xfrm>
          </p:grpSpPr>
          <p:sp>
            <p:nvSpPr>
              <p:cNvPr id="64" name="Google Shape;64;p13"/>
              <p:cNvSpPr/>
              <p:nvPr/>
            </p:nvSpPr>
            <p:spPr>
              <a:xfrm rot="10800000">
                <a:off x="262975" y="383325"/>
                <a:ext cx="1785000" cy="445200"/>
              </a:xfrm>
              <a:prstGeom prst="roundRect">
                <a:avLst>
                  <a:gd fmla="val 50000" name="adj"/>
                </a:avLst>
              </a:prstGeom>
              <a:gradFill>
                <a:gsLst>
                  <a:gs pos="0">
                    <a:srgbClr val="00C855"/>
                  </a:gs>
                  <a:gs pos="100000">
                    <a:srgbClr val="9650FF"/>
                  </a:gs>
                </a:gsLst>
                <a:lin ang="1350003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" name="Google Shape;65;p13"/>
              <p:cNvSpPr txBox="1"/>
              <p:nvPr/>
            </p:nvSpPr>
            <p:spPr>
              <a:xfrm>
                <a:off x="728598" y="383325"/>
                <a:ext cx="1280100" cy="39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pt-BR" sz="2000">
                    <a:solidFill>
                      <a:srgbClr val="FFFFFF"/>
                    </a:solidFill>
                    <a:latin typeface="Nunito"/>
                    <a:ea typeface="Nunito"/>
                    <a:cs typeface="Nunito"/>
                    <a:sym typeface="Nunito"/>
                  </a:rPr>
                  <a:t>Deu match!</a:t>
                </a:r>
                <a:endParaRPr sz="1600">
                  <a:solidFill>
                    <a:srgbClr val="44CC44"/>
                  </a:solidFill>
                  <a:latin typeface="Noto Sans Light"/>
                  <a:ea typeface="Noto Sans Light"/>
                  <a:cs typeface="Noto Sans Light"/>
                  <a:sym typeface="Noto Sans Light"/>
                </a:endParaRPr>
              </a:p>
            </p:txBody>
          </p:sp>
        </p:grpSp>
        <p:pic>
          <p:nvPicPr>
            <p:cNvPr id="66" name="Google Shape;66;p1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228451" y="1805849"/>
              <a:ext cx="1041028" cy="92339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4"/>
          <p:cNvPicPr preferRelativeResize="0"/>
          <p:nvPr/>
        </p:nvPicPr>
        <p:blipFill rotWithShape="1">
          <a:blip r:embed="rId3">
            <a:alphaModFix amt="50000"/>
          </a:blip>
          <a:srcRect b="-34160" l="21867" r="21873" t="34160"/>
          <a:stretch/>
        </p:blipFill>
        <p:spPr>
          <a:xfrm>
            <a:off x="0" y="0"/>
            <a:ext cx="5144399" cy="9144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 rotWithShape="1">
          <a:blip r:embed="rId4">
            <a:alphaModFix/>
          </a:blip>
          <a:srcRect b="22467" l="50716" r="7124" t="53673"/>
          <a:stretch/>
        </p:blipFill>
        <p:spPr>
          <a:xfrm rot="5400000">
            <a:off x="-2006738" y="1987650"/>
            <a:ext cx="9157775" cy="518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 rotWithShape="1">
          <a:blip r:embed="rId5">
            <a:alphaModFix/>
          </a:blip>
          <a:srcRect b="641" l="0" r="0" t="641"/>
          <a:stretch/>
        </p:blipFill>
        <p:spPr>
          <a:xfrm>
            <a:off x="1852986" y="2815875"/>
            <a:ext cx="1590852" cy="9234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 txBox="1"/>
          <p:nvPr/>
        </p:nvSpPr>
        <p:spPr>
          <a:xfrm>
            <a:off x="570900" y="7049675"/>
            <a:ext cx="4060800" cy="39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0462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 (nome) agora é parceira da Linx. </a:t>
            </a:r>
            <a:endParaRPr sz="1600">
              <a:solidFill>
                <a:srgbClr val="F0462D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2328711" y="4166475"/>
            <a:ext cx="4869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+</a:t>
            </a:r>
            <a:endParaRPr sz="2400">
              <a:solidFill>
                <a:srgbClr val="FFFFFF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cxnSp>
        <p:nvCxnSpPr>
          <p:cNvPr id="76" name="Google Shape;76;p14"/>
          <p:cNvCxnSpPr>
            <a:stCxn id="75" idx="1"/>
          </p:cNvCxnSpPr>
          <p:nvPr/>
        </p:nvCxnSpPr>
        <p:spPr>
          <a:xfrm rot="10800000">
            <a:off x="857211" y="4530075"/>
            <a:ext cx="147150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7" name="Google Shape;77;p14"/>
          <p:cNvCxnSpPr/>
          <p:nvPr/>
        </p:nvCxnSpPr>
        <p:spPr>
          <a:xfrm rot="10800000">
            <a:off x="2815675" y="4530075"/>
            <a:ext cx="147150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8" name="Google Shape;78;p14"/>
          <p:cNvSpPr/>
          <p:nvPr/>
        </p:nvSpPr>
        <p:spPr>
          <a:xfrm>
            <a:off x="1627400" y="5701875"/>
            <a:ext cx="1966200" cy="766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Insira a logo </a:t>
            </a:r>
            <a:br>
              <a:rPr b="1" lang="pt-BR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lang="pt-BR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da parceira aqui</a:t>
            </a:r>
            <a:endParaRPr b="1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grpSp>
        <p:nvGrpSpPr>
          <p:cNvPr id="79" name="Google Shape;79;p14"/>
          <p:cNvGrpSpPr/>
          <p:nvPr/>
        </p:nvGrpSpPr>
        <p:grpSpPr>
          <a:xfrm>
            <a:off x="1359810" y="1020925"/>
            <a:ext cx="2605208" cy="565323"/>
            <a:chOff x="262975" y="383319"/>
            <a:chExt cx="1785000" cy="445206"/>
          </a:xfrm>
        </p:grpSpPr>
        <p:sp>
          <p:nvSpPr>
            <p:cNvPr id="80" name="Google Shape;80;p14"/>
            <p:cNvSpPr/>
            <p:nvPr/>
          </p:nvSpPr>
          <p:spPr>
            <a:xfrm rot="10800000">
              <a:off x="262975" y="383325"/>
              <a:ext cx="1785000" cy="445200"/>
            </a:xfrm>
            <a:prstGeom prst="roundRect">
              <a:avLst>
                <a:gd fmla="val 50000" name="adj"/>
              </a:avLst>
            </a:prstGeom>
            <a:gradFill>
              <a:gsLst>
                <a:gs pos="0">
                  <a:srgbClr val="F0462D"/>
                </a:gs>
                <a:gs pos="100000">
                  <a:srgbClr val="9650FF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4"/>
            <p:cNvSpPr txBox="1"/>
            <p:nvPr/>
          </p:nvSpPr>
          <p:spPr>
            <a:xfrm>
              <a:off x="804233" y="383319"/>
              <a:ext cx="1128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2000">
                  <a:solidFill>
                    <a:srgbClr val="FFFFFF"/>
                  </a:solidFill>
                  <a:latin typeface="Nunito"/>
                  <a:ea typeface="Nunito"/>
                  <a:cs typeface="Nunito"/>
                  <a:sym typeface="Nunito"/>
                </a:rPr>
                <a:t>Deu match!</a:t>
              </a:r>
              <a:endParaRPr sz="1600">
                <a:solidFill>
                  <a:srgbClr val="44CC44"/>
                </a:solidFill>
                <a:latin typeface="Noto Sans Light"/>
                <a:ea typeface="Noto Sans Light"/>
                <a:cs typeface="Noto Sans Light"/>
                <a:sym typeface="Noto Sans Light"/>
              </a:endParaRPr>
            </a:p>
          </p:txBody>
        </p:sp>
      </p:grpSp>
      <p:pic>
        <p:nvPicPr>
          <p:cNvPr id="82" name="Google Shape;82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28451" y="662849"/>
            <a:ext cx="1041028" cy="923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5"/>
          <p:cNvPicPr preferRelativeResize="0"/>
          <p:nvPr/>
        </p:nvPicPr>
        <p:blipFill rotWithShape="1">
          <a:blip r:embed="rId3">
            <a:alphaModFix amt="50000"/>
          </a:blip>
          <a:srcRect b="-34580" l="21867" r="21873" t="34580"/>
          <a:stretch/>
        </p:blipFill>
        <p:spPr>
          <a:xfrm>
            <a:off x="0" y="0"/>
            <a:ext cx="5144399" cy="9144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5"/>
          <p:cNvPicPr preferRelativeResize="0"/>
          <p:nvPr/>
        </p:nvPicPr>
        <p:blipFill rotWithShape="1">
          <a:blip r:embed="rId4">
            <a:alphaModFix/>
          </a:blip>
          <a:srcRect b="23617" l="52549" r="3104" t="51287"/>
          <a:stretch/>
        </p:blipFill>
        <p:spPr>
          <a:xfrm rot="5400000">
            <a:off x="-2006738" y="1980750"/>
            <a:ext cx="9157775" cy="518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5"/>
          <p:cNvPicPr preferRelativeResize="0"/>
          <p:nvPr/>
        </p:nvPicPr>
        <p:blipFill rotWithShape="1">
          <a:blip r:embed="rId5">
            <a:alphaModFix/>
          </a:blip>
          <a:srcRect b="641" l="0" r="0" t="641"/>
          <a:stretch/>
        </p:blipFill>
        <p:spPr>
          <a:xfrm>
            <a:off x="1852986" y="2815875"/>
            <a:ext cx="1590852" cy="9234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5"/>
          <p:cNvSpPr txBox="1"/>
          <p:nvPr/>
        </p:nvSpPr>
        <p:spPr>
          <a:xfrm>
            <a:off x="570900" y="7049675"/>
            <a:ext cx="4060800" cy="39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D3CEE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 (nome) agora é parceira da Linx. </a:t>
            </a:r>
            <a:endParaRPr sz="1600">
              <a:solidFill>
                <a:srgbClr val="D3CEE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91" name="Google Shape;91;p15"/>
          <p:cNvSpPr txBox="1"/>
          <p:nvPr/>
        </p:nvSpPr>
        <p:spPr>
          <a:xfrm>
            <a:off x="2328711" y="4166475"/>
            <a:ext cx="4869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+</a:t>
            </a:r>
            <a:endParaRPr sz="2400">
              <a:solidFill>
                <a:srgbClr val="FFFFFF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cxnSp>
        <p:nvCxnSpPr>
          <p:cNvPr id="92" name="Google Shape;92;p15"/>
          <p:cNvCxnSpPr>
            <a:stCxn id="91" idx="1"/>
          </p:cNvCxnSpPr>
          <p:nvPr/>
        </p:nvCxnSpPr>
        <p:spPr>
          <a:xfrm rot="10800000">
            <a:off x="857211" y="4530075"/>
            <a:ext cx="147150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3" name="Google Shape;93;p15"/>
          <p:cNvCxnSpPr/>
          <p:nvPr/>
        </p:nvCxnSpPr>
        <p:spPr>
          <a:xfrm rot="10800000">
            <a:off x="2815675" y="4530075"/>
            <a:ext cx="147150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4" name="Google Shape;94;p15"/>
          <p:cNvSpPr/>
          <p:nvPr/>
        </p:nvSpPr>
        <p:spPr>
          <a:xfrm>
            <a:off x="1627400" y="5701875"/>
            <a:ext cx="1966200" cy="766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Insira a logo </a:t>
            </a:r>
            <a:br>
              <a:rPr b="1" lang="pt-BR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lang="pt-BR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da parceira aqui</a:t>
            </a:r>
            <a:endParaRPr b="1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grpSp>
        <p:nvGrpSpPr>
          <p:cNvPr id="95" name="Google Shape;95;p15"/>
          <p:cNvGrpSpPr/>
          <p:nvPr/>
        </p:nvGrpSpPr>
        <p:grpSpPr>
          <a:xfrm>
            <a:off x="1359810" y="1020925"/>
            <a:ext cx="2605208" cy="565323"/>
            <a:chOff x="262975" y="383319"/>
            <a:chExt cx="1785000" cy="445206"/>
          </a:xfrm>
        </p:grpSpPr>
        <p:sp>
          <p:nvSpPr>
            <p:cNvPr id="96" name="Google Shape;96;p15"/>
            <p:cNvSpPr/>
            <p:nvPr/>
          </p:nvSpPr>
          <p:spPr>
            <a:xfrm>
              <a:off x="262975" y="383325"/>
              <a:ext cx="1785000" cy="445200"/>
            </a:xfrm>
            <a:prstGeom prst="roundRect">
              <a:avLst>
                <a:gd fmla="val 50000" name="adj"/>
              </a:avLst>
            </a:prstGeom>
            <a:gradFill>
              <a:gsLst>
                <a:gs pos="0">
                  <a:srgbClr val="F0462D"/>
                </a:gs>
                <a:gs pos="100000">
                  <a:srgbClr val="9650FF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5"/>
            <p:cNvSpPr txBox="1"/>
            <p:nvPr/>
          </p:nvSpPr>
          <p:spPr>
            <a:xfrm>
              <a:off x="804233" y="383319"/>
              <a:ext cx="11289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2000">
                  <a:solidFill>
                    <a:srgbClr val="FFFFFF"/>
                  </a:solidFill>
                  <a:latin typeface="Nunito"/>
                  <a:ea typeface="Nunito"/>
                  <a:cs typeface="Nunito"/>
                  <a:sym typeface="Nunito"/>
                </a:rPr>
                <a:t>Deu match!</a:t>
              </a:r>
              <a:endParaRPr sz="1600">
                <a:solidFill>
                  <a:srgbClr val="44CC44"/>
                </a:solidFill>
                <a:latin typeface="Noto Sans Light"/>
                <a:ea typeface="Noto Sans Light"/>
                <a:cs typeface="Noto Sans Light"/>
                <a:sym typeface="Noto Sans Light"/>
              </a:endParaRPr>
            </a:p>
          </p:txBody>
        </p:sp>
      </p:grpSp>
      <p:pic>
        <p:nvPicPr>
          <p:cNvPr id="98" name="Google Shape;98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28451" y="662849"/>
            <a:ext cx="1041028" cy="923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E7E537C8F935F4BA681738DF13461DA" ma:contentTypeVersion="14" ma:contentTypeDescription="Crie um novo documento." ma:contentTypeScope="" ma:versionID="d593a2ae730b7cc73b6fb3a4e0cfaa2d">
  <xsd:schema xmlns:xsd="http://www.w3.org/2001/XMLSchema" xmlns:xs="http://www.w3.org/2001/XMLSchema" xmlns:p="http://schemas.microsoft.com/office/2006/metadata/properties" xmlns:ns2="bae773c0-dc49-417e-98e0-90f288384c45" xmlns:ns3="c3bdda78-79f6-4b18-890e-ecb3628e8174" targetNamespace="http://schemas.microsoft.com/office/2006/metadata/properties" ma:root="true" ma:fieldsID="6fa38f93de308d0ed34da06af71066ad" ns2:_="" ns3:_="">
    <xsd:import namespace="bae773c0-dc49-417e-98e0-90f288384c45"/>
    <xsd:import namespace="c3bdda78-79f6-4b18-890e-ecb3628e81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e773c0-dc49-417e-98e0-90f288384c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bdda78-79f6-4b18-890e-ecb3628e817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ebc71ea-860b-453d-8a8b-09582cf52a65}" ma:internalName="TaxCatchAll" ma:showField="CatchAllData" ma:web="c3bdda78-79f6-4b18-890e-ecb3628e81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3bdda78-79f6-4b18-890e-ecb3628e8174" xsi:nil="true"/>
    <lcf76f155ced4ddcb4097134ff3c332f xmlns="bae773c0-dc49-417e-98e0-90f288384c4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89D323F-92B9-4702-9258-9F4146948349}"/>
</file>

<file path=customXml/itemProps2.xml><?xml version="1.0" encoding="utf-8"?>
<ds:datastoreItem xmlns:ds="http://schemas.openxmlformats.org/officeDocument/2006/customXml" ds:itemID="{57E7BC2E-5105-4FEB-A63D-4DEDDCFA87C8}"/>
</file>

<file path=customXml/itemProps3.xml><?xml version="1.0" encoding="utf-8"?>
<ds:datastoreItem xmlns:ds="http://schemas.openxmlformats.org/officeDocument/2006/customXml" ds:itemID="{F097D90D-F0ED-4F73-9ADF-6C2360CFDE60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0x010100AE7E537C8F935F4BA681738DF13461DA</vt:lpwstr>
  </property>
</Properties>
</file>