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5144400"/>
  <p:notesSz cx="6858000" cy="9144000"/>
  <p:embeddedFontLst>
    <p:embeddedFont>
      <p:font typeface="Nunito"/>
      <p:regular r:id="rId11"/>
      <p:bold r:id="rId12"/>
      <p:italic r:id="rId13"/>
      <p:boldItalic r:id="rId14"/>
    </p:embeddedFont>
    <p:embeddedFont>
      <p:font typeface="Noto Sans Light"/>
      <p:regular r:id="rId15"/>
      <p:bold r:id="rId16"/>
      <p:italic r:id="rId17"/>
      <p:boldItalic r:id="rId18"/>
    </p:embeddedFont>
    <p:embeddedFont>
      <p:font typeface="Nunito Light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unito-italic.fntdata"/><Relationship Id="rId18" Type="http://schemas.openxmlformats.org/officeDocument/2006/relationships/font" Target="fonts/NotoSansLight-boldItalic.fntdata"/><Relationship Id="rId8" Type="http://schemas.openxmlformats.org/officeDocument/2006/relationships/slide" Target="slides/slide3.xml"/><Relationship Id="rId21" Type="http://schemas.openxmlformats.org/officeDocument/2006/relationships/font" Target="fonts/NunitoLight-italic.fntdata"/><Relationship Id="rId3" Type="http://schemas.openxmlformats.org/officeDocument/2006/relationships/presProps" Target="presProps.xml"/><Relationship Id="rId12" Type="http://schemas.openxmlformats.org/officeDocument/2006/relationships/font" Target="fonts/Nunito-bold.fntdata"/><Relationship Id="rId17" Type="http://schemas.openxmlformats.org/officeDocument/2006/relationships/font" Target="fonts/NotoSansLight-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NunitoLight-bold.fntdata"/><Relationship Id="rId2" Type="http://schemas.openxmlformats.org/officeDocument/2006/relationships/viewProps" Target="viewProps.xml"/><Relationship Id="rId16" Type="http://schemas.openxmlformats.org/officeDocument/2006/relationships/font" Target="fonts/NotoSansLight-bold.fntdata"/><Relationship Id="rId11" Type="http://schemas.openxmlformats.org/officeDocument/2006/relationships/font" Target="fonts/Nunito-regular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NotoSansLight-regular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NunitoLight-regular.fntdata"/><Relationship Id="rId22" Type="http://schemas.openxmlformats.org/officeDocument/2006/relationships/font" Target="fonts/NunitoLight-boldItalic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uni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6a439739_0_2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6a43973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cd265bbc64_0_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cd265bbc6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f56a439739_0_35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f56a43973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f56a439739_0_5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f56a43973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c97bd1b260_0_9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c97bd1b260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744575"/>
            <a:ext cx="4793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2834125"/>
            <a:ext cx="479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106125"/>
            <a:ext cx="479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3152225"/>
            <a:ext cx="47937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2150850"/>
            <a:ext cx="47937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555600"/>
            <a:ext cx="1579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1389600"/>
            <a:ext cx="15798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450150"/>
            <a:ext cx="3582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125"/>
            <a:ext cx="2572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1233175"/>
            <a:ext cx="2275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2803075"/>
            <a:ext cx="2275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724075"/>
            <a:ext cx="2158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4230575"/>
            <a:ext cx="33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6.png"/><Relationship Id="rId7" Type="http://schemas.openxmlformats.org/officeDocument/2006/relationships/image" Target="../media/image1.png"/><Relationship Id="rId8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1.png"/><Relationship Id="rId6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-1815725" y="-1220900"/>
            <a:ext cx="8457475" cy="786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-4266" l="53686" r="0" t="59310"/>
          <a:stretch/>
        </p:blipFill>
        <p:spPr>
          <a:xfrm rot="-5400000">
            <a:off x="-66812" y="650550"/>
            <a:ext cx="4559775" cy="442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48398" l="41765" r="9016" t="2391"/>
          <a:stretch/>
        </p:blipFill>
        <p:spPr>
          <a:xfrm rot="10800000">
            <a:off x="-13838" y="-13849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1340850" y="3962400"/>
            <a:ext cx="3406800" cy="7905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25725" y="4129400"/>
            <a:ext cx="2037176" cy="4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41364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8">
            <a:alphaModFix/>
          </a:blip>
          <a:srcRect b="0" l="17952" r="0" t="0"/>
          <a:stretch/>
        </p:blipFill>
        <p:spPr>
          <a:xfrm>
            <a:off x="-13850" y="707625"/>
            <a:ext cx="2603550" cy="443587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>
            <p:ph type="ctrTitle"/>
          </p:nvPr>
        </p:nvSpPr>
        <p:spPr>
          <a:xfrm>
            <a:off x="1417050" y="2497950"/>
            <a:ext cx="3406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atendimento ao cliente </a:t>
            </a:r>
            <a:b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 ainda multicanal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2" name="Google Shape;62;p13"/>
          <p:cNvSpPr txBox="1"/>
          <p:nvPr>
            <p:ph type="ctrTitle"/>
          </p:nvPr>
        </p:nvSpPr>
        <p:spPr>
          <a:xfrm>
            <a:off x="1417050" y="1217350"/>
            <a:ext cx="3406800" cy="13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pt-BR" sz="2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Um sistema com</a:t>
            </a:r>
            <a:r>
              <a:rPr b="1" i="1" lang="pt-BR" sz="2400">
                <a:solidFill>
                  <a:srgbClr val="39D1B8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i="1" lang="pt-BR" sz="24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controle de estoque, gestão financeira</a:t>
            </a:r>
            <a:endParaRPr i="1" sz="17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8100019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48398" l="41765" r="9016" t="2391"/>
          <a:stretch/>
        </p:blipFill>
        <p:spPr>
          <a:xfrm rot="10800000">
            <a:off x="-13826" y="-13849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>
            <p:ph type="ctrTitle"/>
          </p:nvPr>
        </p:nvSpPr>
        <p:spPr>
          <a:xfrm>
            <a:off x="431800" y="1964125"/>
            <a:ext cx="1797000" cy="102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atendimento </a:t>
            </a:r>
            <a:b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ao cliente e ainda multicanal</a:t>
            </a:r>
            <a:endParaRPr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9" name="Google Shape;69;p14"/>
          <p:cNvSpPr txBox="1"/>
          <p:nvPr>
            <p:ph type="ctrTitle"/>
          </p:nvPr>
        </p:nvSpPr>
        <p:spPr>
          <a:xfrm>
            <a:off x="431800" y="750925"/>
            <a:ext cx="3578100" cy="13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pt-BR" sz="2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Um sistema com</a:t>
            </a:r>
            <a:r>
              <a:rPr b="1" i="1" lang="pt-BR" sz="2400">
                <a:solidFill>
                  <a:srgbClr val="39D1B8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i="1" lang="pt-BR" sz="24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controle de estoque, gestão financeira</a:t>
            </a:r>
            <a:endParaRPr i="1" sz="17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4">
            <a:alphaModFix/>
          </a:blip>
          <a:srcRect b="641" l="0" r="-1801" t="-4183"/>
          <a:stretch/>
        </p:blipFill>
        <p:spPr>
          <a:xfrm>
            <a:off x="4097091" y="3210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/>
          <p:nvPr/>
        </p:nvSpPr>
        <p:spPr>
          <a:xfrm>
            <a:off x="504825" y="3400425"/>
            <a:ext cx="2644800" cy="7176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574725" y="3544250"/>
            <a:ext cx="1714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LINX </a:t>
            </a:r>
            <a:r>
              <a:rPr i="1" lang="pt-BR" sz="1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POSTOS</a:t>
            </a:r>
            <a:endParaRPr i="1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2441337" y="2307669"/>
            <a:ext cx="2374500" cy="23745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 rotWithShape="1">
          <a:blip r:embed="rId5">
            <a:alphaModFix/>
          </a:blip>
          <a:srcRect b="0" l="34816" r="8918" t="15640"/>
          <a:stretch/>
        </p:blipFill>
        <p:spPr>
          <a:xfrm>
            <a:off x="2314205" y="2192727"/>
            <a:ext cx="2374500" cy="2374500"/>
          </a:xfrm>
          <a:prstGeom prst="roundRect">
            <a:avLst>
              <a:gd fmla="val 10826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8100019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10560" l="47908" r="2874" t="40229"/>
          <a:stretch/>
        </p:blipFill>
        <p:spPr>
          <a:xfrm rot="5400000">
            <a:off x="-13826" y="451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494100" y="3629025"/>
            <a:ext cx="3077700" cy="7938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-10777" l="-22286" r="-5869" t="-2793"/>
          <a:stretch/>
        </p:blipFill>
        <p:spPr>
          <a:xfrm rot="8099999">
            <a:off x="860286" y="-2507319"/>
            <a:ext cx="6808851" cy="6034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5">
            <a:alphaModFix/>
          </a:blip>
          <a:srcRect b="641" l="0" r="-1801" t="-4183"/>
          <a:stretch/>
        </p:blipFill>
        <p:spPr>
          <a:xfrm>
            <a:off x="4181466" y="4459250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>
            <p:ph type="ctrTitle"/>
          </p:nvPr>
        </p:nvSpPr>
        <p:spPr>
          <a:xfrm>
            <a:off x="417900" y="561975"/>
            <a:ext cx="3030000" cy="113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Sua loja </a:t>
            </a:r>
            <a:b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de </a:t>
            </a: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</a:t>
            </a: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onveniência </a:t>
            </a:r>
            <a:b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21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merece uma </a:t>
            </a:r>
            <a:endParaRPr sz="21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4" name="Google Shape;84;p15"/>
          <p:cNvSpPr txBox="1"/>
          <p:nvPr>
            <p:ph type="ctrTitle"/>
          </p:nvPr>
        </p:nvSpPr>
        <p:spPr>
          <a:xfrm>
            <a:off x="417900" y="1738125"/>
            <a:ext cx="2725500" cy="131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</a:t>
            </a:r>
            <a:b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COMPLETA </a:t>
            </a:r>
            <a:b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 INTEGRADA</a:t>
            </a:r>
            <a:endParaRPr b="1" i="1" sz="28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85;p15"/>
          <p:cNvSpPr txBox="1"/>
          <p:nvPr>
            <p:ph type="ctrTitle"/>
          </p:nvPr>
        </p:nvSpPr>
        <p:spPr>
          <a:xfrm>
            <a:off x="1695450" y="3810975"/>
            <a:ext cx="1724100" cy="42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pt-BR" sz="16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LINX EMPÓRIO</a:t>
            </a:r>
            <a:endParaRPr i="1"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7025" y="3095475"/>
            <a:ext cx="1767000" cy="131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6"/>
          <p:cNvPicPr preferRelativeResize="0"/>
          <p:nvPr/>
        </p:nvPicPr>
        <p:blipFill rotWithShape="1">
          <a:blip r:embed="rId3">
            <a:alphaModFix/>
          </a:blip>
          <a:srcRect b="12036" l="32227" r="18554" t="38753"/>
          <a:stretch/>
        </p:blipFill>
        <p:spPr>
          <a:xfrm rot="-5400000">
            <a:off x="-13826" y="-13837"/>
            <a:ext cx="5172076" cy="517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 rotWithShape="1">
          <a:blip r:embed="rId4">
            <a:alphaModFix/>
          </a:blip>
          <a:srcRect b="-3879" l="44914" r="8771" t="58923"/>
          <a:stretch/>
        </p:blipFill>
        <p:spPr>
          <a:xfrm rot="5400000">
            <a:off x="651438" y="66825"/>
            <a:ext cx="4559775" cy="4426148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/>
          <p:nvPr/>
        </p:nvSpPr>
        <p:spPr>
          <a:xfrm>
            <a:off x="403225" y="4148075"/>
            <a:ext cx="2416200" cy="72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237" y="4275925"/>
            <a:ext cx="2037176" cy="4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 rotWithShape="1">
          <a:blip r:embed="rId6">
            <a:alphaModFix/>
          </a:blip>
          <a:srcRect b="641" l="0" r="-1801" t="-4183"/>
          <a:stretch/>
        </p:blipFill>
        <p:spPr>
          <a:xfrm>
            <a:off x="4136441" y="4351950"/>
            <a:ext cx="718733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7">
            <a:alphaModFix/>
          </a:blip>
          <a:srcRect b="12606" l="6805" r="5605" t="8110"/>
          <a:stretch/>
        </p:blipFill>
        <p:spPr>
          <a:xfrm>
            <a:off x="-1052300" y="1401138"/>
            <a:ext cx="5971825" cy="295082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>
            <p:ph idx="1" type="subTitle"/>
          </p:nvPr>
        </p:nvSpPr>
        <p:spPr>
          <a:xfrm>
            <a:off x="1905000" y="381575"/>
            <a:ext cx="2924100" cy="8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Tenha maior controle </a:t>
            </a:r>
            <a:br>
              <a:rPr b="1" i="1" lang="pt-BR"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1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do seu negócio</a:t>
            </a:r>
            <a:endParaRPr i="1" sz="1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98" name="Google Shape;98;p16"/>
          <p:cNvSpPr txBox="1"/>
          <p:nvPr>
            <p:ph idx="1" type="subTitle"/>
          </p:nvPr>
        </p:nvSpPr>
        <p:spPr>
          <a:xfrm>
            <a:off x="1362075" y="1133375"/>
            <a:ext cx="3467100" cy="6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desde a pista até a loja de conveniência, </a:t>
            </a:r>
            <a:br>
              <a:rPr lang="pt-BR" sz="1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troca de óleo e escritório!</a:t>
            </a:r>
            <a:endParaRPr sz="1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18900044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7"/>
          <p:cNvPicPr preferRelativeResize="0"/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94850" y="-390650"/>
            <a:ext cx="7002999" cy="650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 rotWithShape="1">
          <a:blip r:embed="rId4">
            <a:alphaModFix/>
          </a:blip>
          <a:srcRect b="6062" l="10852" r="39930" t="44727"/>
          <a:stretch/>
        </p:blipFill>
        <p:spPr>
          <a:xfrm rot="10800000"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>
            <p:ph idx="1" type="subTitle"/>
          </p:nvPr>
        </p:nvSpPr>
        <p:spPr>
          <a:xfrm>
            <a:off x="431800" y="2115825"/>
            <a:ext cx="2644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Tenha maior controle do seu negócio, desde a pista até a loja de conveniência, troca de óleo e escritório!</a:t>
            </a:r>
            <a:endParaRPr sz="10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06" name="Google Shape;106;p17"/>
          <p:cNvSpPr txBox="1"/>
          <p:nvPr>
            <p:ph type="ctrTitle"/>
          </p:nvPr>
        </p:nvSpPr>
        <p:spPr>
          <a:xfrm>
            <a:off x="431800" y="1073475"/>
            <a:ext cx="41028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TRANSFORME </a:t>
            </a: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i="1" lang="pt-BR" sz="2800">
                <a:solidFill>
                  <a:srgbClr val="39D1B8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A OPERAÇÃO </a:t>
            </a:r>
            <a:br>
              <a:rPr i="1" lang="pt-BR" sz="2800">
                <a:solidFill>
                  <a:srgbClr val="9650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DO SEU POSTO</a:t>
            </a:r>
            <a:endParaRPr i="1" sz="28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07" name="Google Shape;107;p17"/>
          <p:cNvSpPr/>
          <p:nvPr/>
        </p:nvSpPr>
        <p:spPr>
          <a:xfrm>
            <a:off x="504825" y="4104425"/>
            <a:ext cx="2644800" cy="5097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/>
          <p:cNvSpPr txBox="1"/>
          <p:nvPr/>
        </p:nvSpPr>
        <p:spPr>
          <a:xfrm>
            <a:off x="1305175" y="4144325"/>
            <a:ext cx="1714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LINX</a:t>
            </a:r>
            <a:r>
              <a:rPr i="1"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i="1" lang="pt-BR" sz="1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POSTOS</a:t>
            </a:r>
            <a:endParaRPr i="1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09" name="Google Shape;10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836686">
            <a:off x="2316692" y="1913384"/>
            <a:ext cx="2664343" cy="2313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 rotWithShape="1">
          <a:blip r:embed="rId6">
            <a:alphaModFix/>
          </a:blip>
          <a:srcRect b="641" l="0" r="-1801" t="-4183"/>
          <a:stretch/>
        </p:blipFill>
        <p:spPr>
          <a:xfrm>
            <a:off x="4097091" y="321075"/>
            <a:ext cx="718733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1800" y="3657550"/>
            <a:ext cx="886650" cy="10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C07CEB-9877-4219-AEA3-93843A57E4C4}"/>
</file>

<file path=customXml/itemProps2.xml><?xml version="1.0" encoding="utf-8"?>
<ds:datastoreItem xmlns:ds="http://schemas.openxmlformats.org/officeDocument/2006/customXml" ds:itemID="{16B7AE89-B3B2-4F1B-BD31-3AC9CCAD37D4}"/>
</file>

<file path=customXml/itemProps3.xml><?xml version="1.0" encoding="utf-8"?>
<ds:datastoreItem xmlns:ds="http://schemas.openxmlformats.org/officeDocument/2006/customXml" ds:itemID="{66BF5014-1278-42A3-B316-4D6CFD59A63C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