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5144400"/>
  <p:notesSz cx="6858000" cy="9144000"/>
  <p:embeddedFontLst>
    <p:embeddedFont>
      <p:font typeface="Nunito"/>
      <p:regular r:id="rId10"/>
      <p:bold r:id="rId11"/>
      <p:italic r:id="rId12"/>
      <p:boldItalic r:id="rId13"/>
    </p:embeddedFont>
    <p:embeddedFont>
      <p:font typeface="Noto Sans Light"/>
      <p:regular r:id="rId14"/>
      <p:bold r:id="rId15"/>
      <p:italic r:id="rId16"/>
      <p:boldItalic r:id="rId17"/>
    </p:embeddedFont>
    <p:embeddedFont>
      <p:font typeface="Nunito Light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Nunito-boldItalic.fntdata"/><Relationship Id="rId18" Type="http://schemas.openxmlformats.org/officeDocument/2006/relationships/font" Target="fonts/NunitoLight-regular.fntdata"/><Relationship Id="rId8" Type="http://schemas.openxmlformats.org/officeDocument/2006/relationships/slide" Target="slides/slide3.xml"/><Relationship Id="rId21" Type="http://schemas.openxmlformats.org/officeDocument/2006/relationships/font" Target="fonts/NunitoLight-boldItalic.fntdata"/><Relationship Id="rId3" Type="http://schemas.openxmlformats.org/officeDocument/2006/relationships/presProps" Target="presProps.xml"/><Relationship Id="rId12" Type="http://schemas.openxmlformats.org/officeDocument/2006/relationships/font" Target="fonts/Nunito-italic.fntdata"/><Relationship Id="rId17" Type="http://schemas.openxmlformats.org/officeDocument/2006/relationships/font" Target="fonts/NotoSansLight-boldItalic.fntdata"/><Relationship Id="rId7" Type="http://schemas.openxmlformats.org/officeDocument/2006/relationships/slide" Target="slides/slide2.xml"/><Relationship Id="rId20" Type="http://schemas.openxmlformats.org/officeDocument/2006/relationships/font" Target="fonts/NunitoLight-italic.fntdata"/><Relationship Id="rId2" Type="http://schemas.openxmlformats.org/officeDocument/2006/relationships/viewProps" Target="viewProps.xml"/><Relationship Id="rId16" Type="http://schemas.openxmlformats.org/officeDocument/2006/relationships/font" Target="fonts/NotoSansLight-italic.fntdata"/><Relationship Id="rId11" Type="http://schemas.openxmlformats.org/officeDocument/2006/relationships/font" Target="fonts/Nunito-bold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24" Type="http://schemas.openxmlformats.org/officeDocument/2006/relationships/customXml" Target="../customXml/item3.xml"/><Relationship Id="rId15" Type="http://schemas.openxmlformats.org/officeDocument/2006/relationships/font" Target="fonts/NotoSansLight-bold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2.xml"/><Relationship Id="rId10" Type="http://schemas.openxmlformats.org/officeDocument/2006/relationships/font" Target="fonts/Nunito-regular.fntdata"/><Relationship Id="rId19" Type="http://schemas.openxmlformats.org/officeDocument/2006/relationships/font" Target="fonts/NunitoLight-bold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NotoSansLight-regular.fntdata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f56a439739_0_2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f56a43973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f56a439739_0_50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f56a43973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f56a439739_0_35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f56a43973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c97bd1b260_0_9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c97bd1b260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744575"/>
            <a:ext cx="4793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2834125"/>
            <a:ext cx="47937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106125"/>
            <a:ext cx="47937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3152225"/>
            <a:ext cx="47937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2150850"/>
            <a:ext cx="47937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555600"/>
            <a:ext cx="15798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1389600"/>
            <a:ext cx="15798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450150"/>
            <a:ext cx="3582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125"/>
            <a:ext cx="25722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1233175"/>
            <a:ext cx="22758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2803075"/>
            <a:ext cx="22758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724075"/>
            <a:ext cx="21588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4230575"/>
            <a:ext cx="33750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1.png"/><Relationship Id="rId6" Type="http://schemas.openxmlformats.org/officeDocument/2006/relationships/image" Target="../media/image7.png"/><Relationship Id="rId7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8.png"/><Relationship Id="rId7" Type="http://schemas.openxmlformats.org/officeDocument/2006/relationships/image" Target="../media/image7.png"/><Relationship Id="rId8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9.jpg"/><Relationship Id="rId7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2700006" scaled="0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50867" l="39176" r="11992" t="0"/>
          <a:stretch/>
        </p:blipFill>
        <p:spPr>
          <a:xfrm rot="10800000">
            <a:off x="3476" y="-12874"/>
            <a:ext cx="5137449" cy="5169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3861" l="61193" r="-7507" t="51182"/>
          <a:stretch/>
        </p:blipFill>
        <p:spPr>
          <a:xfrm rot="-5400000">
            <a:off x="-66812" y="650537"/>
            <a:ext cx="4559775" cy="442614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556275" y="2333450"/>
            <a:ext cx="2413500" cy="3567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44CC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692550" y="2333450"/>
            <a:ext cx="2158200" cy="15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Catálogos or redes sociais</a:t>
            </a:r>
            <a:b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endParaRPr sz="12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Integração com ERP</a:t>
            </a:r>
            <a:b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endParaRPr sz="12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Canais de venda</a:t>
            </a:r>
            <a:endParaRPr sz="12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" name="Google Shape;58;p13"/>
          <p:cNvSpPr txBox="1"/>
          <p:nvPr>
            <p:ph type="ctrTitle"/>
          </p:nvPr>
        </p:nvSpPr>
        <p:spPr>
          <a:xfrm>
            <a:off x="431800" y="827550"/>
            <a:ext cx="3578100" cy="12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IMPULSIONE </a:t>
            </a:r>
            <a:b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i="1" lang="pt-BR" sz="28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SUAS VENDAS</a:t>
            </a:r>
            <a:endParaRPr i="1" sz="28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pt-BR" sz="22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Smart </a:t>
            </a:r>
            <a:br>
              <a:rPr i="1" lang="pt-BR" sz="22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2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  <a:t>Sales</a:t>
            </a:r>
            <a:r>
              <a:rPr i="1" lang="pt-BR" sz="22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  <a:t> você pode!</a:t>
            </a:r>
            <a:endParaRPr i="1" sz="2000">
              <a:solidFill>
                <a:srgbClr val="44CC44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556275" y="2898300"/>
            <a:ext cx="2413500" cy="3567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44CC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/>
          <p:nvPr/>
        </p:nvSpPr>
        <p:spPr>
          <a:xfrm>
            <a:off x="556275" y="3463150"/>
            <a:ext cx="2413500" cy="3567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44CC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5">
            <a:alphaModFix/>
          </a:blip>
          <a:srcRect b="9070" l="0" r="0" t="5757"/>
          <a:stretch/>
        </p:blipFill>
        <p:spPr>
          <a:xfrm>
            <a:off x="2153825" y="1175650"/>
            <a:ext cx="3301876" cy="396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1800" y="4283652"/>
            <a:ext cx="192213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 rotWithShape="1">
          <a:blip r:embed="rId7">
            <a:alphaModFix/>
          </a:blip>
          <a:srcRect b="641" l="0" r="-1801" t="-4183"/>
          <a:stretch/>
        </p:blipFill>
        <p:spPr>
          <a:xfrm>
            <a:off x="41364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 rotWithShape="1">
          <a:blip r:embed="rId3">
            <a:alphaModFix amt="28000"/>
          </a:blip>
          <a:srcRect b="17543" l="34435" r="8759" t="25349"/>
          <a:stretch/>
        </p:blipFill>
        <p:spPr>
          <a:xfrm>
            <a:off x="-12700" y="-27625"/>
            <a:ext cx="5144402" cy="517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 rotWithShape="1">
          <a:blip r:embed="rId4">
            <a:alphaModFix/>
          </a:blip>
          <a:srcRect b="26696" l="5463" r="45319" t="24093"/>
          <a:stretch/>
        </p:blipFill>
        <p:spPr>
          <a:xfrm rot="5400000">
            <a:off x="-13826" y="-27162"/>
            <a:ext cx="5172076" cy="517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5">
            <a:alphaModFix/>
          </a:blip>
          <a:srcRect b="7044" l="58605" r="-4918" t="47999"/>
          <a:stretch/>
        </p:blipFill>
        <p:spPr>
          <a:xfrm rot="5400000">
            <a:off x="-607698" y="1650821"/>
            <a:ext cx="4754074" cy="4614723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/>
          <p:nvPr/>
        </p:nvSpPr>
        <p:spPr>
          <a:xfrm>
            <a:off x="510450" y="777150"/>
            <a:ext cx="2561400" cy="5097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44CC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 txBox="1"/>
          <p:nvPr>
            <p:ph idx="1" type="subTitle"/>
          </p:nvPr>
        </p:nvSpPr>
        <p:spPr>
          <a:xfrm>
            <a:off x="590550" y="793350"/>
            <a:ext cx="2401200" cy="47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ME GARANTIR É…</a:t>
            </a:r>
            <a:endParaRPr i="1" sz="1800">
              <a:solidFill>
                <a:srgbClr val="44CC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descr="Imagem 13" id="73" name="Google Shape;73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64838" y="1212101"/>
            <a:ext cx="4614725" cy="2780148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>
            <p:ph type="ctrTitle"/>
          </p:nvPr>
        </p:nvSpPr>
        <p:spPr>
          <a:xfrm>
            <a:off x="1291500" y="2146250"/>
            <a:ext cx="26709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pt-BR" sz="24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USAR A TECNOLOGIA </a:t>
            </a:r>
            <a:br>
              <a:rPr b="1" lang="pt-BR" sz="24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 sz="2400">
                <a:solidFill>
                  <a:srgbClr val="44CC44"/>
                </a:solidFill>
                <a:latin typeface="Nunito"/>
                <a:ea typeface="Nunito"/>
                <a:cs typeface="Nunito"/>
                <a:sym typeface="Nunito"/>
              </a:rPr>
              <a:t>PRA ME LIVRAR DA PAPELADA. </a:t>
            </a:r>
            <a:endParaRPr b="1" sz="2400">
              <a:solidFill>
                <a:srgbClr val="44CC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11132" y="4283652"/>
            <a:ext cx="192213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236338" y="4441259"/>
            <a:ext cx="573650" cy="231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 rotWithShape="1">
          <a:blip r:embed="rId9">
            <a:alphaModFix/>
          </a:blip>
          <a:srcRect b="641" l="0" r="-1801" t="-4183"/>
          <a:stretch/>
        </p:blipFill>
        <p:spPr>
          <a:xfrm>
            <a:off x="41364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5"/>
          <p:cNvPicPr preferRelativeResize="0"/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-1194850" y="-266825"/>
            <a:ext cx="7002999" cy="650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 rotWithShape="1">
          <a:blip r:embed="rId4">
            <a:alphaModFix/>
          </a:blip>
          <a:srcRect b="7880" l="55883" r="0" t="37775"/>
          <a:stretch/>
        </p:blipFill>
        <p:spPr>
          <a:xfrm>
            <a:off x="0" y="-9975"/>
            <a:ext cx="4175498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 rotWithShape="1">
          <a:blip r:embed="rId5">
            <a:alphaModFix/>
          </a:blip>
          <a:srcRect b="4207" l="55612" r="7779" t="59110"/>
          <a:stretch/>
        </p:blipFill>
        <p:spPr>
          <a:xfrm rot="10800000">
            <a:off x="-4311" y="-9975"/>
            <a:ext cx="5153024" cy="5163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 rotWithShape="1">
          <a:blip r:embed="rId6">
            <a:alphaModFix/>
          </a:blip>
          <a:srcRect b="641" l="0" r="-1801" t="-4183"/>
          <a:stretch/>
        </p:blipFill>
        <p:spPr>
          <a:xfrm>
            <a:off x="41364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>
            <p:ph type="ctrTitle"/>
          </p:nvPr>
        </p:nvSpPr>
        <p:spPr>
          <a:xfrm>
            <a:off x="908050" y="1342588"/>
            <a:ext cx="34068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1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Sua loja merece uma</a:t>
            </a:r>
            <a:endParaRPr sz="21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87" name="Google Shape;87;p15"/>
          <p:cNvSpPr txBox="1"/>
          <p:nvPr>
            <p:ph type="ctrTitle"/>
          </p:nvPr>
        </p:nvSpPr>
        <p:spPr>
          <a:xfrm>
            <a:off x="457200" y="2061450"/>
            <a:ext cx="43086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GESTÃO </a:t>
            </a:r>
            <a: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COMPLETA </a:t>
            </a:r>
            <a:b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E INTEGRADA</a:t>
            </a:r>
            <a:endParaRPr i="1" sz="30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88" name="Google Shape;88;p15"/>
          <p:cNvSpPr/>
          <p:nvPr/>
        </p:nvSpPr>
        <p:spPr>
          <a:xfrm>
            <a:off x="883100" y="3326700"/>
            <a:ext cx="3406800" cy="7881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40D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 txBox="1"/>
          <p:nvPr>
            <p:ph idx="1" type="subTitle"/>
          </p:nvPr>
        </p:nvSpPr>
        <p:spPr>
          <a:xfrm>
            <a:off x="935575" y="3517900"/>
            <a:ext cx="2615400" cy="5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pt-BR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LINX</a:t>
            </a:r>
            <a:r>
              <a:rPr lang="pt-BR" sz="18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pt-BR" sz="1800">
                <a:solidFill>
                  <a:srgbClr val="40D600"/>
                </a:solidFill>
                <a:latin typeface="Nunito Light"/>
                <a:ea typeface="Nunito Light"/>
                <a:cs typeface="Nunito Light"/>
                <a:sym typeface="Nunito Light"/>
              </a:rPr>
              <a:t>SMART SALES</a:t>
            </a:r>
            <a:endParaRPr sz="1400">
              <a:solidFill>
                <a:srgbClr val="40D6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28975" y="2920025"/>
            <a:ext cx="1701775" cy="126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2700006" scaled="0"/>
        </a:gra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6"/>
          <p:cNvPicPr preferRelativeResize="0"/>
          <p:nvPr/>
        </p:nvPicPr>
        <p:blipFill rotWithShape="1">
          <a:blip r:embed="rId3">
            <a:alphaModFix/>
          </a:blip>
          <a:srcRect b="-7120" l="6014" r="44768" t="57910"/>
          <a:stretch/>
        </p:blipFill>
        <p:spPr>
          <a:xfrm>
            <a:off x="0" y="0"/>
            <a:ext cx="5144402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 rotWithShape="1">
          <a:blip r:embed="rId4">
            <a:alphaModFix/>
          </a:blip>
          <a:srcRect b="14342" l="63560" r="5456" t="54680"/>
          <a:stretch/>
        </p:blipFill>
        <p:spPr>
          <a:xfrm rot="-5400000">
            <a:off x="0" y="0"/>
            <a:ext cx="51444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>
            <p:ph idx="1" type="subTitle"/>
          </p:nvPr>
        </p:nvSpPr>
        <p:spPr>
          <a:xfrm>
            <a:off x="1537350" y="4008975"/>
            <a:ext cx="2374500" cy="60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pt-BR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CONHEÇA </a:t>
            </a:r>
            <a:r>
              <a:rPr b="1" lang="pt-BR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LINX</a:t>
            </a:r>
            <a:r>
              <a:rPr lang="pt-BR" sz="18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pt-BR" sz="18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  <a:t>SMART SALES</a:t>
            </a:r>
            <a:endParaRPr sz="1400">
              <a:solidFill>
                <a:srgbClr val="44CC44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 rotWithShape="1">
          <a:blip r:embed="rId5">
            <a:alphaModFix/>
          </a:blip>
          <a:srcRect b="641" l="0" r="-1801" t="-4183"/>
          <a:stretch/>
        </p:blipFill>
        <p:spPr>
          <a:xfrm>
            <a:off x="29469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/>
          <p:nvPr/>
        </p:nvSpPr>
        <p:spPr>
          <a:xfrm>
            <a:off x="267125" y="1654800"/>
            <a:ext cx="3354300" cy="2138700"/>
          </a:xfrm>
          <a:prstGeom prst="roundRect">
            <a:avLst>
              <a:gd fmla="val 12499" name="adj"/>
            </a:avLst>
          </a:prstGeom>
          <a:noFill/>
          <a:ln cap="flat" cmpd="sng" w="19050">
            <a:solidFill>
              <a:srgbClr val="40D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 rotWithShape="1">
          <a:blip r:embed="rId6">
            <a:alphaModFix/>
          </a:blip>
          <a:srcRect b="9861" l="13557" r="5405" t="0"/>
          <a:stretch/>
        </p:blipFill>
        <p:spPr>
          <a:xfrm>
            <a:off x="423325" y="1795475"/>
            <a:ext cx="3417900" cy="2138700"/>
          </a:xfrm>
          <a:prstGeom prst="roundRect">
            <a:avLst>
              <a:gd fmla="val 11512" name="adj"/>
            </a:avLst>
          </a:prstGeom>
          <a:noFill/>
          <a:ln>
            <a:noFill/>
          </a:ln>
        </p:spPr>
      </p:pic>
      <p:sp>
        <p:nvSpPr>
          <p:cNvPr id="101" name="Google Shape;101;p16"/>
          <p:cNvSpPr txBox="1"/>
          <p:nvPr>
            <p:ph type="ctrTitle"/>
          </p:nvPr>
        </p:nvSpPr>
        <p:spPr>
          <a:xfrm>
            <a:off x="485850" y="201563"/>
            <a:ext cx="4172700" cy="144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7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VENDA MAIS </a:t>
            </a:r>
            <a:br>
              <a:rPr b="1" i="1" lang="pt-BR" sz="27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i="1" lang="pt-BR" sz="27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DE ONDE ESTIVER</a:t>
            </a:r>
            <a:endParaRPr i="1" sz="27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02" name="Google Shape;102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81525" y="3603075"/>
            <a:ext cx="1701775" cy="126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CD65A09-7955-4B3E-815C-377B4AC146CE}"/>
</file>

<file path=customXml/itemProps2.xml><?xml version="1.0" encoding="utf-8"?>
<ds:datastoreItem xmlns:ds="http://schemas.openxmlformats.org/officeDocument/2006/customXml" ds:itemID="{4CE34D11-C749-4E58-8143-EE9F821496A8}"/>
</file>

<file path=customXml/itemProps3.xml><?xml version="1.0" encoding="utf-8"?>
<ds:datastoreItem xmlns:ds="http://schemas.openxmlformats.org/officeDocument/2006/customXml" ds:itemID="{9CB6217B-ED34-436A-B914-143ACEE5CD87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