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9144000" cx="5144400"/>
  <p:notesSz cx="6858000" cy="9144000"/>
  <p:embeddedFontLst>
    <p:embeddedFont>
      <p:font typeface="Nunito"/>
      <p:regular r:id="rId10"/>
      <p:bold r:id="rId11"/>
      <p:italic r:id="rId12"/>
      <p:boldItalic r:id="rId13"/>
    </p:embeddedFont>
    <p:embeddedFont>
      <p:font typeface="Noto Sans Light"/>
      <p:regular r:id="rId14"/>
      <p:bold r:id="rId15"/>
      <p:italic r:id="rId16"/>
      <p:boldItalic r:id="rId17"/>
    </p:embeddedFont>
    <p:embeddedFont>
      <p:font typeface="Nunito Light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747775"/>
          </p15:clr>
        </p15:guide>
        <p15:guide id="2" pos="162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162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Nunito-boldItalic.fntdata"/><Relationship Id="rId18" Type="http://schemas.openxmlformats.org/officeDocument/2006/relationships/font" Target="fonts/NunitoLight-regular.fntdata"/><Relationship Id="rId8" Type="http://schemas.openxmlformats.org/officeDocument/2006/relationships/slide" Target="slides/slide3.xml"/><Relationship Id="rId21" Type="http://schemas.openxmlformats.org/officeDocument/2006/relationships/font" Target="fonts/NunitoLight-boldItalic.fntdata"/><Relationship Id="rId3" Type="http://schemas.openxmlformats.org/officeDocument/2006/relationships/presProps" Target="presProps.xml"/><Relationship Id="rId12" Type="http://schemas.openxmlformats.org/officeDocument/2006/relationships/font" Target="fonts/Nunito-italic.fntdata"/><Relationship Id="rId17" Type="http://schemas.openxmlformats.org/officeDocument/2006/relationships/font" Target="fonts/NotoSansLight-boldItalic.fntdata"/><Relationship Id="rId7" Type="http://schemas.openxmlformats.org/officeDocument/2006/relationships/slide" Target="slides/slide2.xml"/><Relationship Id="rId20" Type="http://schemas.openxmlformats.org/officeDocument/2006/relationships/font" Target="fonts/NunitoLight-italic.fntdata"/><Relationship Id="rId2" Type="http://schemas.openxmlformats.org/officeDocument/2006/relationships/viewProps" Target="viewProps.xml"/><Relationship Id="rId16" Type="http://schemas.openxmlformats.org/officeDocument/2006/relationships/font" Target="fonts/NotoSansLight-italic.fntdata"/><Relationship Id="rId11" Type="http://schemas.openxmlformats.org/officeDocument/2006/relationships/font" Target="fonts/Nunito-bold.fntdata"/><Relationship Id="rId1" Type="http://schemas.openxmlformats.org/officeDocument/2006/relationships/theme" Target="theme/theme1.xml"/><Relationship Id="rId6" Type="http://schemas.openxmlformats.org/officeDocument/2006/relationships/slide" Target="slides/slide1.xml"/><Relationship Id="rId24" Type="http://schemas.openxmlformats.org/officeDocument/2006/relationships/customXml" Target="../customXml/item3.xml"/><Relationship Id="rId15" Type="http://schemas.openxmlformats.org/officeDocument/2006/relationships/font" Target="fonts/NotoSansLight-bold.fntdata"/><Relationship Id="rId5" Type="http://schemas.openxmlformats.org/officeDocument/2006/relationships/notesMaster" Target="notesMasters/notesMaster1.xml"/><Relationship Id="rId23" Type="http://schemas.openxmlformats.org/officeDocument/2006/relationships/customXml" Target="../customXml/item2.xml"/><Relationship Id="rId10" Type="http://schemas.openxmlformats.org/officeDocument/2006/relationships/font" Target="fonts/Nunito-regular.fntdata"/><Relationship Id="rId19" Type="http://schemas.openxmlformats.org/officeDocument/2006/relationships/font" Target="fonts/NunitoLight-bold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NotoSansLight-regular.fntdata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de029438f4_0_7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de029438f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de029438f4_0_26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de029438f4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cd317a5683_0_28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cd317a5683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cd317a5683_0_14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cd317a5683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75367" y="1323689"/>
            <a:ext cx="4793700" cy="364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75362" y="5038444"/>
            <a:ext cx="4793700" cy="140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75362" y="1966444"/>
            <a:ext cx="4793700" cy="349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75362" y="5603956"/>
            <a:ext cx="4793700" cy="23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75362" y="3823733"/>
            <a:ext cx="4793700" cy="149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75362" y="2048844"/>
            <a:ext cx="4793700" cy="60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75362" y="2048844"/>
            <a:ext cx="2250300" cy="60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2718701" y="2048844"/>
            <a:ext cx="2250300" cy="60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75362" y="987733"/>
            <a:ext cx="1579800" cy="134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75362" y="2470400"/>
            <a:ext cx="1579800" cy="565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275814" y="800267"/>
            <a:ext cx="3582600" cy="727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2572200" y="-222"/>
            <a:ext cx="2572200" cy="914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149370" y="2192311"/>
            <a:ext cx="2275800" cy="2635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149370" y="4983244"/>
            <a:ext cx="2275800" cy="219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2778955" y="1287244"/>
            <a:ext cx="2158800" cy="656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75362" y="7521022"/>
            <a:ext cx="3375000" cy="107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75362" y="2048844"/>
            <a:ext cx="4793700" cy="60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image" Target="../media/image4.png"/><Relationship Id="rId7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5.png"/><Relationship Id="rId6" Type="http://schemas.openxmlformats.org/officeDocument/2006/relationships/image" Target="../media/image1.png"/><Relationship Id="rId7" Type="http://schemas.openxmlformats.org/officeDocument/2006/relationships/image" Target="../media/image4.png"/><Relationship Id="rId8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7.png"/><Relationship Id="rId6" Type="http://schemas.openxmlformats.org/officeDocument/2006/relationships/image" Target="../media/image1.png"/><Relationship Id="rId7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5" Type="http://schemas.openxmlformats.org/officeDocument/2006/relationships/image" Target="../media/image1.png"/><Relationship Id="rId6" Type="http://schemas.openxmlformats.org/officeDocument/2006/relationships/image" Target="../media/image12.jpg"/><Relationship Id="rId7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49441" l="21797" r="43706" t="-11113"/>
          <a:stretch/>
        </p:blipFill>
        <p:spPr>
          <a:xfrm flipH="1" rot="10800000">
            <a:off x="6925" y="-14064"/>
            <a:ext cx="5130552" cy="9172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 amt="35000"/>
          </a:blip>
          <a:stretch>
            <a:fillRect/>
          </a:stretch>
        </p:blipFill>
        <p:spPr>
          <a:xfrm>
            <a:off x="1033763" y="1128575"/>
            <a:ext cx="8457475" cy="7860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5">
            <a:alphaModFix/>
          </a:blip>
          <a:srcRect b="641" l="0" r="0" t="641"/>
          <a:stretch/>
        </p:blipFill>
        <p:spPr>
          <a:xfrm>
            <a:off x="4128723" y="774925"/>
            <a:ext cx="740525" cy="42985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74425" y="1451675"/>
            <a:ext cx="3578100" cy="120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pt-BR" sz="32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IMPULSIONE </a:t>
            </a:r>
            <a:br>
              <a:rPr b="1" i="1" lang="pt-BR" sz="32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i="1" lang="pt-BR" sz="32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SUAS VENDAS</a:t>
            </a:r>
            <a:endParaRPr i="1" sz="3200">
              <a:solidFill>
                <a:srgbClr val="FFFFFF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2400">
                <a:solidFill>
                  <a:srgbClr val="44CC44"/>
                </a:solidFill>
                <a:latin typeface="Nunito Light"/>
                <a:ea typeface="Nunito Light"/>
                <a:cs typeface="Nunito Light"/>
                <a:sym typeface="Nunito Light"/>
              </a:rPr>
              <a:t>com Linx Smart </a:t>
            </a:r>
            <a:br>
              <a:rPr i="1" lang="pt-BR" sz="2400">
                <a:solidFill>
                  <a:srgbClr val="44CC44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2400">
                <a:solidFill>
                  <a:srgbClr val="44CC44"/>
                </a:solidFill>
                <a:latin typeface="Nunito Light"/>
                <a:ea typeface="Nunito Light"/>
                <a:cs typeface="Nunito Light"/>
                <a:sym typeface="Nunito Light"/>
              </a:rPr>
              <a:t>Sales você pode!</a:t>
            </a:r>
            <a:endParaRPr i="1" sz="2200">
              <a:solidFill>
                <a:srgbClr val="44CC44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58" name="Google Shape;58;p13"/>
          <p:cNvSpPr/>
          <p:nvPr/>
        </p:nvSpPr>
        <p:spPr>
          <a:xfrm>
            <a:off x="501520" y="3146250"/>
            <a:ext cx="2829300" cy="4182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rgbClr val="44CC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3"/>
          <p:cNvSpPr txBox="1"/>
          <p:nvPr/>
        </p:nvSpPr>
        <p:spPr>
          <a:xfrm>
            <a:off x="661273" y="3146250"/>
            <a:ext cx="2529900" cy="18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Catálogos or redes sociais</a:t>
            </a:r>
            <a:br>
              <a:rPr lang="pt-BR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</a:br>
            <a:endParaRPr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Integração com ERP</a:t>
            </a:r>
            <a:br>
              <a:rPr lang="pt-BR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</a:br>
            <a:endParaRPr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Canais de venda</a:t>
            </a:r>
            <a:endParaRPr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0" name="Google Shape;60;p13"/>
          <p:cNvSpPr/>
          <p:nvPr/>
        </p:nvSpPr>
        <p:spPr>
          <a:xfrm>
            <a:off x="501520" y="3808415"/>
            <a:ext cx="2829300" cy="4182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rgbClr val="44CC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3"/>
          <p:cNvSpPr/>
          <p:nvPr/>
        </p:nvSpPr>
        <p:spPr>
          <a:xfrm>
            <a:off x="501520" y="4438830"/>
            <a:ext cx="2829300" cy="4182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rgbClr val="44CC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2" name="Google Shape;62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5600" y="5480725"/>
            <a:ext cx="2406508" cy="53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 rotWithShape="1">
          <a:blip r:embed="rId7">
            <a:alphaModFix/>
          </a:blip>
          <a:srcRect b="9065" l="0" r="0" t="2579"/>
          <a:stretch/>
        </p:blipFill>
        <p:spPr>
          <a:xfrm>
            <a:off x="1559850" y="4325250"/>
            <a:ext cx="3864301" cy="481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4"/>
          <p:cNvPicPr preferRelativeResize="0"/>
          <p:nvPr/>
        </p:nvPicPr>
        <p:blipFill rotWithShape="1">
          <a:blip r:embed="rId3">
            <a:alphaModFix/>
          </a:blip>
          <a:srcRect b="39451" l="38618" r="26886" t="-1122"/>
          <a:stretch/>
        </p:blipFill>
        <p:spPr>
          <a:xfrm flipH="1" rot="10800000">
            <a:off x="6925" y="-14064"/>
            <a:ext cx="5130552" cy="9172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>
          <a:blip r:embed="rId4">
            <a:alphaModFix amt="35000"/>
          </a:blip>
          <a:stretch>
            <a:fillRect/>
          </a:stretch>
        </p:blipFill>
        <p:spPr>
          <a:xfrm>
            <a:off x="-2387299" y="-1868100"/>
            <a:ext cx="9838172" cy="9144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 rotWithShape="1">
          <a:blip r:embed="rId5">
            <a:alphaModFix/>
          </a:blip>
          <a:srcRect b="23047" l="58604" r="23270" t="48000"/>
          <a:stretch/>
        </p:blipFill>
        <p:spPr>
          <a:xfrm rot="5400000">
            <a:off x="1609724" y="2651123"/>
            <a:ext cx="1860552" cy="2971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 rotWithShape="1">
          <a:blip r:embed="rId6">
            <a:alphaModFix/>
          </a:blip>
          <a:srcRect b="641" l="0" r="0" t="641"/>
          <a:stretch/>
        </p:blipFill>
        <p:spPr>
          <a:xfrm>
            <a:off x="4128723" y="774925"/>
            <a:ext cx="740525" cy="42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086300" y="6763716"/>
            <a:ext cx="2971802" cy="664593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4"/>
          <p:cNvSpPr/>
          <p:nvPr/>
        </p:nvSpPr>
        <p:spPr>
          <a:xfrm>
            <a:off x="1122025" y="2048500"/>
            <a:ext cx="2971800" cy="6507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44CC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4"/>
          <p:cNvSpPr txBox="1"/>
          <p:nvPr/>
        </p:nvSpPr>
        <p:spPr>
          <a:xfrm>
            <a:off x="1368951" y="2124300"/>
            <a:ext cx="2571300" cy="6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21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ME GARANTIR É…</a:t>
            </a:r>
            <a:endParaRPr i="1" sz="2100">
              <a:solidFill>
                <a:srgbClr val="44CC4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descr="Imagem 13" id="75" name="Google Shape;75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24413" y="2850401"/>
            <a:ext cx="4614725" cy="2780148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4"/>
          <p:cNvSpPr txBox="1"/>
          <p:nvPr/>
        </p:nvSpPr>
        <p:spPr>
          <a:xfrm>
            <a:off x="1272450" y="3784550"/>
            <a:ext cx="26709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USAR A TECNOLOGIA </a:t>
            </a:r>
            <a:br>
              <a:rPr b="1" lang="pt-BR" sz="24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lang="pt-BR" sz="2400">
                <a:solidFill>
                  <a:srgbClr val="40D600"/>
                </a:solidFill>
                <a:latin typeface="Nunito"/>
                <a:ea typeface="Nunito"/>
                <a:cs typeface="Nunito"/>
                <a:sym typeface="Nunito"/>
              </a:rPr>
              <a:t>PRA ME LIVRAR DA PAPELADA. </a:t>
            </a:r>
            <a:endParaRPr b="1" sz="2400">
              <a:solidFill>
                <a:srgbClr val="40D6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5"/>
          <p:cNvPicPr preferRelativeResize="0"/>
          <p:nvPr/>
        </p:nvPicPr>
        <p:blipFill rotWithShape="1">
          <a:blip r:embed="rId3">
            <a:alphaModFix/>
          </a:blip>
          <a:srcRect b="23848" l="47908" r="2874" t="40229"/>
          <a:stretch/>
        </p:blipFill>
        <p:spPr>
          <a:xfrm flipH="1" rot="-5400000">
            <a:off x="-970075" y="956700"/>
            <a:ext cx="7082977" cy="51695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/>
          <p:cNvPicPr preferRelativeResize="0"/>
          <p:nvPr/>
        </p:nvPicPr>
        <p:blipFill rotWithShape="1">
          <a:blip r:embed="rId4">
            <a:alphaModFix/>
          </a:blip>
          <a:srcRect b="-21600" l="51007" r="9854" t="52034"/>
          <a:stretch/>
        </p:blipFill>
        <p:spPr>
          <a:xfrm rot="10800000">
            <a:off x="0" y="0"/>
            <a:ext cx="5144402" cy="9144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5"/>
          <p:cNvPicPr preferRelativeResize="0"/>
          <p:nvPr/>
        </p:nvPicPr>
        <p:blipFill rotWithShape="1">
          <a:blip r:embed="rId5">
            <a:alphaModFix/>
          </a:blip>
          <a:srcRect b="-10777" l="-22286" r="-5869" t="-2793"/>
          <a:stretch/>
        </p:blipFill>
        <p:spPr>
          <a:xfrm rot="-4500000">
            <a:off x="-2508242" y="-1669197"/>
            <a:ext cx="7978185" cy="7071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5"/>
          <p:cNvPicPr preferRelativeResize="0"/>
          <p:nvPr/>
        </p:nvPicPr>
        <p:blipFill rotWithShape="1">
          <a:blip r:embed="rId6">
            <a:alphaModFix/>
          </a:blip>
          <a:srcRect b="641" l="0" r="0" t="641"/>
          <a:stretch/>
        </p:blipFill>
        <p:spPr>
          <a:xfrm>
            <a:off x="4128723" y="774925"/>
            <a:ext cx="740525" cy="42985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5"/>
          <p:cNvSpPr txBox="1"/>
          <p:nvPr/>
        </p:nvSpPr>
        <p:spPr>
          <a:xfrm>
            <a:off x="596900" y="2996525"/>
            <a:ext cx="39576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Sua loja </a:t>
            </a:r>
            <a:br>
              <a:rPr lang="pt-BR" sz="24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lang="pt-BR" sz="24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merece uma gestão</a:t>
            </a:r>
            <a:endParaRPr sz="24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86" name="Google Shape;86;p15"/>
          <p:cNvSpPr txBox="1"/>
          <p:nvPr/>
        </p:nvSpPr>
        <p:spPr>
          <a:xfrm>
            <a:off x="660400" y="4014525"/>
            <a:ext cx="38943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200">
                <a:solidFill>
                  <a:srgbClr val="40D600"/>
                </a:solidFill>
                <a:latin typeface="Nunito Light"/>
                <a:ea typeface="Nunito Light"/>
                <a:cs typeface="Nunito Light"/>
                <a:sym typeface="Nunito Light"/>
              </a:rPr>
              <a:t>COMPLETA </a:t>
            </a:r>
            <a:br>
              <a:rPr i="1" lang="pt-BR" sz="3200">
                <a:solidFill>
                  <a:srgbClr val="40D600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3200">
                <a:solidFill>
                  <a:srgbClr val="40D600"/>
                </a:solidFill>
                <a:latin typeface="Nunito Light"/>
                <a:ea typeface="Nunito Light"/>
                <a:cs typeface="Nunito Light"/>
                <a:sym typeface="Nunito Light"/>
              </a:rPr>
              <a:t>E INTEGRADA</a:t>
            </a:r>
            <a:endParaRPr i="1" sz="3200">
              <a:solidFill>
                <a:srgbClr val="40D600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grpSp>
        <p:nvGrpSpPr>
          <p:cNvPr id="87" name="Google Shape;87;p15"/>
          <p:cNvGrpSpPr/>
          <p:nvPr/>
        </p:nvGrpSpPr>
        <p:grpSpPr>
          <a:xfrm>
            <a:off x="806900" y="5142525"/>
            <a:ext cx="3847650" cy="1269000"/>
            <a:chOff x="806900" y="6285525"/>
            <a:chExt cx="3847650" cy="1269000"/>
          </a:xfrm>
        </p:grpSpPr>
        <p:sp>
          <p:nvSpPr>
            <p:cNvPr id="88" name="Google Shape;88;p15"/>
            <p:cNvSpPr/>
            <p:nvPr/>
          </p:nvSpPr>
          <p:spPr>
            <a:xfrm>
              <a:off x="806900" y="6692200"/>
              <a:ext cx="3406800" cy="788100"/>
            </a:xfrm>
            <a:prstGeom prst="roundRect">
              <a:avLst>
                <a:gd fmla="val 50000" name="adj"/>
              </a:avLst>
            </a:prstGeom>
            <a:noFill/>
            <a:ln cap="flat" cmpd="sng" w="19050">
              <a:solidFill>
                <a:srgbClr val="40D6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5"/>
            <p:cNvSpPr txBox="1"/>
            <p:nvPr/>
          </p:nvSpPr>
          <p:spPr>
            <a:xfrm>
              <a:off x="859375" y="6883400"/>
              <a:ext cx="2615400" cy="59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1800">
                  <a:solidFill>
                    <a:srgbClr val="FFFFFF"/>
                  </a:solidFill>
                  <a:latin typeface="Nunito"/>
                  <a:ea typeface="Nunito"/>
                  <a:cs typeface="Nunito"/>
                  <a:sym typeface="Nunito"/>
                </a:rPr>
                <a:t>LINX</a:t>
              </a:r>
              <a:r>
                <a:rPr lang="pt-BR" sz="1800">
                  <a:solidFill>
                    <a:srgbClr val="FFFFFF"/>
                  </a:solidFill>
                  <a:latin typeface="Nunito Light"/>
                  <a:ea typeface="Nunito Light"/>
                  <a:cs typeface="Nunito Light"/>
                  <a:sym typeface="Nunito Light"/>
                </a:rPr>
                <a:t> </a:t>
              </a:r>
              <a:r>
                <a:rPr lang="pt-BR" sz="1800">
                  <a:solidFill>
                    <a:srgbClr val="40D600"/>
                  </a:solidFill>
                  <a:latin typeface="Nunito Light"/>
                  <a:ea typeface="Nunito Light"/>
                  <a:cs typeface="Nunito Light"/>
                  <a:sym typeface="Nunito Light"/>
                </a:rPr>
                <a:t>SMART SALES</a:t>
              </a:r>
              <a:endParaRPr>
                <a:solidFill>
                  <a:srgbClr val="40D600"/>
                </a:solidFill>
                <a:latin typeface="Noto Sans Light"/>
                <a:ea typeface="Noto Sans Light"/>
                <a:cs typeface="Noto Sans Light"/>
                <a:sym typeface="Noto Sans Light"/>
              </a:endParaRPr>
            </a:p>
          </p:txBody>
        </p:sp>
        <p:pic>
          <p:nvPicPr>
            <p:cNvPr id="90" name="Google Shape;90;p15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2952775" y="6285525"/>
              <a:ext cx="1701775" cy="12690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6"/>
          <p:cNvPicPr preferRelativeResize="0"/>
          <p:nvPr/>
        </p:nvPicPr>
        <p:blipFill rotWithShape="1">
          <a:blip r:embed="rId3">
            <a:alphaModFix/>
          </a:blip>
          <a:srcRect b="36446" l="18592" r="42993" t="-5123"/>
          <a:stretch/>
        </p:blipFill>
        <p:spPr>
          <a:xfrm flipH="1" rot="10800000">
            <a:off x="6925" y="-14064"/>
            <a:ext cx="5130552" cy="9172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6"/>
          <p:cNvPicPr preferRelativeResize="0"/>
          <p:nvPr/>
        </p:nvPicPr>
        <p:blipFill rotWithShape="1">
          <a:blip r:embed="rId4">
            <a:alphaModFix/>
          </a:blip>
          <a:srcRect b="-15350" l="55541" r="13725" t="60723"/>
          <a:stretch/>
        </p:blipFill>
        <p:spPr>
          <a:xfrm flipH="1" rot="10800000">
            <a:off x="0" y="-12"/>
            <a:ext cx="5144402" cy="9144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6"/>
          <p:cNvPicPr preferRelativeResize="0"/>
          <p:nvPr/>
        </p:nvPicPr>
        <p:blipFill rotWithShape="1">
          <a:blip r:embed="rId5">
            <a:alphaModFix/>
          </a:blip>
          <a:srcRect b="641" l="0" r="0" t="641"/>
          <a:stretch/>
        </p:blipFill>
        <p:spPr>
          <a:xfrm>
            <a:off x="4128723" y="774925"/>
            <a:ext cx="740525" cy="42985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6"/>
          <p:cNvSpPr txBox="1"/>
          <p:nvPr/>
        </p:nvSpPr>
        <p:spPr>
          <a:xfrm>
            <a:off x="696550" y="1237800"/>
            <a:ext cx="4172700" cy="14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pt-BR" sz="27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VENDA MAIS </a:t>
            </a:r>
            <a:br>
              <a:rPr b="1" i="1" lang="pt-BR" sz="27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i="1" lang="pt-BR" sz="27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DE ONDE ESTIVER</a:t>
            </a:r>
            <a:endParaRPr i="1" sz="2700">
              <a:solidFill>
                <a:srgbClr val="FFFFFF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99" name="Google Shape;99;p16"/>
          <p:cNvSpPr/>
          <p:nvPr/>
        </p:nvSpPr>
        <p:spPr>
          <a:xfrm>
            <a:off x="774700" y="2645400"/>
            <a:ext cx="3842700" cy="2832600"/>
          </a:xfrm>
          <a:prstGeom prst="roundRect">
            <a:avLst>
              <a:gd fmla="val 12499" name="adj"/>
            </a:avLst>
          </a:prstGeom>
          <a:noFill/>
          <a:ln cap="flat" cmpd="sng" w="19050">
            <a:solidFill>
              <a:srgbClr val="40D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100" name="Google Shape;100;p16"/>
          <p:cNvPicPr preferRelativeResize="0"/>
          <p:nvPr/>
        </p:nvPicPr>
        <p:blipFill rotWithShape="1">
          <a:blip r:embed="rId6">
            <a:alphaModFix/>
          </a:blip>
          <a:srcRect b="0" l="16555" r="0" t="4269"/>
          <a:stretch/>
        </p:blipFill>
        <p:spPr>
          <a:xfrm>
            <a:off x="-520700" y="2907900"/>
            <a:ext cx="4869000" cy="3142500"/>
          </a:xfrm>
          <a:prstGeom prst="roundRect">
            <a:avLst>
              <a:gd fmla="val 11512" name="adj"/>
            </a:avLst>
          </a:prstGeom>
          <a:noFill/>
          <a:ln>
            <a:noFill/>
          </a:ln>
        </p:spPr>
      </p:pic>
      <p:sp>
        <p:nvSpPr>
          <p:cNvPr id="101" name="Google Shape;101;p16"/>
          <p:cNvSpPr txBox="1"/>
          <p:nvPr/>
        </p:nvSpPr>
        <p:spPr>
          <a:xfrm>
            <a:off x="899900" y="6527400"/>
            <a:ext cx="23745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1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CONHEÇA LINX</a:t>
            </a:r>
            <a:r>
              <a:rPr lang="pt-BR" sz="21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pt-BR" sz="2100">
                <a:solidFill>
                  <a:srgbClr val="44CC44"/>
                </a:solidFill>
                <a:latin typeface="Nunito Light"/>
                <a:ea typeface="Nunito Light"/>
                <a:cs typeface="Nunito Light"/>
                <a:sym typeface="Nunito Light"/>
              </a:rPr>
              <a:t>SMART SALES</a:t>
            </a:r>
            <a:endParaRPr sz="1700">
              <a:solidFill>
                <a:srgbClr val="44CC44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102" name="Google Shape;102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20275" y="6131408"/>
            <a:ext cx="1790675" cy="13352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E7E537C8F935F4BA681738DF13461DA" ma:contentTypeVersion="14" ma:contentTypeDescription="Crie um novo documento." ma:contentTypeScope="" ma:versionID="d593a2ae730b7cc73b6fb3a4e0cfaa2d">
  <xsd:schema xmlns:xsd="http://www.w3.org/2001/XMLSchema" xmlns:xs="http://www.w3.org/2001/XMLSchema" xmlns:p="http://schemas.microsoft.com/office/2006/metadata/properties" xmlns:ns2="bae773c0-dc49-417e-98e0-90f288384c45" xmlns:ns3="c3bdda78-79f6-4b18-890e-ecb3628e8174" targetNamespace="http://schemas.microsoft.com/office/2006/metadata/properties" ma:root="true" ma:fieldsID="6fa38f93de308d0ed34da06af71066ad" ns2:_="" ns3:_="">
    <xsd:import namespace="bae773c0-dc49-417e-98e0-90f288384c45"/>
    <xsd:import namespace="c3bdda78-79f6-4b18-890e-ecb3628e81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e773c0-dc49-417e-98e0-90f288384c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bdda78-79f6-4b18-890e-ecb3628e8174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aebc71ea-860b-453d-8a8b-09582cf52a65}" ma:internalName="TaxCatchAll" ma:showField="CatchAllData" ma:web="c3bdda78-79f6-4b18-890e-ecb3628e817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3bdda78-79f6-4b18-890e-ecb3628e8174" xsi:nil="true"/>
    <lcf76f155ced4ddcb4097134ff3c332f xmlns="bae773c0-dc49-417e-98e0-90f288384c4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B41C56D-3DFE-4A8A-AC1E-6A463ED9ED88}"/>
</file>

<file path=customXml/itemProps2.xml><?xml version="1.0" encoding="utf-8"?>
<ds:datastoreItem xmlns:ds="http://schemas.openxmlformats.org/officeDocument/2006/customXml" ds:itemID="{DD40BB16-C533-4038-8E82-459BB96B7EBF}"/>
</file>

<file path=customXml/itemProps3.xml><?xml version="1.0" encoding="utf-8"?>
<ds:datastoreItem xmlns:ds="http://schemas.openxmlformats.org/officeDocument/2006/customXml" ds:itemID="{D19FC098-91CE-434C-A65E-5A7713E1518B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0x010100AE7E537C8F935F4BA681738DF13461DA</vt:lpwstr>
  </property>
</Properties>
</file>