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32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68"/>
      <p:bold r:id="rId69"/>
      <p:italic r:id="rId70"/>
      <p:boldItalic r:id="rId71"/>
    </p:embeddedFont>
    <p:embeddedFont>
      <p:font typeface="Dosis ExtraBold" pitchFamily="2" charset="0"/>
      <p:bold r:id="rId72"/>
    </p:embeddedFont>
    <p:embeddedFont>
      <p:font typeface="Dosis SemiBold" pitchFamily="2" charset="0"/>
      <p:bold r:id="rId73"/>
    </p:embeddedFont>
    <p:embeddedFont>
      <p:font typeface="Noto Sans" panose="020B0502040504020204" pitchFamily="34" charset="0"/>
      <p:regular r:id="rId74"/>
      <p:bold r:id="rId75"/>
      <p:italic r:id="rId76"/>
      <p:boldItalic r:id="rId77"/>
    </p:embeddedFont>
    <p:embeddedFont>
      <p:font typeface="Noto Sans Light" panose="020B0604020202020204" charset="0"/>
      <p:regular r:id="rId78"/>
      <p:bold r:id="rId79"/>
      <p:italic r:id="rId80"/>
      <p:boldItalic r:id="rId81"/>
    </p:embeddedFont>
    <p:embeddedFont>
      <p:font typeface="Noto Sans SemiBold" panose="020B0604020202020204" charset="0"/>
      <p:regular r:id="rId82"/>
      <p:bold r:id="rId83"/>
      <p:italic r:id="rId84"/>
      <p:boldItalic r:id="rId85"/>
    </p:embeddedFont>
    <p:embeddedFont>
      <p:font typeface="Roboto" panose="02000000000000000000" pitchFamily="2" charset="0"/>
      <p:regular r:id="rId86"/>
      <p:bold r:id="rId87"/>
      <p:italic r:id="rId88"/>
      <p:boldItalic r:id="rId8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2" y="1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font" Target="fonts/font1.fntdata"/><Relationship Id="rId84" Type="http://schemas.openxmlformats.org/officeDocument/2006/relationships/font" Target="fonts/font17.fntdata"/><Relationship Id="rId89" Type="http://schemas.openxmlformats.org/officeDocument/2006/relationships/font" Target="fonts/font22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7.fntdata"/><Relationship Id="rId79" Type="http://schemas.openxmlformats.org/officeDocument/2006/relationships/font" Target="fonts/font12.fntdata"/><Relationship Id="rId5" Type="http://schemas.openxmlformats.org/officeDocument/2006/relationships/slide" Target="slides/slide4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5.fntdata"/><Relationship Id="rId80" Type="http://schemas.openxmlformats.org/officeDocument/2006/relationships/font" Target="fonts/font13.fntdata"/><Relationship Id="rId85" Type="http://schemas.openxmlformats.org/officeDocument/2006/relationships/font" Target="fonts/font18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83" Type="http://schemas.openxmlformats.org/officeDocument/2006/relationships/font" Target="fonts/font16.fntdata"/><Relationship Id="rId88" Type="http://schemas.openxmlformats.org/officeDocument/2006/relationships/font" Target="fonts/font21.fntdata"/><Relationship Id="rId91" Type="http://customschemas.google.com/relationships/presentationmetadata" Target="metadata"/><Relationship Id="rId9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6.fntdata"/><Relationship Id="rId78" Type="http://schemas.openxmlformats.org/officeDocument/2006/relationships/font" Target="fonts/font11.fntdata"/><Relationship Id="rId81" Type="http://schemas.openxmlformats.org/officeDocument/2006/relationships/font" Target="fonts/font14.fntdata"/><Relationship Id="rId86" Type="http://schemas.openxmlformats.org/officeDocument/2006/relationships/font" Target="fonts/font19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9.fntdata"/><Relationship Id="rId97" Type="http://schemas.openxmlformats.org/officeDocument/2006/relationships/customXml" Target="../customXml/item2.xml"/><Relationship Id="rId7" Type="http://schemas.openxmlformats.org/officeDocument/2006/relationships/slide" Target="slides/slide6.xml"/><Relationship Id="rId71" Type="http://schemas.openxmlformats.org/officeDocument/2006/relationships/font" Target="fonts/font4.fntdata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20.fntdata"/><Relationship Id="rId61" Type="http://schemas.openxmlformats.org/officeDocument/2006/relationships/slide" Target="slides/slide60.xml"/><Relationship Id="rId82" Type="http://schemas.openxmlformats.org/officeDocument/2006/relationships/font" Target="fonts/font1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9" name="Google Shape;28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85536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7" name="Google Shape;38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7" name="Google Shape;397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7" name="Google Shape;407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7" name="Google Shape;417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7" name="Google Shape;427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8" name="Google Shape;438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9" name="Google Shape;459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9" name="Google Shape;469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0" name="Google Shape;480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56a173a8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f56a173a8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0" name="Google Shape;490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1" name="Google Shape;501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2" name="Google Shape;512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2" name="Google Shape;522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2" name="Google Shape;532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2" name="Google Shape;542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2" name="Google Shape;552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2" name="Google Shape;562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2" name="Google Shape;572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4" name="Google Shape;594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4" name="Google Shape;624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6" name="Google Shape;646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8" name="Google Shape;668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1" name="Google Shape;711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9" name="Google Shape;729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3" name="Google Shape;753;p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7" name="Google Shape;777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8" name="Google Shape;798;p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6" name="Google Shape;82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9" name="Google Shape;839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1" name="Google Shape;861;p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8" name="Google Shape;868;p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5" name="Google Shape;875;p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0" name="Google Shape;890;p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4" name="Google Shape;964;p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Google Shape;15;p6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2" name="Google Shape;22;p6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9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microsoft.com/office/2007/relationships/hdphoto" Target="../media/hdphoto2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microsoft.com/office/2007/relationships/hdphoto" Target="../media/hdphoto2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1.jpg"/><Relationship Id="rId7" Type="http://schemas.microsoft.com/office/2007/relationships/hdphoto" Target="../media/hdphoto1.wd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22.jpg"/><Relationship Id="rId4" Type="http://schemas.openxmlformats.org/officeDocument/2006/relationships/image" Target="../media/image20.jpg"/><Relationship Id="rId9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1.jpg"/><Relationship Id="rId7" Type="http://schemas.microsoft.com/office/2007/relationships/hdphoto" Target="../media/hdphoto1.wd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22.jpg"/><Relationship Id="rId4" Type="http://schemas.openxmlformats.org/officeDocument/2006/relationships/image" Target="../media/image20.jpg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1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1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1.jpg"/><Relationship Id="rId7" Type="http://schemas.microsoft.com/office/2007/relationships/hdphoto" Target="../media/hdphoto1.wd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22.jpg"/><Relationship Id="rId4" Type="http://schemas.openxmlformats.org/officeDocument/2006/relationships/image" Target="../media/image20.jpg"/><Relationship Id="rId9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microsoft.com/office/2007/relationships/hdphoto" Target="../media/hdphoto2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6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0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3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5.png"/><Relationship Id="rId7" Type="http://schemas.microsoft.com/office/2007/relationships/hdphoto" Target="../media/hdphoto1.wdp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46.png"/><Relationship Id="rId4" Type="http://schemas.openxmlformats.org/officeDocument/2006/relationships/image" Target="../media/image18.png"/><Relationship Id="rId9" Type="http://schemas.microsoft.com/office/2007/relationships/hdphoto" Target="../media/hdphoto2.wdp"/></Relationships>
</file>

<file path=ppt/slides/_rels/slide4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7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8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49.png"/><Relationship Id="rId4" Type="http://schemas.openxmlformats.org/officeDocument/2006/relationships/image" Target="../media/image41.png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51.png"/><Relationship Id="rId4" Type="http://schemas.openxmlformats.org/officeDocument/2006/relationships/image" Target="../media/image41.png"/></Relationships>
</file>

<file path=ppt/slides/_rels/slide4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2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4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microsoft.com/office/2007/relationships/hdphoto" Target="../media/hdphoto2.wdp"/><Relationship Id="rId4" Type="http://schemas.openxmlformats.org/officeDocument/2006/relationships/image" Target="../media/image54.png"/><Relationship Id="rId9" Type="http://schemas.openxmlformats.org/officeDocument/2006/relationships/image" Target="../media/image1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microsoft.com/office/2007/relationships/hdphoto" Target="../media/hdphoto2.wdp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12.png"/><Relationship Id="rId5" Type="http://schemas.openxmlformats.org/officeDocument/2006/relationships/image" Target="../media/image55.png"/><Relationship Id="rId10" Type="http://schemas.microsoft.com/office/2007/relationships/hdphoto" Target="../media/hdphoto1.wdp"/><Relationship Id="rId4" Type="http://schemas.openxmlformats.org/officeDocument/2006/relationships/image" Target="../media/image54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5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9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59.jpg"/><Relationship Id="rId10" Type="http://schemas.microsoft.com/office/2007/relationships/hdphoto" Target="../media/hdphoto2.wdp"/><Relationship Id="rId4" Type="http://schemas.openxmlformats.org/officeDocument/2006/relationships/image" Target="../media/image21.jpg"/><Relationship Id="rId9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microsoft.com/office/2007/relationships/hdphoto" Target="../media/hdphoto2.wdp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microsoft.com/office/2007/relationships/hdphoto" Target="../media/hdphoto2.wdp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61.png"/></Relationships>
</file>

<file path=ppt/slides/_rels/slide5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6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6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85.png"/><Relationship Id="rId21" Type="http://schemas.openxmlformats.org/officeDocument/2006/relationships/image" Target="../media/image81.png"/><Relationship Id="rId42" Type="http://schemas.openxmlformats.org/officeDocument/2006/relationships/image" Target="../media/image100.png"/><Relationship Id="rId47" Type="http://schemas.openxmlformats.org/officeDocument/2006/relationships/image" Target="../media/image105.png"/><Relationship Id="rId63" Type="http://schemas.openxmlformats.org/officeDocument/2006/relationships/image" Target="../media/image121.png"/><Relationship Id="rId68" Type="http://schemas.openxmlformats.org/officeDocument/2006/relationships/image" Target="../media/image126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64.xml"/><Relationship Id="rId16" Type="http://schemas.openxmlformats.org/officeDocument/2006/relationships/image" Target="../media/image76.png"/><Relationship Id="rId29" Type="http://schemas.openxmlformats.org/officeDocument/2006/relationships/image" Target="../media/image88.png"/><Relationship Id="rId11" Type="http://schemas.openxmlformats.org/officeDocument/2006/relationships/image" Target="../media/image71.png"/><Relationship Id="rId24" Type="http://schemas.openxmlformats.org/officeDocument/2006/relationships/image" Target="../media/image57.png"/><Relationship Id="rId32" Type="http://schemas.openxmlformats.org/officeDocument/2006/relationships/image" Target="../media/image58.png"/><Relationship Id="rId37" Type="http://schemas.openxmlformats.org/officeDocument/2006/relationships/image" Target="../media/image95.png"/><Relationship Id="rId40" Type="http://schemas.openxmlformats.org/officeDocument/2006/relationships/image" Target="../media/image98.png"/><Relationship Id="rId45" Type="http://schemas.openxmlformats.org/officeDocument/2006/relationships/image" Target="../media/image103.png"/><Relationship Id="rId53" Type="http://schemas.openxmlformats.org/officeDocument/2006/relationships/image" Target="../media/image111.png"/><Relationship Id="rId58" Type="http://schemas.openxmlformats.org/officeDocument/2006/relationships/image" Target="../media/image116.png"/><Relationship Id="rId66" Type="http://schemas.openxmlformats.org/officeDocument/2006/relationships/image" Target="../media/image124.png"/><Relationship Id="rId5" Type="http://schemas.openxmlformats.org/officeDocument/2006/relationships/image" Target="../media/image65.png"/><Relationship Id="rId61" Type="http://schemas.openxmlformats.org/officeDocument/2006/relationships/image" Target="../media/image119.png"/><Relationship Id="rId19" Type="http://schemas.openxmlformats.org/officeDocument/2006/relationships/image" Target="../media/image79.png"/><Relationship Id="rId14" Type="http://schemas.openxmlformats.org/officeDocument/2006/relationships/image" Target="../media/image74.png"/><Relationship Id="rId22" Type="http://schemas.openxmlformats.org/officeDocument/2006/relationships/image" Target="../media/image82.png"/><Relationship Id="rId27" Type="http://schemas.openxmlformats.org/officeDocument/2006/relationships/image" Target="../media/image86.png"/><Relationship Id="rId30" Type="http://schemas.openxmlformats.org/officeDocument/2006/relationships/image" Target="../media/image89.png"/><Relationship Id="rId35" Type="http://schemas.openxmlformats.org/officeDocument/2006/relationships/image" Target="../media/image93.png"/><Relationship Id="rId43" Type="http://schemas.openxmlformats.org/officeDocument/2006/relationships/image" Target="../media/image101.png"/><Relationship Id="rId48" Type="http://schemas.openxmlformats.org/officeDocument/2006/relationships/image" Target="../media/image106.png"/><Relationship Id="rId56" Type="http://schemas.openxmlformats.org/officeDocument/2006/relationships/image" Target="../media/image114.png"/><Relationship Id="rId64" Type="http://schemas.openxmlformats.org/officeDocument/2006/relationships/image" Target="../media/image122.png"/><Relationship Id="rId69" Type="http://schemas.openxmlformats.org/officeDocument/2006/relationships/image" Target="../media/image127.png"/><Relationship Id="rId8" Type="http://schemas.openxmlformats.org/officeDocument/2006/relationships/image" Target="../media/image68.png"/><Relationship Id="rId51" Type="http://schemas.openxmlformats.org/officeDocument/2006/relationships/image" Target="../media/image109.png"/><Relationship Id="rId3" Type="http://schemas.openxmlformats.org/officeDocument/2006/relationships/image" Target="../media/image63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5" Type="http://schemas.openxmlformats.org/officeDocument/2006/relationships/image" Target="../media/image84.png"/><Relationship Id="rId33" Type="http://schemas.openxmlformats.org/officeDocument/2006/relationships/image" Target="../media/image91.png"/><Relationship Id="rId38" Type="http://schemas.openxmlformats.org/officeDocument/2006/relationships/image" Target="../media/image96.png"/><Relationship Id="rId46" Type="http://schemas.openxmlformats.org/officeDocument/2006/relationships/image" Target="../media/image104.png"/><Relationship Id="rId59" Type="http://schemas.openxmlformats.org/officeDocument/2006/relationships/image" Target="../media/image117.png"/><Relationship Id="rId67" Type="http://schemas.openxmlformats.org/officeDocument/2006/relationships/image" Target="../media/image125.png"/><Relationship Id="rId20" Type="http://schemas.openxmlformats.org/officeDocument/2006/relationships/image" Target="../media/image80.png"/><Relationship Id="rId41" Type="http://schemas.openxmlformats.org/officeDocument/2006/relationships/image" Target="../media/image99.png"/><Relationship Id="rId54" Type="http://schemas.openxmlformats.org/officeDocument/2006/relationships/image" Target="../media/image112.png"/><Relationship Id="rId62" Type="http://schemas.openxmlformats.org/officeDocument/2006/relationships/image" Target="../media/image120.png"/><Relationship Id="rId70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5" Type="http://schemas.openxmlformats.org/officeDocument/2006/relationships/image" Target="../media/image75.png"/><Relationship Id="rId23" Type="http://schemas.openxmlformats.org/officeDocument/2006/relationships/image" Target="../media/image83.png"/><Relationship Id="rId28" Type="http://schemas.openxmlformats.org/officeDocument/2006/relationships/image" Target="../media/image87.png"/><Relationship Id="rId36" Type="http://schemas.openxmlformats.org/officeDocument/2006/relationships/image" Target="../media/image94.png"/><Relationship Id="rId49" Type="http://schemas.openxmlformats.org/officeDocument/2006/relationships/image" Target="../media/image107.png"/><Relationship Id="rId57" Type="http://schemas.openxmlformats.org/officeDocument/2006/relationships/image" Target="../media/image115.png"/><Relationship Id="rId10" Type="http://schemas.openxmlformats.org/officeDocument/2006/relationships/image" Target="../media/image70.png"/><Relationship Id="rId31" Type="http://schemas.openxmlformats.org/officeDocument/2006/relationships/image" Target="../media/image90.png"/><Relationship Id="rId44" Type="http://schemas.openxmlformats.org/officeDocument/2006/relationships/image" Target="../media/image102.png"/><Relationship Id="rId52" Type="http://schemas.openxmlformats.org/officeDocument/2006/relationships/image" Target="../media/image110.png"/><Relationship Id="rId60" Type="http://schemas.openxmlformats.org/officeDocument/2006/relationships/image" Target="../media/image118.png"/><Relationship Id="rId65" Type="http://schemas.openxmlformats.org/officeDocument/2006/relationships/image" Target="../media/image123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39" Type="http://schemas.openxmlformats.org/officeDocument/2006/relationships/image" Target="../media/image97.png"/><Relationship Id="rId34" Type="http://schemas.openxmlformats.org/officeDocument/2006/relationships/image" Target="../media/image92.png"/><Relationship Id="rId50" Type="http://schemas.openxmlformats.org/officeDocument/2006/relationships/image" Target="../media/image108.png"/><Relationship Id="rId55" Type="http://schemas.openxmlformats.org/officeDocument/2006/relationships/image" Target="../media/image113.png"/></Relationships>
</file>

<file path=ppt/slides/_rels/slide6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52.png"/><Relationship Id="rId21" Type="http://schemas.openxmlformats.org/officeDocument/2006/relationships/image" Target="../media/image147.png"/><Relationship Id="rId42" Type="http://schemas.openxmlformats.org/officeDocument/2006/relationships/image" Target="../media/image168.png"/><Relationship Id="rId47" Type="http://schemas.openxmlformats.org/officeDocument/2006/relationships/image" Target="../media/image173.png"/><Relationship Id="rId63" Type="http://schemas.openxmlformats.org/officeDocument/2006/relationships/image" Target="../media/image189.png"/><Relationship Id="rId68" Type="http://schemas.openxmlformats.org/officeDocument/2006/relationships/image" Target="../media/image194.png"/><Relationship Id="rId7" Type="http://schemas.openxmlformats.org/officeDocument/2006/relationships/image" Target="../media/image133.png"/><Relationship Id="rId2" Type="http://schemas.openxmlformats.org/officeDocument/2006/relationships/notesSlide" Target="../notesSlides/notesSlide65.xml"/><Relationship Id="rId16" Type="http://schemas.openxmlformats.org/officeDocument/2006/relationships/image" Target="../media/image142.png"/><Relationship Id="rId29" Type="http://schemas.openxmlformats.org/officeDocument/2006/relationships/image" Target="../media/image155.png"/><Relationship Id="rId11" Type="http://schemas.openxmlformats.org/officeDocument/2006/relationships/image" Target="../media/image137.png"/><Relationship Id="rId24" Type="http://schemas.openxmlformats.org/officeDocument/2006/relationships/image" Target="../media/image150.png"/><Relationship Id="rId32" Type="http://schemas.openxmlformats.org/officeDocument/2006/relationships/image" Target="../media/image158.png"/><Relationship Id="rId37" Type="http://schemas.openxmlformats.org/officeDocument/2006/relationships/image" Target="../media/image163.png"/><Relationship Id="rId40" Type="http://schemas.openxmlformats.org/officeDocument/2006/relationships/image" Target="../media/image166.png"/><Relationship Id="rId45" Type="http://schemas.openxmlformats.org/officeDocument/2006/relationships/image" Target="../media/image171.png"/><Relationship Id="rId53" Type="http://schemas.openxmlformats.org/officeDocument/2006/relationships/image" Target="../media/image179.png"/><Relationship Id="rId58" Type="http://schemas.openxmlformats.org/officeDocument/2006/relationships/image" Target="../media/image184.png"/><Relationship Id="rId66" Type="http://schemas.openxmlformats.org/officeDocument/2006/relationships/image" Target="../media/image192.png"/><Relationship Id="rId5" Type="http://schemas.openxmlformats.org/officeDocument/2006/relationships/image" Target="../media/image131.png"/><Relationship Id="rId61" Type="http://schemas.openxmlformats.org/officeDocument/2006/relationships/image" Target="../media/image187.png"/><Relationship Id="rId19" Type="http://schemas.openxmlformats.org/officeDocument/2006/relationships/image" Target="../media/image145.png"/><Relationship Id="rId14" Type="http://schemas.openxmlformats.org/officeDocument/2006/relationships/image" Target="../media/image140.png"/><Relationship Id="rId22" Type="http://schemas.openxmlformats.org/officeDocument/2006/relationships/image" Target="../media/image148.png"/><Relationship Id="rId27" Type="http://schemas.openxmlformats.org/officeDocument/2006/relationships/image" Target="../media/image153.png"/><Relationship Id="rId30" Type="http://schemas.openxmlformats.org/officeDocument/2006/relationships/image" Target="../media/image156.png"/><Relationship Id="rId35" Type="http://schemas.openxmlformats.org/officeDocument/2006/relationships/image" Target="../media/image161.png"/><Relationship Id="rId43" Type="http://schemas.openxmlformats.org/officeDocument/2006/relationships/image" Target="../media/image169.png"/><Relationship Id="rId48" Type="http://schemas.openxmlformats.org/officeDocument/2006/relationships/image" Target="../media/image174.png"/><Relationship Id="rId56" Type="http://schemas.openxmlformats.org/officeDocument/2006/relationships/image" Target="../media/image182.png"/><Relationship Id="rId64" Type="http://schemas.openxmlformats.org/officeDocument/2006/relationships/image" Target="../media/image190.png"/><Relationship Id="rId69" Type="http://schemas.openxmlformats.org/officeDocument/2006/relationships/image" Target="../media/image195.png"/><Relationship Id="rId8" Type="http://schemas.openxmlformats.org/officeDocument/2006/relationships/image" Target="../media/image134.png"/><Relationship Id="rId51" Type="http://schemas.openxmlformats.org/officeDocument/2006/relationships/image" Target="../media/image177.png"/><Relationship Id="rId3" Type="http://schemas.openxmlformats.org/officeDocument/2006/relationships/image" Target="../media/image129.png"/><Relationship Id="rId12" Type="http://schemas.openxmlformats.org/officeDocument/2006/relationships/image" Target="../media/image138.png"/><Relationship Id="rId17" Type="http://schemas.openxmlformats.org/officeDocument/2006/relationships/image" Target="../media/image143.png"/><Relationship Id="rId25" Type="http://schemas.openxmlformats.org/officeDocument/2006/relationships/image" Target="../media/image151.png"/><Relationship Id="rId33" Type="http://schemas.openxmlformats.org/officeDocument/2006/relationships/image" Target="../media/image159.png"/><Relationship Id="rId38" Type="http://schemas.openxmlformats.org/officeDocument/2006/relationships/image" Target="../media/image164.png"/><Relationship Id="rId46" Type="http://schemas.openxmlformats.org/officeDocument/2006/relationships/image" Target="../media/image172.png"/><Relationship Id="rId59" Type="http://schemas.openxmlformats.org/officeDocument/2006/relationships/image" Target="../media/image185.png"/><Relationship Id="rId67" Type="http://schemas.openxmlformats.org/officeDocument/2006/relationships/image" Target="../media/image193.png"/><Relationship Id="rId20" Type="http://schemas.openxmlformats.org/officeDocument/2006/relationships/image" Target="../media/image146.png"/><Relationship Id="rId41" Type="http://schemas.openxmlformats.org/officeDocument/2006/relationships/image" Target="../media/image167.png"/><Relationship Id="rId54" Type="http://schemas.openxmlformats.org/officeDocument/2006/relationships/image" Target="../media/image180.png"/><Relationship Id="rId62" Type="http://schemas.openxmlformats.org/officeDocument/2006/relationships/image" Target="../media/image188.png"/><Relationship Id="rId70" Type="http://schemas.openxmlformats.org/officeDocument/2006/relationships/image" Target="../media/image1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15" Type="http://schemas.openxmlformats.org/officeDocument/2006/relationships/image" Target="../media/image141.png"/><Relationship Id="rId23" Type="http://schemas.openxmlformats.org/officeDocument/2006/relationships/image" Target="../media/image149.png"/><Relationship Id="rId28" Type="http://schemas.openxmlformats.org/officeDocument/2006/relationships/image" Target="../media/image154.png"/><Relationship Id="rId36" Type="http://schemas.openxmlformats.org/officeDocument/2006/relationships/image" Target="../media/image162.png"/><Relationship Id="rId49" Type="http://schemas.openxmlformats.org/officeDocument/2006/relationships/image" Target="../media/image175.png"/><Relationship Id="rId57" Type="http://schemas.openxmlformats.org/officeDocument/2006/relationships/image" Target="../media/image183.png"/><Relationship Id="rId10" Type="http://schemas.openxmlformats.org/officeDocument/2006/relationships/image" Target="../media/image136.png"/><Relationship Id="rId31" Type="http://schemas.openxmlformats.org/officeDocument/2006/relationships/image" Target="../media/image157.png"/><Relationship Id="rId44" Type="http://schemas.openxmlformats.org/officeDocument/2006/relationships/image" Target="../media/image170.png"/><Relationship Id="rId52" Type="http://schemas.openxmlformats.org/officeDocument/2006/relationships/image" Target="../media/image178.png"/><Relationship Id="rId60" Type="http://schemas.openxmlformats.org/officeDocument/2006/relationships/image" Target="../media/image186.png"/><Relationship Id="rId65" Type="http://schemas.openxmlformats.org/officeDocument/2006/relationships/image" Target="../media/image191.png"/><Relationship Id="rId4" Type="http://schemas.openxmlformats.org/officeDocument/2006/relationships/image" Target="../media/image130.png"/><Relationship Id="rId9" Type="http://schemas.openxmlformats.org/officeDocument/2006/relationships/image" Target="../media/image135.png"/><Relationship Id="rId13" Type="http://schemas.openxmlformats.org/officeDocument/2006/relationships/image" Target="../media/image139.png"/><Relationship Id="rId18" Type="http://schemas.openxmlformats.org/officeDocument/2006/relationships/image" Target="../media/image144.png"/><Relationship Id="rId39" Type="http://schemas.openxmlformats.org/officeDocument/2006/relationships/image" Target="../media/image165.png"/><Relationship Id="rId34" Type="http://schemas.openxmlformats.org/officeDocument/2006/relationships/image" Target="../media/image160.png"/><Relationship Id="rId50" Type="http://schemas.openxmlformats.org/officeDocument/2006/relationships/image" Target="../media/image176.png"/><Relationship Id="rId55" Type="http://schemas.openxmlformats.org/officeDocument/2006/relationships/image" Target="../media/image181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4055525" y="3710350"/>
            <a:ext cx="4686000" cy="9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</a:t>
            </a:r>
            <a:endParaRPr sz="1200" b="0" i="0" u="none" strike="noStrike" cap="none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7" name="Google Shape;57;p1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>
                <a:solidFill>
                  <a:srgbClr val="F5F3FD"/>
                </a:solidFill>
              </a:rPr>
              <a:t>SLIDE </a:t>
            </a:r>
            <a:r>
              <a:rPr lang="pt-BR" sz="4820" b="0">
                <a:solidFill>
                  <a:srgbClr val="F5F3FD"/>
                </a:solidFill>
              </a:rPr>
              <a:t> </a:t>
            </a:r>
            <a:endParaRPr sz="4820" b="0">
              <a:solidFill>
                <a:srgbClr val="F5F3FD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>
                <a:solidFill>
                  <a:srgbClr val="F5F3FD"/>
                </a:solidFill>
              </a:rPr>
              <a:t>DE CAPA</a:t>
            </a:r>
            <a:endParaRPr sz="4820" b="0">
              <a:solidFill>
                <a:srgbClr val="F5F3FD"/>
              </a:solidFill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C3A2D65-A0C2-CE23-C051-FA9A95FC7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  <p:pic>
        <p:nvPicPr>
          <p:cNvPr id="2" name="Imagem 1" descr="Padrão do plano de fundo&#10;&#10;Descrição gerada automaticamente">
            <a:extLst>
              <a:ext uri="{FF2B5EF4-FFF2-40B4-BE49-F238E27FC236}">
                <a16:creationId xmlns:a16="http://schemas.microsoft.com/office/drawing/2014/main" id="{7F3E89D7-D0BA-32AE-C348-58D42376C8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4003" y="0"/>
            <a:ext cx="4548543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9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 flipH="1">
            <a:off x="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9"/>
          <p:cNvSpPr txBox="1">
            <a:spLocks noGrp="1"/>
          </p:cNvSpPr>
          <p:nvPr>
            <p:ph type="ctrTitle"/>
          </p:nvPr>
        </p:nvSpPr>
        <p:spPr>
          <a:xfrm>
            <a:off x="4331375" y="952975"/>
            <a:ext cx="45231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4800">
                <a:solidFill>
                  <a:srgbClr val="F5F3FD"/>
                </a:solidFill>
              </a:rPr>
              <a:t>Slide para</a:t>
            </a:r>
            <a:r>
              <a:rPr lang="pt-BR" sz="4800"/>
              <a:t> </a:t>
            </a:r>
            <a:br>
              <a:rPr lang="pt-BR" sz="4800">
                <a:solidFill>
                  <a:srgbClr val="9650FF"/>
                </a:solidFill>
              </a:rPr>
            </a:br>
            <a:r>
              <a:rPr lang="pt-BR" sz="4800">
                <a:solidFill>
                  <a:srgbClr val="9650FF"/>
                </a:solidFill>
              </a:rPr>
              <a:t>títulos</a:t>
            </a:r>
            <a:r>
              <a:rPr lang="pt-BR" sz="4800"/>
              <a:t> </a:t>
            </a:r>
            <a:r>
              <a:rPr lang="pt-BR" sz="4800">
                <a:solidFill>
                  <a:srgbClr val="F5F3FD"/>
                </a:solidFill>
              </a:rPr>
              <a:t>e frases </a:t>
            </a:r>
            <a:br>
              <a:rPr lang="pt-BR" sz="4800">
                <a:solidFill>
                  <a:srgbClr val="F5F3FD"/>
                </a:solidFill>
              </a:rPr>
            </a:br>
            <a:r>
              <a:rPr lang="pt-BR" sz="4800">
                <a:solidFill>
                  <a:srgbClr val="F5F3FD"/>
                </a:solidFill>
              </a:rPr>
              <a:t>de</a:t>
            </a:r>
            <a:r>
              <a:rPr lang="pt-BR" sz="4800"/>
              <a:t> </a:t>
            </a:r>
            <a:r>
              <a:rPr lang="pt-BR" sz="4800">
                <a:solidFill>
                  <a:srgbClr val="F0462D"/>
                </a:solidFill>
              </a:rPr>
              <a:t>impacto</a:t>
            </a:r>
            <a:endParaRPr sz="4800">
              <a:solidFill>
                <a:srgbClr val="F0462D"/>
              </a:solidFill>
            </a:endParaRPr>
          </a:p>
        </p:txBody>
      </p:sp>
      <p:pic>
        <p:nvPicPr>
          <p:cNvPr id="183" name="Google Shape;183;p9"/>
          <p:cNvPicPr preferRelativeResize="0"/>
          <p:nvPr/>
        </p:nvPicPr>
        <p:blipFill rotWithShape="1">
          <a:blip r:embed="rId5">
            <a:alphaModFix/>
          </a:blip>
          <a:srcRect l="1574" b="8382"/>
          <a:stretch/>
        </p:blipFill>
        <p:spPr>
          <a:xfrm>
            <a:off x="0" y="431125"/>
            <a:ext cx="4754074" cy="471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280F7A13-69C9-7FCA-E187-F600699D7D4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9143" y="4656364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1CF9590-6D5D-98EE-5B82-9100FE3250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8621" y="4717722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0"/>
          <p:cNvSpPr txBox="1"/>
          <p:nvPr/>
        </p:nvSpPr>
        <p:spPr>
          <a:xfrm>
            <a:off x="1065675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 b="1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Slide de </a:t>
            </a:r>
            <a:r>
              <a:rPr lang="pt-BR" sz="4200" b="1">
                <a:solidFill>
                  <a:srgbClr val="00C85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seção</a:t>
            </a:r>
            <a:endParaRPr sz="4200" b="1">
              <a:solidFill>
                <a:srgbClr val="00C85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92" name="Google Shape;19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2700000">
            <a:off x="3973326" y="95625"/>
            <a:ext cx="5143498" cy="51434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3" name="Google Shape;193;p10"/>
          <p:cNvGrpSpPr/>
          <p:nvPr/>
        </p:nvGrpSpPr>
        <p:grpSpPr>
          <a:xfrm>
            <a:off x="1132286" y="1450485"/>
            <a:ext cx="1759149" cy="476493"/>
            <a:chOff x="7974716" y="2361727"/>
            <a:chExt cx="9860700" cy="403500"/>
          </a:xfrm>
        </p:grpSpPr>
        <p:sp>
          <p:nvSpPr>
            <p:cNvPr id="194" name="Google Shape;194;p10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9650FF"/>
            </a:solidFill>
            <a:ln w="19050" cap="flat" cmpd="sng">
              <a:solidFill>
                <a:srgbClr val="965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95" name="Google Shape;195;p10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600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Seção 1</a:t>
              </a:r>
              <a:endParaRPr sz="10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F113257-1CF6-E9B2-1595-0DC70AE5DB45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8B623C9-F522-1B52-F853-F9A8887974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 b="1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Slide de </a:t>
            </a:r>
            <a:r>
              <a:rPr lang="pt-BR" sz="4200" b="1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seção</a:t>
            </a:r>
            <a:endParaRPr sz="4200" b="1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4" name="Google Shape;204;p11"/>
          <p:cNvGrpSpPr/>
          <p:nvPr/>
        </p:nvGrpSpPr>
        <p:grpSpPr>
          <a:xfrm>
            <a:off x="6115361" y="1450485"/>
            <a:ext cx="1759149" cy="476493"/>
            <a:chOff x="7974716" y="2361727"/>
            <a:chExt cx="9860700" cy="403500"/>
          </a:xfrm>
        </p:grpSpPr>
        <p:sp>
          <p:nvSpPr>
            <p:cNvPr id="205" name="Google Shape;205;p11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9650FF"/>
            </a:solidFill>
            <a:ln w="19050" cap="flat" cmpd="sng">
              <a:solidFill>
                <a:srgbClr val="965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206" name="Google Shape;206;p11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600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Seção 2</a:t>
              </a:r>
              <a:endParaRPr sz="1600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2" descr="Imagem 11"/>
          <p:cNvPicPr preferRelativeResize="0"/>
          <p:nvPr/>
        </p:nvPicPr>
        <p:blipFill rotWithShape="1">
          <a:blip r:embed="rId4">
            <a:alphaModFix/>
          </a:blip>
          <a:srcRect l="1527" t="9" r="42912" b="8"/>
          <a:stretch/>
        </p:blipFill>
        <p:spPr>
          <a:xfrm>
            <a:off x="4686304" y="758175"/>
            <a:ext cx="4331450" cy="43853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2"/>
          <p:cNvSpPr txBox="1"/>
          <p:nvPr/>
        </p:nvSpPr>
        <p:spPr>
          <a:xfrm>
            <a:off x="916500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15" name="Google Shape;215;p12"/>
          <p:cNvSpPr/>
          <p:nvPr/>
        </p:nvSpPr>
        <p:spPr>
          <a:xfrm>
            <a:off x="656975" y="760300"/>
            <a:ext cx="41817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2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r>
              <a:rPr lang="pt-BR">
                <a:solidFill>
                  <a:srgbClr val="F0462D"/>
                </a:solidFill>
              </a:rPr>
              <a:t>texto &amp; foto</a:t>
            </a:r>
            <a:endParaRPr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0410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3"/>
          <p:cNvSpPr txBox="1"/>
          <p:nvPr/>
        </p:nvSpPr>
        <p:spPr>
          <a:xfrm>
            <a:off x="4831525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23" name="Google Shape;223;p13"/>
          <p:cNvSpPr/>
          <p:nvPr/>
        </p:nvSpPr>
        <p:spPr>
          <a:xfrm>
            <a:off x="4572000" y="760300"/>
            <a:ext cx="37698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3"/>
          <p:cNvSpPr txBox="1">
            <a:spLocks noGrp="1"/>
          </p:cNvSpPr>
          <p:nvPr>
            <p:ph type="title"/>
          </p:nvPr>
        </p:nvSpPr>
        <p:spPr>
          <a:xfrm>
            <a:off x="4831525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r>
              <a:rPr lang="pt-BR">
                <a:solidFill>
                  <a:srgbClr val="F0462D"/>
                </a:solidFill>
              </a:rPr>
              <a:t>texto &amp; foto</a:t>
            </a:r>
            <a:endParaRPr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F7803E7-9CA9-EEC9-5EF0-A4A2D649B0BC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E1872F1-5765-7475-D7E2-D856BA230A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14"/>
          <p:cNvPicPr preferRelativeResize="0"/>
          <p:nvPr/>
        </p:nvPicPr>
        <p:blipFill rotWithShape="1">
          <a:blip r:embed="rId3">
            <a:alphaModFix/>
          </a:blip>
          <a:srcRect r="20012"/>
          <a:stretch/>
        </p:blipFill>
        <p:spPr>
          <a:xfrm>
            <a:off x="2975578" y="0"/>
            <a:ext cx="6168428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4"/>
          <p:cNvSpPr txBox="1"/>
          <p:nvPr/>
        </p:nvSpPr>
        <p:spPr>
          <a:xfrm>
            <a:off x="916750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33" name="Google Shape;233;p14"/>
          <p:cNvSpPr/>
          <p:nvPr/>
        </p:nvSpPr>
        <p:spPr>
          <a:xfrm>
            <a:off x="657225" y="760300"/>
            <a:ext cx="37698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14"/>
          <p:cNvSpPr txBox="1">
            <a:spLocks noGrp="1"/>
          </p:cNvSpPr>
          <p:nvPr>
            <p:ph type="title"/>
          </p:nvPr>
        </p:nvSpPr>
        <p:spPr>
          <a:xfrm>
            <a:off x="91675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r>
              <a:rPr lang="pt-BR">
                <a:solidFill>
                  <a:srgbClr val="F0462D"/>
                </a:solidFill>
              </a:rPr>
              <a:t>texto &amp; foto</a:t>
            </a:r>
            <a:endParaRPr>
              <a:solidFill>
                <a:srgbClr val="F0462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F8C37692-10FE-0E97-1CD3-3DC74FD4C492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6F50671A-8335-1941-C926-E1B4BC834B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/>
          <p:cNvSpPr txBox="1"/>
          <p:nvPr/>
        </p:nvSpPr>
        <p:spPr>
          <a:xfrm>
            <a:off x="916750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41" name="Google Shape;241;p15"/>
          <p:cNvSpPr/>
          <p:nvPr/>
        </p:nvSpPr>
        <p:spPr>
          <a:xfrm>
            <a:off x="657225" y="760300"/>
            <a:ext cx="3769800" cy="7995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15"/>
          <p:cNvSpPr txBox="1">
            <a:spLocks noGrp="1"/>
          </p:cNvSpPr>
          <p:nvPr>
            <p:ph type="title"/>
          </p:nvPr>
        </p:nvSpPr>
        <p:spPr>
          <a:xfrm>
            <a:off x="91675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r>
              <a:rPr lang="pt-BR">
                <a:solidFill>
                  <a:srgbClr val="00C855"/>
                </a:solidFill>
              </a:rPr>
              <a:t>texto &amp; foto</a:t>
            </a:r>
            <a:endParaRPr>
              <a:solidFill>
                <a:srgbClr val="00C855"/>
              </a:solidFill>
            </a:endParaRPr>
          </a:p>
        </p:txBody>
      </p:sp>
      <p:pic>
        <p:nvPicPr>
          <p:cNvPr id="244" name="Google Shape;244;p15"/>
          <p:cNvPicPr preferRelativeResize="0"/>
          <p:nvPr/>
        </p:nvPicPr>
        <p:blipFill rotWithShape="1">
          <a:blip r:embed="rId3">
            <a:alphaModFix/>
          </a:blip>
          <a:srcRect l="28510" t="10530" r="-10625"/>
          <a:stretch/>
        </p:blipFill>
        <p:spPr>
          <a:xfrm>
            <a:off x="5048250" y="760300"/>
            <a:ext cx="4715700" cy="3424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411A4148-0CE3-ED95-BAFD-23BAE57BE9B3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3CB57BCA-F356-D1BC-A107-54AE74B13C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6"/>
          <p:cNvSpPr txBox="1"/>
          <p:nvPr/>
        </p:nvSpPr>
        <p:spPr>
          <a:xfrm>
            <a:off x="4831525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50" name="Google Shape;250;p16"/>
          <p:cNvSpPr/>
          <p:nvPr/>
        </p:nvSpPr>
        <p:spPr>
          <a:xfrm>
            <a:off x="4572000" y="760300"/>
            <a:ext cx="3769800" cy="7995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6"/>
          <p:cNvSpPr txBox="1">
            <a:spLocks noGrp="1"/>
          </p:cNvSpPr>
          <p:nvPr>
            <p:ph type="title"/>
          </p:nvPr>
        </p:nvSpPr>
        <p:spPr>
          <a:xfrm>
            <a:off x="4831525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r>
              <a:rPr lang="pt-BR">
                <a:solidFill>
                  <a:srgbClr val="F0462D"/>
                </a:solidFill>
              </a:rPr>
              <a:t>texto &amp; foto</a:t>
            </a:r>
            <a:endParaRPr>
              <a:solidFill>
                <a:srgbClr val="F0462D"/>
              </a:solidFill>
            </a:endParaRPr>
          </a:p>
        </p:txBody>
      </p:sp>
      <p:pic>
        <p:nvPicPr>
          <p:cNvPr id="253" name="Google Shape;253;p16"/>
          <p:cNvPicPr preferRelativeResize="0"/>
          <p:nvPr/>
        </p:nvPicPr>
        <p:blipFill rotWithShape="1">
          <a:blip r:embed="rId3">
            <a:alphaModFix/>
          </a:blip>
          <a:srcRect l="21043" t="22377" r="17276" b="10463"/>
          <a:stretch/>
        </p:blipFill>
        <p:spPr>
          <a:xfrm>
            <a:off x="-647674" y="760300"/>
            <a:ext cx="4715700" cy="3424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7C8203B-63FC-BF04-CD42-FF8017344E99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5AFDCA82-E5D7-021B-3FA2-AFB1404240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17"/>
          <p:cNvPicPr preferRelativeResize="0"/>
          <p:nvPr/>
        </p:nvPicPr>
        <p:blipFill rotWithShape="1">
          <a:blip r:embed="rId3">
            <a:alphaModFix/>
          </a:blip>
          <a:srcRect l="18906" t="21989" r="2216" b="7419"/>
          <a:stretch/>
        </p:blipFill>
        <p:spPr>
          <a:xfrm>
            <a:off x="5169000" y="0"/>
            <a:ext cx="4403700" cy="2628900"/>
          </a:xfrm>
          <a:prstGeom prst="roundRect">
            <a:avLst>
              <a:gd name="adj" fmla="val 11746"/>
            </a:avLst>
          </a:prstGeom>
          <a:noFill/>
          <a:ln>
            <a:noFill/>
          </a:ln>
        </p:spPr>
      </p:pic>
      <p:sp>
        <p:nvSpPr>
          <p:cNvPr id="259" name="Google Shape;259;p17"/>
          <p:cNvSpPr txBox="1"/>
          <p:nvPr/>
        </p:nvSpPr>
        <p:spPr>
          <a:xfrm>
            <a:off x="916750" y="1883550"/>
            <a:ext cx="32838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60" name="Google Shape;260;p17"/>
          <p:cNvSpPr/>
          <p:nvPr/>
        </p:nvSpPr>
        <p:spPr>
          <a:xfrm>
            <a:off x="657225" y="760300"/>
            <a:ext cx="3769800" cy="7995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7"/>
          <p:cNvSpPr txBox="1">
            <a:spLocks noGrp="1"/>
          </p:cNvSpPr>
          <p:nvPr>
            <p:ph type="title"/>
          </p:nvPr>
        </p:nvSpPr>
        <p:spPr>
          <a:xfrm>
            <a:off x="91675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r>
              <a:rPr lang="pt-BR">
                <a:solidFill>
                  <a:srgbClr val="F0462D"/>
                </a:solidFill>
              </a:rPr>
              <a:t>texto &amp; foto</a:t>
            </a:r>
            <a:endParaRPr>
              <a:solidFill>
                <a:srgbClr val="F0462D"/>
              </a:solidFill>
            </a:endParaRPr>
          </a:p>
        </p:txBody>
      </p:sp>
      <p:pic>
        <p:nvPicPr>
          <p:cNvPr id="263" name="Google Shape;263;p17"/>
          <p:cNvPicPr preferRelativeResize="0"/>
          <p:nvPr/>
        </p:nvPicPr>
        <p:blipFill rotWithShape="1">
          <a:blip r:embed="rId4">
            <a:alphaModFix/>
          </a:blip>
          <a:srcRect l="30218" t="22632" r="9738" b="4802"/>
          <a:stretch/>
        </p:blipFill>
        <p:spPr>
          <a:xfrm>
            <a:off x="7340700" y="2970975"/>
            <a:ext cx="2232000" cy="17982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264" name="Google Shape;264;p17"/>
          <p:cNvPicPr preferRelativeResize="0"/>
          <p:nvPr/>
        </p:nvPicPr>
        <p:blipFill rotWithShape="1">
          <a:blip r:embed="rId5">
            <a:alphaModFix/>
          </a:blip>
          <a:srcRect l="6888" r="11883"/>
          <a:stretch/>
        </p:blipFill>
        <p:spPr>
          <a:xfrm>
            <a:off x="4857750" y="2970975"/>
            <a:ext cx="2190600" cy="17982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B0126A3E-B5F1-A2FF-7FF5-77AF6C1FCAFE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939EC7F-A1F0-60DE-FA07-C172435F70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8"/>
          <p:cNvSpPr txBox="1"/>
          <p:nvPr/>
        </p:nvSpPr>
        <p:spPr>
          <a:xfrm>
            <a:off x="4955350" y="1883550"/>
            <a:ext cx="32838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70" name="Google Shape;270;p18"/>
          <p:cNvSpPr/>
          <p:nvPr/>
        </p:nvSpPr>
        <p:spPr>
          <a:xfrm>
            <a:off x="4695825" y="760300"/>
            <a:ext cx="3769800" cy="7995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8"/>
          <p:cNvSpPr txBox="1">
            <a:spLocks noGrp="1"/>
          </p:cNvSpPr>
          <p:nvPr>
            <p:ph type="title"/>
          </p:nvPr>
        </p:nvSpPr>
        <p:spPr>
          <a:xfrm>
            <a:off x="495535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r>
              <a:rPr lang="pt-BR">
                <a:solidFill>
                  <a:srgbClr val="00C855"/>
                </a:solidFill>
              </a:rPr>
              <a:t>texto &amp; foto</a:t>
            </a:r>
            <a:endParaRPr>
              <a:solidFill>
                <a:srgbClr val="00C855"/>
              </a:solidFill>
            </a:endParaRPr>
          </a:p>
        </p:txBody>
      </p:sp>
      <p:pic>
        <p:nvPicPr>
          <p:cNvPr id="272" name="Google Shape;272;p18"/>
          <p:cNvPicPr preferRelativeResize="0"/>
          <p:nvPr/>
        </p:nvPicPr>
        <p:blipFill rotWithShape="1">
          <a:blip r:embed="rId3">
            <a:alphaModFix/>
          </a:blip>
          <a:srcRect l="18906" t="21989" r="2216" b="7419"/>
          <a:stretch/>
        </p:blipFill>
        <p:spPr>
          <a:xfrm>
            <a:off x="-390525" y="0"/>
            <a:ext cx="4403700" cy="2628900"/>
          </a:xfrm>
          <a:prstGeom prst="roundRect">
            <a:avLst>
              <a:gd name="adj" fmla="val 11746"/>
            </a:avLst>
          </a:prstGeom>
          <a:noFill/>
          <a:ln>
            <a:noFill/>
          </a:ln>
        </p:spPr>
      </p:pic>
      <p:pic>
        <p:nvPicPr>
          <p:cNvPr id="273" name="Google Shape;273;p18"/>
          <p:cNvPicPr preferRelativeResize="0"/>
          <p:nvPr/>
        </p:nvPicPr>
        <p:blipFill rotWithShape="1">
          <a:blip r:embed="rId4">
            <a:alphaModFix/>
          </a:blip>
          <a:srcRect l="30218" t="22632" r="9738" b="4802"/>
          <a:stretch/>
        </p:blipFill>
        <p:spPr>
          <a:xfrm>
            <a:off x="2092425" y="2970975"/>
            <a:ext cx="2232000" cy="17982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275" name="Google Shape;275;p18"/>
          <p:cNvPicPr preferRelativeResize="0"/>
          <p:nvPr/>
        </p:nvPicPr>
        <p:blipFill rotWithShape="1">
          <a:blip r:embed="rId5">
            <a:alphaModFix/>
          </a:blip>
          <a:srcRect l="6888" r="11883"/>
          <a:stretch/>
        </p:blipFill>
        <p:spPr>
          <a:xfrm>
            <a:off x="-390700" y="2970975"/>
            <a:ext cx="2190600" cy="17982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312B5F5-2229-EA82-CBE4-4E4143C0E661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96EB717-D52F-AA36-6835-5597A989AD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771275" y="1322800"/>
            <a:ext cx="3368700" cy="142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>
                <a:solidFill>
                  <a:srgbClr val="F5F3FD"/>
                </a:solidFill>
              </a:rPr>
              <a:t>SLIDE </a:t>
            </a:r>
            <a:r>
              <a:rPr lang="pt-BR" sz="4820" b="0">
                <a:solidFill>
                  <a:srgbClr val="F5F3FD"/>
                </a:solidFill>
              </a:rPr>
              <a:t> </a:t>
            </a:r>
            <a:endParaRPr sz="4820" b="0">
              <a:solidFill>
                <a:srgbClr val="F5F3F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>
                <a:solidFill>
                  <a:srgbClr val="F5F3FD"/>
                </a:solidFill>
              </a:rPr>
              <a:t>DE CAPA</a:t>
            </a:r>
            <a:endParaRPr sz="4820" b="0">
              <a:solidFill>
                <a:srgbClr val="F5F3FD"/>
              </a:solidFill>
            </a:endParaRPr>
          </a:p>
        </p:txBody>
      </p:sp>
      <p:sp>
        <p:nvSpPr>
          <p:cNvPr id="66" name="Google Shape;66;g1f56a173a82_1_53"/>
          <p:cNvSpPr txBox="1"/>
          <p:nvPr/>
        </p:nvSpPr>
        <p:spPr>
          <a:xfrm>
            <a:off x="804375" y="3596050"/>
            <a:ext cx="4686000" cy="9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</a:t>
            </a:r>
            <a:endParaRPr sz="120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-1135950" y="792525"/>
            <a:ext cx="66264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4334" y="-276350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82F77860-F85B-5A5F-8FEF-EFEEAA470D8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58553E7E-150B-2063-8B32-11C11119F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9"/>
          <p:cNvSpPr txBox="1"/>
          <p:nvPr/>
        </p:nvSpPr>
        <p:spPr>
          <a:xfrm>
            <a:off x="3360325" y="2814150"/>
            <a:ext cx="258330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Risus commodo viverra maecenas accumsan lacus.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81" name="Google Shape;281;p19"/>
          <p:cNvSpPr/>
          <p:nvPr/>
        </p:nvSpPr>
        <p:spPr>
          <a:xfrm>
            <a:off x="-971550" y="700050"/>
            <a:ext cx="3886500" cy="12171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19"/>
          <p:cNvSpPr txBox="1">
            <a:spLocks noGrp="1"/>
          </p:cNvSpPr>
          <p:nvPr>
            <p:ph type="title"/>
          </p:nvPr>
        </p:nvSpPr>
        <p:spPr>
          <a:xfrm>
            <a:off x="526225" y="798150"/>
            <a:ext cx="1921800" cy="10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br>
              <a:rPr lang="pt-BR">
                <a:solidFill>
                  <a:srgbClr val="500099"/>
                </a:solidFill>
              </a:rPr>
            </a:br>
            <a:r>
              <a:rPr lang="pt-BR">
                <a:solidFill>
                  <a:srgbClr val="F0462D"/>
                </a:solidFill>
              </a:rPr>
              <a:t>texto &amp; foto</a:t>
            </a:r>
            <a:endParaRPr>
              <a:solidFill>
                <a:srgbClr val="F0462D"/>
              </a:solidFill>
            </a:endParaRPr>
          </a:p>
        </p:txBody>
      </p:sp>
      <p:pic>
        <p:nvPicPr>
          <p:cNvPr id="284" name="Google Shape;284;p19"/>
          <p:cNvPicPr preferRelativeResize="0"/>
          <p:nvPr/>
        </p:nvPicPr>
        <p:blipFill rotWithShape="1">
          <a:blip r:embed="rId3">
            <a:alphaModFix/>
          </a:blip>
          <a:srcRect t="14553" r="-7203" b="20962"/>
          <a:stretch/>
        </p:blipFill>
        <p:spPr>
          <a:xfrm>
            <a:off x="3457575" y="0"/>
            <a:ext cx="6096000" cy="2445900"/>
          </a:xfrm>
          <a:prstGeom prst="roundRect">
            <a:avLst>
              <a:gd name="adj" fmla="val 13948"/>
            </a:avLst>
          </a:prstGeom>
          <a:noFill/>
          <a:ln>
            <a:noFill/>
          </a:ln>
        </p:spPr>
      </p:pic>
      <p:sp>
        <p:nvSpPr>
          <p:cNvPr id="285" name="Google Shape;285;p19"/>
          <p:cNvSpPr txBox="1"/>
          <p:nvPr/>
        </p:nvSpPr>
        <p:spPr>
          <a:xfrm>
            <a:off x="6113050" y="2814150"/>
            <a:ext cx="258330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286" name="Google Shape;286;p19"/>
          <p:cNvPicPr preferRelativeResize="0"/>
          <p:nvPr/>
        </p:nvPicPr>
        <p:blipFill rotWithShape="1">
          <a:blip r:embed="rId4">
            <a:alphaModFix/>
          </a:blip>
          <a:srcRect l="25350" b="2027"/>
          <a:stretch/>
        </p:blipFill>
        <p:spPr>
          <a:xfrm>
            <a:off x="628650" y="2445750"/>
            <a:ext cx="2286300" cy="1999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6" name="Google Shape;58;p1">
            <a:extLst>
              <a:ext uri="{FF2B5EF4-FFF2-40B4-BE49-F238E27FC236}">
                <a16:creationId xmlns:a16="http://schemas.microsoft.com/office/drawing/2014/main" id="{715545B8-AD77-E9BA-B51C-6DA1C8AA9533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7" name="Imagem 6" descr="Logotipo, nome da empresa&#10;&#10;Descrição gerada automaticamente">
            <a:extLst>
              <a:ext uri="{FF2B5EF4-FFF2-40B4-BE49-F238E27FC236}">
                <a16:creationId xmlns:a16="http://schemas.microsoft.com/office/drawing/2014/main" id="{31E6CC43-7B41-7056-74B5-CA8B5EE0D3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0"/>
          <p:cNvSpPr txBox="1"/>
          <p:nvPr/>
        </p:nvSpPr>
        <p:spPr>
          <a:xfrm>
            <a:off x="3360325" y="678150"/>
            <a:ext cx="258330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Risus commodo viverra maecenas accumsan lacus.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292" name="Google Shape;292;p20"/>
          <p:cNvSpPr/>
          <p:nvPr/>
        </p:nvSpPr>
        <p:spPr>
          <a:xfrm>
            <a:off x="-971550" y="700050"/>
            <a:ext cx="3886500" cy="12171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20"/>
          <p:cNvSpPr txBox="1">
            <a:spLocks noGrp="1"/>
          </p:cNvSpPr>
          <p:nvPr>
            <p:ph type="title"/>
          </p:nvPr>
        </p:nvSpPr>
        <p:spPr>
          <a:xfrm>
            <a:off x="526225" y="798150"/>
            <a:ext cx="1921800" cy="10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br>
              <a:rPr lang="pt-BR">
                <a:solidFill>
                  <a:srgbClr val="500099"/>
                </a:solidFill>
              </a:rPr>
            </a:br>
            <a:r>
              <a:rPr lang="pt-BR">
                <a:solidFill>
                  <a:srgbClr val="00C855"/>
                </a:solidFill>
              </a:rPr>
              <a:t>texto &amp; foto</a:t>
            </a:r>
            <a:endParaRPr>
              <a:solidFill>
                <a:srgbClr val="00C855"/>
              </a:solidFill>
            </a:endParaRPr>
          </a:p>
        </p:txBody>
      </p:sp>
      <p:sp>
        <p:nvSpPr>
          <p:cNvPr id="295" name="Google Shape;295;p20"/>
          <p:cNvSpPr txBox="1"/>
          <p:nvPr/>
        </p:nvSpPr>
        <p:spPr>
          <a:xfrm>
            <a:off x="6113050" y="2966550"/>
            <a:ext cx="258330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296" name="Google Shape;296;p20"/>
          <p:cNvPicPr preferRelativeResize="0"/>
          <p:nvPr/>
        </p:nvPicPr>
        <p:blipFill rotWithShape="1">
          <a:blip r:embed="rId3">
            <a:alphaModFix/>
          </a:blip>
          <a:srcRect t="19260" b="20400"/>
          <a:stretch/>
        </p:blipFill>
        <p:spPr>
          <a:xfrm>
            <a:off x="-352375" y="2699850"/>
            <a:ext cx="6077400" cy="2445900"/>
          </a:xfrm>
          <a:prstGeom prst="roundRect">
            <a:avLst>
              <a:gd name="adj" fmla="val 13948"/>
            </a:avLst>
          </a:prstGeom>
          <a:noFill/>
          <a:ln>
            <a:noFill/>
          </a:ln>
        </p:spPr>
      </p:pic>
      <p:pic>
        <p:nvPicPr>
          <p:cNvPr id="297" name="Google Shape;297;p20"/>
          <p:cNvPicPr preferRelativeResize="0"/>
          <p:nvPr/>
        </p:nvPicPr>
        <p:blipFill rotWithShape="1">
          <a:blip r:embed="rId4">
            <a:alphaModFix/>
          </a:blip>
          <a:srcRect l="25350" b="2027"/>
          <a:stretch/>
        </p:blipFill>
        <p:spPr>
          <a:xfrm>
            <a:off x="6200775" y="700050"/>
            <a:ext cx="2286300" cy="1999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07830877-D062-E112-9105-9CD9750B456B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2683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66C871E7-1C6F-5584-688C-B74980D11C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21"/>
          <p:cNvPicPr preferRelativeResize="0"/>
          <p:nvPr/>
        </p:nvPicPr>
        <p:blipFill rotWithShape="1">
          <a:blip r:embed="rId3">
            <a:alphaModFix/>
          </a:blip>
          <a:srcRect l="16044" t="24175" r="1035" b="10237"/>
          <a:stretch/>
        </p:blipFill>
        <p:spPr>
          <a:xfrm>
            <a:off x="580925" y="522300"/>
            <a:ext cx="3791100" cy="1999800"/>
          </a:xfrm>
          <a:prstGeom prst="roundRect">
            <a:avLst>
              <a:gd name="adj" fmla="val 13948"/>
            </a:avLst>
          </a:prstGeom>
          <a:noFill/>
          <a:ln>
            <a:noFill/>
          </a:ln>
        </p:spPr>
      </p:pic>
      <p:sp>
        <p:nvSpPr>
          <p:cNvPr id="304" name="Google Shape;304;p21"/>
          <p:cNvSpPr/>
          <p:nvPr/>
        </p:nvSpPr>
        <p:spPr>
          <a:xfrm>
            <a:off x="-971550" y="2928900"/>
            <a:ext cx="3886500" cy="12171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21"/>
          <p:cNvSpPr txBox="1">
            <a:spLocks noGrp="1"/>
          </p:cNvSpPr>
          <p:nvPr>
            <p:ph type="title"/>
          </p:nvPr>
        </p:nvSpPr>
        <p:spPr>
          <a:xfrm>
            <a:off x="526225" y="3027000"/>
            <a:ext cx="1921800" cy="10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br>
              <a:rPr lang="pt-BR">
                <a:solidFill>
                  <a:srgbClr val="500099"/>
                </a:solidFill>
              </a:rPr>
            </a:br>
            <a:r>
              <a:rPr lang="pt-BR">
                <a:solidFill>
                  <a:srgbClr val="F0462D"/>
                </a:solidFill>
              </a:rPr>
              <a:t>texto &amp; foto</a:t>
            </a:r>
            <a:endParaRPr>
              <a:solidFill>
                <a:srgbClr val="F0462D"/>
              </a:solidFill>
            </a:endParaRPr>
          </a:p>
        </p:txBody>
      </p:sp>
      <p:pic>
        <p:nvPicPr>
          <p:cNvPr id="306" name="Google Shape;306;p21"/>
          <p:cNvPicPr preferRelativeResize="0"/>
          <p:nvPr/>
        </p:nvPicPr>
        <p:blipFill rotWithShape="1">
          <a:blip r:embed="rId4">
            <a:alphaModFix/>
          </a:blip>
          <a:srcRect l="25350" b="2027"/>
          <a:stretch/>
        </p:blipFill>
        <p:spPr>
          <a:xfrm>
            <a:off x="7424913" y="522300"/>
            <a:ext cx="2286300" cy="1999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sp>
        <p:nvSpPr>
          <p:cNvPr id="307" name="Google Shape;307;p21"/>
          <p:cNvSpPr txBox="1"/>
          <p:nvPr/>
        </p:nvSpPr>
        <p:spPr>
          <a:xfrm>
            <a:off x="3360325" y="2814150"/>
            <a:ext cx="258330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Risus commodo viverra maecenas accumsan lacus.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08" name="Google Shape;308;p21"/>
          <p:cNvSpPr txBox="1"/>
          <p:nvPr/>
        </p:nvSpPr>
        <p:spPr>
          <a:xfrm>
            <a:off x="6113050" y="2814150"/>
            <a:ext cx="258330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309" name="Google Shape;309;p21"/>
          <p:cNvPicPr preferRelativeResize="0"/>
          <p:nvPr/>
        </p:nvPicPr>
        <p:blipFill rotWithShape="1">
          <a:blip r:embed="rId5">
            <a:alphaModFix/>
          </a:blip>
          <a:srcRect l="11890" r="11889"/>
          <a:stretch/>
        </p:blipFill>
        <p:spPr>
          <a:xfrm>
            <a:off x="4755325" y="522300"/>
            <a:ext cx="2286300" cy="1999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BFE8E5C-CEFB-5D55-DA1A-DADB1F8782BD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2D1FC26-6FB0-8ECB-BE02-D73104A49C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2"/>
          <p:cNvSpPr/>
          <p:nvPr/>
        </p:nvSpPr>
        <p:spPr>
          <a:xfrm>
            <a:off x="-971550" y="637050"/>
            <a:ext cx="3886500" cy="12171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22"/>
          <p:cNvSpPr txBox="1">
            <a:spLocks noGrp="1"/>
          </p:cNvSpPr>
          <p:nvPr>
            <p:ph type="title"/>
          </p:nvPr>
        </p:nvSpPr>
        <p:spPr>
          <a:xfrm>
            <a:off x="526225" y="735150"/>
            <a:ext cx="1921800" cy="10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</a:t>
            </a:r>
            <a:r>
              <a:rPr lang="pt-BR">
                <a:solidFill>
                  <a:srgbClr val="500099"/>
                </a:solidFill>
              </a:rPr>
              <a:t> </a:t>
            </a:r>
            <a:br>
              <a:rPr lang="pt-BR">
                <a:solidFill>
                  <a:srgbClr val="500099"/>
                </a:solidFill>
              </a:rPr>
            </a:br>
            <a:r>
              <a:rPr lang="pt-BR">
                <a:solidFill>
                  <a:srgbClr val="00C855"/>
                </a:solidFill>
              </a:rPr>
              <a:t>texto &amp; foto</a:t>
            </a:r>
            <a:endParaRPr>
              <a:solidFill>
                <a:srgbClr val="00C855"/>
              </a:solidFill>
            </a:endParaRPr>
          </a:p>
        </p:txBody>
      </p:sp>
      <p:pic>
        <p:nvPicPr>
          <p:cNvPr id="316" name="Google Shape;316;p22"/>
          <p:cNvPicPr preferRelativeResize="0"/>
          <p:nvPr/>
        </p:nvPicPr>
        <p:blipFill rotWithShape="1">
          <a:blip r:embed="rId3">
            <a:alphaModFix/>
          </a:blip>
          <a:srcRect l="11890" r="11889"/>
          <a:stretch/>
        </p:blipFill>
        <p:spPr>
          <a:xfrm>
            <a:off x="4755325" y="2570175"/>
            <a:ext cx="2286300" cy="1999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317" name="Google Shape;317;p22"/>
          <p:cNvPicPr preferRelativeResize="0"/>
          <p:nvPr/>
        </p:nvPicPr>
        <p:blipFill rotWithShape="1">
          <a:blip r:embed="rId4">
            <a:alphaModFix/>
          </a:blip>
          <a:srcRect l="25350" b="2027"/>
          <a:stretch/>
        </p:blipFill>
        <p:spPr>
          <a:xfrm>
            <a:off x="7424913" y="2570175"/>
            <a:ext cx="2286300" cy="1999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sp>
        <p:nvSpPr>
          <p:cNvPr id="318" name="Google Shape;318;p22"/>
          <p:cNvSpPr txBox="1"/>
          <p:nvPr/>
        </p:nvSpPr>
        <p:spPr>
          <a:xfrm>
            <a:off x="3360325" y="522300"/>
            <a:ext cx="258330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Risus commodo viverra maecenas accumsan lacus.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19" name="Google Shape;319;p22"/>
          <p:cNvSpPr txBox="1"/>
          <p:nvPr/>
        </p:nvSpPr>
        <p:spPr>
          <a:xfrm>
            <a:off x="6113050" y="522300"/>
            <a:ext cx="2583300" cy="18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Risus commodo viverra maecenas accumsan lacus.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320" name="Google Shape;320;p22"/>
          <p:cNvPicPr preferRelativeResize="0"/>
          <p:nvPr/>
        </p:nvPicPr>
        <p:blipFill rotWithShape="1">
          <a:blip r:embed="rId5">
            <a:alphaModFix/>
          </a:blip>
          <a:srcRect l="16044" t="24175" r="1035" b="10237"/>
          <a:stretch/>
        </p:blipFill>
        <p:spPr>
          <a:xfrm>
            <a:off x="580925" y="2570175"/>
            <a:ext cx="3791100" cy="1999800"/>
          </a:xfrm>
          <a:prstGeom prst="roundRect">
            <a:avLst>
              <a:gd name="adj" fmla="val 13948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23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23"/>
          <p:cNvSpPr txBox="1"/>
          <p:nvPr/>
        </p:nvSpPr>
        <p:spPr>
          <a:xfrm>
            <a:off x="916500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28" name="Google Shape;328;p23"/>
          <p:cNvSpPr/>
          <p:nvPr/>
        </p:nvSpPr>
        <p:spPr>
          <a:xfrm>
            <a:off x="656975" y="760300"/>
            <a:ext cx="41817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3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2400"/>
              <a:t>Mockup de</a:t>
            </a:r>
            <a:r>
              <a:rPr lang="pt-BR" sz="2400">
                <a:solidFill>
                  <a:srgbClr val="500099"/>
                </a:solidFill>
              </a:rPr>
              <a:t> </a:t>
            </a:r>
            <a:r>
              <a:rPr lang="pt-BR" sz="2400">
                <a:solidFill>
                  <a:srgbClr val="00C855"/>
                </a:solidFill>
              </a:rPr>
              <a:t>laptop</a:t>
            </a:r>
            <a:endParaRPr sz="2400">
              <a:solidFill>
                <a:srgbClr val="00C855"/>
              </a:solidFill>
            </a:endParaRPr>
          </a:p>
        </p:txBody>
      </p:sp>
      <p:pic>
        <p:nvPicPr>
          <p:cNvPr id="330" name="Google Shape;330;p23" descr="Imagem 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9196" y="381002"/>
            <a:ext cx="6022726" cy="397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3"/>
          <p:cNvPicPr preferRelativeResize="0"/>
          <p:nvPr/>
        </p:nvPicPr>
        <p:blipFill rotWithShape="1">
          <a:blip r:embed="rId5">
            <a:alphaModFix/>
          </a:blip>
          <a:srcRect r="14805"/>
          <a:stretch/>
        </p:blipFill>
        <p:spPr>
          <a:xfrm>
            <a:off x="5676025" y="971550"/>
            <a:ext cx="3879900" cy="255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46F4EE8-648B-53C5-CBEC-39F8353E2731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8F6D875A-FE72-01F1-E198-681BDB3A8C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4"/>
          <p:cNvSpPr txBox="1"/>
          <p:nvPr/>
        </p:nvSpPr>
        <p:spPr>
          <a:xfrm>
            <a:off x="916500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chemeClr val="lt1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chemeClr val="lt1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37" name="Google Shape;337;p24"/>
          <p:cNvSpPr/>
          <p:nvPr/>
        </p:nvSpPr>
        <p:spPr>
          <a:xfrm>
            <a:off x="656975" y="760300"/>
            <a:ext cx="41817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4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7698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2400">
                <a:solidFill>
                  <a:srgbClr val="FFFFFF"/>
                </a:solidFill>
              </a:rPr>
              <a:t>Mockup de </a:t>
            </a:r>
            <a:r>
              <a:rPr lang="pt-BR" sz="2400">
                <a:solidFill>
                  <a:srgbClr val="00C855"/>
                </a:solidFill>
              </a:rPr>
              <a:t>laptop</a:t>
            </a:r>
            <a:endParaRPr sz="2400">
              <a:solidFill>
                <a:srgbClr val="00C855"/>
              </a:solidFill>
            </a:endParaRPr>
          </a:p>
        </p:txBody>
      </p:sp>
      <p:pic>
        <p:nvPicPr>
          <p:cNvPr id="339" name="Google Shape;339;p24" descr="Imagem 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9196" y="381002"/>
            <a:ext cx="6022726" cy="397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24"/>
          <p:cNvPicPr preferRelativeResize="0"/>
          <p:nvPr/>
        </p:nvPicPr>
        <p:blipFill rotWithShape="1">
          <a:blip r:embed="rId5">
            <a:alphaModFix/>
          </a:blip>
          <a:srcRect r="14805"/>
          <a:stretch/>
        </p:blipFill>
        <p:spPr>
          <a:xfrm>
            <a:off x="5676025" y="971550"/>
            <a:ext cx="3879900" cy="255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E5C88EFD-F3F6-9DD7-1AAB-241CB41D080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84668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6005436F-95B8-BB31-F72F-5528C28050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025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25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25"/>
          <p:cNvSpPr txBox="1"/>
          <p:nvPr/>
        </p:nvSpPr>
        <p:spPr>
          <a:xfrm>
            <a:off x="44312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48" name="Google Shape;348;p25"/>
          <p:cNvSpPr/>
          <p:nvPr/>
        </p:nvSpPr>
        <p:spPr>
          <a:xfrm>
            <a:off x="4171700" y="760300"/>
            <a:ext cx="4362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5"/>
          <p:cNvSpPr txBox="1">
            <a:spLocks noGrp="1"/>
          </p:cNvSpPr>
          <p:nvPr>
            <p:ph type="title" idx="4294967295"/>
          </p:nvPr>
        </p:nvSpPr>
        <p:spPr>
          <a:xfrm>
            <a:off x="44312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Mockup de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F0462D"/>
                </a:solidFill>
              </a:rPr>
              <a:t>smartphone</a:t>
            </a:r>
            <a:endParaRPr sz="2420">
              <a:solidFill>
                <a:srgbClr val="F0462D"/>
              </a:solidFill>
            </a:endParaRPr>
          </a:p>
        </p:txBody>
      </p:sp>
      <p:pic>
        <p:nvPicPr>
          <p:cNvPr id="350" name="Google Shape;35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899" y="419100"/>
            <a:ext cx="3279199" cy="430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25"/>
          <p:cNvPicPr preferRelativeResize="0"/>
          <p:nvPr/>
        </p:nvPicPr>
        <p:blipFill rotWithShape="1">
          <a:blip r:embed="rId5">
            <a:alphaModFix/>
          </a:blip>
          <a:srcRect l="118" r="119"/>
          <a:stretch/>
        </p:blipFill>
        <p:spPr>
          <a:xfrm>
            <a:off x="936675" y="888700"/>
            <a:ext cx="2378100" cy="3371700"/>
          </a:xfrm>
          <a:prstGeom prst="roundRect">
            <a:avLst>
              <a:gd name="adj" fmla="val 3041"/>
            </a:avLst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5FE26C9-2DB4-E4A1-066E-248431A37E34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DB2F827-938F-D3C7-151F-90D1798157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6"/>
          <p:cNvSpPr txBox="1"/>
          <p:nvPr/>
        </p:nvSpPr>
        <p:spPr>
          <a:xfrm>
            <a:off x="44312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59" name="Google Shape;359;p26"/>
          <p:cNvSpPr/>
          <p:nvPr/>
        </p:nvSpPr>
        <p:spPr>
          <a:xfrm>
            <a:off x="4171700" y="760300"/>
            <a:ext cx="43620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26"/>
          <p:cNvSpPr txBox="1">
            <a:spLocks noGrp="1"/>
          </p:cNvSpPr>
          <p:nvPr>
            <p:ph type="title" idx="4294967295"/>
          </p:nvPr>
        </p:nvSpPr>
        <p:spPr>
          <a:xfrm>
            <a:off x="44312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>
                <a:solidFill>
                  <a:srgbClr val="FFFFFF"/>
                </a:solidFill>
              </a:rPr>
              <a:t>Mockup de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F0462D"/>
                </a:solidFill>
              </a:rPr>
              <a:t>smartphone</a:t>
            </a:r>
            <a:endParaRPr sz="2420">
              <a:solidFill>
                <a:srgbClr val="F0462D"/>
              </a:solidFill>
            </a:endParaRPr>
          </a:p>
        </p:txBody>
      </p:sp>
      <p:pic>
        <p:nvPicPr>
          <p:cNvPr id="361" name="Google Shape;361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899" y="419100"/>
            <a:ext cx="3279199" cy="430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26"/>
          <p:cNvPicPr preferRelativeResize="0"/>
          <p:nvPr/>
        </p:nvPicPr>
        <p:blipFill rotWithShape="1">
          <a:blip r:embed="rId5">
            <a:alphaModFix/>
          </a:blip>
          <a:srcRect l="118" r="119"/>
          <a:stretch/>
        </p:blipFill>
        <p:spPr>
          <a:xfrm>
            <a:off x="936675" y="888700"/>
            <a:ext cx="2378100" cy="3371700"/>
          </a:xfrm>
          <a:prstGeom prst="roundRect">
            <a:avLst>
              <a:gd name="adj" fmla="val 3041"/>
            </a:avLst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432A5FA3-1988-3204-A080-2062FFE42C9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35C9D660-7E05-71D1-86AE-6B354EB419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27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27"/>
          <p:cNvSpPr txBox="1"/>
          <p:nvPr/>
        </p:nvSpPr>
        <p:spPr>
          <a:xfrm>
            <a:off x="916500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71" name="Google Shape;371;p27"/>
          <p:cNvSpPr/>
          <p:nvPr/>
        </p:nvSpPr>
        <p:spPr>
          <a:xfrm>
            <a:off x="656975" y="760300"/>
            <a:ext cx="4362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27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Mockup de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smartphone</a:t>
            </a:r>
            <a:endParaRPr sz="2420">
              <a:solidFill>
                <a:srgbClr val="00C855"/>
              </a:solidFill>
            </a:endParaRPr>
          </a:p>
        </p:txBody>
      </p:sp>
      <p:pic>
        <p:nvPicPr>
          <p:cNvPr id="373" name="Google Shape;373;p27"/>
          <p:cNvPicPr preferRelativeResize="0"/>
          <p:nvPr/>
        </p:nvPicPr>
        <p:blipFill rotWithShape="1">
          <a:blip r:embed="rId4">
            <a:alphaModFix/>
          </a:blip>
          <a:srcRect r="18227"/>
          <a:stretch/>
        </p:blipFill>
        <p:spPr>
          <a:xfrm>
            <a:off x="6194182" y="766055"/>
            <a:ext cx="1501800" cy="3281400"/>
          </a:xfrm>
          <a:prstGeom prst="roundRect">
            <a:avLst>
              <a:gd name="adj" fmla="val 11801"/>
            </a:avLst>
          </a:prstGeom>
          <a:noFill/>
          <a:ln>
            <a:noFill/>
          </a:ln>
        </p:spPr>
      </p:pic>
      <p:pic>
        <p:nvPicPr>
          <p:cNvPr id="374" name="Google Shape;374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28100" y="420150"/>
            <a:ext cx="4361999" cy="550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1D131107-1FF9-9FEB-CECB-8974DAB08AF8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AD28496A-0946-D6D1-9B4E-E7F06F7555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8"/>
          <p:cNvSpPr txBox="1"/>
          <p:nvPr/>
        </p:nvSpPr>
        <p:spPr>
          <a:xfrm>
            <a:off x="916500" y="1883550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80" name="Google Shape;380;p28"/>
          <p:cNvSpPr/>
          <p:nvPr/>
        </p:nvSpPr>
        <p:spPr>
          <a:xfrm>
            <a:off x="656975" y="760300"/>
            <a:ext cx="43620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6E4B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28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>
                <a:solidFill>
                  <a:srgbClr val="FFFFFF"/>
                </a:solidFill>
              </a:rPr>
              <a:t>Mockup de </a:t>
            </a:r>
            <a:r>
              <a:rPr lang="pt-BR" sz="2420">
                <a:solidFill>
                  <a:srgbClr val="00C855"/>
                </a:solidFill>
              </a:rPr>
              <a:t>smartphone</a:t>
            </a:r>
            <a:endParaRPr sz="2420">
              <a:solidFill>
                <a:srgbClr val="00C855"/>
              </a:solidFill>
            </a:endParaRPr>
          </a:p>
        </p:txBody>
      </p:sp>
      <p:pic>
        <p:nvPicPr>
          <p:cNvPr id="382" name="Google Shape;382;p28"/>
          <p:cNvPicPr preferRelativeResize="0"/>
          <p:nvPr/>
        </p:nvPicPr>
        <p:blipFill rotWithShape="1">
          <a:blip r:embed="rId4">
            <a:alphaModFix/>
          </a:blip>
          <a:srcRect r="18227"/>
          <a:stretch/>
        </p:blipFill>
        <p:spPr>
          <a:xfrm>
            <a:off x="6194182" y="766055"/>
            <a:ext cx="1501800" cy="3281400"/>
          </a:xfrm>
          <a:prstGeom prst="roundRect">
            <a:avLst>
              <a:gd name="adj" fmla="val 11801"/>
            </a:avLst>
          </a:prstGeom>
          <a:noFill/>
          <a:ln>
            <a:noFill/>
          </a:ln>
        </p:spPr>
      </p:pic>
      <p:pic>
        <p:nvPicPr>
          <p:cNvPr id="383" name="Google Shape;383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28100" y="420150"/>
            <a:ext cx="4361999" cy="550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E45D1880-E9CE-B5AC-0DAC-FCADE41CEDF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84668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B6F519F-4A2D-4606-2812-AFD163B72B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025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6a173a82_1_53"/>
          <p:cNvSpPr/>
          <p:nvPr/>
        </p:nvSpPr>
        <p:spPr>
          <a:xfrm>
            <a:off x="-1135950" y="792525"/>
            <a:ext cx="66264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f56a173a82_1_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0575" y="-169725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771275" y="1322800"/>
            <a:ext cx="3368700" cy="142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>
                <a:solidFill>
                  <a:srgbClr val="F5F3FD"/>
                </a:solidFill>
              </a:rPr>
              <a:t>SLIDE </a:t>
            </a:r>
            <a:r>
              <a:rPr lang="pt-BR" sz="4820" b="0">
                <a:solidFill>
                  <a:srgbClr val="F5F3FD"/>
                </a:solidFill>
              </a:rPr>
              <a:t> </a:t>
            </a:r>
            <a:endParaRPr sz="4820" b="0">
              <a:solidFill>
                <a:srgbClr val="F5F3F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>
                <a:solidFill>
                  <a:srgbClr val="F5F3FD"/>
                </a:solidFill>
              </a:rPr>
              <a:t>DE CAPA</a:t>
            </a:r>
            <a:endParaRPr sz="4820" b="0">
              <a:solidFill>
                <a:srgbClr val="F5F3FD"/>
              </a:solidFill>
            </a:endParaRPr>
          </a:p>
        </p:txBody>
      </p:sp>
      <p:sp>
        <p:nvSpPr>
          <p:cNvPr id="66" name="Google Shape;66;g1f56a173a82_1_53"/>
          <p:cNvSpPr txBox="1"/>
          <p:nvPr/>
        </p:nvSpPr>
        <p:spPr>
          <a:xfrm>
            <a:off x="804375" y="3596050"/>
            <a:ext cx="4686000" cy="9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</a:t>
            </a:r>
            <a:endParaRPr sz="120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CF81F9C0-A739-2DEA-5DF6-731789CD036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77D6999-B112-F2A4-03AA-B40F03720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441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37721">
            <a:off x="462550" y="282325"/>
            <a:ext cx="1374999" cy="150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97225" y="1105374"/>
            <a:ext cx="2941550" cy="3268976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9"/>
          <p:cNvSpPr txBox="1"/>
          <p:nvPr/>
        </p:nvSpPr>
        <p:spPr>
          <a:xfrm>
            <a:off x="1412050" y="1636875"/>
            <a:ext cx="4893600" cy="14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</a:t>
            </a:r>
            <a:endParaRPr sz="16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393" name="Google Shape;393;p29"/>
          <p:cNvSpPr/>
          <p:nvPr/>
        </p:nvSpPr>
        <p:spPr>
          <a:xfrm>
            <a:off x="1409200" y="3030225"/>
            <a:ext cx="2234700" cy="4764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29"/>
          <p:cNvSpPr txBox="1">
            <a:spLocks noGrp="1"/>
          </p:cNvSpPr>
          <p:nvPr>
            <p:ph type="title"/>
          </p:nvPr>
        </p:nvSpPr>
        <p:spPr>
          <a:xfrm>
            <a:off x="1516325" y="3030225"/>
            <a:ext cx="19470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420">
                <a:solidFill>
                  <a:srgbClr val="F5F3FD"/>
                </a:solidFill>
              </a:rPr>
              <a:t>Autor da citação</a:t>
            </a:r>
            <a:endParaRPr sz="1220">
              <a:solidFill>
                <a:srgbClr val="F5F3FD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1F54542-CEA5-7566-F8B5-6AC3806CAC4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84668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5DD21AFD-E32D-9C5F-2984-8761B64DE0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025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37721">
            <a:off x="462550" y="282325"/>
            <a:ext cx="1374999" cy="150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97225" y="1105374"/>
            <a:ext cx="2941550" cy="3268976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0"/>
          <p:cNvSpPr txBox="1"/>
          <p:nvPr/>
        </p:nvSpPr>
        <p:spPr>
          <a:xfrm>
            <a:off x="1412050" y="1636875"/>
            <a:ext cx="4893600" cy="14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</a:t>
            </a:r>
            <a:endParaRPr sz="16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03" name="Google Shape;403;p30"/>
          <p:cNvSpPr/>
          <p:nvPr/>
        </p:nvSpPr>
        <p:spPr>
          <a:xfrm>
            <a:off x="1409200" y="3030225"/>
            <a:ext cx="2234700" cy="4764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30"/>
          <p:cNvSpPr txBox="1">
            <a:spLocks noGrp="1"/>
          </p:cNvSpPr>
          <p:nvPr>
            <p:ph type="title"/>
          </p:nvPr>
        </p:nvSpPr>
        <p:spPr>
          <a:xfrm>
            <a:off x="1516325" y="3030225"/>
            <a:ext cx="19470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1420">
                <a:solidFill>
                  <a:srgbClr val="F5F3FD"/>
                </a:solidFill>
              </a:rPr>
              <a:t>Autor da citação</a:t>
            </a:r>
            <a:endParaRPr sz="1220">
              <a:solidFill>
                <a:srgbClr val="F5F3FD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64CB0FF-890A-E49F-6764-52E8607EFA6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84668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5A13DDCE-F72E-0956-61F6-AA35B4DA5C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025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Google Shape;409;p31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31"/>
          <p:cNvSpPr/>
          <p:nvPr/>
        </p:nvSpPr>
        <p:spPr>
          <a:xfrm>
            <a:off x="656975" y="760300"/>
            <a:ext cx="3915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31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de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POS e APP </a:t>
            </a:r>
            <a:endParaRPr sz="2420">
              <a:solidFill>
                <a:srgbClr val="00C855"/>
              </a:solidFill>
            </a:endParaRPr>
          </a:p>
        </p:txBody>
      </p:sp>
      <p:pic>
        <p:nvPicPr>
          <p:cNvPr id="412" name="Google Shape;412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07549" y="19050"/>
            <a:ext cx="49131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31"/>
          <p:cNvSpPr txBox="1"/>
          <p:nvPr/>
        </p:nvSpPr>
        <p:spPr>
          <a:xfrm>
            <a:off x="8879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70289FC-1C35-2E1A-45EF-1D03393C3B11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2BFCA0BD-3F8F-9395-CDBB-63F7A5A4AE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32"/>
          <p:cNvPicPr preferRelativeResize="0"/>
          <p:nvPr/>
        </p:nvPicPr>
        <p:blipFill rotWithShape="1">
          <a:blip r:embed="rId3">
            <a:alphaModFix amt="3000"/>
          </a:blip>
          <a:srcRect l="30833" r="12378"/>
          <a:stretch/>
        </p:blipFill>
        <p:spPr>
          <a:xfrm rot="10800000">
            <a:off x="-27773" y="0"/>
            <a:ext cx="51926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32"/>
          <p:cNvSpPr txBox="1"/>
          <p:nvPr/>
        </p:nvSpPr>
        <p:spPr>
          <a:xfrm>
            <a:off x="43550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316800" marR="0" lvl="0" indent="-175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21" name="Google Shape;421;p32"/>
          <p:cNvSpPr/>
          <p:nvPr/>
        </p:nvSpPr>
        <p:spPr>
          <a:xfrm>
            <a:off x="41717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32"/>
          <p:cNvSpPr txBox="1">
            <a:spLocks noGrp="1"/>
          </p:cNvSpPr>
          <p:nvPr>
            <p:ph type="title" idx="4294967295"/>
          </p:nvPr>
        </p:nvSpPr>
        <p:spPr>
          <a:xfrm>
            <a:off x="44312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de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POS e APP</a:t>
            </a:r>
            <a:endParaRPr sz="2420"/>
          </a:p>
        </p:txBody>
      </p:sp>
      <p:pic>
        <p:nvPicPr>
          <p:cNvPr id="424" name="Google Shape;424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5001" y="495300"/>
            <a:ext cx="2984251" cy="415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6906D3E-ABC3-FC0C-6A5F-F89C43AB00C5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BFE1E707-351D-092B-765A-74ED2D5A7A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33"/>
          <p:cNvSpPr txBox="1"/>
          <p:nvPr/>
        </p:nvSpPr>
        <p:spPr>
          <a:xfrm>
            <a:off x="48884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31" name="Google Shape;431;p33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33"/>
          <p:cNvSpPr txBox="1">
            <a:spLocks noGrp="1"/>
          </p:cNvSpPr>
          <p:nvPr>
            <p:ph type="title" idx="4294967295"/>
          </p:nvPr>
        </p:nvSpPr>
        <p:spPr>
          <a:xfrm>
            <a:off x="48884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>
                <a:solidFill>
                  <a:srgbClr val="FFFFFF"/>
                </a:solidFill>
              </a:rPr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9650FF"/>
                </a:solidFill>
              </a:rPr>
              <a:t>Moda</a:t>
            </a:r>
            <a:endParaRPr sz="2420">
              <a:solidFill>
                <a:srgbClr val="9650FF"/>
              </a:solidFill>
            </a:endParaRPr>
          </a:p>
        </p:txBody>
      </p:sp>
      <p:pic>
        <p:nvPicPr>
          <p:cNvPr id="434" name="Google Shape;43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1133475" y="-612313"/>
            <a:ext cx="6368126" cy="6368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33"/>
          <p:cNvPicPr preferRelativeResize="0"/>
          <p:nvPr/>
        </p:nvPicPr>
        <p:blipFill rotWithShape="1">
          <a:blip r:embed="rId5">
            <a:alphaModFix/>
          </a:blip>
          <a:srcRect b="21916"/>
          <a:stretch/>
        </p:blipFill>
        <p:spPr>
          <a:xfrm>
            <a:off x="366650" y="150700"/>
            <a:ext cx="4293176" cy="4992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219F760-A6E4-10E9-DF9D-A87D7EE2BCBC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31CB9A96-54F8-FE03-5CDD-8336102959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FE"/>
        </a:solidFill>
        <a:effectLst/>
      </p:bgPr>
    </p:bg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" name="Google Shape;440;p34"/>
          <p:cNvPicPr preferRelativeResize="0"/>
          <p:nvPr/>
        </p:nvPicPr>
        <p:blipFill rotWithShape="1">
          <a:blip r:embed="rId3">
            <a:alphaModFix/>
          </a:blip>
          <a:srcRect l="31522" t="10291" r="-8784" b="12445"/>
          <a:stretch/>
        </p:blipFill>
        <p:spPr>
          <a:xfrm>
            <a:off x="8" y="0"/>
            <a:ext cx="7717135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0410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34"/>
          <p:cNvSpPr txBox="1"/>
          <p:nvPr/>
        </p:nvSpPr>
        <p:spPr>
          <a:xfrm>
            <a:off x="48884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44" name="Google Shape;444;p34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Google Shape;445;p34"/>
          <p:cNvSpPr txBox="1">
            <a:spLocks noGrp="1"/>
          </p:cNvSpPr>
          <p:nvPr>
            <p:ph type="title"/>
          </p:nvPr>
        </p:nvSpPr>
        <p:spPr>
          <a:xfrm>
            <a:off x="48884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9650FF"/>
                </a:solidFill>
              </a:rPr>
              <a:t>Moda</a:t>
            </a:r>
            <a:endParaRPr sz="2420">
              <a:solidFill>
                <a:srgbClr val="9650FF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EC3C2DA-36AC-E119-0D9E-6725EC6099D3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EC768ED-7321-6007-CB6D-2AFE201250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FE"/>
        </a:solidFill>
        <a:effectLst/>
      </p:bgPr>
    </p:bg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10025" y="-210125"/>
            <a:ext cx="5618424" cy="562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8150" y="58250"/>
            <a:ext cx="3602900" cy="5085250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35"/>
          <p:cNvSpPr txBox="1"/>
          <p:nvPr/>
        </p:nvSpPr>
        <p:spPr>
          <a:xfrm>
            <a:off x="48884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54" name="Google Shape;454;p35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35"/>
          <p:cNvSpPr txBox="1">
            <a:spLocks noGrp="1"/>
          </p:cNvSpPr>
          <p:nvPr>
            <p:ph type="title"/>
          </p:nvPr>
        </p:nvSpPr>
        <p:spPr>
          <a:xfrm>
            <a:off x="48884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>
                <a:solidFill>
                  <a:srgbClr val="FFFFFF"/>
                </a:solidFill>
              </a:rPr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9650FF"/>
                </a:solidFill>
              </a:rPr>
              <a:t>Moda</a:t>
            </a:r>
            <a:endParaRPr sz="2420">
              <a:solidFill>
                <a:srgbClr val="9650FF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39D2451-B249-8EF4-D4B6-B398D8320EC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E836B4-AF49-DB44-D047-7A5E849E64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36"/>
          <p:cNvPicPr preferRelativeResize="0"/>
          <p:nvPr/>
        </p:nvPicPr>
        <p:blipFill rotWithShape="1">
          <a:blip r:embed="rId3">
            <a:alphaModFix/>
          </a:blip>
          <a:srcRect l="29808" r="9654" b="4251"/>
          <a:stretch/>
        </p:blipFill>
        <p:spPr>
          <a:xfrm>
            <a:off x="3362325" y="0"/>
            <a:ext cx="5781673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36"/>
          <p:cNvSpPr/>
          <p:nvPr/>
        </p:nvSpPr>
        <p:spPr>
          <a:xfrm>
            <a:off x="656975" y="760300"/>
            <a:ext cx="3915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36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9650FF"/>
                </a:solidFill>
              </a:rPr>
              <a:t>Moda</a:t>
            </a:r>
            <a:endParaRPr sz="2420">
              <a:solidFill>
                <a:srgbClr val="9650FF"/>
              </a:solidFill>
            </a:endParaRPr>
          </a:p>
        </p:txBody>
      </p:sp>
      <p:sp>
        <p:nvSpPr>
          <p:cNvPr id="466" name="Google Shape;466;p36"/>
          <p:cNvSpPr txBox="1"/>
          <p:nvPr/>
        </p:nvSpPr>
        <p:spPr>
          <a:xfrm>
            <a:off x="916500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87696-48A5-11E6-19C7-4557815B49E7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4BBB499F-8AB8-E6F6-2460-7FFA97E1A2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FE"/>
        </a:solidFill>
        <a:effectLst/>
      </p:bgPr>
    </p:bg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Google Shape;471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769425" y="-219075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37"/>
          <p:cNvPicPr preferRelativeResize="0"/>
          <p:nvPr/>
        </p:nvPicPr>
        <p:blipFill rotWithShape="1">
          <a:blip r:embed="rId5">
            <a:alphaModFix/>
          </a:blip>
          <a:srcRect l="18507"/>
          <a:stretch/>
        </p:blipFill>
        <p:spPr>
          <a:xfrm>
            <a:off x="0" y="1985500"/>
            <a:ext cx="4991099" cy="31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37"/>
          <p:cNvSpPr txBox="1"/>
          <p:nvPr/>
        </p:nvSpPr>
        <p:spPr>
          <a:xfrm>
            <a:off x="48884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75" name="Google Shape;475;p37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37"/>
          <p:cNvSpPr txBox="1">
            <a:spLocks noGrp="1"/>
          </p:cNvSpPr>
          <p:nvPr>
            <p:ph type="title"/>
          </p:nvPr>
        </p:nvSpPr>
        <p:spPr>
          <a:xfrm>
            <a:off x="48884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>
                <a:solidFill>
                  <a:srgbClr val="FFFFFF"/>
                </a:solidFill>
              </a:rPr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Farma</a:t>
            </a:r>
            <a:endParaRPr sz="242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27C10E8-EAD6-8500-BFC1-35FE79BB25F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CF376F5C-71B4-3C79-78E0-CED22FB09A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Google Shape;482;p38"/>
          <p:cNvPicPr preferRelativeResize="0"/>
          <p:nvPr/>
        </p:nvPicPr>
        <p:blipFill rotWithShape="1">
          <a:blip r:embed="rId3">
            <a:alphaModFix/>
          </a:blip>
          <a:srcRect l="-5543" r="20912"/>
          <a:stretch/>
        </p:blipFill>
        <p:spPr>
          <a:xfrm>
            <a:off x="2603250" y="0"/>
            <a:ext cx="6540749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-21250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38"/>
          <p:cNvSpPr/>
          <p:nvPr/>
        </p:nvSpPr>
        <p:spPr>
          <a:xfrm>
            <a:off x="656975" y="760300"/>
            <a:ext cx="3915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38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Farma</a:t>
            </a:r>
            <a:endParaRPr sz="2420">
              <a:solidFill>
                <a:srgbClr val="00C855"/>
              </a:solidFill>
            </a:endParaRPr>
          </a:p>
        </p:txBody>
      </p:sp>
      <p:sp>
        <p:nvSpPr>
          <p:cNvPr id="487" name="Google Shape;487;p38"/>
          <p:cNvSpPr txBox="1"/>
          <p:nvPr/>
        </p:nvSpPr>
        <p:spPr>
          <a:xfrm>
            <a:off x="916500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865A21A-5905-D671-DD4B-06823D2F69D2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9AA55127-2D9F-4A8B-931F-ECF83CE1D7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56a173a82_1_0"/>
          <p:cNvSpPr/>
          <p:nvPr/>
        </p:nvSpPr>
        <p:spPr>
          <a:xfrm>
            <a:off x="-1728250" y="868725"/>
            <a:ext cx="9377700" cy="2382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g1f56a173a82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2700000">
            <a:off x="-562574" y="19425"/>
            <a:ext cx="5143498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g1f56a173a82_1_0"/>
          <p:cNvSpPr txBox="1"/>
          <p:nvPr/>
        </p:nvSpPr>
        <p:spPr>
          <a:xfrm>
            <a:off x="4055525" y="3710350"/>
            <a:ext cx="4686000" cy="9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Quis ipsum suspendisse ultrices gravida. </a:t>
            </a:r>
            <a:endParaRPr sz="120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5" name="Google Shape;75;g1f56a173a82_1_0"/>
          <p:cNvSpPr txBox="1">
            <a:spLocks noGrp="1"/>
          </p:cNvSpPr>
          <p:nvPr>
            <p:ph type="title"/>
          </p:nvPr>
        </p:nvSpPr>
        <p:spPr>
          <a:xfrm>
            <a:off x="4055525" y="1399000"/>
            <a:ext cx="3368700" cy="142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>
                <a:solidFill>
                  <a:srgbClr val="F5F3FD"/>
                </a:solidFill>
              </a:rPr>
              <a:t>SLIDE </a:t>
            </a:r>
            <a:r>
              <a:rPr lang="pt-BR" sz="4820" b="0">
                <a:solidFill>
                  <a:srgbClr val="F5F3FD"/>
                </a:solidFill>
              </a:rPr>
              <a:t> </a:t>
            </a:r>
            <a:endParaRPr sz="4820" b="0">
              <a:solidFill>
                <a:srgbClr val="F5F3F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4820" b="0">
                <a:solidFill>
                  <a:srgbClr val="F5F3FD"/>
                </a:solidFill>
              </a:rPr>
              <a:t>DE CAPA</a:t>
            </a:r>
            <a:endParaRPr sz="4820" b="0">
              <a:solidFill>
                <a:srgbClr val="F5F3FD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A2C58F64-672E-EEE8-44F4-F684BBC27D3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3A8FF16B-8823-CF47-1948-CA810F9CEB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Google Shape;49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39"/>
          <p:cNvSpPr txBox="1"/>
          <p:nvPr/>
        </p:nvSpPr>
        <p:spPr>
          <a:xfrm>
            <a:off x="48884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494" name="Google Shape;494;p39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5" name="Google Shape;495;p39"/>
          <p:cNvSpPr txBox="1">
            <a:spLocks noGrp="1"/>
          </p:cNvSpPr>
          <p:nvPr>
            <p:ph type="title"/>
          </p:nvPr>
        </p:nvSpPr>
        <p:spPr>
          <a:xfrm>
            <a:off x="48884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>
                <a:solidFill>
                  <a:srgbClr val="FFFFFF"/>
                </a:solidFill>
              </a:rPr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Farma</a:t>
            </a:r>
            <a:endParaRPr sz="2420">
              <a:solidFill>
                <a:srgbClr val="00C855"/>
              </a:solidFill>
            </a:endParaRPr>
          </a:p>
        </p:txBody>
      </p:sp>
      <p:pic>
        <p:nvPicPr>
          <p:cNvPr id="496" name="Google Shape;496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940875" y="-533400"/>
            <a:ext cx="5770051" cy="5770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8939" y="381000"/>
            <a:ext cx="3605185" cy="47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6642655-306E-022F-EAFB-14ED69246DA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BDE30DC-4253-058B-042A-B2164437DB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Google Shape;503;p40"/>
          <p:cNvPicPr preferRelativeResize="0"/>
          <p:nvPr/>
        </p:nvPicPr>
        <p:blipFill rotWithShape="1">
          <a:blip r:embed="rId3">
            <a:alphaModFix/>
          </a:blip>
          <a:srcRect l="12541" r="12540"/>
          <a:stretch/>
        </p:blipFill>
        <p:spPr>
          <a:xfrm>
            <a:off x="3362325" y="0"/>
            <a:ext cx="5781673" cy="514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742950" y="0"/>
            <a:ext cx="84010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40"/>
          <p:cNvSpPr/>
          <p:nvPr/>
        </p:nvSpPr>
        <p:spPr>
          <a:xfrm>
            <a:off x="656975" y="760300"/>
            <a:ext cx="3915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40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F0462D"/>
                </a:solidFill>
              </a:rPr>
              <a:t>Food</a:t>
            </a:r>
            <a:endParaRPr sz="2420">
              <a:solidFill>
                <a:srgbClr val="F0462D"/>
              </a:solidFill>
            </a:endParaRPr>
          </a:p>
        </p:txBody>
      </p:sp>
      <p:sp>
        <p:nvSpPr>
          <p:cNvPr id="508" name="Google Shape;508;p40"/>
          <p:cNvSpPr txBox="1"/>
          <p:nvPr/>
        </p:nvSpPr>
        <p:spPr>
          <a:xfrm>
            <a:off x="916500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509" name="Google Shape;509;p40"/>
          <p:cNvPicPr preferRelativeResize="0"/>
          <p:nvPr/>
        </p:nvPicPr>
        <p:blipFill rotWithShape="1">
          <a:blip r:embed="rId5">
            <a:alphaModFix/>
          </a:blip>
          <a:srcRect l="12541" r="12540"/>
          <a:stretch/>
        </p:blipFill>
        <p:spPr>
          <a:xfrm>
            <a:off x="3362325" y="0"/>
            <a:ext cx="5781673" cy="5143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2D585032-9C63-7EB4-75E7-788F5AF371E7}"/>
              </a:ext>
            </a:extLst>
          </p:cNvPr>
          <p:cNvPicPr preferRelativeResize="0"/>
          <p:nvPr/>
        </p:nvPicPr>
        <p:blipFill rotWithShape="1"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20E2AEF9-053D-79F5-CDE9-C9D4E75D5B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FE"/>
        </a:solidFill>
        <a:effectLst/>
      </p:bgPr>
    </p:bg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" name="Google Shape;514;p41"/>
          <p:cNvPicPr preferRelativeResize="0"/>
          <p:nvPr/>
        </p:nvPicPr>
        <p:blipFill rotWithShape="1">
          <a:blip r:embed="rId3">
            <a:alphaModFix/>
          </a:blip>
          <a:srcRect l="14454" r="9186" b="13940"/>
          <a:stretch/>
        </p:blipFill>
        <p:spPr>
          <a:xfrm>
            <a:off x="-1" y="0"/>
            <a:ext cx="639337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9225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p41"/>
          <p:cNvSpPr txBox="1"/>
          <p:nvPr/>
        </p:nvSpPr>
        <p:spPr>
          <a:xfrm>
            <a:off x="48884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18" name="Google Shape;518;p41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41"/>
          <p:cNvSpPr txBox="1">
            <a:spLocks noGrp="1"/>
          </p:cNvSpPr>
          <p:nvPr>
            <p:ph type="title"/>
          </p:nvPr>
        </p:nvSpPr>
        <p:spPr>
          <a:xfrm>
            <a:off x="48884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F0462D"/>
                </a:solidFill>
              </a:rPr>
              <a:t>Food</a:t>
            </a:r>
            <a:endParaRPr sz="2420"/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1D1E502A-F89C-BA95-F48B-557DA4EB1E27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8B14C41-7FF8-4A55-71E6-2237BF414C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" name="Google Shape;524;p42"/>
          <p:cNvPicPr preferRelativeResize="0"/>
          <p:nvPr/>
        </p:nvPicPr>
        <p:blipFill rotWithShape="1">
          <a:blip r:embed="rId3">
            <a:alphaModFix/>
          </a:blip>
          <a:srcRect r="18140"/>
          <a:stretch/>
        </p:blipFill>
        <p:spPr>
          <a:xfrm>
            <a:off x="2827026" y="0"/>
            <a:ext cx="631697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42"/>
          <p:cNvPicPr preferRelativeResize="0"/>
          <p:nvPr/>
        </p:nvPicPr>
        <p:blipFill rotWithShape="1">
          <a:blip r:embed="rId4">
            <a:alphaModFix/>
          </a:blip>
          <a:srcRect r="2361"/>
          <a:stretch/>
        </p:blipFill>
        <p:spPr>
          <a:xfrm flipH="1">
            <a:off x="2" y="0"/>
            <a:ext cx="785812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42"/>
          <p:cNvSpPr/>
          <p:nvPr/>
        </p:nvSpPr>
        <p:spPr>
          <a:xfrm>
            <a:off x="656975" y="760300"/>
            <a:ext cx="3915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42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F0462D"/>
                </a:solidFill>
              </a:rPr>
              <a:t>Food</a:t>
            </a:r>
            <a:endParaRPr sz="2420">
              <a:solidFill>
                <a:srgbClr val="F0462D"/>
              </a:solidFill>
            </a:endParaRPr>
          </a:p>
        </p:txBody>
      </p:sp>
      <p:sp>
        <p:nvSpPr>
          <p:cNvPr id="529" name="Google Shape;529;p42"/>
          <p:cNvSpPr txBox="1"/>
          <p:nvPr/>
        </p:nvSpPr>
        <p:spPr>
          <a:xfrm>
            <a:off x="916500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426BA390-A853-DC12-9151-1D3F9C275D70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322673" y="4480721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C9855E6-E3CD-40BD-F480-F12875BB08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7030" y="4542079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3"/>
          <p:cNvSpPr/>
          <p:nvPr/>
        </p:nvSpPr>
        <p:spPr>
          <a:xfrm>
            <a:off x="656975" y="760300"/>
            <a:ext cx="39150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43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>
                <a:solidFill>
                  <a:srgbClr val="FFFFFF"/>
                </a:solidFill>
              </a:rPr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Auto</a:t>
            </a:r>
            <a:endParaRPr sz="2420">
              <a:solidFill>
                <a:srgbClr val="00C855"/>
              </a:solidFill>
            </a:endParaRPr>
          </a:p>
        </p:txBody>
      </p:sp>
      <p:sp>
        <p:nvSpPr>
          <p:cNvPr id="536" name="Google Shape;536;p43"/>
          <p:cNvSpPr txBox="1"/>
          <p:nvPr/>
        </p:nvSpPr>
        <p:spPr>
          <a:xfrm>
            <a:off x="916500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537" name="Google Shape;537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67175" y="-211675"/>
            <a:ext cx="5355175" cy="535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76801" y="644775"/>
            <a:ext cx="3638551" cy="4498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015276E3-2EAB-EB4B-4415-DC24F2553C8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84668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DEB1351-66A8-E4EC-EF4E-E516852AF4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025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FE"/>
        </a:solidFill>
        <a:effectLst/>
      </p:bgPr>
    </p:bg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oogle Shape;544;p44"/>
          <p:cNvPicPr preferRelativeResize="0"/>
          <p:nvPr/>
        </p:nvPicPr>
        <p:blipFill rotWithShape="1">
          <a:blip r:embed="rId3">
            <a:alphaModFix/>
          </a:blip>
          <a:srcRect l="13833" r="-2564"/>
          <a:stretch/>
        </p:blipFill>
        <p:spPr>
          <a:xfrm>
            <a:off x="0" y="0"/>
            <a:ext cx="6939075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1465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44"/>
          <p:cNvSpPr txBox="1"/>
          <p:nvPr/>
        </p:nvSpPr>
        <p:spPr>
          <a:xfrm>
            <a:off x="4888425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48" name="Google Shape;548;p44"/>
          <p:cNvSpPr/>
          <p:nvPr/>
        </p:nvSpPr>
        <p:spPr>
          <a:xfrm>
            <a:off x="4628900" y="760300"/>
            <a:ext cx="38799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p44"/>
          <p:cNvSpPr txBox="1">
            <a:spLocks noGrp="1"/>
          </p:cNvSpPr>
          <p:nvPr>
            <p:ph type="title"/>
          </p:nvPr>
        </p:nvSpPr>
        <p:spPr>
          <a:xfrm>
            <a:off x="4888425" y="772675"/>
            <a:ext cx="38799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Auto</a:t>
            </a:r>
            <a:endParaRPr sz="242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ABB411A6-CFC6-8031-9EAF-388BF0E5536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43B174F-57CE-EA89-105D-A3A60AFFC9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Google Shape;554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67175" y="-211675"/>
            <a:ext cx="5355175" cy="535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36307" y="782200"/>
            <a:ext cx="3119769" cy="4361298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45"/>
          <p:cNvSpPr/>
          <p:nvPr/>
        </p:nvSpPr>
        <p:spPr>
          <a:xfrm>
            <a:off x="656975" y="760300"/>
            <a:ext cx="3915000" cy="799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p45"/>
          <p:cNvSpPr txBox="1">
            <a:spLocks noGrp="1"/>
          </p:cNvSpPr>
          <p:nvPr>
            <p:ph type="title" idx="4294967295"/>
          </p:nvPr>
        </p:nvSpPr>
        <p:spPr>
          <a:xfrm>
            <a:off x="916500" y="782200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>
                <a:solidFill>
                  <a:srgbClr val="FFFFFF"/>
                </a:solidFill>
              </a:rPr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Auto</a:t>
            </a:r>
            <a:endParaRPr sz="2420">
              <a:solidFill>
                <a:srgbClr val="00C855"/>
              </a:solidFill>
            </a:endParaRPr>
          </a:p>
        </p:txBody>
      </p:sp>
      <p:sp>
        <p:nvSpPr>
          <p:cNvPr id="558" name="Google Shape;558;p45"/>
          <p:cNvSpPr txBox="1"/>
          <p:nvPr/>
        </p:nvSpPr>
        <p:spPr>
          <a:xfrm>
            <a:off x="916500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FFFFFF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FFFFFF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0FE6EC0F-A46D-9C04-9397-E4AACA0EA17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84668" y="4542079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773DCAD-1278-7B81-4D8A-9ACEF74723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025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FE"/>
        </a:solidFill>
        <a:effectLst/>
      </p:bgPr>
    </p:bg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4" name="Google Shape;564;p46"/>
          <p:cNvPicPr preferRelativeResize="0"/>
          <p:nvPr/>
        </p:nvPicPr>
        <p:blipFill rotWithShape="1">
          <a:blip r:embed="rId3">
            <a:alphaModFix/>
          </a:blip>
          <a:srcRect l="1738" t="11762" r="10023"/>
          <a:stretch/>
        </p:blipFill>
        <p:spPr>
          <a:xfrm>
            <a:off x="1432508" y="0"/>
            <a:ext cx="7711483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0" y="0"/>
            <a:ext cx="71399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46"/>
          <p:cNvSpPr/>
          <p:nvPr/>
        </p:nvSpPr>
        <p:spPr>
          <a:xfrm>
            <a:off x="656975" y="760300"/>
            <a:ext cx="3915000" cy="7995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46"/>
          <p:cNvSpPr txBox="1">
            <a:spLocks noGrp="1"/>
          </p:cNvSpPr>
          <p:nvPr>
            <p:ph type="title"/>
          </p:nvPr>
        </p:nvSpPr>
        <p:spPr>
          <a:xfrm>
            <a:off x="916500" y="782200"/>
            <a:ext cx="35103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20"/>
              <a:t>Slide para</a:t>
            </a:r>
            <a:r>
              <a:rPr lang="pt-BR" sz="2420">
                <a:solidFill>
                  <a:srgbClr val="500099"/>
                </a:solidFill>
              </a:rPr>
              <a:t> </a:t>
            </a:r>
            <a:r>
              <a:rPr lang="pt-BR" sz="2420">
                <a:solidFill>
                  <a:srgbClr val="00C855"/>
                </a:solidFill>
              </a:rPr>
              <a:t>Auto</a:t>
            </a:r>
            <a:endParaRPr sz="2420">
              <a:solidFill>
                <a:srgbClr val="00C855"/>
              </a:solidFill>
            </a:endParaRPr>
          </a:p>
        </p:txBody>
      </p:sp>
      <p:sp>
        <p:nvSpPr>
          <p:cNvPr id="568" name="Google Shape;568;p46"/>
          <p:cNvSpPr txBox="1"/>
          <p:nvPr/>
        </p:nvSpPr>
        <p:spPr>
          <a:xfrm>
            <a:off x="916500" y="1874025"/>
            <a:ext cx="3510300" cy="25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amet, consectetur adipiscing elit, sed do eiusmod tempor incididunt ut labore et dolore magna aliqua. 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Quis ipsum suspendisse ultrices gravida. 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D4E4ADC7-FE34-5752-2E96-1B481C6E38F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322673" y="4480721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8190A158-9F7A-99F4-AD99-B84C1C0223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7030" y="4542079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7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Cards com </a:t>
            </a:r>
            <a:r>
              <a:rPr lang="pt-BR" sz="3600">
                <a:solidFill>
                  <a:srgbClr val="00C855"/>
                </a:solidFill>
              </a:rPr>
              <a:t>ícone</a:t>
            </a:r>
            <a:endParaRPr sz="3600">
              <a:solidFill>
                <a:srgbClr val="00C855"/>
              </a:solidFill>
            </a:endParaRPr>
          </a:p>
        </p:txBody>
      </p:sp>
      <p:sp>
        <p:nvSpPr>
          <p:cNvPr id="576" name="Google Shape;576;p47"/>
          <p:cNvSpPr/>
          <p:nvPr/>
        </p:nvSpPr>
        <p:spPr>
          <a:xfrm>
            <a:off x="533225" y="16980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77" name="Google Shape;577;p47"/>
          <p:cNvSpPr txBox="1"/>
          <p:nvPr/>
        </p:nvSpPr>
        <p:spPr>
          <a:xfrm>
            <a:off x="687950" y="3186875"/>
            <a:ext cx="1578000" cy="11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78" name="Google Shape;578;p47"/>
          <p:cNvSpPr txBox="1"/>
          <p:nvPr/>
        </p:nvSpPr>
        <p:spPr>
          <a:xfrm>
            <a:off x="687950" y="28319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579" name="Google Shape;579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4425" y="199572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47"/>
          <p:cNvSpPr/>
          <p:nvPr/>
        </p:nvSpPr>
        <p:spPr>
          <a:xfrm>
            <a:off x="2608675" y="14024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581" name="Google Shape;581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67300" y="172662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47"/>
          <p:cNvSpPr txBox="1"/>
          <p:nvPr/>
        </p:nvSpPr>
        <p:spPr>
          <a:xfrm>
            <a:off x="2763400" y="2891275"/>
            <a:ext cx="1578000" cy="11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3" name="Google Shape;583;p47"/>
          <p:cNvSpPr txBox="1"/>
          <p:nvPr/>
        </p:nvSpPr>
        <p:spPr>
          <a:xfrm>
            <a:off x="2763400" y="25363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4" name="Google Shape;584;p47"/>
          <p:cNvSpPr/>
          <p:nvPr/>
        </p:nvSpPr>
        <p:spPr>
          <a:xfrm>
            <a:off x="4684125" y="16980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5" name="Google Shape;585;p47"/>
          <p:cNvSpPr txBox="1"/>
          <p:nvPr/>
        </p:nvSpPr>
        <p:spPr>
          <a:xfrm>
            <a:off x="4838850" y="3186875"/>
            <a:ext cx="1578000" cy="11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6" name="Google Shape;586;p47"/>
          <p:cNvSpPr txBox="1"/>
          <p:nvPr/>
        </p:nvSpPr>
        <p:spPr>
          <a:xfrm>
            <a:off x="4838850" y="28319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587" name="Google Shape;587;p47"/>
          <p:cNvSpPr/>
          <p:nvPr/>
        </p:nvSpPr>
        <p:spPr>
          <a:xfrm>
            <a:off x="6752150" y="14024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8" name="Google Shape;588;p47"/>
          <p:cNvSpPr txBox="1"/>
          <p:nvPr/>
        </p:nvSpPr>
        <p:spPr>
          <a:xfrm>
            <a:off x="6906875" y="2891275"/>
            <a:ext cx="1578000" cy="11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89" name="Google Shape;589;p47"/>
          <p:cNvSpPr txBox="1"/>
          <p:nvPr/>
        </p:nvSpPr>
        <p:spPr>
          <a:xfrm>
            <a:off x="6906875" y="25363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590" name="Google Shape;590;p47"/>
          <p:cNvPicPr preferRelativeResize="0"/>
          <p:nvPr/>
        </p:nvPicPr>
        <p:blipFill rotWithShape="1">
          <a:blip r:embed="rId5">
            <a:alphaModFix/>
          </a:blip>
          <a:srcRect l="128" r="129"/>
          <a:stretch/>
        </p:blipFill>
        <p:spPr>
          <a:xfrm>
            <a:off x="4943025" y="2154797"/>
            <a:ext cx="460825" cy="41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00746" y="1751975"/>
            <a:ext cx="572700" cy="572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F6562DDD-B5C2-BA9C-3BA0-8F7EFD3F1E96}"/>
              </a:ext>
            </a:extLst>
          </p:cNvPr>
          <p:cNvPicPr preferRelativeResize="0"/>
          <p:nvPr/>
        </p:nvPicPr>
        <p:blipFill rotWithShape="1">
          <a:blip r:embed="rId7"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42E7E6AF-F3C1-EBE0-11E6-ECFF04F717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48"/>
          <p:cNvSpPr/>
          <p:nvPr/>
        </p:nvSpPr>
        <p:spPr>
          <a:xfrm>
            <a:off x="5915025" y="2781300"/>
            <a:ext cx="2505000" cy="1104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7" name="Google Shape;597;p48"/>
          <p:cNvSpPr/>
          <p:nvPr/>
        </p:nvSpPr>
        <p:spPr>
          <a:xfrm>
            <a:off x="6143625" y="1466850"/>
            <a:ext cx="2505000" cy="1104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8" name="Google Shape;598;p48"/>
          <p:cNvSpPr/>
          <p:nvPr/>
        </p:nvSpPr>
        <p:spPr>
          <a:xfrm>
            <a:off x="3419475" y="1466850"/>
            <a:ext cx="2505000" cy="1104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599" name="Google Shape;599;p48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Cards </a:t>
            </a:r>
            <a:r>
              <a:rPr lang="pt-BR" sz="3600">
                <a:solidFill>
                  <a:srgbClr val="9650FF"/>
                </a:solidFill>
              </a:rPr>
              <a:t>horizontais</a:t>
            </a:r>
            <a:endParaRPr sz="3600">
              <a:solidFill>
                <a:srgbClr val="9650FF"/>
              </a:solidFill>
            </a:endParaRPr>
          </a:p>
        </p:txBody>
      </p:sp>
      <p:sp>
        <p:nvSpPr>
          <p:cNvPr id="601" name="Google Shape;601;p48"/>
          <p:cNvSpPr/>
          <p:nvPr/>
        </p:nvSpPr>
        <p:spPr>
          <a:xfrm>
            <a:off x="695325" y="1466850"/>
            <a:ext cx="2505000" cy="1104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2" name="Google Shape;602;p48"/>
          <p:cNvSpPr txBox="1"/>
          <p:nvPr/>
        </p:nvSpPr>
        <p:spPr>
          <a:xfrm>
            <a:off x="1472375" y="1834325"/>
            <a:ext cx="15780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3" name="Google Shape;603;p48"/>
          <p:cNvSpPr txBox="1"/>
          <p:nvPr/>
        </p:nvSpPr>
        <p:spPr>
          <a:xfrm>
            <a:off x="1472375" y="1555550"/>
            <a:ext cx="15375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604" name="Google Shape;604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8250" y="1654325"/>
            <a:ext cx="460824" cy="46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2400" y="1686650"/>
            <a:ext cx="460824" cy="46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48"/>
          <p:cNvPicPr preferRelativeResize="0"/>
          <p:nvPr/>
        </p:nvPicPr>
        <p:blipFill rotWithShape="1">
          <a:blip r:embed="rId5">
            <a:alphaModFix/>
          </a:blip>
          <a:srcRect l="128" r="129"/>
          <a:stretch/>
        </p:blipFill>
        <p:spPr>
          <a:xfrm>
            <a:off x="6183875" y="3010975"/>
            <a:ext cx="359800" cy="32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56550" y="1610427"/>
            <a:ext cx="460824" cy="460848"/>
          </a:xfrm>
          <a:prstGeom prst="rect">
            <a:avLst/>
          </a:prstGeom>
          <a:noFill/>
          <a:ln>
            <a:noFill/>
          </a:ln>
        </p:spPr>
      </p:pic>
      <p:sp>
        <p:nvSpPr>
          <p:cNvPr id="608" name="Google Shape;608;p48"/>
          <p:cNvSpPr/>
          <p:nvPr/>
        </p:nvSpPr>
        <p:spPr>
          <a:xfrm>
            <a:off x="466725" y="2781300"/>
            <a:ext cx="2505000" cy="1104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09" name="Google Shape;609;p48"/>
          <p:cNvSpPr txBox="1"/>
          <p:nvPr/>
        </p:nvSpPr>
        <p:spPr>
          <a:xfrm>
            <a:off x="1243775" y="3148775"/>
            <a:ext cx="15780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0" name="Google Shape;610;p48"/>
          <p:cNvSpPr txBox="1"/>
          <p:nvPr/>
        </p:nvSpPr>
        <p:spPr>
          <a:xfrm>
            <a:off x="1243775" y="2870000"/>
            <a:ext cx="15375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11" name="Google Shape;611;p48"/>
          <p:cNvSpPr txBox="1"/>
          <p:nvPr/>
        </p:nvSpPr>
        <p:spPr>
          <a:xfrm>
            <a:off x="4196525" y="1834325"/>
            <a:ext cx="15780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2" name="Google Shape;612;p48"/>
          <p:cNvSpPr txBox="1"/>
          <p:nvPr/>
        </p:nvSpPr>
        <p:spPr>
          <a:xfrm>
            <a:off x="4196525" y="1555550"/>
            <a:ext cx="15375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BR" sz="13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7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13" name="Google Shape;613;p48"/>
          <p:cNvSpPr/>
          <p:nvPr/>
        </p:nvSpPr>
        <p:spPr>
          <a:xfrm>
            <a:off x="3190875" y="2781300"/>
            <a:ext cx="2505000" cy="1104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4" name="Google Shape;614;p48"/>
          <p:cNvSpPr txBox="1"/>
          <p:nvPr/>
        </p:nvSpPr>
        <p:spPr>
          <a:xfrm>
            <a:off x="3967925" y="3148775"/>
            <a:ext cx="15780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5" name="Google Shape;615;p48"/>
          <p:cNvSpPr txBox="1"/>
          <p:nvPr/>
        </p:nvSpPr>
        <p:spPr>
          <a:xfrm>
            <a:off x="3967925" y="2870000"/>
            <a:ext cx="15375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BR" sz="13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7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16" name="Google Shape;616;p48"/>
          <p:cNvSpPr txBox="1"/>
          <p:nvPr/>
        </p:nvSpPr>
        <p:spPr>
          <a:xfrm>
            <a:off x="6920675" y="1834325"/>
            <a:ext cx="15780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7" name="Google Shape;617;p48"/>
          <p:cNvSpPr txBox="1"/>
          <p:nvPr/>
        </p:nvSpPr>
        <p:spPr>
          <a:xfrm>
            <a:off x="6920675" y="1555550"/>
            <a:ext cx="15375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18" name="Google Shape;618;p48"/>
          <p:cNvSpPr txBox="1"/>
          <p:nvPr/>
        </p:nvSpPr>
        <p:spPr>
          <a:xfrm>
            <a:off x="6692075" y="3148775"/>
            <a:ext cx="15780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19" name="Google Shape;619;p48"/>
          <p:cNvSpPr txBox="1"/>
          <p:nvPr/>
        </p:nvSpPr>
        <p:spPr>
          <a:xfrm>
            <a:off x="6692075" y="2870000"/>
            <a:ext cx="15375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pt-BR" sz="13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7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620" name="Google Shape;620;p48" descr="Imagem 18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51787" y="2843966"/>
            <a:ext cx="516562" cy="516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48" descr="Imagem 19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348053" y="2883567"/>
            <a:ext cx="516561" cy="516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7863F890-8F5E-33F2-99C9-B98FA93120A8}"/>
              </a:ext>
            </a:extLst>
          </p:cNvPr>
          <p:cNvPicPr preferRelativeResize="0"/>
          <p:nvPr/>
        </p:nvPicPr>
        <p:blipFill rotWithShape="1">
          <a:blip r:embed="rId9">
            <a:alphaModFix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1E61D10-4B69-21CD-A65D-3B979EAFC29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4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1000450" y="597425"/>
            <a:ext cx="608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Slide para </a:t>
            </a:r>
            <a:r>
              <a:rPr lang="pt-BR" sz="3600">
                <a:solidFill>
                  <a:srgbClr val="00C855"/>
                </a:solidFill>
              </a:rPr>
              <a:t>agenda</a:t>
            </a:r>
            <a:r>
              <a:rPr lang="pt-BR" sz="3600">
                <a:solidFill>
                  <a:srgbClr val="9650FF"/>
                </a:solidFill>
              </a:rPr>
              <a:t> </a:t>
            </a:r>
            <a:endParaRPr sz="3600">
              <a:solidFill>
                <a:srgbClr val="9650FF"/>
              </a:solidFill>
            </a:endParaRPr>
          </a:p>
        </p:txBody>
      </p:sp>
      <p:grpSp>
        <p:nvGrpSpPr>
          <p:cNvPr id="83" name="Google Shape;83;p4"/>
          <p:cNvGrpSpPr/>
          <p:nvPr/>
        </p:nvGrpSpPr>
        <p:grpSpPr>
          <a:xfrm>
            <a:off x="1055109" y="1600199"/>
            <a:ext cx="1849867" cy="390467"/>
            <a:chOff x="7974716" y="2361727"/>
            <a:chExt cx="9860700" cy="403500"/>
          </a:xfrm>
        </p:grpSpPr>
        <p:sp>
          <p:nvSpPr>
            <p:cNvPr id="84" name="Google Shape;84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85" name="Google Shape;85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08:00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86" name="Google Shape;86;p4"/>
          <p:cNvGrpSpPr/>
          <p:nvPr/>
        </p:nvGrpSpPr>
        <p:grpSpPr>
          <a:xfrm>
            <a:off x="1055109" y="2105024"/>
            <a:ext cx="1849867" cy="390467"/>
            <a:chOff x="7974716" y="2361727"/>
            <a:chExt cx="9860700" cy="403500"/>
          </a:xfrm>
        </p:grpSpPr>
        <p:sp>
          <p:nvSpPr>
            <p:cNvPr id="87" name="Google Shape;87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88" name="Google Shape;88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10:00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89" name="Google Shape;89;p4"/>
          <p:cNvGrpSpPr/>
          <p:nvPr/>
        </p:nvGrpSpPr>
        <p:grpSpPr>
          <a:xfrm>
            <a:off x="1055109" y="2609849"/>
            <a:ext cx="1849867" cy="390467"/>
            <a:chOff x="7974716" y="2361727"/>
            <a:chExt cx="9860700" cy="403500"/>
          </a:xfrm>
        </p:grpSpPr>
        <p:sp>
          <p:nvSpPr>
            <p:cNvPr id="90" name="Google Shape;90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91" name="Google Shape;91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12:00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92" name="Google Shape;92;p4"/>
          <p:cNvGrpSpPr/>
          <p:nvPr/>
        </p:nvGrpSpPr>
        <p:grpSpPr>
          <a:xfrm>
            <a:off x="1055109" y="3114674"/>
            <a:ext cx="1849867" cy="390467"/>
            <a:chOff x="7974716" y="2361727"/>
            <a:chExt cx="9860700" cy="403500"/>
          </a:xfrm>
        </p:grpSpPr>
        <p:sp>
          <p:nvSpPr>
            <p:cNvPr id="93" name="Google Shape;93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94" name="Google Shape;94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14:00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95" name="Google Shape;95;p4"/>
          <p:cNvGrpSpPr/>
          <p:nvPr/>
        </p:nvGrpSpPr>
        <p:grpSpPr>
          <a:xfrm>
            <a:off x="1055109" y="3619499"/>
            <a:ext cx="1849867" cy="390467"/>
            <a:chOff x="7974716" y="2361727"/>
            <a:chExt cx="9860700" cy="403500"/>
          </a:xfrm>
        </p:grpSpPr>
        <p:sp>
          <p:nvSpPr>
            <p:cNvPr id="96" name="Google Shape;96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00C855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97" name="Google Shape;97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16:00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98" name="Google Shape;98;p4"/>
          <p:cNvGrpSpPr/>
          <p:nvPr/>
        </p:nvGrpSpPr>
        <p:grpSpPr>
          <a:xfrm>
            <a:off x="1867600" y="1600200"/>
            <a:ext cx="5219269" cy="390467"/>
            <a:chOff x="7974716" y="2361727"/>
            <a:chExt cx="9860700" cy="403500"/>
          </a:xfrm>
        </p:grpSpPr>
        <p:sp>
          <p:nvSpPr>
            <p:cNvPr id="99" name="Google Shape;99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0" name="Google Shape;100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1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01" name="Google Shape;101;p4"/>
          <p:cNvGrpSpPr/>
          <p:nvPr/>
        </p:nvGrpSpPr>
        <p:grpSpPr>
          <a:xfrm>
            <a:off x="1867600" y="2105025"/>
            <a:ext cx="5219269" cy="390467"/>
            <a:chOff x="7974716" y="2361727"/>
            <a:chExt cx="9860700" cy="403500"/>
          </a:xfrm>
        </p:grpSpPr>
        <p:sp>
          <p:nvSpPr>
            <p:cNvPr id="102" name="Google Shape;102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3" name="Google Shape;103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2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04" name="Google Shape;104;p4"/>
          <p:cNvGrpSpPr/>
          <p:nvPr/>
        </p:nvGrpSpPr>
        <p:grpSpPr>
          <a:xfrm>
            <a:off x="1867600" y="2609850"/>
            <a:ext cx="5219269" cy="390467"/>
            <a:chOff x="7974716" y="2361727"/>
            <a:chExt cx="9860700" cy="403500"/>
          </a:xfrm>
        </p:grpSpPr>
        <p:sp>
          <p:nvSpPr>
            <p:cNvPr id="105" name="Google Shape;105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6" name="Google Shape;106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3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07" name="Google Shape;107;p4"/>
          <p:cNvGrpSpPr/>
          <p:nvPr/>
        </p:nvGrpSpPr>
        <p:grpSpPr>
          <a:xfrm>
            <a:off x="1867600" y="3114675"/>
            <a:ext cx="5219269" cy="390467"/>
            <a:chOff x="7974716" y="2361727"/>
            <a:chExt cx="9860700" cy="403500"/>
          </a:xfrm>
        </p:grpSpPr>
        <p:sp>
          <p:nvSpPr>
            <p:cNvPr id="108" name="Google Shape;108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09" name="Google Shape;109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4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10" name="Google Shape;110;p4"/>
          <p:cNvGrpSpPr/>
          <p:nvPr/>
        </p:nvGrpSpPr>
        <p:grpSpPr>
          <a:xfrm>
            <a:off x="1867600" y="3619500"/>
            <a:ext cx="5219269" cy="390467"/>
            <a:chOff x="7974716" y="2361727"/>
            <a:chExt cx="9860700" cy="403500"/>
          </a:xfrm>
        </p:grpSpPr>
        <p:sp>
          <p:nvSpPr>
            <p:cNvPr id="111" name="Google Shape;111;p4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00C85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12" name="Google Shape;112;p4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5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C480E31-B7CA-8EB6-C16A-458F907EDA6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9E42216-1173-8D41-7A08-F72EBBFA8A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49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Cards com </a:t>
            </a:r>
            <a:r>
              <a:rPr lang="pt-BR" sz="3600">
                <a:solidFill>
                  <a:srgbClr val="F0462D"/>
                </a:solidFill>
              </a:rPr>
              <a:t>números</a:t>
            </a:r>
            <a:endParaRPr sz="3600">
              <a:solidFill>
                <a:srgbClr val="F0462D"/>
              </a:solidFill>
            </a:endParaRPr>
          </a:p>
        </p:txBody>
      </p:sp>
      <p:sp>
        <p:nvSpPr>
          <p:cNvPr id="628" name="Google Shape;628;p49"/>
          <p:cNvSpPr/>
          <p:nvPr/>
        </p:nvSpPr>
        <p:spPr>
          <a:xfrm>
            <a:off x="533225" y="13932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29" name="Google Shape;629;p49"/>
          <p:cNvSpPr txBox="1"/>
          <p:nvPr/>
        </p:nvSpPr>
        <p:spPr>
          <a:xfrm>
            <a:off x="687950" y="2882075"/>
            <a:ext cx="1578000" cy="11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30" name="Google Shape;630;p49"/>
          <p:cNvSpPr txBox="1"/>
          <p:nvPr/>
        </p:nvSpPr>
        <p:spPr>
          <a:xfrm>
            <a:off x="687950" y="25271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31" name="Google Shape;631;p49"/>
          <p:cNvSpPr/>
          <p:nvPr/>
        </p:nvSpPr>
        <p:spPr>
          <a:xfrm>
            <a:off x="2608675" y="17072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32" name="Google Shape;632;p49"/>
          <p:cNvSpPr txBox="1"/>
          <p:nvPr/>
        </p:nvSpPr>
        <p:spPr>
          <a:xfrm>
            <a:off x="2763400" y="3196075"/>
            <a:ext cx="1578000" cy="11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33" name="Google Shape;633;p49"/>
          <p:cNvSpPr txBox="1"/>
          <p:nvPr/>
        </p:nvSpPr>
        <p:spPr>
          <a:xfrm>
            <a:off x="2763400" y="28411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34" name="Google Shape;634;p49"/>
          <p:cNvSpPr/>
          <p:nvPr/>
        </p:nvSpPr>
        <p:spPr>
          <a:xfrm>
            <a:off x="4684125" y="13932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35" name="Google Shape;635;p49"/>
          <p:cNvSpPr txBox="1"/>
          <p:nvPr/>
        </p:nvSpPr>
        <p:spPr>
          <a:xfrm>
            <a:off x="4838850" y="2882075"/>
            <a:ext cx="1578000" cy="11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36" name="Google Shape;636;p49"/>
          <p:cNvSpPr txBox="1"/>
          <p:nvPr/>
        </p:nvSpPr>
        <p:spPr>
          <a:xfrm>
            <a:off x="4838850" y="25271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37" name="Google Shape;637;p49"/>
          <p:cNvSpPr/>
          <p:nvPr/>
        </p:nvSpPr>
        <p:spPr>
          <a:xfrm>
            <a:off x="6752150" y="1707225"/>
            <a:ext cx="1833000" cy="25869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38" name="Google Shape;638;p49"/>
          <p:cNvSpPr txBox="1"/>
          <p:nvPr/>
        </p:nvSpPr>
        <p:spPr>
          <a:xfrm>
            <a:off x="6906875" y="3196075"/>
            <a:ext cx="1578000" cy="11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39" name="Google Shape;639;p49"/>
          <p:cNvSpPr txBox="1"/>
          <p:nvPr/>
        </p:nvSpPr>
        <p:spPr>
          <a:xfrm>
            <a:off x="6906875" y="284110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40" name="Google Shape;640;p49"/>
          <p:cNvSpPr txBox="1"/>
          <p:nvPr/>
        </p:nvSpPr>
        <p:spPr>
          <a:xfrm>
            <a:off x="692328" y="1718725"/>
            <a:ext cx="12969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40D600"/>
              </a:buClr>
              <a:buSzPts val="6600"/>
              <a:buFont typeface="Century Gothic"/>
              <a:buNone/>
            </a:pPr>
            <a:r>
              <a:rPr lang="pt-BR" sz="48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+1</a:t>
            </a:r>
            <a:endParaRPr sz="4800" b="0" i="0" u="none" strike="noStrike" cap="none">
              <a:solidFill>
                <a:srgbClr val="F0462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p49"/>
          <p:cNvSpPr txBox="1"/>
          <p:nvPr/>
        </p:nvSpPr>
        <p:spPr>
          <a:xfrm>
            <a:off x="2763403" y="2002825"/>
            <a:ext cx="12969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40D600"/>
              </a:buClr>
              <a:buSzPts val="6600"/>
              <a:buFont typeface="Century Gothic"/>
              <a:buNone/>
            </a:pPr>
            <a:r>
              <a:rPr lang="pt-BR" sz="48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+2</a:t>
            </a:r>
            <a:endParaRPr sz="4800" b="0" i="0" u="none" strike="noStrike" cap="none">
              <a:solidFill>
                <a:srgbClr val="F0462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49"/>
          <p:cNvSpPr txBox="1"/>
          <p:nvPr/>
        </p:nvSpPr>
        <p:spPr>
          <a:xfrm>
            <a:off x="4838853" y="1718725"/>
            <a:ext cx="12969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40D600"/>
              </a:buClr>
              <a:buSzPts val="6600"/>
              <a:buFont typeface="Century Gothic"/>
              <a:buNone/>
            </a:pPr>
            <a:r>
              <a:rPr lang="pt-BR" sz="48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+3</a:t>
            </a:r>
            <a:endParaRPr sz="4800" b="0" i="0" u="none" strike="noStrike" cap="none">
              <a:solidFill>
                <a:srgbClr val="F0462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p49"/>
          <p:cNvSpPr txBox="1"/>
          <p:nvPr/>
        </p:nvSpPr>
        <p:spPr>
          <a:xfrm>
            <a:off x="6909928" y="2002825"/>
            <a:ext cx="1296900" cy="6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40D600"/>
              </a:buClr>
              <a:buSzPts val="6600"/>
              <a:buFont typeface="Century Gothic"/>
              <a:buNone/>
            </a:pPr>
            <a:r>
              <a:rPr lang="pt-BR" sz="48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+4</a:t>
            </a:r>
            <a:endParaRPr sz="4800" b="0" i="0" u="none" strike="noStrike" cap="none">
              <a:solidFill>
                <a:srgbClr val="F0462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21330B9-8E5C-A642-4676-B346C7AF45C1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3A12CAC9-048C-6778-6869-BC889B56F2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50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Cards com </a:t>
            </a:r>
            <a:r>
              <a:rPr lang="pt-BR" sz="3600">
                <a:solidFill>
                  <a:srgbClr val="9650FF"/>
                </a:solidFill>
              </a:rPr>
              <a:t>foto</a:t>
            </a:r>
            <a:endParaRPr sz="3600">
              <a:solidFill>
                <a:srgbClr val="9650FF"/>
              </a:solidFill>
            </a:endParaRPr>
          </a:p>
        </p:txBody>
      </p:sp>
      <p:sp>
        <p:nvSpPr>
          <p:cNvPr id="650" name="Google Shape;650;p50"/>
          <p:cNvSpPr/>
          <p:nvPr/>
        </p:nvSpPr>
        <p:spPr>
          <a:xfrm>
            <a:off x="2401975" y="1240400"/>
            <a:ext cx="2258400" cy="1456800"/>
          </a:xfrm>
          <a:prstGeom prst="roundRect">
            <a:avLst>
              <a:gd name="adj" fmla="val 873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51" name="Google Shape;651;p50"/>
          <p:cNvSpPr txBox="1"/>
          <p:nvPr/>
        </p:nvSpPr>
        <p:spPr>
          <a:xfrm>
            <a:off x="2905775" y="1787500"/>
            <a:ext cx="1578000" cy="7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52" name="Google Shape;652;p50"/>
          <p:cNvSpPr txBox="1"/>
          <p:nvPr/>
        </p:nvSpPr>
        <p:spPr>
          <a:xfrm>
            <a:off x="2905775" y="1432525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653" name="Google Shape;653;p50"/>
          <p:cNvPicPr preferRelativeResize="0"/>
          <p:nvPr/>
        </p:nvPicPr>
        <p:blipFill rotWithShape="1">
          <a:blip r:embed="rId3">
            <a:alphaModFix/>
          </a:blip>
          <a:srcRect l="11673" t="6237" r="16754" b="3631"/>
          <a:stretch/>
        </p:blipFill>
        <p:spPr>
          <a:xfrm>
            <a:off x="1012825" y="1240400"/>
            <a:ext cx="1734600" cy="1456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sp>
        <p:nvSpPr>
          <p:cNvPr id="654" name="Google Shape;654;p50"/>
          <p:cNvSpPr/>
          <p:nvPr/>
        </p:nvSpPr>
        <p:spPr>
          <a:xfrm>
            <a:off x="6324250" y="1240400"/>
            <a:ext cx="2258400" cy="1456800"/>
          </a:xfrm>
          <a:prstGeom prst="roundRect">
            <a:avLst>
              <a:gd name="adj" fmla="val 873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55" name="Google Shape;655;p50"/>
          <p:cNvSpPr txBox="1"/>
          <p:nvPr/>
        </p:nvSpPr>
        <p:spPr>
          <a:xfrm>
            <a:off x="6828050" y="1787500"/>
            <a:ext cx="1578000" cy="7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56" name="Google Shape;656;p50"/>
          <p:cNvSpPr txBox="1"/>
          <p:nvPr/>
        </p:nvSpPr>
        <p:spPr>
          <a:xfrm>
            <a:off x="6828050" y="1432525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657" name="Google Shape;657;p50"/>
          <p:cNvPicPr preferRelativeResize="0"/>
          <p:nvPr/>
        </p:nvPicPr>
        <p:blipFill rotWithShape="1">
          <a:blip r:embed="rId4">
            <a:alphaModFix/>
          </a:blip>
          <a:srcRect l="29809" t="24742" r="16412" b="7543"/>
          <a:stretch/>
        </p:blipFill>
        <p:spPr>
          <a:xfrm>
            <a:off x="4935100" y="1240400"/>
            <a:ext cx="1734600" cy="1456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sp>
        <p:nvSpPr>
          <p:cNvPr id="658" name="Google Shape;658;p50"/>
          <p:cNvSpPr/>
          <p:nvPr/>
        </p:nvSpPr>
        <p:spPr>
          <a:xfrm>
            <a:off x="1944775" y="2997025"/>
            <a:ext cx="2258400" cy="1456800"/>
          </a:xfrm>
          <a:prstGeom prst="roundRect">
            <a:avLst>
              <a:gd name="adj" fmla="val 873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59" name="Google Shape;659;p50"/>
          <p:cNvSpPr txBox="1"/>
          <p:nvPr/>
        </p:nvSpPr>
        <p:spPr>
          <a:xfrm>
            <a:off x="2448575" y="3544125"/>
            <a:ext cx="1578000" cy="7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60" name="Google Shape;660;p50"/>
          <p:cNvSpPr txBox="1"/>
          <p:nvPr/>
        </p:nvSpPr>
        <p:spPr>
          <a:xfrm>
            <a:off x="2448575" y="318915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661" name="Google Shape;661;p50"/>
          <p:cNvPicPr preferRelativeResize="0"/>
          <p:nvPr/>
        </p:nvPicPr>
        <p:blipFill rotWithShape="1">
          <a:blip r:embed="rId5">
            <a:alphaModFix/>
          </a:blip>
          <a:srcRect l="10316" r="10323"/>
          <a:stretch/>
        </p:blipFill>
        <p:spPr>
          <a:xfrm>
            <a:off x="555625" y="2997025"/>
            <a:ext cx="1734600" cy="1456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sp>
        <p:nvSpPr>
          <p:cNvPr id="662" name="Google Shape;662;p50"/>
          <p:cNvSpPr/>
          <p:nvPr/>
        </p:nvSpPr>
        <p:spPr>
          <a:xfrm>
            <a:off x="5867050" y="2997025"/>
            <a:ext cx="2258400" cy="1456800"/>
          </a:xfrm>
          <a:prstGeom prst="roundRect">
            <a:avLst>
              <a:gd name="adj" fmla="val 8739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63" name="Google Shape;663;p50"/>
          <p:cNvSpPr txBox="1"/>
          <p:nvPr/>
        </p:nvSpPr>
        <p:spPr>
          <a:xfrm>
            <a:off x="6370850" y="3544125"/>
            <a:ext cx="1578000" cy="7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64" name="Google Shape;664;p50"/>
          <p:cNvSpPr txBox="1"/>
          <p:nvPr/>
        </p:nvSpPr>
        <p:spPr>
          <a:xfrm>
            <a:off x="6370850" y="3189150"/>
            <a:ext cx="173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pt-BR" sz="15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9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665" name="Google Shape;665;p50"/>
          <p:cNvPicPr preferRelativeResize="0"/>
          <p:nvPr/>
        </p:nvPicPr>
        <p:blipFill rotWithShape="1">
          <a:blip r:embed="rId6">
            <a:alphaModFix/>
          </a:blip>
          <a:srcRect l="31200" t="13307"/>
          <a:stretch/>
        </p:blipFill>
        <p:spPr>
          <a:xfrm>
            <a:off x="4477900" y="2997025"/>
            <a:ext cx="1734600" cy="14568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67CCD992-FC1C-64A5-93F3-0AE3239F03D0}"/>
              </a:ext>
            </a:extLst>
          </p:cNvPr>
          <p:cNvPicPr preferRelativeResize="0"/>
          <p:nvPr/>
        </p:nvPicPr>
        <p:blipFill rotWithShape="1">
          <a:blip r:embed="rId7"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C03F8F4A-258F-78FF-8780-92E28DB80E6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51"/>
          <p:cNvSpPr txBox="1">
            <a:spLocks noGrp="1"/>
          </p:cNvSpPr>
          <p:nvPr>
            <p:ph type="title"/>
          </p:nvPr>
        </p:nvSpPr>
        <p:spPr>
          <a:xfrm>
            <a:off x="619125" y="521225"/>
            <a:ext cx="7913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>
                <a:solidFill>
                  <a:srgbClr val="F0462D"/>
                </a:solidFill>
              </a:rPr>
              <a:t>Linha</a:t>
            </a:r>
            <a:r>
              <a:rPr lang="pt-BR" sz="3600"/>
              <a:t> do tempo</a:t>
            </a:r>
            <a:endParaRPr sz="3600">
              <a:solidFill>
                <a:srgbClr val="F0462D"/>
              </a:solidFill>
            </a:endParaRPr>
          </a:p>
        </p:txBody>
      </p:sp>
      <p:sp>
        <p:nvSpPr>
          <p:cNvPr id="672" name="Google Shape;672;p51"/>
          <p:cNvSpPr txBox="1"/>
          <p:nvPr/>
        </p:nvSpPr>
        <p:spPr>
          <a:xfrm>
            <a:off x="533225" y="2805875"/>
            <a:ext cx="1578000" cy="8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73" name="Google Shape;673;p51"/>
          <p:cNvSpPr txBox="1"/>
          <p:nvPr/>
        </p:nvSpPr>
        <p:spPr>
          <a:xfrm>
            <a:off x="533225" y="2527100"/>
            <a:ext cx="1578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74" name="Google Shape;674;p51"/>
          <p:cNvSpPr/>
          <p:nvPr/>
        </p:nvSpPr>
        <p:spPr>
          <a:xfrm>
            <a:off x="689300" y="1745500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675" name="Google Shape;675;p51"/>
          <p:cNvCxnSpPr>
            <a:stCxn id="674" idx="6"/>
            <a:endCxn id="676" idx="2"/>
          </p:cNvCxnSpPr>
          <p:nvPr/>
        </p:nvCxnSpPr>
        <p:spPr>
          <a:xfrm>
            <a:off x="1262000" y="2031850"/>
            <a:ext cx="1128300" cy="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6" name="Google Shape;676;p51"/>
          <p:cNvSpPr/>
          <p:nvPr/>
        </p:nvSpPr>
        <p:spPr>
          <a:xfrm>
            <a:off x="2390300" y="1745500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677" name="Google Shape;677;p51"/>
          <p:cNvCxnSpPr>
            <a:stCxn id="676" idx="6"/>
            <a:endCxn id="678" idx="2"/>
          </p:cNvCxnSpPr>
          <p:nvPr/>
        </p:nvCxnSpPr>
        <p:spPr>
          <a:xfrm>
            <a:off x="2963000" y="2031850"/>
            <a:ext cx="1128300" cy="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8" name="Google Shape;678;p51"/>
          <p:cNvSpPr/>
          <p:nvPr/>
        </p:nvSpPr>
        <p:spPr>
          <a:xfrm>
            <a:off x="4091300" y="1745500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679" name="Google Shape;679;p51"/>
          <p:cNvCxnSpPr>
            <a:stCxn id="678" idx="6"/>
            <a:endCxn id="680" idx="2"/>
          </p:cNvCxnSpPr>
          <p:nvPr/>
        </p:nvCxnSpPr>
        <p:spPr>
          <a:xfrm>
            <a:off x="4664000" y="2031850"/>
            <a:ext cx="1074900" cy="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0" name="Google Shape;680;p51"/>
          <p:cNvSpPr/>
          <p:nvPr/>
        </p:nvSpPr>
        <p:spPr>
          <a:xfrm>
            <a:off x="5738900" y="1692100"/>
            <a:ext cx="679500" cy="679500"/>
          </a:xfrm>
          <a:prstGeom prst="ellipse">
            <a:avLst/>
          </a:prstGeom>
          <a:solidFill>
            <a:srgbClr val="F04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5F3F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</a:t>
            </a:r>
            <a:endParaRPr sz="1900" b="1" i="0" u="none" strike="noStrike" cap="none">
              <a:solidFill>
                <a:srgbClr val="F5F3F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681" name="Google Shape;681;p51"/>
          <p:cNvCxnSpPr>
            <a:stCxn id="680" idx="6"/>
            <a:endCxn id="682" idx="2"/>
          </p:cNvCxnSpPr>
          <p:nvPr/>
        </p:nvCxnSpPr>
        <p:spPr>
          <a:xfrm>
            <a:off x="6418400" y="2031850"/>
            <a:ext cx="1074900" cy="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2" name="Google Shape;682;p51"/>
          <p:cNvSpPr/>
          <p:nvPr/>
        </p:nvSpPr>
        <p:spPr>
          <a:xfrm>
            <a:off x="7493300" y="1745500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83" name="Google Shape;683;p51"/>
          <p:cNvSpPr txBox="1"/>
          <p:nvPr/>
        </p:nvSpPr>
        <p:spPr>
          <a:xfrm>
            <a:off x="2237700" y="2805875"/>
            <a:ext cx="1578000" cy="8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84" name="Google Shape;684;p51"/>
          <p:cNvSpPr txBox="1"/>
          <p:nvPr/>
        </p:nvSpPr>
        <p:spPr>
          <a:xfrm>
            <a:off x="2237700" y="2527100"/>
            <a:ext cx="1578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85" name="Google Shape;685;p51"/>
          <p:cNvSpPr txBox="1"/>
          <p:nvPr/>
        </p:nvSpPr>
        <p:spPr>
          <a:xfrm>
            <a:off x="3952200" y="2805875"/>
            <a:ext cx="1578000" cy="8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86" name="Google Shape;686;p51"/>
          <p:cNvSpPr txBox="1"/>
          <p:nvPr/>
        </p:nvSpPr>
        <p:spPr>
          <a:xfrm>
            <a:off x="3952200" y="2527100"/>
            <a:ext cx="1578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87" name="Google Shape;687;p51"/>
          <p:cNvSpPr txBox="1"/>
          <p:nvPr/>
        </p:nvSpPr>
        <p:spPr>
          <a:xfrm>
            <a:off x="5656675" y="2805875"/>
            <a:ext cx="1578000" cy="8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88" name="Google Shape;688;p51"/>
          <p:cNvSpPr txBox="1"/>
          <p:nvPr/>
        </p:nvSpPr>
        <p:spPr>
          <a:xfrm>
            <a:off x="5656675" y="2527100"/>
            <a:ext cx="1578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89" name="Google Shape;689;p51"/>
          <p:cNvSpPr txBox="1"/>
          <p:nvPr/>
        </p:nvSpPr>
        <p:spPr>
          <a:xfrm>
            <a:off x="7361150" y="2805875"/>
            <a:ext cx="1578000" cy="8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90" name="Google Shape;690;p51"/>
          <p:cNvSpPr txBox="1"/>
          <p:nvPr/>
        </p:nvSpPr>
        <p:spPr>
          <a:xfrm>
            <a:off x="7361150" y="2527100"/>
            <a:ext cx="1578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BE6EF675-7876-CD47-24AB-81D51CD2D1B3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834C01F-C06C-7064-7DB1-C4C947C5DE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52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Linha do tempo </a:t>
            </a:r>
            <a:r>
              <a:rPr lang="pt-BR" sz="3600">
                <a:solidFill>
                  <a:srgbClr val="00C855"/>
                </a:solidFill>
              </a:rPr>
              <a:t>vertical</a:t>
            </a:r>
            <a:endParaRPr sz="3600">
              <a:solidFill>
                <a:srgbClr val="00C855"/>
              </a:solidFill>
            </a:endParaRPr>
          </a:p>
        </p:txBody>
      </p:sp>
      <p:sp>
        <p:nvSpPr>
          <p:cNvPr id="697" name="Google Shape;697;p52"/>
          <p:cNvSpPr txBox="1"/>
          <p:nvPr/>
        </p:nvSpPr>
        <p:spPr>
          <a:xfrm>
            <a:off x="5571950" y="1643275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698" name="Google Shape;698;p52"/>
          <p:cNvSpPr txBox="1"/>
          <p:nvPr/>
        </p:nvSpPr>
        <p:spPr>
          <a:xfrm>
            <a:off x="5571950" y="1364500"/>
            <a:ext cx="15780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699" name="Google Shape;699;p52"/>
          <p:cNvSpPr/>
          <p:nvPr/>
        </p:nvSpPr>
        <p:spPr>
          <a:xfrm>
            <a:off x="4842200" y="1440700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00C85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sz="1900" b="1" i="0" u="none" strike="noStrike" cap="none">
              <a:solidFill>
                <a:srgbClr val="00C85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00" name="Google Shape;700;p52"/>
          <p:cNvCxnSpPr>
            <a:stCxn id="699" idx="4"/>
            <a:endCxn id="701" idx="0"/>
          </p:cNvCxnSpPr>
          <p:nvPr/>
        </p:nvCxnSpPr>
        <p:spPr>
          <a:xfrm>
            <a:off x="5128550" y="2013400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1" name="Google Shape;701;p52"/>
          <p:cNvSpPr/>
          <p:nvPr/>
        </p:nvSpPr>
        <p:spPr>
          <a:xfrm>
            <a:off x="4842200" y="2526550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00C85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sz="1900" b="1" i="0" u="none" strike="noStrike" cap="none">
              <a:solidFill>
                <a:srgbClr val="00C85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02" name="Google Shape;702;p52"/>
          <p:cNvCxnSpPr>
            <a:stCxn id="701" idx="4"/>
            <a:endCxn id="703" idx="0"/>
          </p:cNvCxnSpPr>
          <p:nvPr/>
        </p:nvCxnSpPr>
        <p:spPr>
          <a:xfrm>
            <a:off x="5128550" y="3099250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3" name="Google Shape;703;p52"/>
          <p:cNvSpPr/>
          <p:nvPr/>
        </p:nvSpPr>
        <p:spPr>
          <a:xfrm>
            <a:off x="4842200" y="3612400"/>
            <a:ext cx="572700" cy="572700"/>
          </a:xfrm>
          <a:prstGeom prst="ellipse">
            <a:avLst/>
          </a:prstGeom>
          <a:solidFill>
            <a:srgbClr val="00C855"/>
          </a:solidFill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sz="19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04" name="Google Shape;704;p52"/>
          <p:cNvSpPr txBox="1"/>
          <p:nvPr/>
        </p:nvSpPr>
        <p:spPr>
          <a:xfrm>
            <a:off x="5571950" y="2695638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05" name="Google Shape;705;p52"/>
          <p:cNvSpPr txBox="1"/>
          <p:nvPr/>
        </p:nvSpPr>
        <p:spPr>
          <a:xfrm>
            <a:off x="5571950" y="2416863"/>
            <a:ext cx="15780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06" name="Google Shape;706;p52"/>
          <p:cNvSpPr txBox="1"/>
          <p:nvPr/>
        </p:nvSpPr>
        <p:spPr>
          <a:xfrm>
            <a:off x="5571950" y="3781475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07" name="Google Shape;707;p52"/>
          <p:cNvSpPr txBox="1"/>
          <p:nvPr/>
        </p:nvSpPr>
        <p:spPr>
          <a:xfrm>
            <a:off x="5571950" y="3502700"/>
            <a:ext cx="15780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708" name="Google Shape;708;p52"/>
          <p:cNvPicPr preferRelativeResize="0"/>
          <p:nvPr/>
        </p:nvPicPr>
        <p:blipFill rotWithShape="1">
          <a:blip r:embed="rId3">
            <a:alphaModFix/>
          </a:blip>
          <a:srcRect l="14080" t="18955"/>
          <a:stretch/>
        </p:blipFill>
        <p:spPr>
          <a:xfrm>
            <a:off x="-428625" y="1364500"/>
            <a:ext cx="4486200" cy="28206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5835342C-8805-2393-0940-7FD836ED19F2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6E6C533D-0631-50AC-2F87-18F3616966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53"/>
          <p:cNvSpPr txBox="1">
            <a:spLocks noGrp="1"/>
          </p:cNvSpPr>
          <p:nvPr>
            <p:ph type="title"/>
          </p:nvPr>
        </p:nvSpPr>
        <p:spPr>
          <a:xfrm>
            <a:off x="927425" y="445025"/>
            <a:ext cx="7605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Linha do tempo </a:t>
            </a:r>
            <a:r>
              <a:rPr lang="pt-BR" sz="3600">
                <a:solidFill>
                  <a:srgbClr val="F0462D"/>
                </a:solidFill>
              </a:rPr>
              <a:t>vertical</a:t>
            </a:r>
            <a:endParaRPr sz="3600">
              <a:solidFill>
                <a:srgbClr val="F0462D"/>
              </a:solidFill>
            </a:endParaRPr>
          </a:p>
        </p:txBody>
      </p:sp>
      <p:sp>
        <p:nvSpPr>
          <p:cNvPr id="715" name="Google Shape;715;p53"/>
          <p:cNvSpPr txBox="1"/>
          <p:nvPr/>
        </p:nvSpPr>
        <p:spPr>
          <a:xfrm>
            <a:off x="1657175" y="1643275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16" name="Google Shape;716;p53"/>
          <p:cNvSpPr txBox="1"/>
          <p:nvPr/>
        </p:nvSpPr>
        <p:spPr>
          <a:xfrm>
            <a:off x="1657175" y="1364500"/>
            <a:ext cx="15780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17" name="Google Shape;717;p53"/>
          <p:cNvSpPr/>
          <p:nvPr/>
        </p:nvSpPr>
        <p:spPr>
          <a:xfrm>
            <a:off x="927425" y="1440700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18" name="Google Shape;718;p53"/>
          <p:cNvCxnSpPr>
            <a:stCxn id="717" idx="4"/>
            <a:endCxn id="719" idx="0"/>
          </p:cNvCxnSpPr>
          <p:nvPr/>
        </p:nvCxnSpPr>
        <p:spPr>
          <a:xfrm>
            <a:off x="1213775" y="2013400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9" name="Google Shape;719;p53"/>
          <p:cNvSpPr/>
          <p:nvPr/>
        </p:nvSpPr>
        <p:spPr>
          <a:xfrm>
            <a:off x="927425" y="2526550"/>
            <a:ext cx="572700" cy="5727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 sz="19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20" name="Google Shape;720;p53"/>
          <p:cNvCxnSpPr>
            <a:stCxn id="719" idx="4"/>
            <a:endCxn id="721" idx="0"/>
          </p:cNvCxnSpPr>
          <p:nvPr/>
        </p:nvCxnSpPr>
        <p:spPr>
          <a:xfrm>
            <a:off x="1213775" y="3099250"/>
            <a:ext cx="0" cy="51330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1" name="Google Shape;721;p53"/>
          <p:cNvSpPr/>
          <p:nvPr/>
        </p:nvSpPr>
        <p:spPr>
          <a:xfrm>
            <a:off x="927425" y="3612400"/>
            <a:ext cx="572700" cy="572700"/>
          </a:xfrm>
          <a:prstGeom prst="ellipse">
            <a:avLst/>
          </a:prstGeom>
          <a:solidFill>
            <a:srgbClr val="F0462D"/>
          </a:solidFill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pt-BR" sz="19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 sz="19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2" name="Google Shape;722;p53"/>
          <p:cNvSpPr txBox="1"/>
          <p:nvPr/>
        </p:nvSpPr>
        <p:spPr>
          <a:xfrm>
            <a:off x="1657175" y="2695638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3" name="Google Shape;723;p53"/>
          <p:cNvSpPr txBox="1"/>
          <p:nvPr/>
        </p:nvSpPr>
        <p:spPr>
          <a:xfrm>
            <a:off x="1657175" y="2416863"/>
            <a:ext cx="15780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24" name="Google Shape;724;p53"/>
          <p:cNvSpPr txBox="1"/>
          <p:nvPr/>
        </p:nvSpPr>
        <p:spPr>
          <a:xfrm>
            <a:off x="1657175" y="3781475"/>
            <a:ext cx="2419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5" name="Google Shape;725;p53"/>
          <p:cNvSpPr txBox="1"/>
          <p:nvPr/>
        </p:nvSpPr>
        <p:spPr>
          <a:xfrm>
            <a:off x="1657175" y="3502700"/>
            <a:ext cx="15780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 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pic>
        <p:nvPicPr>
          <p:cNvPr id="726" name="Google Shape;726;p53"/>
          <p:cNvPicPr preferRelativeResize="0"/>
          <p:nvPr/>
        </p:nvPicPr>
        <p:blipFill rotWithShape="1">
          <a:blip r:embed="rId3">
            <a:alphaModFix/>
          </a:blip>
          <a:srcRect l="14080" t="18955"/>
          <a:stretch/>
        </p:blipFill>
        <p:spPr>
          <a:xfrm>
            <a:off x="5057775" y="1364500"/>
            <a:ext cx="4486200" cy="2820600"/>
          </a:xfrm>
          <a:prstGeom prst="roundRect">
            <a:avLst>
              <a:gd name="adj" fmla="val 12836"/>
            </a:avLst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D470151-86FC-1B5A-7DC2-0A2BFB01F0A1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4C7C3BB-F251-6FE2-0CEC-9E1EB0D7F8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54"/>
          <p:cNvSpPr txBox="1"/>
          <p:nvPr/>
        </p:nvSpPr>
        <p:spPr>
          <a:xfrm>
            <a:off x="1266175" y="1747150"/>
            <a:ext cx="3410100" cy="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732" name="Google Shape;732;p54" descr="Picture 9"/>
          <p:cNvPicPr preferRelativeResize="0"/>
          <p:nvPr/>
        </p:nvPicPr>
        <p:blipFill rotWithShape="1">
          <a:blip r:embed="rId3">
            <a:alphaModFix amt="36000"/>
          </a:blip>
          <a:srcRect/>
          <a:stretch/>
        </p:blipFill>
        <p:spPr>
          <a:xfrm>
            <a:off x="4571998" y="462612"/>
            <a:ext cx="4057450" cy="4218275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54"/>
          <p:cNvSpPr/>
          <p:nvPr/>
        </p:nvSpPr>
        <p:spPr>
          <a:xfrm>
            <a:off x="-522550" y="579850"/>
            <a:ext cx="4166100" cy="7995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4" name="Google Shape;734;p54"/>
          <p:cNvSpPr txBox="1">
            <a:spLocks noGrp="1"/>
          </p:cNvSpPr>
          <p:nvPr>
            <p:ph type="title"/>
          </p:nvPr>
        </p:nvSpPr>
        <p:spPr>
          <a:xfrm>
            <a:off x="786900" y="601750"/>
            <a:ext cx="24024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 </a:t>
            </a:r>
            <a:r>
              <a:rPr lang="pt-BR">
                <a:solidFill>
                  <a:srgbClr val="00C855"/>
                </a:solidFill>
              </a:rPr>
              <a:t>mapa</a:t>
            </a:r>
            <a:endParaRPr>
              <a:solidFill>
                <a:srgbClr val="00C855"/>
              </a:solidFill>
            </a:endParaRPr>
          </a:p>
        </p:txBody>
      </p:sp>
      <p:pic>
        <p:nvPicPr>
          <p:cNvPr id="735" name="Google Shape;735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26350" y="2140963"/>
            <a:ext cx="453625" cy="54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6" name="Google Shape;736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59775" y="2726513"/>
            <a:ext cx="453625" cy="54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" name="Google Shape;737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84450" y="2140963"/>
            <a:ext cx="453625" cy="54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8" name="Google Shape;738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82350" y="860663"/>
            <a:ext cx="453625" cy="54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9" name="Google Shape;739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50112" y="3922713"/>
            <a:ext cx="453625" cy="542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1" name="Google Shape;741;p54"/>
          <p:cNvCxnSpPr/>
          <p:nvPr/>
        </p:nvCxnSpPr>
        <p:spPr>
          <a:xfrm>
            <a:off x="-461200" y="2259900"/>
            <a:ext cx="4882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42" name="Google Shape;742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8750" y="1717247"/>
            <a:ext cx="339811" cy="406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3" name="Google Shape;743;p54"/>
          <p:cNvSpPr txBox="1"/>
          <p:nvPr/>
        </p:nvSpPr>
        <p:spPr>
          <a:xfrm>
            <a:off x="1266175" y="2396050"/>
            <a:ext cx="3410100" cy="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cxnSp>
        <p:nvCxnSpPr>
          <p:cNvPr id="744" name="Google Shape;744;p54"/>
          <p:cNvCxnSpPr/>
          <p:nvPr/>
        </p:nvCxnSpPr>
        <p:spPr>
          <a:xfrm>
            <a:off x="-461200" y="2908806"/>
            <a:ext cx="4882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45" name="Google Shape;745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8750" y="2366147"/>
            <a:ext cx="339811" cy="406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6" name="Google Shape;746;p54"/>
          <p:cNvSpPr txBox="1"/>
          <p:nvPr/>
        </p:nvSpPr>
        <p:spPr>
          <a:xfrm>
            <a:off x="1266175" y="3003913"/>
            <a:ext cx="3410100" cy="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cxnSp>
        <p:nvCxnSpPr>
          <p:cNvPr id="747" name="Google Shape;747;p54"/>
          <p:cNvCxnSpPr/>
          <p:nvPr/>
        </p:nvCxnSpPr>
        <p:spPr>
          <a:xfrm>
            <a:off x="-461200" y="3516675"/>
            <a:ext cx="4882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48" name="Google Shape;748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8750" y="2974009"/>
            <a:ext cx="339811" cy="406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9" name="Google Shape;749;p54"/>
          <p:cNvSpPr txBox="1"/>
          <p:nvPr/>
        </p:nvSpPr>
        <p:spPr>
          <a:xfrm>
            <a:off x="1266175" y="3652813"/>
            <a:ext cx="3410100" cy="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750" name="Google Shape;750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8750" y="3622909"/>
            <a:ext cx="339811" cy="4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0A56A5B9-7EEA-8DD6-D1D6-451CEB509FDE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322673" y="4480721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D734EBE4-3E36-D530-184B-D6509AEB9C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7030" y="4542079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55"/>
          <p:cNvSpPr txBox="1"/>
          <p:nvPr/>
        </p:nvSpPr>
        <p:spPr>
          <a:xfrm>
            <a:off x="1266175" y="1747150"/>
            <a:ext cx="3410100" cy="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756" name="Google Shape;756;p55" descr="Picture 9"/>
          <p:cNvPicPr preferRelativeResize="0"/>
          <p:nvPr/>
        </p:nvPicPr>
        <p:blipFill rotWithShape="1">
          <a:blip r:embed="rId3">
            <a:alphaModFix amt="36000"/>
          </a:blip>
          <a:srcRect/>
          <a:stretch/>
        </p:blipFill>
        <p:spPr>
          <a:xfrm>
            <a:off x="4571998" y="462612"/>
            <a:ext cx="4057450" cy="4218275"/>
          </a:xfrm>
          <a:prstGeom prst="rect">
            <a:avLst/>
          </a:prstGeom>
          <a:noFill/>
          <a:ln>
            <a:noFill/>
          </a:ln>
        </p:spPr>
      </p:pic>
      <p:sp>
        <p:nvSpPr>
          <p:cNvPr id="757" name="Google Shape;757;p55"/>
          <p:cNvSpPr/>
          <p:nvPr/>
        </p:nvSpPr>
        <p:spPr>
          <a:xfrm>
            <a:off x="-522550" y="579850"/>
            <a:ext cx="4166100" cy="7995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8" name="Google Shape;758;p55"/>
          <p:cNvSpPr txBox="1">
            <a:spLocks noGrp="1"/>
          </p:cNvSpPr>
          <p:nvPr>
            <p:ph type="title"/>
          </p:nvPr>
        </p:nvSpPr>
        <p:spPr>
          <a:xfrm>
            <a:off x="786900" y="601750"/>
            <a:ext cx="24024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t-BR"/>
              <a:t>Slide de </a:t>
            </a:r>
            <a:r>
              <a:rPr lang="pt-BR">
                <a:solidFill>
                  <a:srgbClr val="F0462D"/>
                </a:solidFill>
              </a:rPr>
              <a:t>mapa</a:t>
            </a:r>
            <a:endParaRPr>
              <a:solidFill>
                <a:srgbClr val="F0462D"/>
              </a:solidFill>
            </a:endParaRPr>
          </a:p>
        </p:txBody>
      </p:sp>
      <p:cxnSp>
        <p:nvCxnSpPr>
          <p:cNvPr id="760" name="Google Shape;760;p55"/>
          <p:cNvCxnSpPr/>
          <p:nvPr/>
        </p:nvCxnSpPr>
        <p:spPr>
          <a:xfrm>
            <a:off x="-461200" y="2259900"/>
            <a:ext cx="4882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61" name="Google Shape;761;p55"/>
          <p:cNvSpPr txBox="1"/>
          <p:nvPr/>
        </p:nvSpPr>
        <p:spPr>
          <a:xfrm>
            <a:off x="1266175" y="2396050"/>
            <a:ext cx="3410100" cy="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cxnSp>
        <p:nvCxnSpPr>
          <p:cNvPr id="762" name="Google Shape;762;p55"/>
          <p:cNvCxnSpPr/>
          <p:nvPr/>
        </p:nvCxnSpPr>
        <p:spPr>
          <a:xfrm>
            <a:off x="-461200" y="2908806"/>
            <a:ext cx="4882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63" name="Google Shape;763;p55"/>
          <p:cNvSpPr txBox="1"/>
          <p:nvPr/>
        </p:nvSpPr>
        <p:spPr>
          <a:xfrm>
            <a:off x="1266175" y="3003913"/>
            <a:ext cx="3410100" cy="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cxnSp>
        <p:nvCxnSpPr>
          <p:cNvPr id="764" name="Google Shape;764;p55"/>
          <p:cNvCxnSpPr/>
          <p:nvPr/>
        </p:nvCxnSpPr>
        <p:spPr>
          <a:xfrm>
            <a:off x="-461200" y="3516675"/>
            <a:ext cx="4882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65" name="Google Shape;765;p55"/>
          <p:cNvSpPr txBox="1"/>
          <p:nvPr/>
        </p:nvSpPr>
        <p:spPr>
          <a:xfrm>
            <a:off x="1266175" y="3652813"/>
            <a:ext cx="3410100" cy="4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Lorem ipsum dolor sit amet</a:t>
            </a:r>
            <a:endParaRPr sz="12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pic>
        <p:nvPicPr>
          <p:cNvPr id="766" name="Google Shape;766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37098" y="3990800"/>
            <a:ext cx="279627" cy="4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7" name="Google Shape;767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3348" y="2209050"/>
            <a:ext cx="279627" cy="4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8" name="Google Shape;768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46773" y="2794600"/>
            <a:ext cx="279627" cy="4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9" name="Google Shape;769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71448" y="2209050"/>
            <a:ext cx="279627" cy="4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Google Shape;770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69348" y="928750"/>
            <a:ext cx="279627" cy="4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1" name="Google Shape;771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637" y="1783213"/>
            <a:ext cx="230025" cy="33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2" name="Google Shape;772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637" y="2417150"/>
            <a:ext cx="230025" cy="33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3" name="Google Shape;773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637" y="3045550"/>
            <a:ext cx="230025" cy="33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4" name="Google Shape;774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637" y="3652850"/>
            <a:ext cx="230025" cy="33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24E347B-F009-4D30-6B47-837C0CACE1AF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322673" y="4480721"/>
            <a:ext cx="558376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EAF9B9EF-2E13-BC3B-6814-202930D6F3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7030" y="4542079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56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Cards em </a:t>
            </a:r>
            <a:r>
              <a:rPr lang="pt-BR" sz="3600">
                <a:solidFill>
                  <a:srgbClr val="00C855"/>
                </a:solidFill>
              </a:rPr>
              <a:t>linha</a:t>
            </a:r>
            <a:endParaRPr sz="3600">
              <a:solidFill>
                <a:srgbClr val="00C855"/>
              </a:solidFill>
            </a:endParaRPr>
          </a:p>
        </p:txBody>
      </p:sp>
      <p:sp>
        <p:nvSpPr>
          <p:cNvPr id="781" name="Google Shape;781;p56"/>
          <p:cNvSpPr/>
          <p:nvPr/>
        </p:nvSpPr>
        <p:spPr>
          <a:xfrm>
            <a:off x="583350" y="1556100"/>
            <a:ext cx="1640100" cy="13134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2" name="Google Shape;782;p56"/>
          <p:cNvSpPr txBox="1"/>
          <p:nvPr/>
        </p:nvSpPr>
        <p:spPr>
          <a:xfrm>
            <a:off x="721801" y="1927100"/>
            <a:ext cx="15000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3" name="Google Shape;783;p56"/>
          <p:cNvSpPr txBox="1"/>
          <p:nvPr/>
        </p:nvSpPr>
        <p:spPr>
          <a:xfrm>
            <a:off x="721801" y="1685700"/>
            <a:ext cx="15000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84" name="Google Shape;784;p56"/>
          <p:cNvSpPr/>
          <p:nvPr/>
        </p:nvSpPr>
        <p:spPr>
          <a:xfrm>
            <a:off x="2716163" y="2558725"/>
            <a:ext cx="1640100" cy="13134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5" name="Google Shape;785;p56"/>
          <p:cNvSpPr txBox="1"/>
          <p:nvPr/>
        </p:nvSpPr>
        <p:spPr>
          <a:xfrm>
            <a:off x="2854613" y="2929725"/>
            <a:ext cx="15000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6" name="Google Shape;786;p56"/>
          <p:cNvSpPr txBox="1"/>
          <p:nvPr/>
        </p:nvSpPr>
        <p:spPr>
          <a:xfrm>
            <a:off x="2854613" y="2688325"/>
            <a:ext cx="15000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87" name="Google Shape;787;p56"/>
          <p:cNvSpPr/>
          <p:nvPr/>
        </p:nvSpPr>
        <p:spPr>
          <a:xfrm>
            <a:off x="4804250" y="1556100"/>
            <a:ext cx="1640100" cy="13134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8" name="Google Shape;788;p56"/>
          <p:cNvSpPr txBox="1"/>
          <p:nvPr/>
        </p:nvSpPr>
        <p:spPr>
          <a:xfrm>
            <a:off x="4942701" y="1927100"/>
            <a:ext cx="15000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89" name="Google Shape;789;p56"/>
          <p:cNvSpPr txBox="1"/>
          <p:nvPr/>
        </p:nvSpPr>
        <p:spPr>
          <a:xfrm>
            <a:off x="4942701" y="1685700"/>
            <a:ext cx="15000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sp>
        <p:nvSpPr>
          <p:cNvPr id="790" name="Google Shape;790;p56"/>
          <p:cNvSpPr/>
          <p:nvPr/>
        </p:nvSpPr>
        <p:spPr>
          <a:xfrm>
            <a:off x="6892325" y="2558725"/>
            <a:ext cx="1640100" cy="1313400"/>
          </a:xfrm>
          <a:prstGeom prst="roundRect">
            <a:avLst>
              <a:gd name="adj" fmla="val 8739"/>
            </a:avLst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91" name="Google Shape;791;p56"/>
          <p:cNvSpPr txBox="1"/>
          <p:nvPr/>
        </p:nvSpPr>
        <p:spPr>
          <a:xfrm>
            <a:off x="7030776" y="2929725"/>
            <a:ext cx="15000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10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Risus commodo viverra maecenas accumsan lacus vel facilisis.</a:t>
            </a:r>
            <a:endParaRPr sz="1400" b="0" i="0" u="none" strike="noStrike" cap="none">
              <a:solidFill>
                <a:srgbClr val="411E5A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92" name="Google Shape;792;p56"/>
          <p:cNvSpPr txBox="1"/>
          <p:nvPr/>
        </p:nvSpPr>
        <p:spPr>
          <a:xfrm>
            <a:off x="7030776" y="2688325"/>
            <a:ext cx="15000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SemiBold"/>
                <a:ea typeface="Noto Sans SemiBold"/>
                <a:cs typeface="Noto Sans SemiBold"/>
                <a:sym typeface="Noto Sans SemiBold"/>
              </a:rPr>
              <a:t>Lorem ipsum</a:t>
            </a:r>
            <a:endParaRPr sz="1600" b="0" i="0" u="none" strike="noStrike" cap="none">
              <a:solidFill>
                <a:srgbClr val="411E5A"/>
              </a:solidFill>
              <a:latin typeface="Noto Sans SemiBold"/>
              <a:ea typeface="Noto Sans SemiBold"/>
              <a:cs typeface="Noto Sans SemiBold"/>
              <a:sym typeface="Noto Sans SemiBold"/>
            </a:endParaRPr>
          </a:p>
        </p:txBody>
      </p:sp>
      <p:cxnSp>
        <p:nvCxnSpPr>
          <p:cNvPr id="793" name="Google Shape;793;p56"/>
          <p:cNvCxnSpPr/>
          <p:nvPr/>
        </p:nvCxnSpPr>
        <p:spPr>
          <a:xfrm>
            <a:off x="2225850" y="2498550"/>
            <a:ext cx="490200" cy="1899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4" name="Google Shape;794;p56"/>
          <p:cNvCxnSpPr/>
          <p:nvPr/>
        </p:nvCxnSpPr>
        <p:spPr>
          <a:xfrm>
            <a:off x="6448425" y="2514600"/>
            <a:ext cx="457200" cy="1740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5" name="Google Shape;795;p56"/>
          <p:cNvCxnSpPr/>
          <p:nvPr/>
        </p:nvCxnSpPr>
        <p:spPr>
          <a:xfrm flipH="1">
            <a:off x="4371900" y="2514600"/>
            <a:ext cx="428700" cy="18090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1229BB1E-27F6-08BD-8871-AE57A5C39E37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AB6CAF8-0206-B02C-8FF9-F8FBA11479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57"/>
          <p:cNvSpPr/>
          <p:nvPr/>
        </p:nvSpPr>
        <p:spPr>
          <a:xfrm>
            <a:off x="2044672" y="1173425"/>
            <a:ext cx="1707900" cy="1707900"/>
          </a:xfrm>
          <a:prstGeom prst="ellipse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01" name="Google Shape;801;p57"/>
          <p:cNvSpPr/>
          <p:nvPr/>
        </p:nvSpPr>
        <p:spPr>
          <a:xfrm>
            <a:off x="4338447" y="1173425"/>
            <a:ext cx="1707900" cy="1707900"/>
          </a:xfrm>
          <a:prstGeom prst="ellipse">
            <a:avLst/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02" name="Google Shape;802;p57"/>
          <p:cNvSpPr/>
          <p:nvPr/>
        </p:nvSpPr>
        <p:spPr>
          <a:xfrm>
            <a:off x="5441519" y="2836983"/>
            <a:ext cx="1707900" cy="1707900"/>
          </a:xfrm>
          <a:prstGeom prst="ellipse">
            <a:avLst/>
          </a:prstGeom>
          <a:noFill/>
          <a:ln w="19050" cap="flat" cmpd="sng">
            <a:solidFill>
              <a:srgbClr val="0061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03" name="Google Shape;803;p57"/>
          <p:cNvSpPr/>
          <p:nvPr/>
        </p:nvSpPr>
        <p:spPr>
          <a:xfrm>
            <a:off x="3187565" y="2836983"/>
            <a:ext cx="1707900" cy="1707900"/>
          </a:xfrm>
          <a:prstGeom prst="ellipse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04" name="Google Shape;804;p57"/>
          <p:cNvSpPr txBox="1"/>
          <p:nvPr/>
        </p:nvSpPr>
        <p:spPr>
          <a:xfrm>
            <a:off x="649200" y="1482990"/>
            <a:ext cx="1350600" cy="4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600"/>
              <a:buFont typeface="Roboto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Explique o tópico de forma sucinta.</a:t>
            </a:r>
            <a:endParaRPr sz="12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05" name="Google Shape;805;p57"/>
          <p:cNvSpPr txBox="1"/>
          <p:nvPr/>
        </p:nvSpPr>
        <p:spPr>
          <a:xfrm>
            <a:off x="2418774" y="1450586"/>
            <a:ext cx="959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62D"/>
              </a:buClr>
              <a:buSzPts val="5000"/>
              <a:buFont typeface="Dosis ExtraBold"/>
              <a:buNone/>
            </a:pPr>
            <a:r>
              <a:rPr lang="pt-BR" sz="42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01</a:t>
            </a:r>
            <a:endParaRPr sz="600" b="1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06" name="Google Shape;806;p57"/>
          <p:cNvSpPr txBox="1"/>
          <p:nvPr/>
        </p:nvSpPr>
        <p:spPr>
          <a:xfrm>
            <a:off x="2248577" y="2098521"/>
            <a:ext cx="1299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4B87"/>
              </a:buClr>
              <a:buSzPts val="2200"/>
              <a:buFont typeface="Dosis SemiBold"/>
              <a:buNone/>
            </a:pPr>
            <a:r>
              <a:rPr lang="pt-BR" sz="1500" b="0" i="0" u="none" strike="noStrike" cap="none">
                <a:solidFill>
                  <a:srgbClr val="6E4B8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Nome do tópico</a:t>
            </a:r>
            <a:endParaRPr sz="700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807" name="Google Shape;807;p57"/>
          <p:cNvCxnSpPr/>
          <p:nvPr/>
        </p:nvCxnSpPr>
        <p:spPr>
          <a:xfrm>
            <a:off x="1937055" y="1748874"/>
            <a:ext cx="0" cy="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08" name="Google Shape;808;p57"/>
          <p:cNvCxnSpPr/>
          <p:nvPr/>
        </p:nvCxnSpPr>
        <p:spPr>
          <a:xfrm>
            <a:off x="679000" y="2013400"/>
            <a:ext cx="1376700" cy="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09" name="Google Shape;809;p57"/>
          <p:cNvSpPr txBox="1"/>
          <p:nvPr/>
        </p:nvSpPr>
        <p:spPr>
          <a:xfrm>
            <a:off x="1792094" y="3146548"/>
            <a:ext cx="1350600" cy="4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600"/>
              <a:buFont typeface="Roboto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Explique o tópico de forma sucinta.</a:t>
            </a:r>
            <a:endParaRPr sz="12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810" name="Google Shape;810;p57"/>
          <p:cNvSpPr txBox="1"/>
          <p:nvPr/>
        </p:nvSpPr>
        <p:spPr>
          <a:xfrm>
            <a:off x="3561668" y="3114145"/>
            <a:ext cx="959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62D"/>
              </a:buClr>
              <a:buSzPts val="5000"/>
              <a:buFont typeface="Dosis ExtraBold"/>
              <a:buNone/>
            </a:pPr>
            <a:r>
              <a:rPr lang="pt-BR" sz="4200" b="1" i="0" u="none" strike="noStrike" cap="none">
                <a:solidFill>
                  <a:srgbClr val="00C855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02</a:t>
            </a:r>
            <a:endParaRPr sz="600" b="1" i="0" u="none" strike="noStrike" cap="none">
              <a:solidFill>
                <a:srgbClr val="00C855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1" name="Google Shape;811;p57"/>
          <p:cNvSpPr txBox="1"/>
          <p:nvPr/>
        </p:nvSpPr>
        <p:spPr>
          <a:xfrm>
            <a:off x="3391470" y="3762080"/>
            <a:ext cx="1299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4B87"/>
              </a:buClr>
              <a:buSzPts val="2200"/>
              <a:buFont typeface="Dosis SemiBold"/>
              <a:buNone/>
            </a:pPr>
            <a:r>
              <a:rPr lang="pt-BR" sz="1500" b="0" i="0" u="none" strike="noStrike" cap="none">
                <a:solidFill>
                  <a:srgbClr val="6E4B8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Nome do tópico</a:t>
            </a:r>
            <a:endParaRPr sz="700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812" name="Google Shape;812;p57"/>
          <p:cNvCxnSpPr/>
          <p:nvPr/>
        </p:nvCxnSpPr>
        <p:spPr>
          <a:xfrm>
            <a:off x="3079948" y="3412432"/>
            <a:ext cx="0" cy="0"/>
          </a:xfrm>
          <a:prstGeom prst="straightConnector1">
            <a:avLst/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13" name="Google Shape;813;p57"/>
          <p:cNvCxnSpPr/>
          <p:nvPr/>
        </p:nvCxnSpPr>
        <p:spPr>
          <a:xfrm>
            <a:off x="1847859" y="3676961"/>
            <a:ext cx="1350600" cy="0"/>
          </a:xfrm>
          <a:prstGeom prst="straightConnector1">
            <a:avLst/>
          </a:prstGeom>
          <a:noFill/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14" name="Google Shape;814;p57"/>
          <p:cNvSpPr txBox="1"/>
          <p:nvPr/>
        </p:nvSpPr>
        <p:spPr>
          <a:xfrm>
            <a:off x="4712550" y="1450586"/>
            <a:ext cx="959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62D"/>
              </a:buClr>
              <a:buSzPts val="5000"/>
              <a:buFont typeface="Dosis ExtraBold"/>
              <a:buNone/>
            </a:pPr>
            <a:r>
              <a:rPr lang="pt-BR" sz="4200" b="1" i="0" u="none" strike="noStrike" cap="none">
                <a:solidFill>
                  <a:srgbClr val="965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03</a:t>
            </a:r>
            <a:endParaRPr sz="600" b="1" i="0" u="none" strike="noStrike" cap="none">
              <a:solidFill>
                <a:srgbClr val="965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5" name="Google Shape;815;p57"/>
          <p:cNvSpPr txBox="1"/>
          <p:nvPr/>
        </p:nvSpPr>
        <p:spPr>
          <a:xfrm>
            <a:off x="4542352" y="2098521"/>
            <a:ext cx="1299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4B87"/>
              </a:buClr>
              <a:buSzPts val="2200"/>
              <a:buFont typeface="Dosis SemiBold"/>
              <a:buNone/>
            </a:pPr>
            <a:r>
              <a:rPr lang="pt-BR" sz="1500" b="0" i="0" u="none" strike="noStrike" cap="none">
                <a:solidFill>
                  <a:srgbClr val="6E4B8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Nome do tópico</a:t>
            </a:r>
            <a:endParaRPr sz="700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6" name="Google Shape;816;p57"/>
          <p:cNvSpPr txBox="1"/>
          <p:nvPr/>
        </p:nvSpPr>
        <p:spPr>
          <a:xfrm>
            <a:off x="5815622" y="3114145"/>
            <a:ext cx="959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462D"/>
              </a:buClr>
              <a:buSzPts val="5000"/>
              <a:buFont typeface="Dosis ExtraBold"/>
              <a:buNone/>
            </a:pPr>
            <a:r>
              <a:rPr lang="pt-BR" sz="4200" b="1" i="0" u="none" strike="noStrike" cap="none">
                <a:solidFill>
                  <a:srgbClr val="00613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04</a:t>
            </a:r>
            <a:endParaRPr sz="600" b="1" i="0" u="none" strike="noStrike" cap="none">
              <a:solidFill>
                <a:srgbClr val="00613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7" name="Google Shape;817;p57"/>
          <p:cNvSpPr txBox="1"/>
          <p:nvPr/>
        </p:nvSpPr>
        <p:spPr>
          <a:xfrm>
            <a:off x="5645425" y="3762080"/>
            <a:ext cx="1299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4B87"/>
              </a:buClr>
              <a:buSzPts val="2200"/>
              <a:buFont typeface="Dosis SemiBold"/>
              <a:buNone/>
            </a:pPr>
            <a:r>
              <a:rPr lang="pt-BR" sz="1500" b="0" i="0" u="none" strike="noStrike" cap="none">
                <a:solidFill>
                  <a:srgbClr val="6E4B87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Nome do tópico</a:t>
            </a:r>
            <a:endParaRPr sz="700" b="0" i="0" u="none" strike="noStrike" cap="non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8" name="Google Shape;818;p57"/>
          <p:cNvSpPr txBox="1"/>
          <p:nvPr/>
        </p:nvSpPr>
        <p:spPr>
          <a:xfrm>
            <a:off x="6113053" y="1482990"/>
            <a:ext cx="1350600" cy="4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600"/>
              <a:buFont typeface="Roboto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Explique o tópico de forma sucinta.</a:t>
            </a:r>
            <a:endParaRPr sz="12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cxnSp>
        <p:nvCxnSpPr>
          <p:cNvPr id="819" name="Google Shape;819;p57"/>
          <p:cNvCxnSpPr/>
          <p:nvPr/>
        </p:nvCxnSpPr>
        <p:spPr>
          <a:xfrm>
            <a:off x="6036577" y="2013403"/>
            <a:ext cx="1350600" cy="0"/>
          </a:xfrm>
          <a:prstGeom prst="straightConnector1">
            <a:avLst/>
          </a:prstGeom>
          <a:noFill/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0" name="Google Shape;820;p57"/>
          <p:cNvSpPr txBox="1"/>
          <p:nvPr/>
        </p:nvSpPr>
        <p:spPr>
          <a:xfrm>
            <a:off x="7225772" y="3146548"/>
            <a:ext cx="1350600" cy="4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600"/>
              <a:buFont typeface="Roboto"/>
              <a:buNone/>
            </a:pPr>
            <a:r>
              <a:rPr lang="pt-BR" sz="12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Explique o tópico de forma sucinta.</a:t>
            </a:r>
            <a:endParaRPr sz="1200" b="0" i="0" u="none" strike="noStrike" cap="none">
              <a:solidFill>
                <a:srgbClr val="000000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cxnSp>
        <p:nvCxnSpPr>
          <p:cNvPr id="821" name="Google Shape;821;p57"/>
          <p:cNvCxnSpPr/>
          <p:nvPr/>
        </p:nvCxnSpPr>
        <p:spPr>
          <a:xfrm>
            <a:off x="7149296" y="3676961"/>
            <a:ext cx="1350600" cy="0"/>
          </a:xfrm>
          <a:prstGeom prst="straightConnector1">
            <a:avLst/>
          </a:prstGeom>
          <a:noFill/>
          <a:ln w="19050" cap="flat" cmpd="sng">
            <a:solidFill>
              <a:srgbClr val="00613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3" name="Google Shape;823;p57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200"/>
              <a:t>Diagramas</a:t>
            </a:r>
            <a:endParaRPr sz="3200">
              <a:solidFill>
                <a:srgbClr val="00C855"/>
              </a:solidFill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8DCEC38A-5155-4D7C-07AF-36DEC654BCC3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14A912B-74CD-AA43-4973-03F0A03B3E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58"/>
          <p:cNvSpPr/>
          <p:nvPr/>
        </p:nvSpPr>
        <p:spPr>
          <a:xfrm>
            <a:off x="2032348" y="1352515"/>
            <a:ext cx="4821600" cy="516600"/>
          </a:xfrm>
          <a:prstGeom prst="roundRect">
            <a:avLst>
              <a:gd name="adj" fmla="val 50000"/>
            </a:avLst>
          </a:prstGeom>
          <a:solidFill>
            <a:srgbClr val="F5F3FD"/>
          </a:solidFill>
          <a:ln w="19050" cap="flat" cmpd="sng">
            <a:solidFill>
              <a:srgbClr val="0061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2400" b="1" i="0" u="none" strike="noStrike" cap="none">
                <a:solidFill>
                  <a:srgbClr val="00613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Etapa 1</a:t>
            </a:r>
            <a:endParaRPr sz="2400" b="1" i="0" u="none" strike="noStrike" cap="none">
              <a:solidFill>
                <a:srgbClr val="00613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29" name="Google Shape;829;p58"/>
          <p:cNvSpPr/>
          <p:nvPr/>
        </p:nvSpPr>
        <p:spPr>
          <a:xfrm>
            <a:off x="2450811" y="2107851"/>
            <a:ext cx="3984900" cy="516600"/>
          </a:xfrm>
          <a:prstGeom prst="roundRect">
            <a:avLst>
              <a:gd name="adj" fmla="val 50000"/>
            </a:avLst>
          </a:prstGeom>
          <a:solidFill>
            <a:srgbClr val="F5F3FD"/>
          </a:solidFill>
          <a:ln w="19050" cap="flat" cmpd="sng">
            <a:solidFill>
              <a:srgbClr val="00C85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2400" b="1" i="0" u="none" strike="noStrike" cap="none">
                <a:solidFill>
                  <a:srgbClr val="40D6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Etapa 2</a:t>
            </a:r>
            <a:endParaRPr sz="2400" b="0" i="0" u="none" strike="noStrike" cap="none">
              <a:solidFill>
                <a:srgbClr val="40D6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0" name="Google Shape;830;p58"/>
          <p:cNvSpPr/>
          <p:nvPr/>
        </p:nvSpPr>
        <p:spPr>
          <a:xfrm>
            <a:off x="2750253" y="2863181"/>
            <a:ext cx="3386100" cy="516600"/>
          </a:xfrm>
          <a:prstGeom prst="roundRect">
            <a:avLst>
              <a:gd name="adj" fmla="val 50000"/>
            </a:avLst>
          </a:prstGeom>
          <a:solidFill>
            <a:srgbClr val="F5F3FD"/>
          </a:solidFill>
          <a:ln w="19050" cap="flat" cmpd="sng">
            <a:solidFill>
              <a:srgbClr val="965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2400" b="1" i="0" u="none" strike="noStrike" cap="none">
                <a:solidFill>
                  <a:srgbClr val="965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Etapa 3</a:t>
            </a:r>
            <a:endParaRPr sz="2400" b="1" i="0" u="none" strike="noStrike" cap="none">
              <a:solidFill>
                <a:srgbClr val="965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1" name="Google Shape;831;p58"/>
          <p:cNvSpPr/>
          <p:nvPr/>
        </p:nvSpPr>
        <p:spPr>
          <a:xfrm>
            <a:off x="3082285" y="3618521"/>
            <a:ext cx="2721900" cy="516600"/>
          </a:xfrm>
          <a:prstGeom prst="roundRect">
            <a:avLst>
              <a:gd name="adj" fmla="val 50000"/>
            </a:avLst>
          </a:prstGeom>
          <a:solidFill>
            <a:srgbClr val="F5F3FD"/>
          </a:solidFill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2400" b="1" i="0" u="none" strike="noStrike" cap="none">
                <a:solidFill>
                  <a:srgbClr val="F0462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Etapa 4</a:t>
            </a:r>
            <a:endParaRPr sz="2400" b="1" i="0" u="none" strike="noStrike" cap="none">
              <a:solidFill>
                <a:srgbClr val="F0462D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2" name="Google Shape;832;p58"/>
          <p:cNvSpPr/>
          <p:nvPr/>
        </p:nvSpPr>
        <p:spPr>
          <a:xfrm rot="10800000">
            <a:off x="4343523" y="1869046"/>
            <a:ext cx="199500" cy="123900"/>
          </a:xfrm>
          <a:prstGeom prst="triangle">
            <a:avLst>
              <a:gd name="adj" fmla="val 50000"/>
            </a:avLst>
          </a:prstGeom>
          <a:solidFill>
            <a:srgbClr val="00613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Google Shape;834;p58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200"/>
              <a:t>Funis</a:t>
            </a:r>
            <a:endParaRPr sz="3200">
              <a:solidFill>
                <a:srgbClr val="00C855"/>
              </a:solidFill>
            </a:endParaRPr>
          </a:p>
        </p:txBody>
      </p:sp>
      <p:sp>
        <p:nvSpPr>
          <p:cNvPr id="835" name="Google Shape;835;p58"/>
          <p:cNvSpPr/>
          <p:nvPr/>
        </p:nvSpPr>
        <p:spPr>
          <a:xfrm rot="10800000">
            <a:off x="4343523" y="2624371"/>
            <a:ext cx="199500" cy="123900"/>
          </a:xfrm>
          <a:prstGeom prst="triangle">
            <a:avLst>
              <a:gd name="adj" fmla="val 50000"/>
            </a:avLst>
          </a:prstGeom>
          <a:solidFill>
            <a:srgbClr val="00C85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6" name="Google Shape;836;p58"/>
          <p:cNvSpPr/>
          <p:nvPr/>
        </p:nvSpPr>
        <p:spPr>
          <a:xfrm rot="10800000">
            <a:off x="4343523" y="3379696"/>
            <a:ext cx="199500" cy="123900"/>
          </a:xfrm>
          <a:prstGeom prst="triangle">
            <a:avLst>
              <a:gd name="adj" fmla="val 50000"/>
            </a:avLst>
          </a:prstGeom>
          <a:solidFill>
            <a:srgbClr val="9650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34AE8577-EA1D-005F-1A49-9ABC2A500F3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0151A87E-F922-F3B9-82DD-8152D26945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5"/>
          <p:cNvPicPr preferRelativeResize="0"/>
          <p:nvPr/>
        </p:nvPicPr>
        <p:blipFill rotWithShape="1">
          <a:blip r:embed="rId3">
            <a:alphaModFix amt="3000"/>
          </a:blip>
          <a:srcRect r="11846"/>
          <a:stretch/>
        </p:blipFill>
        <p:spPr>
          <a:xfrm>
            <a:off x="1083125" y="0"/>
            <a:ext cx="80608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5"/>
          <p:cNvSpPr txBox="1">
            <a:spLocks noGrp="1"/>
          </p:cNvSpPr>
          <p:nvPr>
            <p:ph type="title"/>
          </p:nvPr>
        </p:nvSpPr>
        <p:spPr>
          <a:xfrm>
            <a:off x="1000450" y="597425"/>
            <a:ext cx="608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3600"/>
              <a:t>Slide para </a:t>
            </a:r>
            <a:r>
              <a:rPr lang="pt-BR" sz="3600">
                <a:solidFill>
                  <a:srgbClr val="F0462D"/>
                </a:solidFill>
              </a:rPr>
              <a:t>agenda</a:t>
            </a:r>
            <a:r>
              <a:rPr lang="pt-BR" sz="3600">
                <a:solidFill>
                  <a:srgbClr val="9650FF"/>
                </a:solidFill>
              </a:rPr>
              <a:t> </a:t>
            </a:r>
            <a:endParaRPr sz="3600">
              <a:solidFill>
                <a:srgbClr val="9650FF"/>
              </a:solidFill>
            </a:endParaRPr>
          </a:p>
        </p:txBody>
      </p:sp>
      <p:grpSp>
        <p:nvGrpSpPr>
          <p:cNvPr id="120" name="Google Shape;120;p5"/>
          <p:cNvGrpSpPr/>
          <p:nvPr/>
        </p:nvGrpSpPr>
        <p:grpSpPr>
          <a:xfrm>
            <a:off x="1055109" y="1600199"/>
            <a:ext cx="1849867" cy="390467"/>
            <a:chOff x="7974716" y="2361727"/>
            <a:chExt cx="9860700" cy="403500"/>
          </a:xfrm>
        </p:grpSpPr>
        <p:sp>
          <p:nvSpPr>
            <p:cNvPr id="121" name="Google Shape;121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0462D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22" name="Google Shape;122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08:00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23" name="Google Shape;123;p5"/>
          <p:cNvGrpSpPr/>
          <p:nvPr/>
        </p:nvGrpSpPr>
        <p:grpSpPr>
          <a:xfrm>
            <a:off x="1055109" y="2105024"/>
            <a:ext cx="1849867" cy="390467"/>
            <a:chOff x="7974716" y="2361727"/>
            <a:chExt cx="9860700" cy="403500"/>
          </a:xfrm>
        </p:grpSpPr>
        <p:sp>
          <p:nvSpPr>
            <p:cNvPr id="124" name="Google Shape;124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0462D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25" name="Google Shape;125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10:00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26" name="Google Shape;126;p5"/>
          <p:cNvGrpSpPr/>
          <p:nvPr/>
        </p:nvGrpSpPr>
        <p:grpSpPr>
          <a:xfrm>
            <a:off x="1055109" y="2609849"/>
            <a:ext cx="1849867" cy="390467"/>
            <a:chOff x="7974716" y="2361727"/>
            <a:chExt cx="9860700" cy="403500"/>
          </a:xfrm>
        </p:grpSpPr>
        <p:sp>
          <p:nvSpPr>
            <p:cNvPr id="127" name="Google Shape;127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0462D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28" name="Google Shape;128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12:00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29" name="Google Shape;129;p5"/>
          <p:cNvGrpSpPr/>
          <p:nvPr/>
        </p:nvGrpSpPr>
        <p:grpSpPr>
          <a:xfrm>
            <a:off x="1055109" y="3114674"/>
            <a:ext cx="1849867" cy="390467"/>
            <a:chOff x="7974716" y="2361727"/>
            <a:chExt cx="9860700" cy="403500"/>
          </a:xfrm>
        </p:grpSpPr>
        <p:sp>
          <p:nvSpPr>
            <p:cNvPr id="130" name="Google Shape;130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0462D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31" name="Google Shape;131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14:00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32" name="Google Shape;132;p5"/>
          <p:cNvGrpSpPr/>
          <p:nvPr/>
        </p:nvGrpSpPr>
        <p:grpSpPr>
          <a:xfrm>
            <a:off x="1055109" y="3619499"/>
            <a:ext cx="1849867" cy="390467"/>
            <a:chOff x="7974716" y="2361727"/>
            <a:chExt cx="9860700" cy="403500"/>
          </a:xfrm>
        </p:grpSpPr>
        <p:sp>
          <p:nvSpPr>
            <p:cNvPr id="133" name="Google Shape;133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0462D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34" name="Google Shape;134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F5F3FD"/>
                  </a:solidFill>
                  <a:latin typeface="Noto Sans"/>
                  <a:ea typeface="Noto Sans"/>
                  <a:cs typeface="Noto Sans"/>
                  <a:sym typeface="Noto Sans"/>
                </a:rPr>
                <a:t>16:00</a:t>
              </a:r>
              <a:endParaRPr sz="700" b="0" i="0" u="none" strike="noStrike" cap="none">
                <a:solidFill>
                  <a:srgbClr val="F5F3FD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35" name="Google Shape;135;p5"/>
          <p:cNvGrpSpPr/>
          <p:nvPr/>
        </p:nvGrpSpPr>
        <p:grpSpPr>
          <a:xfrm>
            <a:off x="1867600" y="1600200"/>
            <a:ext cx="5219269" cy="390467"/>
            <a:chOff x="7974716" y="2361727"/>
            <a:chExt cx="9860700" cy="403500"/>
          </a:xfrm>
        </p:grpSpPr>
        <p:sp>
          <p:nvSpPr>
            <p:cNvPr id="136" name="Google Shape;136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37" name="Google Shape;137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1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38" name="Google Shape;138;p5"/>
          <p:cNvGrpSpPr/>
          <p:nvPr/>
        </p:nvGrpSpPr>
        <p:grpSpPr>
          <a:xfrm>
            <a:off x="1867600" y="2105025"/>
            <a:ext cx="5219269" cy="390467"/>
            <a:chOff x="7974716" y="2361727"/>
            <a:chExt cx="9860700" cy="403500"/>
          </a:xfrm>
        </p:grpSpPr>
        <p:sp>
          <p:nvSpPr>
            <p:cNvPr id="139" name="Google Shape;139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40" name="Google Shape;140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2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41" name="Google Shape;141;p5"/>
          <p:cNvGrpSpPr/>
          <p:nvPr/>
        </p:nvGrpSpPr>
        <p:grpSpPr>
          <a:xfrm>
            <a:off x="1867600" y="2609850"/>
            <a:ext cx="5219269" cy="390467"/>
            <a:chOff x="7974716" y="2361727"/>
            <a:chExt cx="9860700" cy="403500"/>
          </a:xfrm>
        </p:grpSpPr>
        <p:sp>
          <p:nvSpPr>
            <p:cNvPr id="142" name="Google Shape;142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43" name="Google Shape;143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3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44" name="Google Shape;144;p5"/>
          <p:cNvGrpSpPr/>
          <p:nvPr/>
        </p:nvGrpSpPr>
        <p:grpSpPr>
          <a:xfrm>
            <a:off x="1867600" y="3114675"/>
            <a:ext cx="5219269" cy="390467"/>
            <a:chOff x="7974716" y="2361727"/>
            <a:chExt cx="9860700" cy="403500"/>
          </a:xfrm>
        </p:grpSpPr>
        <p:sp>
          <p:nvSpPr>
            <p:cNvPr id="145" name="Google Shape;145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46" name="Google Shape;146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4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grpSp>
        <p:nvGrpSpPr>
          <p:cNvPr id="147" name="Google Shape;147;p5"/>
          <p:cNvGrpSpPr/>
          <p:nvPr/>
        </p:nvGrpSpPr>
        <p:grpSpPr>
          <a:xfrm>
            <a:off x="1867600" y="3619500"/>
            <a:ext cx="5219269" cy="390467"/>
            <a:chOff x="7974716" y="2361727"/>
            <a:chExt cx="9860700" cy="403500"/>
          </a:xfrm>
        </p:grpSpPr>
        <p:sp>
          <p:nvSpPr>
            <p:cNvPr id="148" name="Google Shape;148;p5"/>
            <p:cNvSpPr/>
            <p:nvPr/>
          </p:nvSpPr>
          <p:spPr>
            <a:xfrm>
              <a:off x="7974716" y="2361727"/>
              <a:ext cx="9860700" cy="403500"/>
            </a:xfrm>
            <a:prstGeom prst="roundRect">
              <a:avLst>
                <a:gd name="adj" fmla="val 50000"/>
              </a:avLst>
            </a:prstGeom>
            <a:solidFill>
              <a:srgbClr val="F6F3FE"/>
            </a:solidFill>
            <a:ln w="19050" cap="flat" cmpd="sng">
              <a:solidFill>
                <a:srgbClr val="F0462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6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  <p:sp>
          <p:nvSpPr>
            <p:cNvPr id="149" name="Google Shape;149;p5"/>
            <p:cNvSpPr txBox="1"/>
            <p:nvPr/>
          </p:nvSpPr>
          <p:spPr>
            <a:xfrm>
              <a:off x="8219945" y="2435484"/>
              <a:ext cx="91383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entury Gothic"/>
                <a:buNone/>
              </a:pPr>
              <a:r>
                <a:rPr lang="pt-BR" sz="1300" b="0" i="0" u="none" strike="noStrike" cap="none">
                  <a:solidFill>
                    <a:srgbClr val="000000"/>
                  </a:solidFill>
                  <a:latin typeface="Noto Sans"/>
                  <a:ea typeface="Noto Sans"/>
                  <a:cs typeface="Noto Sans"/>
                  <a:sym typeface="Noto Sans"/>
                </a:rPr>
                <a:t>Tópico 5</a:t>
              </a:r>
              <a:endParaRPr sz="700" b="0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endParaRPr>
            </a:p>
          </p:txBody>
        </p:sp>
      </p:grp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6CBC0CFC-15E5-FD6E-AE02-ACB4504E6FB9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12451CF3-40F2-8435-DFB9-22056CA98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1" name="Google Shape;841;p59"/>
          <p:cNvGrpSpPr/>
          <p:nvPr/>
        </p:nvGrpSpPr>
        <p:grpSpPr>
          <a:xfrm>
            <a:off x="458069" y="452350"/>
            <a:ext cx="1574276" cy="304900"/>
            <a:chOff x="2324024" y="1190392"/>
            <a:chExt cx="5136300" cy="543300"/>
          </a:xfrm>
        </p:grpSpPr>
        <p:sp>
          <p:nvSpPr>
            <p:cNvPr id="842" name="Google Shape;842;p59"/>
            <p:cNvSpPr/>
            <p:nvPr/>
          </p:nvSpPr>
          <p:spPr>
            <a:xfrm>
              <a:off x="2324024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59"/>
            <p:cNvSpPr txBox="1"/>
            <p:nvPr/>
          </p:nvSpPr>
          <p:spPr>
            <a:xfrm>
              <a:off x="2530473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Seção 1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4" name="Google Shape;844;p59"/>
          <p:cNvGrpSpPr/>
          <p:nvPr/>
        </p:nvGrpSpPr>
        <p:grpSpPr>
          <a:xfrm>
            <a:off x="2120321" y="452350"/>
            <a:ext cx="1574276" cy="304900"/>
            <a:chOff x="7747357" y="1190392"/>
            <a:chExt cx="5136300" cy="543300"/>
          </a:xfrm>
        </p:grpSpPr>
        <p:sp>
          <p:nvSpPr>
            <p:cNvPr id="845" name="Google Shape;845;p59"/>
            <p:cNvSpPr/>
            <p:nvPr/>
          </p:nvSpPr>
          <p:spPr>
            <a:xfrm>
              <a:off x="7747357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59"/>
            <p:cNvSpPr txBox="1"/>
            <p:nvPr/>
          </p:nvSpPr>
          <p:spPr>
            <a:xfrm>
              <a:off x="7953806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Seção 2</a:t>
              </a:r>
              <a:endParaRPr sz="1100" b="0" i="0" u="none" strike="noStrike" cap="none">
                <a:solidFill>
                  <a:srgbClr val="D3CEEA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847" name="Google Shape;847;p59"/>
          <p:cNvGrpSpPr/>
          <p:nvPr/>
        </p:nvGrpSpPr>
        <p:grpSpPr>
          <a:xfrm>
            <a:off x="3782572" y="452350"/>
            <a:ext cx="1574276" cy="304900"/>
            <a:chOff x="13170690" y="1190392"/>
            <a:chExt cx="5136300" cy="543300"/>
          </a:xfrm>
        </p:grpSpPr>
        <p:sp>
          <p:nvSpPr>
            <p:cNvPr id="848" name="Google Shape;848;p59"/>
            <p:cNvSpPr/>
            <p:nvPr/>
          </p:nvSpPr>
          <p:spPr>
            <a:xfrm>
              <a:off x="13170690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E0DD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59"/>
            <p:cNvSpPr txBox="1"/>
            <p:nvPr/>
          </p:nvSpPr>
          <p:spPr>
            <a:xfrm>
              <a:off x="13377139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1" i="0" u="none" strike="noStrike" cap="none">
                  <a:solidFill>
                    <a:srgbClr val="45007D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Seção 3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0" name="Google Shape;850;p59"/>
          <p:cNvGrpSpPr/>
          <p:nvPr/>
        </p:nvGrpSpPr>
        <p:grpSpPr>
          <a:xfrm>
            <a:off x="5444824" y="452350"/>
            <a:ext cx="1574276" cy="304900"/>
            <a:chOff x="18594024" y="1190392"/>
            <a:chExt cx="5136300" cy="543300"/>
          </a:xfrm>
        </p:grpSpPr>
        <p:sp>
          <p:nvSpPr>
            <p:cNvPr id="851" name="Google Shape;851;p59"/>
            <p:cNvSpPr/>
            <p:nvPr/>
          </p:nvSpPr>
          <p:spPr>
            <a:xfrm>
              <a:off x="18594024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2" name="Google Shape;852;p59"/>
            <p:cNvSpPr txBox="1"/>
            <p:nvPr/>
          </p:nvSpPr>
          <p:spPr>
            <a:xfrm>
              <a:off x="18800473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Seção 4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53" name="Google Shape;853;p59"/>
          <p:cNvGrpSpPr/>
          <p:nvPr/>
        </p:nvGrpSpPr>
        <p:grpSpPr>
          <a:xfrm>
            <a:off x="7107074" y="452350"/>
            <a:ext cx="1574276" cy="304900"/>
            <a:chOff x="18594024" y="1190392"/>
            <a:chExt cx="5136300" cy="543300"/>
          </a:xfrm>
        </p:grpSpPr>
        <p:sp>
          <p:nvSpPr>
            <p:cNvPr id="854" name="Google Shape;854;p59"/>
            <p:cNvSpPr/>
            <p:nvPr/>
          </p:nvSpPr>
          <p:spPr>
            <a:xfrm>
              <a:off x="18594024" y="1190392"/>
              <a:ext cx="5136300" cy="5433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Arial"/>
                <a:buNone/>
              </a:pPr>
              <a:endParaRPr sz="23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5" name="Google Shape;855;p59"/>
            <p:cNvSpPr txBox="1"/>
            <p:nvPr/>
          </p:nvSpPr>
          <p:spPr>
            <a:xfrm>
              <a:off x="18800473" y="1250008"/>
              <a:ext cx="4723500" cy="46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pt-BR" sz="1100" b="0" i="0" u="none" strike="noStrike" cap="none">
                  <a:solidFill>
                    <a:srgbClr val="D3CEEA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Seção 5</a:t>
              </a:r>
              <a:endParaRPr sz="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6" name="Google Shape;856;p59"/>
          <p:cNvSpPr txBox="1">
            <a:spLocks noGrp="1"/>
          </p:cNvSpPr>
          <p:nvPr>
            <p:ph type="title"/>
          </p:nvPr>
        </p:nvSpPr>
        <p:spPr>
          <a:xfrm>
            <a:off x="1172450" y="1302275"/>
            <a:ext cx="6819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pt-BR">
                <a:solidFill>
                  <a:srgbClr val="411E5A"/>
                </a:solidFill>
              </a:rPr>
              <a:t>Abas de seções</a:t>
            </a:r>
            <a:endParaRPr>
              <a:solidFill>
                <a:srgbClr val="411E5A"/>
              </a:solidFill>
            </a:endParaRPr>
          </a:p>
        </p:txBody>
      </p:sp>
      <p:sp>
        <p:nvSpPr>
          <p:cNvPr id="857" name="Google Shape;857;p59"/>
          <p:cNvSpPr txBox="1">
            <a:spLocks noGrp="1"/>
          </p:cNvSpPr>
          <p:nvPr>
            <p:ph type="body" idx="1"/>
          </p:nvPr>
        </p:nvSpPr>
        <p:spPr>
          <a:xfrm>
            <a:off x="1172450" y="1990725"/>
            <a:ext cx="4910700" cy="26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400"/>
              <a:t>Lorem ipsum dolor sit amet, consectetur adipiscing elit, sed do eiusmod tempor incididunt ut labore et dolore magna aliqua. 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pt-BR" sz="1400"/>
              <a:t>Quis ipsum suspendisse ultrices gravida. Risus commodo viverra maecenas accumsan lacus vel facilisis.</a:t>
            </a:r>
            <a:endParaRPr/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9DBCE171-46E7-6BFB-89DA-A6F88AD56BFE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F1078D62-C946-E0CE-A9BA-5D3C3ECBF9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60"/>
          <p:cNvSpPr/>
          <p:nvPr/>
        </p:nvSpPr>
        <p:spPr>
          <a:xfrm>
            <a:off x="922225" y="895925"/>
            <a:ext cx="7299600" cy="1044300"/>
          </a:xfrm>
          <a:prstGeom prst="roundRect">
            <a:avLst>
              <a:gd name="adj" fmla="val 13788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8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Tabelas</a:t>
            </a:r>
            <a:endParaRPr sz="18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8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8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4" name="Google Shape;864;p60"/>
          <p:cNvSpPr/>
          <p:nvPr/>
        </p:nvSpPr>
        <p:spPr>
          <a:xfrm>
            <a:off x="919200" y="3676450"/>
            <a:ext cx="7299600" cy="398100"/>
          </a:xfrm>
          <a:prstGeom prst="roundRect">
            <a:avLst>
              <a:gd name="adj" fmla="val 2446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65" name="Google Shape;865;p60"/>
          <p:cNvGraphicFramePr/>
          <p:nvPr/>
        </p:nvGraphicFramePr>
        <p:xfrm>
          <a:off x="922250" y="1550481"/>
          <a:ext cx="7299525" cy="2339250"/>
        </p:xfrm>
        <a:graphic>
          <a:graphicData uri="http://schemas.openxmlformats.org/drawingml/2006/table">
            <a:tbl>
              <a:tblPr>
                <a:noFill/>
                <a:tableStyleId>{DE17B719-AB4F-4FE0-8F60-6BCDD302A12F}</a:tableStyleId>
              </a:tblPr>
              <a:tblGrid>
                <a:gridCol w="2218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2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5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0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65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65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65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65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65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Informação 01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5675" marR="5675" marT="5675" marB="56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0,2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01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R$ 5,00 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R$ 1,00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Informação 02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5675" marR="5675" marT="5675" marB="56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0,25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R$ 10,00 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R$ 2,50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Informação 03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5675" marR="5675" marT="5675" marB="56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0,02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03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R$ 25,00 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R$ 0,50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Informação 04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5675" marR="5675" marT="5675" marB="56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0,2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04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R$ 30,00 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R$ 6,00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9650FF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Total</a:t>
                      </a:r>
                      <a:endParaRPr sz="1400" b="1" u="none" strike="noStrike" cap="none">
                        <a:solidFill>
                          <a:srgbClr val="9650FF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endParaRPr sz="1300" b="1" u="none" strike="noStrike" cap="none">
                        <a:solidFill>
                          <a:srgbClr val="9650FF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endParaRPr sz="1300" b="1" u="none" strike="noStrike" cap="none">
                        <a:solidFill>
                          <a:srgbClr val="9650FF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endParaRPr sz="1300" b="1" u="none" strike="noStrike" cap="none">
                        <a:solidFill>
                          <a:srgbClr val="9650FF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9650FF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R$ 10,00</a:t>
                      </a:r>
                      <a:endParaRPr sz="1400" b="1" u="none" strike="noStrike" cap="none">
                        <a:solidFill>
                          <a:srgbClr val="9650FF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61"/>
          <p:cNvSpPr/>
          <p:nvPr/>
        </p:nvSpPr>
        <p:spPr>
          <a:xfrm>
            <a:off x="922225" y="886475"/>
            <a:ext cx="7299600" cy="1053900"/>
          </a:xfrm>
          <a:prstGeom prst="roundRect">
            <a:avLst>
              <a:gd name="adj" fmla="val 13788"/>
            </a:avLst>
          </a:prstGeom>
          <a:solidFill>
            <a:srgbClr val="006131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8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Tabelas</a:t>
            </a:r>
            <a:endParaRPr sz="18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8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8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1" name="Google Shape;871;p61"/>
          <p:cNvSpPr/>
          <p:nvPr/>
        </p:nvSpPr>
        <p:spPr>
          <a:xfrm>
            <a:off x="919200" y="3676450"/>
            <a:ext cx="7299600" cy="398100"/>
          </a:xfrm>
          <a:prstGeom prst="roundRect">
            <a:avLst>
              <a:gd name="adj" fmla="val 24461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aphicFrame>
        <p:nvGraphicFramePr>
          <p:cNvPr id="872" name="Google Shape;872;p61"/>
          <p:cNvGraphicFramePr/>
          <p:nvPr/>
        </p:nvGraphicFramePr>
        <p:xfrm>
          <a:off x="922250" y="1550481"/>
          <a:ext cx="7299525" cy="2339250"/>
        </p:xfrm>
        <a:graphic>
          <a:graphicData uri="http://schemas.openxmlformats.org/drawingml/2006/table">
            <a:tbl>
              <a:tblPr>
                <a:noFill/>
                <a:tableStyleId>{DE17B719-AB4F-4FE0-8F60-6BCDD302A12F}</a:tableStyleId>
              </a:tblPr>
              <a:tblGrid>
                <a:gridCol w="2218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2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5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0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85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FFFFFF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Título</a:t>
                      </a:r>
                      <a:endParaRPr sz="1400" u="none" strike="noStrike" cap="none"/>
                    </a:p>
                  </a:txBody>
                  <a:tcPr marL="6650" marR="6650" marT="6650" marB="6650" anchor="ctr">
                    <a:lnL w="12700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C8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Informação 01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5675" marR="5675" marT="5675" marB="56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0,2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01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R$ 5,00 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R$ 1,00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Informação 02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5675" marR="5675" marT="5675" marB="56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0,25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R$ 10,00 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R$ 2,50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Informação 03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5675" marR="5675" marT="5675" marB="56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0,02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03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R$ 25,00 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R$ 0,50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Informação 04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5675" marR="5675" marT="5675" marB="56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0,2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04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R$ 30,00 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u="none" strike="noStrike" cap="none">
                          <a:solidFill>
                            <a:srgbClr val="411E5A"/>
                          </a:solidFill>
                          <a:latin typeface="Noto Sans Light"/>
                          <a:ea typeface="Noto Sans Light"/>
                          <a:cs typeface="Noto Sans Light"/>
                          <a:sym typeface="Noto Sans Light"/>
                        </a:rPr>
                        <a:t>R$ 6,00</a:t>
                      </a:r>
                      <a:endParaRPr sz="1400" u="none" strike="noStrike" cap="none">
                        <a:solidFill>
                          <a:srgbClr val="411E5A"/>
                        </a:solidFill>
                        <a:latin typeface="Noto Sans Light"/>
                        <a:ea typeface="Noto Sans Light"/>
                        <a:cs typeface="Noto Sans Light"/>
                        <a:sym typeface="Noto Sans Light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5F3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00C855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Total</a:t>
                      </a:r>
                      <a:endParaRPr sz="1400" b="1" u="none" strike="noStrike" cap="none">
                        <a:solidFill>
                          <a:srgbClr val="00C855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endParaRPr sz="1300" b="1" u="none" strike="noStrike" cap="none">
                        <a:solidFill>
                          <a:srgbClr val="00C855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endParaRPr sz="1300" b="1" u="none" strike="noStrike" cap="none">
                        <a:solidFill>
                          <a:srgbClr val="00C855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endParaRPr sz="1300" b="1" u="none" strike="noStrike" cap="none">
                        <a:solidFill>
                          <a:srgbClr val="00C855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14141"/>
                        </a:buClr>
                        <a:buSzPts val="1300"/>
                        <a:buFont typeface="Roboto"/>
                        <a:buNone/>
                      </a:pPr>
                      <a:r>
                        <a:rPr lang="pt-BR" sz="1300" b="1" u="none" strike="noStrike" cap="none">
                          <a:solidFill>
                            <a:srgbClr val="00C855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R$ 10,00</a:t>
                      </a:r>
                      <a:endParaRPr sz="1400" b="1" u="none" strike="noStrike" cap="none">
                        <a:solidFill>
                          <a:srgbClr val="00C855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L="6650" marR="6650" marT="6650" marB="665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62"/>
          <p:cNvSpPr/>
          <p:nvPr/>
        </p:nvSpPr>
        <p:spPr>
          <a:xfrm>
            <a:off x="1323975" y="1305825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3d2057</a:t>
            </a: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79" name="Google Shape;879;p62"/>
          <p:cNvSpPr txBox="1">
            <a:spLocks noGrp="1"/>
          </p:cNvSpPr>
          <p:nvPr>
            <p:ph type="title"/>
          </p:nvPr>
        </p:nvSpPr>
        <p:spPr>
          <a:xfrm>
            <a:off x="533225" y="445025"/>
            <a:ext cx="7999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pt-BR" sz="2500"/>
              <a:t>Cores (hex)</a:t>
            </a:r>
            <a:endParaRPr sz="2500">
              <a:solidFill>
                <a:srgbClr val="00C855"/>
              </a:solidFill>
            </a:endParaRPr>
          </a:p>
        </p:txBody>
      </p:sp>
      <p:sp>
        <p:nvSpPr>
          <p:cNvPr id="880" name="Google Shape;880;p62"/>
          <p:cNvSpPr/>
          <p:nvPr/>
        </p:nvSpPr>
        <p:spPr>
          <a:xfrm>
            <a:off x="3562219" y="1305825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500099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490993</a:t>
            </a: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1" name="Google Shape;881;p62"/>
          <p:cNvSpPr/>
          <p:nvPr/>
        </p:nvSpPr>
        <p:spPr>
          <a:xfrm>
            <a:off x="5800463" y="1305825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9650FF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8c53f6</a:t>
            </a: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2" name="Google Shape;882;p62"/>
          <p:cNvSpPr/>
          <p:nvPr/>
        </p:nvSpPr>
        <p:spPr>
          <a:xfrm>
            <a:off x="1323975" y="2370094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006131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286036</a:t>
            </a: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3" name="Google Shape;883;p62"/>
          <p:cNvSpPr/>
          <p:nvPr/>
        </p:nvSpPr>
        <p:spPr>
          <a:xfrm>
            <a:off x="3562219" y="2370094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00C855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5ac563</a:t>
            </a: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4" name="Google Shape;884;p62"/>
          <p:cNvSpPr/>
          <p:nvPr/>
        </p:nvSpPr>
        <p:spPr>
          <a:xfrm>
            <a:off x="5800463" y="2370094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40D600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70d33f</a:t>
            </a: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5" name="Google Shape;885;p62"/>
          <p:cNvSpPr/>
          <p:nvPr/>
        </p:nvSpPr>
        <p:spPr>
          <a:xfrm>
            <a:off x="1323969" y="3391792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F0462D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de533a</a:t>
            </a:r>
            <a:endParaRPr sz="17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6" name="Google Shape;886;p62"/>
          <p:cNvSpPr/>
          <p:nvPr/>
        </p:nvSpPr>
        <p:spPr>
          <a:xfrm>
            <a:off x="3562213" y="3391792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D3CEEA"/>
          </a:solidFill>
          <a:ln>
            <a:noFill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d2cee7</a:t>
            </a:r>
            <a:endParaRPr sz="1700" b="1" i="0" u="none" strike="noStrike" cap="none">
              <a:solidFill>
                <a:srgbClr val="411E5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87" name="Google Shape;887;p62"/>
          <p:cNvSpPr/>
          <p:nvPr/>
        </p:nvSpPr>
        <p:spPr>
          <a:xfrm>
            <a:off x="5800463" y="3391792"/>
            <a:ext cx="1941300" cy="817500"/>
          </a:xfrm>
          <a:prstGeom prst="roundRect">
            <a:avLst>
              <a:gd name="adj" fmla="val 50000"/>
            </a:avLst>
          </a:prstGeom>
          <a:solidFill>
            <a:srgbClr val="F5F3FD"/>
          </a:solidFill>
          <a:ln w="19050" cap="flat" cmpd="sng">
            <a:solidFill>
              <a:srgbClr val="D3CEE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45625" tIns="145625" rIns="145625" bIns="1456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</a:pPr>
            <a:r>
              <a:rPr lang="pt-BR" sz="17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f5f3fc</a:t>
            </a:r>
            <a:endParaRPr sz="1700" b="1" i="0" u="none" strike="noStrike" cap="none">
              <a:solidFill>
                <a:srgbClr val="411E5A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" name="Google Shape;58;p1">
            <a:extLst>
              <a:ext uri="{FF2B5EF4-FFF2-40B4-BE49-F238E27FC236}">
                <a16:creationId xmlns:a16="http://schemas.microsoft.com/office/drawing/2014/main" id="{CD906BA7-5636-648B-DD4A-159C09D99878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255126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AC78B380-2D46-23B0-D8EE-7B5CC45C5F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9483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120"/>
              <a:t>Ícones</a:t>
            </a:r>
            <a:r>
              <a:rPr lang="pt-BR" sz="2120">
                <a:solidFill>
                  <a:srgbClr val="9650FF"/>
                </a:solidFill>
              </a:rPr>
              <a:t> fundo claro</a:t>
            </a:r>
            <a:endParaRPr sz="2120">
              <a:solidFill>
                <a:srgbClr val="9650FF"/>
              </a:solidFill>
            </a:endParaRPr>
          </a:p>
        </p:txBody>
      </p:sp>
      <p:grpSp>
        <p:nvGrpSpPr>
          <p:cNvPr id="893" name="Google Shape;893;p63"/>
          <p:cNvGrpSpPr/>
          <p:nvPr/>
        </p:nvGrpSpPr>
        <p:grpSpPr>
          <a:xfrm>
            <a:off x="660409" y="1232941"/>
            <a:ext cx="7911860" cy="3054500"/>
            <a:chOff x="263272" y="1217949"/>
            <a:chExt cx="11671132" cy="4505827"/>
          </a:xfrm>
        </p:grpSpPr>
        <p:pic>
          <p:nvPicPr>
            <p:cNvPr id="894" name="Google Shape;894;p63" descr="Imagem 14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834258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5" name="Google Shape;895;p63" descr="Imagem 14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972724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6" name="Google Shape;896;p63" descr="Imagem 14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85444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7" name="Google Shape;897;p63" descr="Imagem 14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292854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8" name="Google Shape;898;p63" descr="Imagem 14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429014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9" name="Google Shape;899;p63" descr="Imagem 15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574596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0" name="Google Shape;900;p63" descr="Imagem 152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706917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1" name="Google Shape;901;p63" descr="Imagem 154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1939671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2" name="Google Shape;902;p63" descr="Imagem 15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1091445" y="1217949"/>
              <a:ext cx="762002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3" name="Google Shape;903;p63" descr="Imagem 158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263272" y="1217949"/>
              <a:ext cx="762002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4" name="Google Shape;904;p63" descr="Imagem 160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11172401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5" name="Google Shape;905;p63" descr="Imagem 162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10332464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6" name="Google Shape;906;p63" descr="Imagem 164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9505530" y="1217949"/>
              <a:ext cx="762003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7" name="Google Shape;907;p63" descr="Imagem 16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690561" y="1217949"/>
              <a:ext cx="762002" cy="762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8" name="Google Shape;908;p63" descr="Imagem 168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263272" y="2175466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9" name="Google Shape;909;p63" descr="Imagem 170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1091445" y="2175466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0" name="Google Shape;910;p63" descr="Imagem 172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1939671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1" name="Google Shape;911;p63" descr="Imagem 174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2706917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2" name="Google Shape;912;p63" descr="Imagem 17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3574596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3" name="Google Shape;913;p63" descr="Imagem 178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4429014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4" name="Google Shape;914;p63" descr="Imagem 180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5292854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5" name="Google Shape;915;p63" descr="Imagem 182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6185444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6" name="Google Shape;916;p63" descr="Imagem 184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6972724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7" name="Google Shape;917;p63" descr="Imagem 18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7834258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8" name="Google Shape;918;p63" descr="Imagem 188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90561" y="2175466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9" name="Google Shape;919;p63" descr="Imagem 190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9505530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0" name="Google Shape;920;p63" descr="Imagem 192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10332464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1" name="Google Shape;921;p63" descr="Imagem 194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11172401" y="2175466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2" name="Google Shape;922;p63" descr="Imagem 19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263272" y="3132982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3" name="Google Shape;923;p63" descr="Imagem 198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1091445" y="3132982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4" name="Google Shape;924;p63" descr="Imagem 200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1939671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5" name="Google Shape;925;p63" descr="Imagem 202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2706917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6" name="Google Shape;926;p63" descr="Imagem 204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3574596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7" name="Google Shape;927;p63" descr="Imagem 20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4429014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8" name="Google Shape;928;p63" descr="Imagem 208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5292854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9" name="Google Shape;929;p63" descr="Imagem 210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6185444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0" name="Google Shape;930;p63" descr="Imagem 212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6972724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1" name="Google Shape;931;p63" descr="Imagem 214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7834258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2" name="Google Shape;932;p63" descr="Imagem 21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8690561" y="3132982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3" name="Google Shape;933;p63" descr="Imagem 218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9505530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4" name="Google Shape;934;p63" descr="Imagem 220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10332464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5" name="Google Shape;935;p63" descr="Imagem 222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11172401" y="3132982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6" name="Google Shape;936;p63" descr="Imagem 224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263272" y="4117559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7" name="Google Shape;937;p63" descr="Imagem 22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1091445" y="4117559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8" name="Google Shape;938;p63" descr="Imagem 228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1939671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9" name="Google Shape;939;p63" descr="Imagem 230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2706917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0" name="Google Shape;940;p63" descr="Imagem 232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3574596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1" name="Google Shape;941;p63" descr="Imagem 234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4429014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2" name="Google Shape;942;p63" descr="Imagem 23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5292854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3" name="Google Shape;943;p63" descr="Imagem 238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6185444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4" name="Google Shape;944;p63" descr="Imagem 240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6972724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5" name="Google Shape;945;p63" descr="Imagem 242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7834258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6" name="Google Shape;946;p63" descr="Imagem 244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690561" y="4117559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7" name="Google Shape;947;p63" descr="Imagem 24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9505530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8" name="Google Shape;948;p63" descr="Imagem 248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10332464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9" name="Google Shape;949;p63" descr="Imagem 250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11172401" y="4117559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0" name="Google Shape;950;p63" descr="Imagem 300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263272" y="4961773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1" name="Google Shape;951;p63" descr="Imagem 302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1091445" y="4961773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2" name="Google Shape;952;p63" descr="Imagem 304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1852901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3" name="Google Shape;953;p63" descr="Imagem 30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2706917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4" name="Google Shape;954;p63" descr="Imagem 308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3574596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5" name="Google Shape;955;p63" descr="Imagem 310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4429014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6" name="Google Shape;956;p63" descr="Imagem 312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5292854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7" name="Google Shape;957;p63" descr="Imagem 314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6185444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8" name="Google Shape;958;p63" descr="Imagem 31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6972724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9" name="Google Shape;959;p63" descr="Imagem 318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7834258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0" name="Google Shape;960;p63" descr="Imagem 320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8690561" y="4961773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1" name="Google Shape;961;p63" descr="Imagem 322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505530" y="4961773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120">
                <a:solidFill>
                  <a:srgbClr val="F5F3FD"/>
                </a:solidFill>
              </a:rPr>
              <a:t>Ícones </a:t>
            </a:r>
            <a:r>
              <a:rPr lang="pt-BR" sz="2120">
                <a:solidFill>
                  <a:srgbClr val="9650FF"/>
                </a:solidFill>
              </a:rPr>
              <a:t>fundo escuro</a:t>
            </a:r>
            <a:endParaRPr sz="2120">
              <a:solidFill>
                <a:srgbClr val="9650FF"/>
              </a:solidFill>
            </a:endParaRPr>
          </a:p>
        </p:txBody>
      </p:sp>
      <p:grpSp>
        <p:nvGrpSpPr>
          <p:cNvPr id="967" name="Google Shape;967;p64"/>
          <p:cNvGrpSpPr/>
          <p:nvPr/>
        </p:nvGrpSpPr>
        <p:grpSpPr>
          <a:xfrm>
            <a:off x="676662" y="1217288"/>
            <a:ext cx="7879364" cy="3054577"/>
            <a:chOff x="0" y="-1"/>
            <a:chExt cx="11814911" cy="4580262"/>
          </a:xfrm>
        </p:grpSpPr>
        <p:pic>
          <p:nvPicPr>
            <p:cNvPr id="968" name="Google Shape;968;p64" descr="Imagem 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9" name="Google Shape;969;p64" descr="Imagem 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57842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0" name="Google Shape;970;p64" descr="Imagem 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703653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1" name="Google Shape;971;p64" descr="Imagem 1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514474" y="-1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2" name="Google Shape;972;p64" descr="Imagem 1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425121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3" name="Google Shape;973;p64" descr="Imagem 15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245709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4" name="Google Shape;974;p64" descr="Imagem 17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5122008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5" name="Google Shape;975;p64" descr="Imagem 1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018247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6" name="Google Shape;976;p64" descr="Imagem 21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6870597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7" name="Google Shape;977;p64" descr="Imagem 2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7801732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8" name="Google Shape;978;p64" descr="Imagem 25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37984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9" name="Google Shape;979;p64" descr="Imagem 27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506922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0" name="Google Shape;980;p64" descr="Imagem 29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10298260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1" name="Google Shape;981;p64" descr="Imagem 31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11052908" y="-1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2" name="Google Shape;982;p64" descr="Imagem 33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0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3" name="Google Shape;983;p64" descr="Imagem 35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857842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4" name="Google Shape;984;p64" descr="Imagem 37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1703653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5" name="Google Shape;985;p64" descr="Imagem 39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2514474" y="1008147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6" name="Google Shape;986;p64" descr="Imagem 41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3425121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7" name="Google Shape;987;p64" descr="Imagem 43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4245709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8" name="Google Shape;988;p64" descr="Imagem 45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5122008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9" name="Google Shape;989;p64" descr="Imagem 47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6018247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0" name="Google Shape;990;p64" descr="Imagem 49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6870597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1" name="Google Shape;991;p64" descr="Imagem 51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7801732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2" name="Google Shape;992;p64" descr="Imagem 53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37984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3" name="Google Shape;993;p64" descr="Imagem 55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9506922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4" name="Google Shape;994;p64" descr="Imagem 57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10298260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5" name="Google Shape;995;p64" descr="Imagem 59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11052908" y="100814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6" name="Google Shape;996;p64" descr="Imagem 61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0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7" name="Google Shape;997;p64" descr="Imagem 63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857842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8" name="Google Shape;998;p64" descr="Imagem 65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1703653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9" name="Google Shape;999;p64" descr="Imagem 67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2514474" y="1859887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0" name="Google Shape;1000;p64" descr="Imagem 69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3425121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1" name="Google Shape;1001;p64" descr="Imagem 71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4245709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2" name="Google Shape;1002;p64" descr="Imagem 73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5122008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3" name="Google Shape;1003;p64" descr="Imagem 75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6018247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4" name="Google Shape;1004;p64" descr="Imagem 77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6870597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5" name="Google Shape;1005;p64" descr="Imagem 79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7801732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6" name="Google Shape;1006;p64" descr="Imagem 81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8637984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7" name="Google Shape;1007;p64" descr="Imagem 83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9506922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8" name="Google Shape;1008;p64" descr="Imagem 85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10298260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9" name="Google Shape;1009;p64" descr="Imagem 87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11052908" y="185988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0" name="Google Shape;1010;p64" descr="Imagem 89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0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1" name="Google Shape;1011;p64" descr="Imagem 91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7842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2" name="Google Shape;1012;p64" descr="Imagem 93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1703653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3" name="Google Shape;1013;p64" descr="Imagem 95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2514474" y="2917658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4" name="Google Shape;1014;p64" descr="Imagem 97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3425121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5" name="Google Shape;1015;p64" descr="Imagem 99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4245709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6" name="Google Shape;1016;p64" descr="Imagem 101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5122008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7" name="Google Shape;1017;p64" descr="Imagem 103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6018247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8" name="Google Shape;1018;p64" descr="Imagem 105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6870597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9" name="Google Shape;1019;p64" descr="Imagem 107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7801732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0" name="Google Shape;1020;p64" descr="Imagem 109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637984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1" name="Google Shape;1021;p64" descr="Imagem 111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9506922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2" name="Google Shape;1022;p64" descr="Imagem 113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10298260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3" name="Google Shape;1023;p64" descr="Imagem 115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11052908" y="29176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4" name="Google Shape;1024;p64" descr="Imagem 117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0" y="3769895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5" name="Google Shape;1025;p64" descr="Imagem 119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57842" y="3769895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6" name="Google Shape;1026;p64" descr="Imagem 121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1703653" y="3769895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7" name="Google Shape;1027;p64" descr="Imagem 123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2514474" y="3769895"/>
              <a:ext cx="762002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8" name="Google Shape;1028;p64" descr="Imagem 125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3425121" y="3769895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9" name="Google Shape;1029;p64" descr="Imagem 127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4245709" y="3769895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0" name="Google Shape;1030;p64" descr="Imagem 129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5122008" y="379395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1" name="Google Shape;1031;p64" descr="Imagem 131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6018247" y="3769895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2" name="Google Shape;1032;p64" descr="Imagem 133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6870597" y="379395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3" name="Google Shape;1033;p64" descr="Imagem 135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7801732" y="3818258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4" name="Google Shape;1034;p64" descr="Imagem 137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8637984" y="3769895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5" name="Google Shape;1035;p64" descr="Imagem 139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506922" y="3793957"/>
              <a:ext cx="762003" cy="76200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6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>
            <a:spLocks noGrp="1"/>
          </p:cNvSpPr>
          <p:nvPr>
            <p:ph type="ctrTitle"/>
          </p:nvPr>
        </p:nvSpPr>
        <p:spPr>
          <a:xfrm>
            <a:off x="616500" y="952975"/>
            <a:ext cx="54423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4800"/>
              <a:t>Slide para </a:t>
            </a:r>
            <a:br>
              <a:rPr lang="pt-BR" sz="4800">
                <a:solidFill>
                  <a:srgbClr val="9650FF"/>
                </a:solidFill>
              </a:rPr>
            </a:br>
            <a:r>
              <a:rPr lang="pt-BR" sz="4800">
                <a:solidFill>
                  <a:srgbClr val="9650FF"/>
                </a:solidFill>
              </a:rPr>
              <a:t>títulos</a:t>
            </a:r>
            <a:r>
              <a:rPr lang="pt-BR" sz="4800"/>
              <a:t> e frases </a:t>
            </a:r>
            <a:br>
              <a:rPr lang="pt-BR" sz="4800"/>
            </a:br>
            <a:r>
              <a:rPr lang="pt-BR" sz="4800"/>
              <a:t>de </a:t>
            </a:r>
            <a:r>
              <a:rPr lang="pt-BR" sz="4800">
                <a:solidFill>
                  <a:srgbClr val="F0462D"/>
                </a:solidFill>
              </a:rPr>
              <a:t>impacto</a:t>
            </a:r>
            <a:endParaRPr sz="4800">
              <a:solidFill>
                <a:srgbClr val="F0462D"/>
              </a:solidFill>
            </a:endParaRPr>
          </a:p>
        </p:txBody>
      </p:sp>
      <p:pic>
        <p:nvPicPr>
          <p:cNvPr id="157" name="Google Shape;157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0050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6CE55BDC-20B6-63B3-A79F-935D15B0AD2C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70670" y="4650937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FBD50C0-26A3-E29C-64A7-F24CB64272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8912" y="4712295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7"/>
          <p:cNvSpPr txBox="1">
            <a:spLocks noGrp="1"/>
          </p:cNvSpPr>
          <p:nvPr>
            <p:ph type="ctrTitle"/>
          </p:nvPr>
        </p:nvSpPr>
        <p:spPr>
          <a:xfrm>
            <a:off x="616500" y="952975"/>
            <a:ext cx="54423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4800">
                <a:solidFill>
                  <a:srgbClr val="F5F3FD"/>
                </a:solidFill>
              </a:rPr>
              <a:t>Slide para</a:t>
            </a:r>
            <a:r>
              <a:rPr lang="pt-BR" sz="4800"/>
              <a:t> </a:t>
            </a:r>
            <a:br>
              <a:rPr lang="pt-BR" sz="4800">
                <a:solidFill>
                  <a:srgbClr val="9650FF"/>
                </a:solidFill>
              </a:rPr>
            </a:br>
            <a:r>
              <a:rPr lang="pt-BR" sz="4800">
                <a:solidFill>
                  <a:srgbClr val="9650FF"/>
                </a:solidFill>
              </a:rPr>
              <a:t>títulos</a:t>
            </a:r>
            <a:r>
              <a:rPr lang="pt-BR" sz="4800"/>
              <a:t> </a:t>
            </a:r>
            <a:r>
              <a:rPr lang="pt-BR" sz="4800">
                <a:solidFill>
                  <a:srgbClr val="F5F3FD"/>
                </a:solidFill>
              </a:rPr>
              <a:t>e frases </a:t>
            </a:r>
            <a:br>
              <a:rPr lang="pt-BR" sz="4800">
                <a:solidFill>
                  <a:srgbClr val="F5F3FD"/>
                </a:solidFill>
              </a:rPr>
            </a:br>
            <a:r>
              <a:rPr lang="pt-BR" sz="4800">
                <a:solidFill>
                  <a:srgbClr val="F5F3FD"/>
                </a:solidFill>
              </a:rPr>
              <a:t>de</a:t>
            </a:r>
            <a:r>
              <a:rPr lang="pt-BR" sz="4800"/>
              <a:t> </a:t>
            </a:r>
            <a:r>
              <a:rPr lang="pt-BR" sz="4800">
                <a:solidFill>
                  <a:srgbClr val="00C855"/>
                </a:solidFill>
              </a:rPr>
              <a:t>impacto</a:t>
            </a:r>
            <a:endParaRPr sz="4800">
              <a:solidFill>
                <a:srgbClr val="00C855"/>
              </a:solidFill>
            </a:endParaRPr>
          </a:p>
        </p:txBody>
      </p:sp>
      <p:pic>
        <p:nvPicPr>
          <p:cNvPr id="166" name="Google Shape;16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0050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2570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048" y="4688694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8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 flipH="1">
            <a:off x="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8"/>
          <p:cNvSpPr txBox="1">
            <a:spLocks noGrp="1"/>
          </p:cNvSpPr>
          <p:nvPr>
            <p:ph type="ctrTitle"/>
          </p:nvPr>
        </p:nvSpPr>
        <p:spPr>
          <a:xfrm>
            <a:off x="4331375" y="952975"/>
            <a:ext cx="45231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4800"/>
              <a:t>Slide para </a:t>
            </a:r>
            <a:br>
              <a:rPr lang="pt-BR" sz="4800">
                <a:solidFill>
                  <a:srgbClr val="9650FF"/>
                </a:solidFill>
              </a:rPr>
            </a:br>
            <a:r>
              <a:rPr lang="pt-BR" sz="4800">
                <a:solidFill>
                  <a:srgbClr val="9650FF"/>
                </a:solidFill>
              </a:rPr>
              <a:t>títulos</a:t>
            </a:r>
            <a:r>
              <a:rPr lang="pt-BR" sz="4800"/>
              <a:t> e frases </a:t>
            </a:r>
            <a:br>
              <a:rPr lang="pt-BR" sz="4800"/>
            </a:br>
            <a:r>
              <a:rPr lang="pt-BR" sz="4800"/>
              <a:t>de </a:t>
            </a:r>
            <a:r>
              <a:rPr lang="pt-BR" sz="4800">
                <a:solidFill>
                  <a:srgbClr val="F0462D"/>
                </a:solidFill>
              </a:rPr>
              <a:t>impacto</a:t>
            </a:r>
            <a:endParaRPr sz="4800">
              <a:solidFill>
                <a:srgbClr val="F0462D"/>
              </a:solidFill>
            </a:endParaRPr>
          </a:p>
        </p:txBody>
      </p:sp>
      <p:pic>
        <p:nvPicPr>
          <p:cNvPr id="175" name="Google Shape;175;p8"/>
          <p:cNvPicPr preferRelativeResize="0"/>
          <p:nvPr/>
        </p:nvPicPr>
        <p:blipFill rotWithShape="1">
          <a:blip r:embed="rId4">
            <a:alphaModFix/>
          </a:blip>
          <a:srcRect l="1574" b="8382"/>
          <a:stretch/>
        </p:blipFill>
        <p:spPr>
          <a:xfrm>
            <a:off x="0" y="431125"/>
            <a:ext cx="4754074" cy="471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91973609-49F8-5CBD-5AA9-D01F279912AA}"/>
              </a:ext>
            </a:extLst>
          </p:cNvPr>
          <p:cNvPicPr preferRelativeResize="0"/>
          <p:nvPr/>
        </p:nvPicPr>
        <p:blipFill rotWithShape="1"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718098" y="454207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26F7B16D-AA0B-EAD6-89D4-ADE87F2C4A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6340" y="4603437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E7E537C8F935F4BA681738DF13461DA" ma:contentTypeVersion="14" ma:contentTypeDescription="Crie um novo documento." ma:contentTypeScope="" ma:versionID="d593a2ae730b7cc73b6fb3a4e0cfaa2d">
  <xsd:schema xmlns:xsd="http://www.w3.org/2001/XMLSchema" xmlns:xs="http://www.w3.org/2001/XMLSchema" xmlns:p="http://schemas.microsoft.com/office/2006/metadata/properties" xmlns:ns2="bae773c0-dc49-417e-98e0-90f288384c45" xmlns:ns3="c3bdda78-79f6-4b18-890e-ecb3628e8174" targetNamespace="http://schemas.microsoft.com/office/2006/metadata/properties" ma:root="true" ma:fieldsID="6fa38f93de308d0ed34da06af71066ad" ns2:_="" ns3:_="">
    <xsd:import namespace="bae773c0-dc49-417e-98e0-90f288384c45"/>
    <xsd:import namespace="c3bdda78-79f6-4b18-890e-ecb3628e81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e773c0-dc49-417e-98e0-90f288384c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bdda78-79f6-4b18-890e-ecb3628e817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ebc71ea-860b-453d-8a8b-09582cf52a65}" ma:internalName="TaxCatchAll" ma:showField="CatchAllData" ma:web="c3bdda78-79f6-4b18-890e-ecb3628e81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156236-2B03-486A-8006-7F29069A27BD}"/>
</file>

<file path=customXml/itemProps2.xml><?xml version="1.0" encoding="utf-8"?>
<ds:datastoreItem xmlns:ds="http://schemas.openxmlformats.org/officeDocument/2006/customXml" ds:itemID="{C3246017-8D0F-48B5-8E8A-7715A0172C97}"/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2395</Words>
  <Application>Microsoft Office PowerPoint</Application>
  <PresentationFormat>Apresentação na tela (16:9)</PresentationFormat>
  <Paragraphs>370</Paragraphs>
  <Slides>65</Slides>
  <Notes>65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65</vt:i4>
      </vt:variant>
    </vt:vector>
  </HeadingPairs>
  <TitlesOfParts>
    <vt:vector size="66" baseType="lpstr">
      <vt:lpstr>Linx Claro</vt:lpstr>
      <vt:lpstr>SLIDE   DE CAPA</vt:lpstr>
      <vt:lpstr>SLIDE   DE CAPA</vt:lpstr>
      <vt:lpstr>SLIDE   DE CAPA</vt:lpstr>
      <vt:lpstr>SLIDE   DE CAPA</vt:lpstr>
      <vt:lpstr>Slide para agenda </vt:lpstr>
      <vt:lpstr>Slide para agenda </vt:lpstr>
      <vt:lpstr>Slide para  títulos e frases  de impacto</vt:lpstr>
      <vt:lpstr>Slide para  títulos e frases  de impacto</vt:lpstr>
      <vt:lpstr>Slide para  títulos e frases  de impacto</vt:lpstr>
      <vt:lpstr>Slide para  títulos e frases  de impacto</vt:lpstr>
      <vt:lpstr>Apresentação do PowerPoint</vt:lpstr>
      <vt:lpstr>Apresentação do PowerPoint</vt:lpstr>
      <vt:lpstr>Slide de texto &amp; foto</vt:lpstr>
      <vt:lpstr>Slide de texto &amp; foto</vt:lpstr>
      <vt:lpstr>Slide de texto &amp; foto</vt:lpstr>
      <vt:lpstr>Slide de texto &amp; foto</vt:lpstr>
      <vt:lpstr>Slide de texto &amp; foto</vt:lpstr>
      <vt:lpstr>Slide de texto &amp; foto</vt:lpstr>
      <vt:lpstr>Slide de texto &amp; foto</vt:lpstr>
      <vt:lpstr>Slide de  texto &amp; foto</vt:lpstr>
      <vt:lpstr>Slide de  texto &amp; foto</vt:lpstr>
      <vt:lpstr>Slide de  texto &amp; foto</vt:lpstr>
      <vt:lpstr>Slide de  texto &amp; foto</vt:lpstr>
      <vt:lpstr>Mockup de laptop</vt:lpstr>
      <vt:lpstr>Mockup de laptop</vt:lpstr>
      <vt:lpstr>Mockup de smartphone</vt:lpstr>
      <vt:lpstr>Mockup de smartphone</vt:lpstr>
      <vt:lpstr>Mockup de smartphone</vt:lpstr>
      <vt:lpstr>Mockup de smartphone</vt:lpstr>
      <vt:lpstr>Autor da citação</vt:lpstr>
      <vt:lpstr>Autor da citação</vt:lpstr>
      <vt:lpstr>Slide de POS e APP </vt:lpstr>
      <vt:lpstr>Slide de POS e APP</vt:lpstr>
      <vt:lpstr>Slide para Moda</vt:lpstr>
      <vt:lpstr>Slide para Moda</vt:lpstr>
      <vt:lpstr>Slide para Moda</vt:lpstr>
      <vt:lpstr>Slide para Moda</vt:lpstr>
      <vt:lpstr>Slide para Farma</vt:lpstr>
      <vt:lpstr>Slide para Farma</vt:lpstr>
      <vt:lpstr>Slide para Farma</vt:lpstr>
      <vt:lpstr>Slide para Food</vt:lpstr>
      <vt:lpstr>Slide para Food</vt:lpstr>
      <vt:lpstr>Slide para Food</vt:lpstr>
      <vt:lpstr>Slide para Auto</vt:lpstr>
      <vt:lpstr>Slide para Auto</vt:lpstr>
      <vt:lpstr>Slide para Auto</vt:lpstr>
      <vt:lpstr>Slide para Auto</vt:lpstr>
      <vt:lpstr>Cards com ícone</vt:lpstr>
      <vt:lpstr>Cards horizontais</vt:lpstr>
      <vt:lpstr>Cards com números</vt:lpstr>
      <vt:lpstr>Cards com foto</vt:lpstr>
      <vt:lpstr>Linha do tempo</vt:lpstr>
      <vt:lpstr>Linha do tempo vertical</vt:lpstr>
      <vt:lpstr>Linha do tempo vertical</vt:lpstr>
      <vt:lpstr>Slide de mapa</vt:lpstr>
      <vt:lpstr>Slide de mapa</vt:lpstr>
      <vt:lpstr>Cards em linha</vt:lpstr>
      <vt:lpstr>Diagramas</vt:lpstr>
      <vt:lpstr>Funis</vt:lpstr>
      <vt:lpstr>Abas de seções</vt:lpstr>
      <vt:lpstr>Apresentação do PowerPoint</vt:lpstr>
      <vt:lpstr>Apresentação do PowerPoint</vt:lpstr>
      <vt:lpstr>Cores (hex)</vt:lpstr>
      <vt:lpstr>Ícones fundo claro</vt:lpstr>
      <vt:lpstr>Ícones fundo escuro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cp:lastModifiedBy>Denise Beatriz Bonfanti</cp:lastModifiedBy>
  <cp:revision>5</cp:revision>
  <dcterms:modified xsi:type="dcterms:W3CDTF">2024-05-07T16:26:36Z</dcterms:modified>
</cp:coreProperties>
</file>