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modernComment_229_1AE89B15.xml" ContentType="application/vnd.ms-powerpoint.comments+xml"/>
  <Override PartName="/ppt/notesSlides/notesSlide11.xml" ContentType="application/vnd.openxmlformats-officedocument.presentationml.notesSlide+xml"/>
  <Override PartName="/ppt/comments/modernComment_22A_F5830B09.xml" ContentType="application/vnd.ms-powerpoint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561" r:id="rId2"/>
    <p:sldId id="307" r:id="rId3"/>
    <p:sldId id="563" r:id="rId4"/>
    <p:sldId id="543" r:id="rId5"/>
    <p:sldId id="549" r:id="rId6"/>
    <p:sldId id="545" r:id="rId7"/>
    <p:sldId id="547" r:id="rId8"/>
    <p:sldId id="564" r:id="rId9"/>
    <p:sldId id="551" r:id="rId10"/>
    <p:sldId id="553" r:id="rId11"/>
    <p:sldId id="554" r:id="rId12"/>
    <p:sldId id="565" r:id="rId13"/>
    <p:sldId id="556" r:id="rId14"/>
    <p:sldId id="557" r:id="rId15"/>
    <p:sldId id="558" r:id="rId16"/>
    <p:sldId id="559" r:id="rId17"/>
    <p:sldId id="566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1FF18C-E512-1184-C1B7-824C4DF4608F}" name="Jeniffer de Matos Soares" initials="Jd" userId="S::jeniffer.soares@linx.com.br::c36e7d90-222c-4caa-8e3c-74a28f905d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D62062-D233-EDCA-C398-471CE3A17022}" v="219" dt="2024-06-26T11:46:36.244"/>
    <p1510:client id="{90C7B7DA-7225-E60C-C33E-E08A67AE835D}" v="506" dt="2024-06-25T12:44:03.358"/>
    <p1510:client id="{A6D2BEBA-08A8-A593-CCFA-8F697E6A7CD7}" v="73" dt="2024-06-26T11:53:22.309"/>
    <p1510:client id="{BCBC8E77-BD6F-466A-5CC2-34F2EA75C3F5}" v="24" dt="2024-06-26T11:56:35.751"/>
    <p1510:client id="{D2DAF365-19DE-0BE5-4103-F359ACE5C808}" v="18" dt="2024-06-25T19:16:55.5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Antonio Da Cunha" userId="S::marcos.cunha@linx.com.br::109366a1-8718-4828-a67c-29c685a2acfb" providerId="AD" clId="Web-{BCBC8E77-BD6F-466A-5CC2-34F2EA75C3F5}"/>
    <pc:docChg chg="modSld">
      <pc:chgData name="Marcos Antonio Da Cunha" userId="S::marcos.cunha@linx.com.br::109366a1-8718-4828-a67c-29c685a2acfb" providerId="AD" clId="Web-{BCBC8E77-BD6F-466A-5CC2-34F2EA75C3F5}" dt="2024-06-26T11:56:35.751" v="11"/>
      <pc:docMkLst>
        <pc:docMk/>
      </pc:docMkLst>
      <pc:sldChg chg="modSp">
        <pc:chgData name="Marcos Antonio Da Cunha" userId="S::marcos.cunha@linx.com.br::109366a1-8718-4828-a67c-29c685a2acfb" providerId="AD" clId="Web-{BCBC8E77-BD6F-466A-5CC2-34F2EA75C3F5}" dt="2024-06-26T11:53:52.709" v="9" actId="20577"/>
        <pc:sldMkLst>
          <pc:docMk/>
          <pc:sldMk cId="3819802902" sldId="543"/>
        </pc:sldMkLst>
        <pc:spChg chg="mod">
          <ac:chgData name="Marcos Antonio Da Cunha" userId="S::marcos.cunha@linx.com.br::109366a1-8718-4828-a67c-29c685a2acfb" providerId="AD" clId="Web-{BCBC8E77-BD6F-466A-5CC2-34F2EA75C3F5}" dt="2024-06-26T11:53:52.709" v="9" actId="20577"/>
          <ac:spMkLst>
            <pc:docMk/>
            <pc:sldMk cId="3819802902" sldId="543"/>
            <ac:spMk id="12" creationId="{2049152D-740E-D31D-F3D2-59D4795FA9C1}"/>
          </ac:spMkLst>
        </pc:spChg>
      </pc:sldChg>
      <pc:sldChg chg="delCm">
        <pc:chgData name="Marcos Antonio Da Cunha" userId="S::marcos.cunha@linx.com.br::109366a1-8718-4828-a67c-29c685a2acfb" providerId="AD" clId="Web-{BCBC8E77-BD6F-466A-5CC2-34F2EA75C3F5}" dt="2024-06-26T11:55:47.045" v="10"/>
        <pc:sldMkLst>
          <pc:docMk/>
          <pc:sldMk cId="2884495246" sldId="54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rcos Antonio Da Cunha" userId="S::marcos.cunha@linx.com.br::109366a1-8718-4828-a67c-29c685a2acfb" providerId="AD" clId="Web-{BCBC8E77-BD6F-466A-5CC2-34F2EA75C3F5}" dt="2024-06-26T11:55:47.045" v="10"/>
              <pc2:cmMkLst xmlns:pc2="http://schemas.microsoft.com/office/powerpoint/2019/9/main/command">
                <pc:docMk/>
                <pc:sldMk cId="2884495246" sldId="545"/>
                <pc2:cmMk id="{5A12DC63-7760-4A0C-98A0-943814334C4D}"/>
              </pc2:cmMkLst>
            </pc226:cmChg>
          </p:ext>
        </pc:extLst>
      </pc:sldChg>
      <pc:sldChg chg="delCm">
        <pc:chgData name="Marcos Antonio Da Cunha" userId="S::marcos.cunha@linx.com.br::109366a1-8718-4828-a67c-29c685a2acfb" providerId="AD" clId="Web-{BCBC8E77-BD6F-466A-5CC2-34F2EA75C3F5}" dt="2024-06-26T11:56:35.751" v="11"/>
        <pc:sldMkLst>
          <pc:docMk/>
          <pc:sldMk cId="140568486" sldId="54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rcos Antonio Da Cunha" userId="S::marcos.cunha@linx.com.br::109366a1-8718-4828-a67c-29c685a2acfb" providerId="AD" clId="Web-{BCBC8E77-BD6F-466A-5CC2-34F2EA75C3F5}" dt="2024-06-26T11:56:35.751" v="11"/>
              <pc2:cmMkLst xmlns:pc2="http://schemas.microsoft.com/office/powerpoint/2019/9/main/command">
                <pc:docMk/>
                <pc:sldMk cId="140568486" sldId="547"/>
                <pc2:cmMk id="{25BD1DF6-9E18-4B45-819D-A63B032AC12E}"/>
              </pc2:cmMkLst>
            </pc226:cmChg>
          </p:ext>
        </pc:extLst>
      </pc:sldChg>
    </pc:docChg>
  </pc:docChgLst>
  <pc:docChgLst>
    <pc:chgData name="Vanessa Fatima Korschner Loff" userId="S::vanessa.korschner@linx.com.br::5984c05d-6e65-46d0-a4d0-950219e55824" providerId="AD" clId="Web-{A6D2BEBA-08A8-A593-CCFA-8F697E6A7CD7}"/>
    <pc:docChg chg="modSld">
      <pc:chgData name="Vanessa Fatima Korschner Loff" userId="S::vanessa.korschner@linx.com.br::5984c05d-6e65-46d0-a4d0-950219e55824" providerId="AD" clId="Web-{A6D2BEBA-08A8-A593-CCFA-8F697E6A7CD7}" dt="2024-06-26T11:53:22.309" v="70" actId="1076"/>
      <pc:docMkLst>
        <pc:docMk/>
      </pc:docMkLst>
      <pc:sldChg chg="modSp">
        <pc:chgData name="Vanessa Fatima Korschner Loff" userId="S::vanessa.korschner@linx.com.br::5984c05d-6e65-46d0-a4d0-950219e55824" providerId="AD" clId="Web-{A6D2BEBA-08A8-A593-CCFA-8F697E6A7CD7}" dt="2024-06-26T11:53:22.309" v="70" actId="1076"/>
        <pc:sldMkLst>
          <pc:docMk/>
          <pc:sldMk cId="2935040151" sldId="566"/>
        </pc:sldMkLst>
        <pc:spChg chg="mod">
          <ac:chgData name="Vanessa Fatima Korschner Loff" userId="S::vanessa.korschner@linx.com.br::5984c05d-6e65-46d0-a4d0-950219e55824" providerId="AD" clId="Web-{A6D2BEBA-08A8-A593-CCFA-8F697E6A7CD7}" dt="2024-06-26T11:53:22.309" v="70" actId="1076"/>
          <ac:spMkLst>
            <pc:docMk/>
            <pc:sldMk cId="2935040151" sldId="566"/>
            <ac:spMk id="6" creationId="{01648156-1986-5327-0D73-8677E93E0AE7}"/>
          </ac:spMkLst>
        </pc:spChg>
        <pc:spChg chg="mod">
          <ac:chgData name="Vanessa Fatima Korschner Loff" userId="S::vanessa.korschner@linx.com.br::5984c05d-6e65-46d0-a4d0-950219e55824" providerId="AD" clId="Web-{A6D2BEBA-08A8-A593-CCFA-8F697E6A7CD7}" dt="2024-06-26T11:51:58.289" v="23" actId="20577"/>
          <ac:spMkLst>
            <pc:docMk/>
            <pc:sldMk cId="2935040151" sldId="566"/>
            <ac:spMk id="8" creationId="{1505A45B-4889-CF98-0C31-5213F7A3EFCC}"/>
          </ac:spMkLst>
        </pc:spChg>
        <pc:picChg chg="mod">
          <ac:chgData name="Vanessa Fatima Korschner Loff" userId="S::vanessa.korschner@linx.com.br::5984c05d-6e65-46d0-a4d0-950219e55824" providerId="AD" clId="Web-{A6D2BEBA-08A8-A593-CCFA-8F697E6A7CD7}" dt="2024-06-26T11:53:13.183" v="69" actId="1076"/>
          <ac:picMkLst>
            <pc:docMk/>
            <pc:sldMk cId="2935040151" sldId="566"/>
            <ac:picMk id="163" creationId="{00000000-0000-0000-0000-000000000000}"/>
          </ac:picMkLst>
        </pc:picChg>
      </pc:sldChg>
    </pc:docChg>
  </pc:docChgLst>
  <pc:docChgLst>
    <pc:chgData name="Vanessa Fatima Korschner Loff" userId="S::vanessa.korschner@linx.com.br::5984c05d-6e65-46d0-a4d0-950219e55824" providerId="AD" clId="Web-{D2DAF365-19DE-0BE5-4103-F359ACE5C808}"/>
    <pc:docChg chg="addSld delSld modSld sldOrd">
      <pc:chgData name="Vanessa Fatima Korschner Loff" userId="S::vanessa.korschner@linx.com.br::5984c05d-6e65-46d0-a4d0-950219e55824" providerId="AD" clId="Web-{D2DAF365-19DE-0BE5-4103-F359ACE5C808}" dt="2024-06-25T19:16:55.567" v="16"/>
      <pc:docMkLst>
        <pc:docMk/>
      </pc:docMkLst>
      <pc:sldChg chg="del">
        <pc:chgData name="Vanessa Fatima Korschner Loff" userId="S::vanessa.korschner@linx.com.br::5984c05d-6e65-46d0-a4d0-950219e55824" providerId="AD" clId="Web-{D2DAF365-19DE-0BE5-4103-F359ACE5C808}" dt="2024-06-25T12:50:56.261" v="1"/>
        <pc:sldMkLst>
          <pc:docMk/>
          <pc:sldMk cId="0" sldId="259"/>
        </pc:sldMkLst>
      </pc:sldChg>
      <pc:sldChg chg="del">
        <pc:chgData name="Vanessa Fatima Korschner Loff" userId="S::vanessa.korschner@linx.com.br::5984c05d-6e65-46d0-a4d0-950219e55824" providerId="AD" clId="Web-{D2DAF365-19DE-0BE5-4103-F359ACE5C808}" dt="2024-06-25T19:15:07.954" v="9"/>
        <pc:sldMkLst>
          <pc:docMk/>
          <pc:sldMk cId="3383244116" sldId="321"/>
        </pc:sldMkLst>
      </pc:sldChg>
      <pc:sldChg chg="del">
        <pc:chgData name="Vanessa Fatima Korschner Loff" userId="S::vanessa.korschner@linx.com.br::5984c05d-6e65-46d0-a4d0-950219e55824" providerId="AD" clId="Web-{D2DAF365-19DE-0BE5-4103-F359ACE5C808}" dt="2024-06-25T19:15:53.674" v="11"/>
        <pc:sldMkLst>
          <pc:docMk/>
          <pc:sldMk cId="2724994183" sldId="550"/>
        </pc:sldMkLst>
      </pc:sldChg>
      <pc:sldChg chg="del">
        <pc:chgData name="Vanessa Fatima Korschner Loff" userId="S::vanessa.korschner@linx.com.br::5984c05d-6e65-46d0-a4d0-950219e55824" providerId="AD" clId="Web-{D2DAF365-19DE-0BE5-4103-F359ACE5C808}" dt="2024-06-25T19:16:12.800" v="13"/>
        <pc:sldMkLst>
          <pc:docMk/>
          <pc:sldMk cId="2971222947" sldId="555"/>
        </pc:sldMkLst>
      </pc:sldChg>
      <pc:sldChg chg="del">
        <pc:chgData name="Vanessa Fatima Korschner Loff" userId="S::vanessa.korschner@linx.com.br::5984c05d-6e65-46d0-a4d0-950219e55824" providerId="AD" clId="Web-{D2DAF365-19DE-0BE5-4103-F359ACE5C808}" dt="2024-06-25T19:16:54.629" v="15"/>
        <pc:sldMkLst>
          <pc:docMk/>
          <pc:sldMk cId="1741696825" sldId="560"/>
        </pc:sldMkLst>
      </pc:sldChg>
      <pc:sldChg chg="modSp add">
        <pc:chgData name="Vanessa Fatima Korschner Loff" userId="S::vanessa.korschner@linx.com.br::5984c05d-6e65-46d0-a4d0-950219e55824" providerId="AD" clId="Web-{D2DAF365-19DE-0BE5-4103-F359ACE5C808}" dt="2024-06-25T18:38:41.351" v="6" actId="20577"/>
        <pc:sldMkLst>
          <pc:docMk/>
          <pc:sldMk cId="3910159077" sldId="561"/>
        </pc:sldMkLst>
        <pc:spChg chg="mod">
          <ac:chgData name="Vanessa Fatima Korschner Loff" userId="S::vanessa.korschner@linx.com.br::5984c05d-6e65-46d0-a4d0-950219e55824" providerId="AD" clId="Web-{D2DAF365-19DE-0BE5-4103-F359ACE5C808}" dt="2024-06-25T18:38:41.351" v="6" actId="20577"/>
          <ac:spMkLst>
            <pc:docMk/>
            <pc:sldMk cId="3910159077" sldId="561"/>
            <ac:spMk id="12" creationId="{F390C33F-F8C3-1C08-3037-888E97B7BCE3}"/>
          </ac:spMkLst>
        </pc:spChg>
      </pc:sldChg>
      <pc:sldChg chg="add ord">
        <pc:chgData name="Vanessa Fatima Korschner Loff" userId="S::vanessa.korschner@linx.com.br::5984c05d-6e65-46d0-a4d0-950219e55824" providerId="AD" clId="Web-{D2DAF365-19DE-0BE5-4103-F359ACE5C808}" dt="2024-06-25T19:14:45.579" v="8"/>
        <pc:sldMkLst>
          <pc:docMk/>
          <pc:sldMk cId="129229749" sldId="562"/>
        </pc:sldMkLst>
      </pc:sldChg>
      <pc:sldChg chg="add">
        <pc:chgData name="Vanessa Fatima Korschner Loff" userId="S::vanessa.korschner@linx.com.br::5984c05d-6e65-46d0-a4d0-950219e55824" providerId="AD" clId="Web-{D2DAF365-19DE-0BE5-4103-F359ACE5C808}" dt="2024-06-25T19:15:10.189" v="10"/>
        <pc:sldMkLst>
          <pc:docMk/>
          <pc:sldMk cId="1526164513" sldId="563"/>
        </pc:sldMkLst>
      </pc:sldChg>
      <pc:sldChg chg="add">
        <pc:chgData name="Vanessa Fatima Korschner Loff" userId="S::vanessa.korschner@linx.com.br::5984c05d-6e65-46d0-a4d0-950219e55824" providerId="AD" clId="Web-{D2DAF365-19DE-0BE5-4103-F359ACE5C808}" dt="2024-06-25T19:15:57.174" v="12"/>
        <pc:sldMkLst>
          <pc:docMk/>
          <pc:sldMk cId="3383244116" sldId="564"/>
        </pc:sldMkLst>
      </pc:sldChg>
      <pc:sldChg chg="add">
        <pc:chgData name="Vanessa Fatima Korschner Loff" userId="S::vanessa.korschner@linx.com.br::5984c05d-6e65-46d0-a4d0-950219e55824" providerId="AD" clId="Web-{D2DAF365-19DE-0BE5-4103-F359ACE5C808}" dt="2024-06-25T19:16:15.160" v="14"/>
        <pc:sldMkLst>
          <pc:docMk/>
          <pc:sldMk cId="3377373012" sldId="565"/>
        </pc:sldMkLst>
      </pc:sldChg>
      <pc:sldChg chg="add">
        <pc:chgData name="Vanessa Fatima Korschner Loff" userId="S::vanessa.korschner@linx.com.br::5984c05d-6e65-46d0-a4d0-950219e55824" providerId="AD" clId="Web-{D2DAF365-19DE-0BE5-4103-F359ACE5C808}" dt="2024-06-25T19:16:55.567" v="16"/>
        <pc:sldMkLst>
          <pc:docMk/>
          <pc:sldMk cId="2935040151" sldId="566"/>
        </pc:sldMkLst>
      </pc:sldChg>
    </pc:docChg>
  </pc:docChgLst>
  <pc:docChgLst>
    <pc:chgData name="Vanessa Fatima Korschner Loff" userId="S::vanessa.korschner@linx.com.br::5984c05d-6e65-46d0-a4d0-950219e55824" providerId="AD" clId="Web-{54D62062-D233-EDCA-C398-471CE3A17022}"/>
    <pc:docChg chg="delSld modSld sldOrd">
      <pc:chgData name="Vanessa Fatima Korschner Loff" userId="S::vanessa.korschner@linx.com.br::5984c05d-6e65-46d0-a4d0-950219e55824" providerId="AD" clId="Web-{54D62062-D233-EDCA-C398-471CE3A17022}" dt="2024-06-26T11:46:36.244" v="119" actId="20577"/>
      <pc:docMkLst>
        <pc:docMk/>
      </pc:docMkLst>
      <pc:sldChg chg="modSp">
        <pc:chgData name="Vanessa Fatima Korschner Loff" userId="S::vanessa.korschner@linx.com.br::5984c05d-6e65-46d0-a4d0-950219e55824" providerId="AD" clId="Web-{54D62062-D233-EDCA-C398-471CE3A17022}" dt="2024-06-26T11:37:09.956" v="16" actId="14100"/>
        <pc:sldMkLst>
          <pc:docMk/>
          <pc:sldMk cId="0" sldId="307"/>
        </pc:sldMkLst>
        <pc:spChg chg="mod">
          <ac:chgData name="Vanessa Fatima Korschner Loff" userId="S::vanessa.korschner@linx.com.br::5984c05d-6e65-46d0-a4d0-950219e55824" providerId="AD" clId="Web-{54D62062-D233-EDCA-C398-471CE3A17022}" dt="2024-06-26T11:37:09.956" v="16" actId="14100"/>
          <ac:spMkLst>
            <pc:docMk/>
            <pc:sldMk cId="0" sldId="307"/>
            <ac:spMk id="4" creationId="{1C88621D-7E71-24A9-ABC4-E7DCEDB19C96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37:04.347" v="15" actId="20577"/>
          <ac:spMkLst>
            <pc:docMk/>
            <pc:sldMk cId="0" sldId="307"/>
            <ac:spMk id="5" creationId="{73463352-C6D4-DDBA-F20F-586FF7DFB17F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36:03.204" v="5" actId="20577"/>
          <ac:spMkLst>
            <pc:docMk/>
            <pc:sldMk cId="0" sldId="307"/>
            <ac:spMk id="6" creationId="{C97A69BA-0745-14C6-CAA8-99C71516A725}"/>
          </ac:spMkLst>
        </pc:spChg>
      </pc:sldChg>
      <pc:sldChg chg="delSp modSp delAnim">
        <pc:chgData name="Vanessa Fatima Korschner Loff" userId="S::vanessa.korschner@linx.com.br::5984c05d-6e65-46d0-a4d0-950219e55824" providerId="AD" clId="Web-{54D62062-D233-EDCA-C398-471CE3A17022}" dt="2024-06-26T11:40:35.636" v="43" actId="20577"/>
        <pc:sldMkLst>
          <pc:docMk/>
          <pc:sldMk cId="3819802902" sldId="543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0:33.418" v="42" actId="20577"/>
          <ac:spMkLst>
            <pc:docMk/>
            <pc:sldMk cId="3819802902" sldId="543"/>
            <ac:spMk id="7" creationId="{18669F5F-E718-AEB5-A36E-F56CE4BE737F}"/>
          </ac:spMkLst>
        </pc:spChg>
        <pc:spChg chg="del mod">
          <ac:chgData name="Vanessa Fatima Korschner Loff" userId="S::vanessa.korschner@linx.com.br::5984c05d-6e65-46d0-a4d0-950219e55824" providerId="AD" clId="Web-{54D62062-D233-EDCA-C398-471CE3A17022}" dt="2024-06-26T11:38:27.413" v="20"/>
          <ac:spMkLst>
            <pc:docMk/>
            <pc:sldMk cId="3819802902" sldId="543"/>
            <ac:spMk id="10" creationId="{4E7BDE15-D669-9EA8-18E3-66A5905386AA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40:11.479" v="37" actId="20577"/>
          <ac:spMkLst>
            <pc:docMk/>
            <pc:sldMk cId="3819802902" sldId="543"/>
            <ac:spMk id="12" creationId="{2049152D-740E-D31D-F3D2-59D4795FA9C1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40:00.385" v="35" actId="20577"/>
          <ac:spMkLst>
            <pc:docMk/>
            <pc:sldMk cId="3819802902" sldId="543"/>
            <ac:spMk id="13" creationId="{85C35CA8-DFF0-3FC3-AFC4-0C4078E1917D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40:35.636" v="43" actId="20577"/>
          <ac:spMkLst>
            <pc:docMk/>
            <pc:sldMk cId="3819802902" sldId="543"/>
            <ac:spMk id="20" creationId="{C9B58E5A-17BC-D759-485D-8B9C4F8A3B52}"/>
          </ac:spMkLst>
        </pc:spChg>
        <pc:picChg chg="mod">
          <ac:chgData name="Vanessa Fatima Korschner Loff" userId="S::vanessa.korschner@linx.com.br::5984c05d-6e65-46d0-a4d0-950219e55824" providerId="AD" clId="Web-{54D62062-D233-EDCA-C398-471CE3A17022}" dt="2024-06-26T11:38:47.226" v="27" actId="1076"/>
          <ac:picMkLst>
            <pc:docMk/>
            <pc:sldMk cId="3819802902" sldId="543"/>
            <ac:picMk id="8" creationId="{BEBF7E9A-BA38-A35F-AA67-51D42E6A5C7B}"/>
          </ac:picMkLst>
        </pc:picChg>
        <pc:picChg chg="mod">
          <ac:chgData name="Vanessa Fatima Korschner Loff" userId="S::vanessa.korschner@linx.com.br::5984c05d-6e65-46d0-a4d0-950219e55824" providerId="AD" clId="Web-{54D62062-D233-EDCA-C398-471CE3A17022}" dt="2024-06-26T11:38:51.570" v="29" actId="1076"/>
          <ac:picMkLst>
            <pc:docMk/>
            <pc:sldMk cId="3819802902" sldId="543"/>
            <ac:picMk id="9" creationId="{58F15F5A-C30C-AC63-D56F-31F3595F404F}"/>
          </ac:picMkLst>
        </pc:picChg>
        <pc:picChg chg="del">
          <ac:chgData name="Vanessa Fatima Korschner Loff" userId="S::vanessa.korschner@linx.com.br::5984c05d-6e65-46d0-a4d0-950219e55824" providerId="AD" clId="Web-{54D62062-D233-EDCA-C398-471CE3A17022}" dt="2024-06-26T11:38:29.913" v="21"/>
          <ac:picMkLst>
            <pc:docMk/>
            <pc:sldMk cId="3819802902" sldId="543"/>
            <ac:picMk id="11" creationId="{1EF11CAD-85A4-62A5-6766-CEC69B29E80C}"/>
          </ac:picMkLst>
        </pc:picChg>
        <pc:picChg chg="mod">
          <ac:chgData name="Vanessa Fatima Korschner Loff" userId="S::vanessa.korschner@linx.com.br::5984c05d-6e65-46d0-a4d0-950219e55824" providerId="AD" clId="Web-{54D62062-D233-EDCA-C398-471CE3A17022}" dt="2024-06-26T11:38:37.069" v="23" actId="1076"/>
          <ac:picMkLst>
            <pc:docMk/>
            <pc:sldMk cId="3819802902" sldId="543"/>
            <ac:picMk id="15" creationId="{62F7254B-A40A-9080-64F7-647F1A32D286}"/>
          </ac:picMkLst>
        </pc:picChg>
        <pc:picChg chg="mod">
          <ac:chgData name="Vanessa Fatima Korschner Loff" userId="S::vanessa.korschner@linx.com.br::5984c05d-6e65-46d0-a4d0-950219e55824" providerId="AD" clId="Web-{54D62062-D233-EDCA-C398-471CE3A17022}" dt="2024-06-26T11:38:42.194" v="25" actId="1076"/>
          <ac:picMkLst>
            <pc:docMk/>
            <pc:sldMk cId="3819802902" sldId="543"/>
            <ac:picMk id="17" creationId="{A696E4DA-CAC2-C830-264A-930363EC5474}"/>
          </ac:picMkLst>
        </pc:picChg>
      </pc:sldChg>
      <pc:sldChg chg="modSp">
        <pc:chgData name="Vanessa Fatima Korschner Loff" userId="S::vanessa.korschner@linx.com.br::5984c05d-6e65-46d0-a4d0-950219e55824" providerId="AD" clId="Web-{54D62062-D233-EDCA-C398-471CE3A17022}" dt="2024-06-26T11:41:38.889" v="59" actId="20577"/>
        <pc:sldMkLst>
          <pc:docMk/>
          <pc:sldMk cId="960742360" sldId="549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1:38.889" v="59" actId="20577"/>
          <ac:spMkLst>
            <pc:docMk/>
            <pc:sldMk cId="960742360" sldId="549"/>
            <ac:spMk id="10" creationId="{4E7BDE15-D669-9EA8-18E3-66A5905386AA}"/>
          </ac:spMkLst>
        </pc:spChg>
      </pc:sldChg>
      <pc:sldChg chg="delSp modSp delAnim">
        <pc:chgData name="Vanessa Fatima Korschner Loff" userId="S::vanessa.korschner@linx.com.br::5984c05d-6e65-46d0-a4d0-950219e55824" providerId="AD" clId="Web-{54D62062-D233-EDCA-C398-471CE3A17022}" dt="2024-06-26T11:45:11.319" v="104" actId="20577"/>
        <pc:sldMkLst>
          <pc:docMk/>
          <pc:sldMk cId="2218555820" sldId="551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4:33.880" v="91" actId="20577"/>
          <ac:spMkLst>
            <pc:docMk/>
            <pc:sldMk cId="2218555820" sldId="551"/>
            <ac:spMk id="7" creationId="{18669F5F-E718-AEB5-A36E-F56CE4BE737F}"/>
          </ac:spMkLst>
        </pc:spChg>
        <pc:spChg chg="del mod">
          <ac:chgData name="Vanessa Fatima Korschner Loff" userId="S::vanessa.korschner@linx.com.br::5984c05d-6e65-46d0-a4d0-950219e55824" providerId="AD" clId="Web-{54D62062-D233-EDCA-C398-471CE3A17022}" dt="2024-06-26T11:43:24.237" v="64"/>
          <ac:spMkLst>
            <pc:docMk/>
            <pc:sldMk cId="2218555820" sldId="551"/>
            <ac:spMk id="10" creationId="{4E7BDE15-D669-9EA8-18E3-66A5905386AA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44:34.974" v="92" actId="20577"/>
          <ac:spMkLst>
            <pc:docMk/>
            <pc:sldMk cId="2218555820" sldId="551"/>
            <ac:spMk id="12" creationId="{2049152D-740E-D31D-F3D2-59D4795FA9C1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44:38.615" v="93" actId="20577"/>
          <ac:spMkLst>
            <pc:docMk/>
            <pc:sldMk cId="2218555820" sldId="551"/>
            <ac:spMk id="13" creationId="{85C35CA8-DFF0-3FC3-AFC4-0C4078E1917D}"/>
          </ac:spMkLst>
        </pc:spChg>
        <pc:spChg chg="mod">
          <ac:chgData name="Vanessa Fatima Korschner Loff" userId="S::vanessa.korschner@linx.com.br::5984c05d-6e65-46d0-a4d0-950219e55824" providerId="AD" clId="Web-{54D62062-D233-EDCA-C398-471CE3A17022}" dt="2024-06-26T11:45:11.319" v="104" actId="20577"/>
          <ac:spMkLst>
            <pc:docMk/>
            <pc:sldMk cId="2218555820" sldId="551"/>
            <ac:spMk id="20" creationId="{C9B58E5A-17BC-D759-485D-8B9C4F8A3B52}"/>
          </ac:spMkLst>
        </pc:spChg>
        <pc:picChg chg="mod">
          <ac:chgData name="Vanessa Fatima Korschner Loff" userId="S::vanessa.korschner@linx.com.br::5984c05d-6e65-46d0-a4d0-950219e55824" providerId="AD" clId="Web-{54D62062-D233-EDCA-C398-471CE3A17022}" dt="2024-06-26T11:44:39.802" v="94" actId="1076"/>
          <ac:picMkLst>
            <pc:docMk/>
            <pc:sldMk cId="2218555820" sldId="551"/>
            <ac:picMk id="8" creationId="{BEBF7E9A-BA38-A35F-AA67-51D42E6A5C7B}"/>
          </ac:picMkLst>
        </pc:picChg>
        <pc:picChg chg="del">
          <ac:chgData name="Vanessa Fatima Korschner Loff" userId="S::vanessa.korschner@linx.com.br::5984c05d-6e65-46d0-a4d0-950219e55824" providerId="AD" clId="Web-{54D62062-D233-EDCA-C398-471CE3A17022}" dt="2024-06-26T11:43:25.971" v="65"/>
          <ac:picMkLst>
            <pc:docMk/>
            <pc:sldMk cId="2218555820" sldId="551"/>
            <ac:picMk id="11" creationId="{1EF11CAD-85A4-62A5-6766-CEC69B29E80C}"/>
          </ac:picMkLst>
        </pc:picChg>
        <pc:picChg chg="mod">
          <ac:chgData name="Vanessa Fatima Korschner Loff" userId="S::vanessa.korschner@linx.com.br::5984c05d-6e65-46d0-a4d0-950219e55824" providerId="AD" clId="Web-{54D62062-D233-EDCA-C398-471CE3A17022}" dt="2024-06-26T11:43:31.534" v="67" actId="1076"/>
          <ac:picMkLst>
            <pc:docMk/>
            <pc:sldMk cId="2218555820" sldId="551"/>
            <ac:picMk id="15" creationId="{62F7254B-A40A-9080-64F7-647F1A32D286}"/>
          </ac:picMkLst>
        </pc:picChg>
        <pc:picChg chg="mod">
          <ac:chgData name="Vanessa Fatima Korschner Loff" userId="S::vanessa.korschner@linx.com.br::5984c05d-6e65-46d0-a4d0-950219e55824" providerId="AD" clId="Web-{54D62062-D233-EDCA-C398-471CE3A17022}" dt="2024-06-26T11:44:25.770" v="89" actId="1076"/>
          <ac:picMkLst>
            <pc:docMk/>
            <pc:sldMk cId="2218555820" sldId="551"/>
            <ac:picMk id="17" creationId="{A696E4DA-CAC2-C830-264A-930363EC5474}"/>
          </ac:picMkLst>
        </pc:picChg>
      </pc:sldChg>
      <pc:sldChg chg="modSp">
        <pc:chgData name="Vanessa Fatima Korschner Loff" userId="S::vanessa.korschner@linx.com.br::5984c05d-6e65-46d0-a4d0-950219e55824" providerId="AD" clId="Web-{54D62062-D233-EDCA-C398-471CE3A17022}" dt="2024-06-26T11:45:55.399" v="107" actId="20577"/>
        <pc:sldMkLst>
          <pc:docMk/>
          <pc:sldMk cId="2711899199" sldId="556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5:55.399" v="107" actId="20577"/>
          <ac:spMkLst>
            <pc:docMk/>
            <pc:sldMk cId="2711899199" sldId="556"/>
            <ac:spMk id="23" creationId="{66D38B7C-E81B-D3E3-2B4A-34A31D766C4F}"/>
          </ac:spMkLst>
        </pc:spChg>
      </pc:sldChg>
      <pc:sldChg chg="modSp">
        <pc:chgData name="Vanessa Fatima Korschner Loff" userId="S::vanessa.korschner@linx.com.br::5984c05d-6e65-46d0-a4d0-950219e55824" providerId="AD" clId="Web-{54D62062-D233-EDCA-C398-471CE3A17022}" dt="2024-06-26T11:46:02.274" v="112" actId="20577"/>
        <pc:sldMkLst>
          <pc:docMk/>
          <pc:sldMk cId="2084887363" sldId="557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6:02.274" v="112" actId="20577"/>
          <ac:spMkLst>
            <pc:docMk/>
            <pc:sldMk cId="2084887363" sldId="557"/>
            <ac:spMk id="23" creationId="{66D38B7C-E81B-D3E3-2B4A-34A31D766C4F}"/>
          </ac:spMkLst>
        </pc:spChg>
      </pc:sldChg>
      <pc:sldChg chg="modSp">
        <pc:chgData name="Vanessa Fatima Korschner Loff" userId="S::vanessa.korschner@linx.com.br::5984c05d-6e65-46d0-a4d0-950219e55824" providerId="AD" clId="Web-{54D62062-D233-EDCA-C398-471CE3A17022}" dt="2024-06-26T11:46:12.962" v="114" actId="20577"/>
        <pc:sldMkLst>
          <pc:docMk/>
          <pc:sldMk cId="821572480" sldId="558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6:12.962" v="114" actId="20577"/>
          <ac:spMkLst>
            <pc:docMk/>
            <pc:sldMk cId="821572480" sldId="558"/>
            <ac:spMk id="23" creationId="{66D38B7C-E81B-D3E3-2B4A-34A31D766C4F}"/>
          </ac:spMkLst>
        </pc:spChg>
      </pc:sldChg>
      <pc:sldChg chg="modSp">
        <pc:chgData name="Vanessa Fatima Korschner Loff" userId="S::vanessa.korschner@linx.com.br::5984c05d-6e65-46d0-a4d0-950219e55824" providerId="AD" clId="Web-{54D62062-D233-EDCA-C398-471CE3A17022}" dt="2024-06-26T11:46:36.244" v="119" actId="20577"/>
        <pc:sldMkLst>
          <pc:docMk/>
          <pc:sldMk cId="2541539947" sldId="559"/>
        </pc:sldMkLst>
        <pc:spChg chg="mod">
          <ac:chgData name="Vanessa Fatima Korschner Loff" userId="S::vanessa.korschner@linx.com.br::5984c05d-6e65-46d0-a4d0-950219e55824" providerId="AD" clId="Web-{54D62062-D233-EDCA-C398-471CE3A17022}" dt="2024-06-26T11:46:36.244" v="119" actId="20577"/>
          <ac:spMkLst>
            <pc:docMk/>
            <pc:sldMk cId="2541539947" sldId="559"/>
            <ac:spMk id="23" creationId="{66D38B7C-E81B-D3E3-2B4A-34A31D766C4F}"/>
          </ac:spMkLst>
        </pc:spChg>
      </pc:sldChg>
      <pc:sldChg chg="del">
        <pc:chgData name="Vanessa Fatima Korschner Loff" userId="S::vanessa.korschner@linx.com.br::5984c05d-6e65-46d0-a4d0-950219e55824" providerId="AD" clId="Web-{54D62062-D233-EDCA-C398-471CE3A17022}" dt="2024-06-26T11:42:34.438" v="60"/>
        <pc:sldMkLst>
          <pc:docMk/>
          <pc:sldMk cId="129229749" sldId="562"/>
        </pc:sldMkLst>
      </pc:sldChg>
      <pc:sldChg chg="ord">
        <pc:chgData name="Vanessa Fatima Korschner Loff" userId="S::vanessa.korschner@linx.com.br::5984c05d-6e65-46d0-a4d0-950219e55824" providerId="AD" clId="Web-{54D62062-D233-EDCA-C398-471CE3A17022}" dt="2024-06-26T11:42:53.954" v="62"/>
        <pc:sldMkLst>
          <pc:docMk/>
          <pc:sldMk cId="1526164513" sldId="563"/>
        </pc:sldMkLst>
      </pc:sldChg>
    </pc:docChg>
  </pc:docChgLst>
  <pc:docChgLst>
    <pc:chgData name="Marcos Antonio Da Cunha" userId="S::marcos.cunha@linx.com.br::109366a1-8718-4828-a67c-29c685a2acfb" providerId="AD" clId="Web-{90C7B7DA-7225-E60C-C33E-E08A67AE835D}"/>
    <pc:docChg chg="addSld delSld modSld sldOrd">
      <pc:chgData name="Marcos Antonio Da Cunha" userId="S::marcos.cunha@linx.com.br::109366a1-8718-4828-a67c-29c685a2acfb" providerId="AD" clId="Web-{90C7B7DA-7225-E60C-C33E-E08A67AE835D}" dt="2024-06-25T12:44:01.780" v="278" actId="20577"/>
      <pc:docMkLst>
        <pc:docMk/>
      </pc:docMkLst>
      <pc:sldChg chg="addSp delSp modSp del ord">
        <pc:chgData name="Marcos Antonio Da Cunha" userId="S::marcos.cunha@linx.com.br::109366a1-8718-4828-a67c-29c685a2acfb" providerId="AD" clId="Web-{90C7B7DA-7225-E60C-C33E-E08A67AE835D}" dt="2024-06-25T12:24:19.883" v="53"/>
        <pc:sldMkLst>
          <pc:docMk/>
          <pc:sldMk cId="2210866551" sldId="256"/>
        </pc:sldMkLst>
        <pc:spChg chg="add del">
          <ac:chgData name="Marcos Antonio Da Cunha" userId="S::marcos.cunha@linx.com.br::109366a1-8718-4828-a67c-29c685a2acfb" providerId="AD" clId="Web-{90C7B7DA-7225-E60C-C33E-E08A67AE835D}" dt="2024-06-25T12:23:26.288" v="46"/>
          <ac:spMkLst>
            <pc:docMk/>
            <pc:sldMk cId="2210866551" sldId="256"/>
            <ac:spMk id="4" creationId="{825425A7-2545-B6EA-8EEA-B32F8E99DAB6}"/>
          </ac:spMkLst>
        </pc:spChg>
        <pc:picChg chg="add del mod">
          <ac:chgData name="Marcos Antonio Da Cunha" userId="S::marcos.cunha@linx.com.br::109366a1-8718-4828-a67c-29c685a2acfb" providerId="AD" clId="Web-{90C7B7DA-7225-E60C-C33E-E08A67AE835D}" dt="2024-06-25T12:23:48.960" v="50"/>
          <ac:picMkLst>
            <pc:docMk/>
            <pc:sldMk cId="2210866551" sldId="256"/>
            <ac:picMk id="5" creationId="{CA9510B4-E5C1-B9C2-0541-47C98D8A1544}"/>
          </ac:picMkLst>
        </pc:picChg>
        <pc:picChg chg="add mod">
          <ac:chgData name="Marcos Antonio Da Cunha" userId="S::marcos.cunha@linx.com.br::109366a1-8718-4828-a67c-29c685a2acfb" providerId="AD" clId="Web-{90C7B7DA-7225-E60C-C33E-E08A67AE835D}" dt="2024-06-25T12:24:01.445" v="51"/>
          <ac:picMkLst>
            <pc:docMk/>
            <pc:sldMk cId="2210866551" sldId="256"/>
            <ac:picMk id="6" creationId="{293BE662-BCC2-9C9F-076D-A74DA809B8A1}"/>
          </ac:picMkLst>
        </pc:picChg>
      </pc:sldChg>
      <pc:sldChg chg="modSp add ord">
        <pc:chgData name="Marcos Antonio Da Cunha" userId="S::marcos.cunha@linx.com.br::109366a1-8718-4828-a67c-29c685a2acfb" providerId="AD" clId="Web-{90C7B7DA-7225-E60C-C33E-E08A67AE835D}" dt="2024-06-25T12:18:21.355" v="16" actId="20577"/>
        <pc:sldMkLst>
          <pc:docMk/>
          <pc:sldMk cId="0" sldId="259"/>
        </pc:sldMkLst>
        <pc:spChg chg="mod">
          <ac:chgData name="Marcos Antonio Da Cunha" userId="S::marcos.cunha@linx.com.br::109366a1-8718-4828-a67c-29c685a2acfb" providerId="AD" clId="Web-{90C7B7DA-7225-E60C-C33E-E08A67AE835D}" dt="2024-06-25T12:18:21.355" v="16" actId="20577"/>
          <ac:spMkLst>
            <pc:docMk/>
            <pc:sldMk cId="0" sldId="259"/>
            <ac:spMk id="75" creationId="{00000000-0000-0000-0000-000000000000}"/>
          </ac:spMkLst>
        </pc:spChg>
      </pc:sldChg>
      <pc:sldChg chg="add">
        <pc:chgData name="Marcos Antonio Da Cunha" userId="S::marcos.cunha@linx.com.br::109366a1-8718-4828-a67c-29c685a2acfb" providerId="AD" clId="Web-{90C7B7DA-7225-E60C-C33E-E08A67AE835D}" dt="2024-06-25T12:18:54.387" v="17"/>
        <pc:sldMkLst>
          <pc:docMk/>
          <pc:sldMk cId="0" sldId="307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0:16.375" v="23"/>
        <pc:sldMkLst>
          <pc:docMk/>
          <pc:sldMk cId="3383244116" sldId="321"/>
        </pc:sldMkLst>
      </pc:sldChg>
      <pc:sldChg chg="modSp add">
        <pc:chgData name="Marcos Antonio Da Cunha" userId="S::marcos.cunha@linx.com.br::109366a1-8718-4828-a67c-29c685a2acfb" providerId="AD" clId="Web-{90C7B7DA-7225-E60C-C33E-E08A67AE835D}" dt="2024-06-25T12:38:31.770" v="262" actId="20577"/>
        <pc:sldMkLst>
          <pc:docMk/>
          <pc:sldMk cId="3819802902" sldId="543"/>
        </pc:sldMkLst>
        <pc:spChg chg="mod">
          <ac:chgData name="Marcos Antonio Da Cunha" userId="S::marcos.cunha@linx.com.br::109366a1-8718-4828-a67c-29c685a2acfb" providerId="AD" clId="Web-{90C7B7DA-7225-E60C-C33E-E08A67AE835D}" dt="2024-06-25T12:27:35.936" v="61" actId="20577"/>
          <ac:spMkLst>
            <pc:docMk/>
            <pc:sldMk cId="3819802902" sldId="543"/>
            <ac:spMk id="10" creationId="{4E7BDE15-D669-9EA8-18E3-66A5905386AA}"/>
          </ac:spMkLst>
        </pc:spChg>
        <pc:spChg chg="mod">
          <ac:chgData name="Marcos Antonio Da Cunha" userId="S::marcos.cunha@linx.com.br::109366a1-8718-4828-a67c-29c685a2acfb" providerId="AD" clId="Web-{90C7B7DA-7225-E60C-C33E-E08A67AE835D}" dt="2024-06-25T12:38:31.770" v="262" actId="20577"/>
          <ac:spMkLst>
            <pc:docMk/>
            <pc:sldMk cId="3819802902" sldId="543"/>
            <ac:spMk id="12" creationId="{2049152D-740E-D31D-F3D2-59D4795FA9C1}"/>
          </ac:spMkLst>
        </pc:spChg>
        <pc:spChg chg="mod">
          <ac:chgData name="Marcos Antonio Da Cunha" userId="S::marcos.cunha@linx.com.br::109366a1-8718-4828-a67c-29c685a2acfb" providerId="AD" clId="Web-{90C7B7DA-7225-E60C-C33E-E08A67AE835D}" dt="2024-06-25T12:28:48.720" v="92" actId="20577"/>
          <ac:spMkLst>
            <pc:docMk/>
            <pc:sldMk cId="3819802902" sldId="543"/>
            <ac:spMk id="13" creationId="{85C35CA8-DFF0-3FC3-AFC4-0C4078E1917D}"/>
          </ac:spMkLst>
        </pc:spChg>
      </pc:sldChg>
      <pc:sldChg chg="add">
        <pc:chgData name="Marcos Antonio Da Cunha" userId="S::marcos.cunha@linx.com.br::109366a1-8718-4828-a67c-29c685a2acfb" providerId="AD" clId="Web-{90C7B7DA-7225-E60C-C33E-E08A67AE835D}" dt="2024-06-25T12:20:28.391" v="25"/>
        <pc:sldMkLst>
          <pc:docMk/>
          <pc:sldMk cId="2884495246" sldId="545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0:52.564" v="27"/>
        <pc:sldMkLst>
          <pc:docMk/>
          <pc:sldMk cId="140568486" sldId="547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19:50.374" v="21"/>
        <pc:sldMkLst>
          <pc:docMk/>
          <pc:sldMk cId="960742360" sldId="549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1:07.611" v="29"/>
        <pc:sldMkLst>
          <pc:docMk/>
          <pc:sldMk cId="2724994183" sldId="550"/>
        </pc:sldMkLst>
      </pc:sldChg>
      <pc:sldChg chg="modSp add">
        <pc:chgData name="Marcos Antonio Da Cunha" userId="S::marcos.cunha@linx.com.br::109366a1-8718-4828-a67c-29c685a2acfb" providerId="AD" clId="Web-{90C7B7DA-7225-E60C-C33E-E08A67AE835D}" dt="2024-06-25T12:44:01.780" v="278" actId="20577"/>
        <pc:sldMkLst>
          <pc:docMk/>
          <pc:sldMk cId="2218555820" sldId="551"/>
        </pc:sldMkLst>
        <pc:spChg chg="mod">
          <ac:chgData name="Marcos Antonio Da Cunha" userId="S::marcos.cunha@linx.com.br::109366a1-8718-4828-a67c-29c685a2acfb" providerId="AD" clId="Web-{90C7B7DA-7225-E60C-C33E-E08A67AE835D}" dt="2024-06-25T12:42:32.105" v="271" actId="20577"/>
          <ac:spMkLst>
            <pc:docMk/>
            <pc:sldMk cId="2218555820" sldId="551"/>
            <ac:spMk id="10" creationId="{4E7BDE15-D669-9EA8-18E3-66A5905386AA}"/>
          </ac:spMkLst>
        </pc:spChg>
        <pc:spChg chg="mod">
          <ac:chgData name="Marcos Antonio Da Cunha" userId="S::marcos.cunha@linx.com.br::109366a1-8718-4828-a67c-29c685a2acfb" providerId="AD" clId="Web-{90C7B7DA-7225-E60C-C33E-E08A67AE835D}" dt="2024-06-25T12:43:32.748" v="274" actId="20577"/>
          <ac:spMkLst>
            <pc:docMk/>
            <pc:sldMk cId="2218555820" sldId="551"/>
            <ac:spMk id="12" creationId="{2049152D-740E-D31D-F3D2-59D4795FA9C1}"/>
          </ac:spMkLst>
        </pc:spChg>
        <pc:spChg chg="mod">
          <ac:chgData name="Marcos Antonio Da Cunha" userId="S::marcos.cunha@linx.com.br::109366a1-8718-4828-a67c-29c685a2acfb" providerId="AD" clId="Web-{90C7B7DA-7225-E60C-C33E-E08A67AE835D}" dt="2024-06-25T12:44:01.780" v="278" actId="20577"/>
          <ac:spMkLst>
            <pc:docMk/>
            <pc:sldMk cId="2218555820" sldId="551"/>
            <ac:spMk id="20" creationId="{C9B58E5A-17BC-D759-485D-8B9C4F8A3B52}"/>
          </ac:spMkLst>
        </pc:spChg>
      </pc:sldChg>
      <pc:sldChg chg="add">
        <pc:chgData name="Marcos Antonio Da Cunha" userId="S::marcos.cunha@linx.com.br::109366a1-8718-4828-a67c-29c685a2acfb" providerId="AD" clId="Web-{90C7B7DA-7225-E60C-C33E-E08A67AE835D}" dt="2024-06-25T12:21:36.456" v="33"/>
        <pc:sldMkLst>
          <pc:docMk/>
          <pc:sldMk cId="451451669" sldId="553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1:54.222" v="35"/>
        <pc:sldMkLst>
          <pc:docMk/>
          <pc:sldMk cId="4119005961" sldId="554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2:14.770" v="37"/>
        <pc:sldMkLst>
          <pc:docMk/>
          <pc:sldMk cId="2971222947" sldId="555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2:28.880" v="39"/>
        <pc:sldMkLst>
          <pc:docMk/>
          <pc:sldMk cId="2711899199" sldId="556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2:40.239" v="41"/>
        <pc:sldMkLst>
          <pc:docMk/>
          <pc:sldMk cId="2084887363" sldId="557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3:08.631" v="43"/>
        <pc:sldMkLst>
          <pc:docMk/>
          <pc:sldMk cId="821572480" sldId="558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3:32.710" v="47"/>
        <pc:sldMkLst>
          <pc:docMk/>
          <pc:sldMk cId="2541539947" sldId="559"/>
        </pc:sldMkLst>
      </pc:sldChg>
      <pc:sldChg chg="add">
        <pc:chgData name="Marcos Antonio Da Cunha" userId="S::marcos.cunha@linx.com.br::109366a1-8718-4828-a67c-29c685a2acfb" providerId="AD" clId="Web-{90C7B7DA-7225-E60C-C33E-E08A67AE835D}" dt="2024-06-25T12:24:12.352" v="52"/>
        <pc:sldMkLst>
          <pc:docMk/>
          <pc:sldMk cId="1741696825" sldId="560"/>
        </pc:sldMkLst>
      </pc:sldChg>
      <pc:sldMasterChg chg="addSldLayout">
        <pc:chgData name="Marcos Antonio Da Cunha" userId="S::marcos.cunha@linx.com.br::109366a1-8718-4828-a67c-29c685a2acfb" providerId="AD" clId="Web-{90C7B7DA-7225-E60C-C33E-E08A67AE835D}" dt="2024-06-25T12:21:07.611" v="29"/>
        <pc:sldMasterMkLst>
          <pc:docMk/>
          <pc:sldMasterMk cId="2675746937" sldId="2147483648"/>
        </pc:sldMasterMkLst>
        <pc:sldLayoutChg chg="add">
          <pc:chgData name="Marcos Antonio Da Cunha" userId="S::marcos.cunha@linx.com.br::109366a1-8718-4828-a67c-29c685a2acfb" providerId="AD" clId="Web-{90C7B7DA-7225-E60C-C33E-E08A67AE835D}" dt="2024-06-25T12:17:53.511" v="0"/>
          <pc:sldLayoutMkLst>
            <pc:docMk/>
            <pc:sldMasterMk cId="2675746937" sldId="2147483648"/>
            <pc:sldLayoutMk cId="418363624" sldId="2147483660"/>
          </pc:sldLayoutMkLst>
        </pc:sldLayoutChg>
        <pc:sldLayoutChg chg="add">
          <pc:chgData name="Marcos Antonio Da Cunha" userId="S::marcos.cunha@linx.com.br::109366a1-8718-4828-a67c-29c685a2acfb" providerId="AD" clId="Web-{90C7B7DA-7225-E60C-C33E-E08A67AE835D}" dt="2024-06-25T12:18:54.387" v="17"/>
          <pc:sldLayoutMkLst>
            <pc:docMk/>
            <pc:sldMasterMk cId="2675746937" sldId="2147483648"/>
            <pc:sldLayoutMk cId="4037506710" sldId="2147483661"/>
          </pc:sldLayoutMkLst>
        </pc:sldLayoutChg>
        <pc:sldLayoutChg chg="add">
          <pc:chgData name="Marcos Antonio Da Cunha" userId="S::marcos.cunha@linx.com.br::109366a1-8718-4828-a67c-29c685a2acfb" providerId="AD" clId="Web-{90C7B7DA-7225-E60C-C33E-E08A67AE835D}" dt="2024-06-25T12:21:07.611" v="29"/>
          <pc:sldLayoutMkLst>
            <pc:docMk/>
            <pc:sldMasterMk cId="2675746937" sldId="2147483648"/>
            <pc:sldLayoutMk cId="3529829899" sldId="2147483662"/>
          </pc:sldLayoutMkLst>
        </pc:sldLayoutChg>
      </pc:sldMasterChg>
    </pc:docChg>
  </pc:docChgLst>
</pc:chgInfo>
</file>

<file path=ppt/comments/modernComment_229_1AE89B1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983889F-F6BA-4C97-98CA-37465CE4388B}" authorId="{A81FF18C-E512-1184-C1B7-824C4DF4608F}" created="2024-06-13T11:23:05.934">
    <pc:sldMkLst xmlns:pc="http://schemas.microsoft.com/office/powerpoint/2013/main/command">
      <pc:docMk/>
      <pc:sldMk cId="2884495246" sldId="544"/>
    </pc:sldMkLst>
    <p188:txBody>
      <a:bodyPr/>
      <a:lstStyle/>
      <a:p>
        <a:r>
          <a:rPr lang="pt-BR"/>
          <a:t>[@Marcos Antonio Da Cunha]  o gif ficou sem o conteúdo de acesso ao menu</a:t>
        </a:r>
      </a:p>
    </p188:txBody>
  </p188:cm>
</p188:cmLst>
</file>

<file path=ppt/comments/modernComment_22A_F5830B0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533DA10-FD7B-4E95-9E00-5DE8363D8FDF}" authorId="{A81FF18C-E512-1184-C1B7-824C4DF4608F}" created="2024-06-13T11:23:05.934">
    <pc:sldMkLst xmlns:pc="http://schemas.microsoft.com/office/powerpoint/2013/main/command">
      <pc:docMk/>
      <pc:sldMk cId="2884495246" sldId="544"/>
    </pc:sldMkLst>
    <p188:txBody>
      <a:bodyPr/>
      <a:lstStyle/>
      <a:p>
        <a:r>
          <a:rPr lang="pt-BR"/>
          <a:t>[@Marcos Antonio Da Cunha]  o gif ficou sem o conteúdo de acesso ao menu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0E819-FA5D-47DF-9DDA-CAED120C5290}" type="datetimeFigureOut">
              <a:t>6/26/2024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B2FD9-60A4-469A-A824-D3F536B7291E}" type="slidenum"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53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11888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72404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3055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0430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584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2157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7892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981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7570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8328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8328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32142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/>
              <a:t>URL: http://sellercac.sellercorp.com.br/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00645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8553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421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363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7506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982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26.06.2024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microsoft.com/office/2018/10/relationships/comments" Target="../comments/modernComment_229_1AE89B15.xml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18/10/relationships/comments" Target="../comments/modernComment_22A_F5830B09.xml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a.me/551121034321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hyperlink" Target="https://suportelinx.my.site.com/PortalCliente/s/logi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884;p62">
            <a:extLst>
              <a:ext uri="{FF2B5EF4-FFF2-40B4-BE49-F238E27FC236}">
                <a16:creationId xmlns:a16="http://schemas.microsoft.com/office/drawing/2014/main" id="{B0A1BE07-E5D9-A888-402A-A244C666CDA3}"/>
              </a:ext>
            </a:extLst>
          </p:cNvPr>
          <p:cNvSpPr/>
          <p:nvPr/>
        </p:nvSpPr>
        <p:spPr>
          <a:xfrm>
            <a:off x="307021" y="2038281"/>
            <a:ext cx="3655199" cy="621916"/>
          </a:xfrm>
          <a:prstGeom prst="roundRect">
            <a:avLst>
              <a:gd name="adj" fmla="val 50000"/>
            </a:avLst>
          </a:prstGeom>
          <a:solidFill>
            <a:srgbClr val="40D600"/>
          </a:solidFill>
          <a:ln>
            <a:noFill/>
          </a:ln>
        </p:spPr>
        <p:txBody>
          <a:bodyPr spcFirstLastPara="1" wrap="square" lIns="194167" tIns="194167" rIns="194167" bIns="19416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lang="pt-BR" sz="2267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</a:endParaRPr>
          </a:p>
        </p:txBody>
      </p:sp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364886" y="266704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3"/>
          <p:cNvSpPr txBox="1"/>
          <p:nvPr/>
        </p:nvSpPr>
        <p:spPr>
          <a:xfrm>
            <a:off x="261182" y="1552841"/>
            <a:ext cx="4713057" cy="1533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endParaRPr lang="pt-BR" sz="2489">
              <a:solidFill>
                <a:srgbClr val="FFFFFF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r>
              <a:rPr lang="pt-BR" sz="2489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com </a:t>
            </a:r>
            <a:r>
              <a:rPr lang="pt-BR" sz="2133" b="1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Suporte Linx Empório</a:t>
            </a:r>
            <a:endParaRPr lang="pt-BR" sz="2133" b="1">
              <a:solidFill>
                <a:srgbClr val="FFFFFF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9167" y="6252410"/>
            <a:ext cx="834189" cy="42342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09E9340-E26F-E2DB-0158-9A7991099B72}"/>
              </a:ext>
            </a:extLst>
          </p:cNvPr>
          <p:cNvSpPr txBox="1"/>
          <p:nvPr/>
        </p:nvSpPr>
        <p:spPr>
          <a:xfrm>
            <a:off x="241384" y="16247"/>
            <a:ext cx="7892859" cy="19287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5867" b="1">
                <a:solidFill>
                  <a:srgbClr val="411E5A"/>
                </a:solidFill>
                <a:latin typeface="Noto Sans"/>
              </a:rPr>
              <a:t>Sala de Dúvidas</a:t>
            </a:r>
            <a:endParaRPr lang="pt-BR" sz="5867"/>
          </a:p>
          <a:p>
            <a:r>
              <a:rPr lang="pt-BR" sz="5850" b="1">
                <a:solidFill>
                  <a:srgbClr val="411E5A"/>
                </a:solidFill>
                <a:latin typeface="Noto Sans"/>
              </a:rPr>
              <a:t>06/2024 - CBE</a:t>
            </a:r>
            <a:r>
              <a:rPr lang="pt-BR" sz="5300">
                <a:solidFill>
                  <a:srgbClr val="411E5A"/>
                </a:solidFill>
              </a:rPr>
              <a:t> </a:t>
            </a:r>
            <a:endParaRPr lang="pt-BR" sz="5300"/>
          </a:p>
        </p:txBody>
      </p:sp>
      <p:pic>
        <p:nvPicPr>
          <p:cNvPr id="11" name="Imagem 10" descr="Texto&#10;&#10;Descrição gerada automaticamente">
            <a:extLst>
              <a:ext uri="{FF2B5EF4-FFF2-40B4-BE49-F238E27FC236}">
                <a16:creationId xmlns:a16="http://schemas.microsoft.com/office/drawing/2014/main" id="{B03953F2-072C-312A-E582-F4A5D40F77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4932" y="6167988"/>
            <a:ext cx="1149915" cy="655197"/>
          </a:xfrm>
          <a:prstGeom prst="rect">
            <a:avLst/>
          </a:prstGeom>
        </p:spPr>
      </p:pic>
      <p:sp>
        <p:nvSpPr>
          <p:cNvPr id="12" name="Google Shape;327;p23">
            <a:extLst>
              <a:ext uri="{FF2B5EF4-FFF2-40B4-BE49-F238E27FC236}">
                <a16:creationId xmlns:a16="http://schemas.microsoft.com/office/drawing/2014/main" id="{F390C33F-F8C3-1C08-3037-888E97B7BCE3}"/>
              </a:ext>
            </a:extLst>
          </p:cNvPr>
          <p:cNvSpPr txBox="1"/>
          <p:nvPr/>
        </p:nvSpPr>
        <p:spPr>
          <a:xfrm>
            <a:off x="232838" y="2294710"/>
            <a:ext cx="4857857" cy="202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endParaRPr lang="pt-BR" sz="1600">
              <a:solidFill>
                <a:srgbClr val="FFFFFF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r>
              <a:rPr lang="pt-BR" sz="4000" b="1">
                <a:solidFill>
                  <a:srgbClr val="411E5A"/>
                </a:solidFill>
                <a:ea typeface="Noto Sans Light"/>
              </a:rPr>
              <a:t>26/06  </a:t>
            </a:r>
            <a:r>
              <a:rPr lang="pt-BR" sz="4000" b="1">
                <a:solidFill>
                  <a:srgbClr val="00C855"/>
                </a:solidFill>
                <a:ea typeface="Noto Sans Light"/>
              </a:rPr>
              <a:t>9:30h - 12h</a:t>
            </a:r>
            <a:endParaRPr lang="pt-BR" sz="2489"/>
          </a:p>
        </p:txBody>
      </p:sp>
      <p:sp>
        <p:nvSpPr>
          <p:cNvPr id="13" name="Google Shape;327;p23">
            <a:extLst>
              <a:ext uri="{FF2B5EF4-FFF2-40B4-BE49-F238E27FC236}">
                <a16:creationId xmlns:a16="http://schemas.microsoft.com/office/drawing/2014/main" id="{13981B79-5412-243C-55F8-D913F18DE69D}"/>
              </a:ext>
            </a:extLst>
          </p:cNvPr>
          <p:cNvSpPr txBox="1"/>
          <p:nvPr/>
        </p:nvSpPr>
        <p:spPr>
          <a:xfrm>
            <a:off x="269654" y="3842890"/>
            <a:ext cx="5192674" cy="2006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endParaRPr lang="pt-BR" sz="1600">
              <a:solidFill>
                <a:srgbClr val="FFFFFF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r>
              <a:rPr lang="pt-BR" sz="1800" b="1">
                <a:solidFill>
                  <a:schemeClr val="tx1"/>
                </a:solidFill>
                <a:ea typeface="Noto Sans Light"/>
                <a:sym typeface="Noto Sans Light"/>
              </a:rPr>
              <a:t>Por favor, informar os seus dados no Chat:</a:t>
            </a:r>
            <a:endParaRPr lang="pt-BR" sz="1800" b="1">
              <a:solidFill>
                <a:schemeClr val="tx1"/>
              </a:solidFill>
              <a:ea typeface="Noto Sans Light"/>
            </a:endParaRPr>
          </a:p>
          <a:p>
            <a:pPr>
              <a:lnSpc>
                <a:spcPct val="114999"/>
              </a:lnSpc>
            </a:pPr>
            <a:r>
              <a:rPr lang="pt-BR" sz="1600">
                <a:solidFill>
                  <a:schemeClr val="tx1"/>
                </a:solidFill>
                <a:ea typeface="Noto Sans Light"/>
              </a:rPr>
              <a:t>CNPJ:</a:t>
            </a:r>
          </a:p>
          <a:p>
            <a:pPr>
              <a:lnSpc>
                <a:spcPct val="114999"/>
              </a:lnSpc>
            </a:pPr>
            <a:r>
              <a:rPr lang="pt-BR" sz="1600">
                <a:solidFill>
                  <a:schemeClr val="tx1"/>
                </a:solidFill>
                <a:ea typeface="Noto Sans Light"/>
              </a:rPr>
              <a:t>Nome e telefone de contato:</a:t>
            </a:r>
          </a:p>
          <a:p>
            <a:pPr>
              <a:lnSpc>
                <a:spcPct val="114999"/>
              </a:lnSpc>
            </a:pPr>
            <a:r>
              <a:rPr lang="pt-BR" sz="1600">
                <a:solidFill>
                  <a:schemeClr val="tx1"/>
                </a:solidFill>
                <a:ea typeface="Noto Sans Light"/>
              </a:rPr>
              <a:t>Dúvida:</a:t>
            </a:r>
          </a:p>
        </p:txBody>
      </p:sp>
      <p:sp>
        <p:nvSpPr>
          <p:cNvPr id="15" name="Google Shape;327;p23">
            <a:extLst>
              <a:ext uri="{FF2B5EF4-FFF2-40B4-BE49-F238E27FC236}">
                <a16:creationId xmlns:a16="http://schemas.microsoft.com/office/drawing/2014/main" id="{0D77253D-C2E0-1AFA-D209-8E43A5BCDBEF}"/>
              </a:ext>
            </a:extLst>
          </p:cNvPr>
          <p:cNvSpPr txBox="1"/>
          <p:nvPr/>
        </p:nvSpPr>
        <p:spPr>
          <a:xfrm>
            <a:off x="6664092" y="1025712"/>
            <a:ext cx="6842135" cy="2567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r>
              <a:rPr lang="pt-BR" sz="1800" b="1">
                <a:solidFill>
                  <a:srgbClr val="411E5A"/>
                </a:solidFill>
                <a:ea typeface="Noto Sans Light"/>
              </a:rPr>
              <a:t>O que vamos </a:t>
            </a:r>
            <a:r>
              <a:rPr lang="pt-BR" sz="1800" b="1">
                <a:solidFill>
                  <a:srgbClr val="00C855"/>
                </a:solidFill>
                <a:ea typeface="Noto Sans Light"/>
              </a:rPr>
              <a:t>aprender hoje?</a:t>
            </a:r>
            <a:endParaRPr lang="pt-BR" sz="1800">
              <a:ea typeface="Noto Sans Light"/>
            </a:endParaRPr>
          </a:p>
          <a:p>
            <a:pPr>
              <a:lnSpc>
                <a:spcPct val="114999"/>
              </a:lnSpc>
            </a:pPr>
            <a:endParaRPr lang="pt-BR" sz="1800" b="1">
              <a:solidFill>
                <a:srgbClr val="00C855"/>
              </a:solidFill>
              <a:ea typeface="Noto Sans Light"/>
            </a:endParaRPr>
          </a:p>
          <a:p>
            <a:pPr>
              <a:lnSpc>
                <a:spcPct val="114999"/>
              </a:lnSpc>
            </a:pPr>
            <a:r>
              <a:rPr lang="pt-BR" sz="1600" b="1">
                <a:solidFill>
                  <a:srgbClr val="3F1D59"/>
                </a:solidFill>
                <a:ea typeface="Noto Sans Light"/>
              </a:rPr>
              <a:t>Reenvio NFE pelo menu: Consignado / Comodato</a:t>
            </a:r>
            <a:endParaRPr lang="pt-BR" sz="1600">
              <a:ea typeface="Noto Sans Light"/>
            </a:endParaRPr>
          </a:p>
          <a:p>
            <a:endParaRPr lang="pt-BR" sz="1600" b="1">
              <a:solidFill>
                <a:srgbClr val="3F1D59"/>
              </a:solidFill>
              <a:ea typeface="Noto Sans Light"/>
            </a:endParaRPr>
          </a:p>
          <a:p>
            <a:endParaRPr lang="pt-BR" sz="1600" b="1">
              <a:solidFill>
                <a:srgbClr val="3F1D59"/>
              </a:solidFill>
              <a:ea typeface="Noto Sans Light"/>
            </a:endParaRPr>
          </a:p>
          <a:p>
            <a:endParaRPr lang="pt-BR" sz="1600" b="1">
              <a:solidFill>
                <a:srgbClr val="3F1D59"/>
              </a:solidFill>
              <a:ea typeface="Noto Sans Light"/>
            </a:endParaRPr>
          </a:p>
          <a:p>
            <a:r>
              <a:rPr lang="pt-BR" sz="1600" b="1">
                <a:solidFill>
                  <a:srgbClr val="3F1D59"/>
                </a:solidFill>
                <a:ea typeface="Noto Sans Light"/>
              </a:rPr>
              <a:t>Cadastro e utilização </a:t>
            </a:r>
            <a:r>
              <a:rPr lang="pt-BR" sz="1600" b="1">
                <a:solidFill>
                  <a:srgbClr val="411E5A"/>
                </a:solidFill>
                <a:ea typeface="Noto Sans Light"/>
              </a:rPr>
              <a:t>de</a:t>
            </a:r>
            <a:r>
              <a:rPr lang="pt-BR" sz="1600">
                <a:solidFill>
                  <a:srgbClr val="3F1D59"/>
                </a:solidFill>
                <a:ea typeface="Noto Sans Light"/>
              </a:rPr>
              <a:t> </a:t>
            </a:r>
            <a:r>
              <a:rPr lang="pt-BR" sz="1600" b="1">
                <a:solidFill>
                  <a:srgbClr val="411E5A"/>
                </a:solidFill>
                <a:ea typeface="Noto Sans Light"/>
              </a:rPr>
              <a:t>Endereço Adicional em</a:t>
            </a:r>
            <a:endParaRPr lang="pt-BR" sz="1600" b="1">
              <a:solidFill>
                <a:srgbClr val="3F1D59"/>
              </a:solidFill>
              <a:ea typeface="Noto Sans Light"/>
            </a:endParaRPr>
          </a:p>
          <a:p>
            <a:r>
              <a:rPr lang="pt-BR" sz="1600" b="1">
                <a:solidFill>
                  <a:srgbClr val="411E5A"/>
                </a:solidFill>
                <a:ea typeface="Noto Sans Light"/>
              </a:rPr>
              <a:t> pedidos</a:t>
            </a:r>
            <a:endParaRPr lang="pt-BR" sz="1600" b="1">
              <a:solidFill>
                <a:srgbClr val="3F1D59"/>
              </a:solidFill>
              <a:ea typeface="Noto Sans Light"/>
            </a:endParaRPr>
          </a:p>
          <a:p>
            <a:pPr marL="227965" indent="-227965">
              <a:buFont typeface="Calibri"/>
              <a:buChar char="-"/>
            </a:pPr>
            <a:endParaRPr lang="pt-BR" sz="1600" b="1">
              <a:solidFill>
                <a:srgbClr val="411E5A"/>
              </a:solidFill>
              <a:ea typeface="Noto Sans Light"/>
            </a:endParaRPr>
          </a:p>
          <a:p>
            <a:pPr marL="227965" indent="-227965">
              <a:buFont typeface="Calibri"/>
              <a:buChar char="-"/>
            </a:pPr>
            <a:endParaRPr lang="pt-BR" sz="1600" b="1">
              <a:solidFill>
                <a:srgbClr val="411E5A"/>
              </a:solidFill>
              <a:ea typeface="Noto Sans Light"/>
            </a:endParaRPr>
          </a:p>
          <a:p>
            <a:endParaRPr lang="pt-BR" sz="1600" b="1">
              <a:solidFill>
                <a:srgbClr val="411E5A"/>
              </a:solidFill>
              <a:ea typeface="Noto Sans Light"/>
            </a:endParaRPr>
          </a:p>
          <a:p>
            <a:pPr>
              <a:buFont typeface="Calibri"/>
            </a:pPr>
            <a:r>
              <a:rPr lang="pt-BR" sz="1600" b="1">
                <a:solidFill>
                  <a:srgbClr val="411E5A"/>
                </a:solidFill>
                <a:ea typeface="Noto Sans Light"/>
              </a:rPr>
              <a:t>Relatórios novos de vendas e pedidos</a:t>
            </a:r>
            <a:endParaRPr lang="pt-BR" sz="1600">
              <a:ea typeface="Noto Sans Light"/>
            </a:endParaRPr>
          </a:p>
          <a:p>
            <a:pPr marL="227965" indent="-227965">
              <a:buFont typeface="Calibri"/>
              <a:buChar char="-"/>
            </a:pPr>
            <a:endParaRPr lang="pt-BR" sz="1600" b="1">
              <a:solidFill>
                <a:srgbClr val="411E5A"/>
              </a:solidFill>
              <a:ea typeface="Noto Sans Light"/>
            </a:endParaRPr>
          </a:p>
          <a:p>
            <a:pPr>
              <a:lnSpc>
                <a:spcPct val="114999"/>
              </a:lnSpc>
            </a:pPr>
            <a:endParaRPr lang="pt-BR" sz="2133" b="1">
              <a:solidFill>
                <a:srgbClr val="411E5A"/>
              </a:solidFill>
              <a:ea typeface="Noto Sans Light"/>
            </a:endParaRPr>
          </a:p>
        </p:txBody>
      </p:sp>
      <p:sp>
        <p:nvSpPr>
          <p:cNvPr id="7" name="Google Shape;576;p47">
            <a:extLst>
              <a:ext uri="{FF2B5EF4-FFF2-40B4-BE49-F238E27FC236}">
                <a16:creationId xmlns:a16="http://schemas.microsoft.com/office/drawing/2014/main" id="{35B00464-F2BA-DF89-C1C2-1E66EA73220D}"/>
              </a:ext>
            </a:extLst>
          </p:cNvPr>
          <p:cNvSpPr/>
          <p:nvPr/>
        </p:nvSpPr>
        <p:spPr>
          <a:xfrm>
            <a:off x="5901861" y="947571"/>
            <a:ext cx="6139453" cy="400699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558BEF-FCBB-E130-D82B-8A4F21A4552C}"/>
              </a:ext>
            </a:extLst>
          </p:cNvPr>
          <p:cNvSpPr txBox="1"/>
          <p:nvPr/>
        </p:nvSpPr>
        <p:spPr>
          <a:xfrm>
            <a:off x="6052534" y="5579770"/>
            <a:ext cx="604979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100" b="1">
                <a:solidFill>
                  <a:srgbClr val="00C855"/>
                </a:solidFill>
                <a:latin typeface="Arial"/>
                <a:cs typeface="Arial"/>
              </a:rPr>
              <a:t>Nossa equipe está à disposição para esclarecer as suas dúvidas!</a:t>
            </a:r>
            <a:endParaRPr lang="pt-BR" sz="2100">
              <a:latin typeface="Arial"/>
              <a:cs typeface="Arial"/>
            </a:endParaRPr>
          </a:p>
          <a:p>
            <a:pPr algn="l"/>
            <a:endParaRPr lang="pt-BR"/>
          </a:p>
        </p:txBody>
      </p:sp>
      <p:sp>
        <p:nvSpPr>
          <p:cNvPr id="10" name="Google Shape;717;p53">
            <a:extLst>
              <a:ext uri="{FF2B5EF4-FFF2-40B4-BE49-F238E27FC236}">
                <a16:creationId xmlns:a16="http://schemas.microsoft.com/office/drawing/2014/main" id="{A84018B5-6E3B-06ED-437F-27E1F6EFC122}"/>
              </a:ext>
            </a:extLst>
          </p:cNvPr>
          <p:cNvSpPr/>
          <p:nvPr/>
        </p:nvSpPr>
        <p:spPr>
          <a:xfrm>
            <a:off x="6053607" y="1671609"/>
            <a:ext cx="607336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4" name="Google Shape;718;p53">
            <a:extLst>
              <a:ext uri="{FF2B5EF4-FFF2-40B4-BE49-F238E27FC236}">
                <a16:creationId xmlns:a16="http://schemas.microsoft.com/office/drawing/2014/main" id="{F901084E-AE4B-9CE7-EC55-77014415867F}"/>
              </a:ext>
            </a:extLst>
          </p:cNvPr>
          <p:cNvCxnSpPr>
            <a:cxnSpLocks/>
          </p:cNvCxnSpPr>
          <p:nvPr/>
        </p:nvCxnSpPr>
        <p:spPr>
          <a:xfrm>
            <a:off x="6374593" y="2244309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719;p53">
            <a:extLst>
              <a:ext uri="{FF2B5EF4-FFF2-40B4-BE49-F238E27FC236}">
                <a16:creationId xmlns:a16="http://schemas.microsoft.com/office/drawing/2014/main" id="{0ECBA77B-676E-489B-4734-752A10A64000}"/>
              </a:ext>
            </a:extLst>
          </p:cNvPr>
          <p:cNvSpPr/>
          <p:nvPr/>
        </p:nvSpPr>
        <p:spPr>
          <a:xfrm>
            <a:off x="6053607" y="2757459"/>
            <a:ext cx="607336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8" name="Google Shape;720;p53">
            <a:extLst>
              <a:ext uri="{FF2B5EF4-FFF2-40B4-BE49-F238E27FC236}">
                <a16:creationId xmlns:a16="http://schemas.microsoft.com/office/drawing/2014/main" id="{60938B22-F837-2189-5976-D98CE506103D}"/>
              </a:ext>
            </a:extLst>
          </p:cNvPr>
          <p:cNvCxnSpPr>
            <a:cxnSpLocks/>
          </p:cNvCxnSpPr>
          <p:nvPr/>
        </p:nvCxnSpPr>
        <p:spPr>
          <a:xfrm>
            <a:off x="6374593" y="3330159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721;p53">
            <a:extLst>
              <a:ext uri="{FF2B5EF4-FFF2-40B4-BE49-F238E27FC236}">
                <a16:creationId xmlns:a16="http://schemas.microsoft.com/office/drawing/2014/main" id="{83673F1B-81AE-7931-D867-299062983192}"/>
              </a:ext>
            </a:extLst>
          </p:cNvPr>
          <p:cNvSpPr/>
          <p:nvPr/>
        </p:nvSpPr>
        <p:spPr>
          <a:xfrm>
            <a:off x="6053607" y="3843309"/>
            <a:ext cx="607336" cy="572700"/>
          </a:xfrm>
          <a:prstGeom prst="ellipse">
            <a:avLst/>
          </a:prstGeom>
          <a:solidFill>
            <a:srgbClr val="F0462D"/>
          </a:solidFill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9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0159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Ajuste de IE pelo menu de pedidos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1923400"/>
            <a:ext cx="3806271" cy="363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Para alteração da IE pelo menu de pedidos deve ser acessado o pedido incorreto, na aba de "</a:t>
            </a:r>
            <a:r>
              <a:rPr lang="pt-BR" sz="1600" b="1">
                <a:solidFill>
                  <a:srgbClr val="411E5A"/>
                </a:solidFill>
                <a:latin typeface="Noto Sans Light"/>
                <a:sym typeface="Dosis"/>
              </a:rPr>
              <a:t>DADOS DO PEDIDO</a:t>
            </a: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" Temos ao lado do nome do cliente o ícone laranja,  que ao clicar abrirá a tela para ajuste ou vinculação da Inscrição estadual IE do cliente, "</a:t>
            </a:r>
            <a:r>
              <a:rPr lang="pt-BR" sz="1600" b="1" u="sng">
                <a:solidFill>
                  <a:srgbClr val="411E5A"/>
                </a:solidFill>
                <a:latin typeface="Noto Sans Light"/>
                <a:sym typeface="Dosis"/>
              </a:rPr>
              <a:t>ATENÇÃO</a:t>
            </a: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" Ao deixar esse campo IE em branco será vinculado ao cliente não contribuinte/isento, isso refletirá no cadastro do cliente.</a:t>
            </a:r>
            <a:endParaRPr lang="pt-BR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Cadastro e ajuste de IE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Operações -&gt; Consignado/Comodato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6" name="Imagem 5" descr="Interface gráfica do usuário, Texto, Aplicativo, Email, Teams&#10;&#10;Descrição gerada automaticamente">
            <a:extLst>
              <a:ext uri="{FF2B5EF4-FFF2-40B4-BE49-F238E27FC236}">
                <a16:creationId xmlns:a16="http://schemas.microsoft.com/office/drawing/2014/main" id="{306B19CE-3730-8847-E304-1E04379164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7043" y="1927295"/>
            <a:ext cx="6692347" cy="386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451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Reenvio de notas Via pedido 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1923400"/>
            <a:ext cx="3806271" cy="363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Para Reenvio das notas pelo próprio pedido deve ser acessado o pedido com a nota rejeitada, acessar a aba "</a:t>
            </a: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FATURAMENTO</a:t>
            </a: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", verificar a nota que foi rejeitada será apresentado o botão para 'REEMITIR NF-e', clicando nessa opção o sistema envia a nota para SEFAZ com os ajustes efetuados, após clicando no botão de atualizar temos os status da nota conforme retorno.</a:t>
            </a:r>
            <a:endParaRPr lang="pt-BR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Cadastro e ajuste de IE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Operações -&gt; Consignado/Comodato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7" name="Imagem 6" descr="Tabela&#10;&#10;Descrição gerada automaticamente">
            <a:extLst>
              <a:ext uri="{FF2B5EF4-FFF2-40B4-BE49-F238E27FC236}">
                <a16:creationId xmlns:a16="http://schemas.microsoft.com/office/drawing/2014/main" id="{4C148D73-8D3B-BFEE-B641-B463ABB3E6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6815" y="2075218"/>
            <a:ext cx="7582370" cy="372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05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514600" y="1056700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4100" y="-22630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795957" y="1682916"/>
            <a:ext cx="6305736" cy="192823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200" b="1">
                <a:solidFill>
                  <a:schemeClr val="bg1"/>
                </a:solidFill>
                <a:ea typeface="+mj-lt"/>
                <a:cs typeface="+mj-lt"/>
              </a:rPr>
              <a:t>Relatórios novos de vendas e pedidos</a:t>
            </a:r>
            <a:br>
              <a:rPr lang="pt-BR" sz="1600" b="1">
                <a:solidFill>
                  <a:srgbClr val="3F1D59"/>
                </a:solidFill>
                <a:ea typeface="+mj-lt"/>
                <a:cs typeface="+mj-lt"/>
              </a:rPr>
            </a:br>
            <a:endParaRPr lang="pt-BR" sz="1600">
              <a:solidFill>
                <a:srgbClr val="000000"/>
              </a:solidFill>
              <a:ea typeface="+mj-lt"/>
              <a:cs typeface="+mj-lt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73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340028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ea typeface="+mj-lt"/>
                <a:cs typeface="+mj-lt"/>
              </a:rPr>
              <a:t>Documento Dinâmico</a:t>
            </a:r>
            <a:endParaRPr lang="pt-BR"/>
          </a:p>
          <a:p>
            <a:pPr algn="ctr"/>
            <a:endParaRPr lang="pt-BR" sz="3000">
              <a:solidFill>
                <a:srgbClr val="000000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1837136"/>
            <a:ext cx="3806271" cy="363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ea typeface="+mn-lt"/>
                <a:cs typeface="+mn-lt"/>
                <a:sym typeface="Dosis"/>
              </a:rPr>
              <a:t>Este recurso permite visualizar as vendas e demais operações de um período desejado e personalizar conforme suas necessidades. Com opções de filtragem avançadas e a capacidade de selecionar quais colunas exibir, você tem total controle sobre suas análises. Este relatório é filtrado por documento vendido.</a:t>
            </a:r>
            <a:endParaRPr lang="pt-BR">
              <a:ea typeface="+mn-lt"/>
              <a:cs typeface="+mn-l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2000" b="1">
              <a:solidFill>
                <a:srgbClr val="411E5A"/>
              </a:solidFill>
              <a:latin typeface="Century Gothic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Menu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ea typeface="+mn-lt"/>
                <a:cs typeface="+mn-lt"/>
                <a:sym typeface="Dosis"/>
              </a:rPr>
              <a:t>Relatório -&gt; Auditoria -&gt; Documento Dinâmicos 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4" name="Imagem 3" descr="Gráfico&#10;&#10;Descrição gerada automaticamente">
            <a:extLst>
              <a:ext uri="{FF2B5EF4-FFF2-40B4-BE49-F238E27FC236}">
                <a16:creationId xmlns:a16="http://schemas.microsoft.com/office/drawing/2014/main" id="{95CB2D22-6F19-62AC-B520-5133EF45A9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4143" y="2263767"/>
            <a:ext cx="6721928" cy="294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9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397538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ea typeface="+mj-lt"/>
                <a:cs typeface="+mj-lt"/>
              </a:rPr>
              <a:t>Pedido dinâmico</a:t>
            </a:r>
            <a:endParaRPr lang="pt-BR"/>
          </a:p>
          <a:p>
            <a:pPr algn="ctr"/>
            <a:endParaRPr lang="pt-BR" sz="3000">
              <a:solidFill>
                <a:srgbClr val="000000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1837136"/>
            <a:ext cx="3806271" cy="363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ea typeface="+mn-lt"/>
                <a:cs typeface="+mn-lt"/>
              </a:rPr>
              <a:t>Este recurso permite visualizar facilmente os pedidos realizados, incluindo números de pedido, produtos associados, operações e quantidades. Além disso, você pode personalizar este relatório conforme suas necessidades, filtrando não apenas por período, mas também pelas informações específicas que deseja visualizar, e escolhendo quais colunas exibir.</a:t>
            </a:r>
            <a:endParaRPr lang="pt-BR"/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2000" b="1">
              <a:solidFill>
                <a:srgbClr val="411E5A"/>
              </a:solidFill>
              <a:latin typeface="Century Gothic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Menu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ea typeface="+mn-lt"/>
                <a:cs typeface="+mn-lt"/>
                <a:sym typeface="Dosis"/>
              </a:rPr>
              <a:t>Relatórios -&gt; Pedido dinâmico</a:t>
            </a:r>
            <a:endParaRPr lang="pt-BR" sz="1800" err="1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4" name="Imagem 3" descr="Interface gráfica do usuário, Aplicativo, Teams&#10;&#10;Descrição gerada automaticamente">
            <a:extLst>
              <a:ext uri="{FF2B5EF4-FFF2-40B4-BE49-F238E27FC236}">
                <a16:creationId xmlns:a16="http://schemas.microsoft.com/office/drawing/2014/main" id="{006D757D-C746-E6DF-0ADC-92351774A3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4143" y="2191901"/>
            <a:ext cx="6939642" cy="310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887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397538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ea typeface="+mj-lt"/>
                <a:cs typeface="+mj-lt"/>
              </a:rPr>
              <a:t>Movimentação de turno de pedido dinâmico</a:t>
            </a:r>
            <a:endParaRPr lang="pt-BR">
              <a:ea typeface="+mj-lt"/>
              <a:cs typeface="+mj-lt"/>
            </a:endParaRPr>
          </a:p>
          <a:p>
            <a:pPr algn="ctr"/>
            <a:endParaRPr lang="pt-BR" sz="3000">
              <a:solidFill>
                <a:srgbClr val="000000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2081551"/>
            <a:ext cx="3806271" cy="363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ea typeface="+mn-lt"/>
                <a:cs typeface="+mn-lt"/>
              </a:rPr>
              <a:t>Este recurso permite visualizar os pedidos feitos, incluindo informações cruciais como operação, cliente, valor total e forma de pagamento. Além da pesquisa por período desejado, este é um relatório altamente personalizável. Você pode filtrar as informações que deseja visualizar e selecionar quais colunas exibir.</a:t>
            </a:r>
            <a:endParaRPr lang="pt-BR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defRPr/>
            </a:pPr>
            <a:endParaRPr lang="pt-BR">
              <a:solidFill>
                <a:srgbClr val="411E5A"/>
              </a:solidFill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2000" b="1">
              <a:solidFill>
                <a:srgbClr val="411E5A"/>
              </a:solidFill>
              <a:latin typeface="Century Gothic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42248"/>
            <a:ext cx="8807294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Menu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ea typeface="+mn-lt"/>
                <a:cs typeface="+mn-lt"/>
                <a:sym typeface="Dosis"/>
              </a:rPr>
              <a:t>Relatórios -&gt; Tesouraria -&gt; Movimentação de turno de pedido dinâmico</a:t>
            </a:r>
            <a:endParaRPr lang="pt-BR" sz="1800" err="1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4" name="Imagem 3" descr="Gráfico&#10;&#10;Descrição gerada automaticamente">
            <a:extLst>
              <a:ext uri="{FF2B5EF4-FFF2-40B4-BE49-F238E27FC236}">
                <a16:creationId xmlns:a16="http://schemas.microsoft.com/office/drawing/2014/main" id="{6996A85B-AA83-E6F8-F9E0-7F0F7685B1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8893" y="2215171"/>
            <a:ext cx="7007678" cy="3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5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397538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>
                <a:ea typeface="+mj-lt"/>
                <a:cs typeface="+mj-lt"/>
              </a:rPr>
              <a:t> Relatório Vendas - Dinâmico</a:t>
            </a:r>
            <a:endParaRPr lang="pt-BR"/>
          </a:p>
          <a:p>
            <a:pPr algn="ctr"/>
            <a:endParaRPr lang="pt-BR" sz="3000">
              <a:solidFill>
                <a:srgbClr val="000000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2210947"/>
            <a:ext cx="3806271" cy="3637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>
                <a:solidFill>
                  <a:srgbClr val="411E5A"/>
                </a:solidFill>
                <a:ea typeface="+mn-lt"/>
                <a:cs typeface="+mn-lt"/>
              </a:rPr>
              <a:t>Este recurso permite visualizar os produtos vendidos, oferecendo a flexibilidade de editar as colunas para exibir informações como número do documento, quantidade vendida e origem. Além da pesquisa por período desejado, este é um relatório personalizável, onde você pode filtrar as informações que deseja visualizar e selecionar quais colunas exibir.</a:t>
            </a:r>
          </a:p>
          <a:p>
            <a:pPr>
              <a:defRPr/>
            </a:pPr>
            <a:endParaRPr lang="pt-BR"/>
          </a:p>
          <a:p>
            <a:pPr>
              <a:defRPr/>
            </a:pPr>
            <a:endParaRPr lang="pt-BR">
              <a:solidFill>
                <a:srgbClr val="411E5A"/>
              </a:solidFill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2000" b="1">
              <a:solidFill>
                <a:srgbClr val="411E5A"/>
              </a:solidFill>
              <a:latin typeface="Century Gothic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42248"/>
            <a:ext cx="8807294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Menu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ea typeface="+mn-lt"/>
                <a:cs typeface="+mn-lt"/>
                <a:sym typeface="Dosis"/>
              </a:rPr>
              <a:t>Relatórios -&gt; Vendas -&gt; relatório Vendas - Dinâmico 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Gráfico&#10;&#10;Descrição gerada automaticamente">
            <a:extLst>
              <a:ext uri="{FF2B5EF4-FFF2-40B4-BE49-F238E27FC236}">
                <a16:creationId xmlns:a16="http://schemas.microsoft.com/office/drawing/2014/main" id="{5F32C730-07F0-98EE-F633-BEC153A578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4965" y="2214381"/>
            <a:ext cx="6871606" cy="308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53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550601" y="0"/>
            <a:ext cx="56414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6761" y="6169782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064" y="6251593"/>
            <a:ext cx="834189" cy="423428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1648156-1986-5327-0D73-8677E93E0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226" y="447448"/>
            <a:ext cx="9144000" cy="2387600"/>
          </a:xfrm>
        </p:spPr>
        <p:txBody>
          <a:bodyPr/>
          <a:lstStyle/>
          <a:p>
            <a:pPr algn="l"/>
            <a:r>
              <a:rPr lang="pt-BR" sz="4000">
                <a:solidFill>
                  <a:schemeClr val="bg1"/>
                </a:solidFill>
              </a:rPr>
              <a:t>Momento aberto para</a:t>
            </a:r>
            <a:br>
              <a:rPr lang="pt-BR" sz="4000">
                <a:solidFill>
                  <a:schemeClr val="bg1"/>
                </a:solidFill>
              </a:rPr>
            </a:br>
            <a:r>
              <a:rPr lang="pt-BR" sz="4000">
                <a:solidFill>
                  <a:schemeClr val="bg1"/>
                </a:solidFill>
                <a:ea typeface="+mj-lt"/>
                <a:cs typeface="+mj-lt"/>
              </a:rPr>
              <a:t>dúvidas </a:t>
            </a:r>
            <a:r>
              <a:rPr lang="pt-BR" sz="4000">
                <a:solidFill>
                  <a:schemeClr val="bg1"/>
                </a:solidFill>
              </a:rPr>
              <a:t>gerais</a:t>
            </a:r>
            <a:r>
              <a:rPr lang="pt-BR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E41F8EA-38B2-C328-D11C-C3200528D7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6431" y="2639298"/>
            <a:ext cx="3934890" cy="3739728"/>
          </a:xfrm>
          <a:prstGeom prst="rect">
            <a:avLst/>
          </a:prstGeom>
        </p:spPr>
      </p:pic>
      <p:sp>
        <p:nvSpPr>
          <p:cNvPr id="8" name="Google Shape;327;p23">
            <a:extLst>
              <a:ext uri="{FF2B5EF4-FFF2-40B4-BE49-F238E27FC236}">
                <a16:creationId xmlns:a16="http://schemas.microsoft.com/office/drawing/2014/main" id="{1505A45B-4889-CF98-0C31-5213F7A3EFCC}"/>
              </a:ext>
            </a:extLst>
          </p:cNvPr>
          <p:cNvSpPr txBox="1"/>
          <p:nvPr/>
        </p:nvSpPr>
        <p:spPr>
          <a:xfrm>
            <a:off x="337498" y="3637878"/>
            <a:ext cx="5454300" cy="1744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2000" b="1">
                <a:solidFill>
                  <a:schemeClr val="bg1"/>
                </a:solidFill>
              </a:rPr>
              <a:t>Agradecemos a sua participação!</a:t>
            </a:r>
          </a:p>
          <a:p>
            <a:br>
              <a:rPr lang="pt-BR" sz="2000" b="1">
                <a:solidFill>
                  <a:schemeClr val="bg1"/>
                </a:solidFill>
              </a:rPr>
            </a:br>
            <a:endParaRPr lang="pt-BR" sz="2000" b="1">
              <a:solidFill>
                <a:schemeClr val="bg1"/>
              </a:solidFill>
            </a:endParaRPr>
          </a:p>
          <a:p>
            <a:r>
              <a:rPr lang="pt-BR" sz="2000" b="1">
                <a:solidFill>
                  <a:schemeClr val="bg1"/>
                </a:solidFill>
              </a:rPr>
              <a:t>Canais de atendimento de</a:t>
            </a:r>
            <a:endParaRPr lang="pt-BR" sz="1850">
              <a:solidFill>
                <a:schemeClr val="bg1"/>
              </a:solidFill>
            </a:endParaRPr>
          </a:p>
          <a:p>
            <a:r>
              <a:rPr lang="pt-BR" sz="2000" b="1">
                <a:solidFill>
                  <a:schemeClr val="bg1"/>
                </a:solidFill>
              </a:rPr>
              <a:t>Relacionamento ao Cliente:</a:t>
            </a:r>
            <a:endParaRPr lang="pt-BR">
              <a:solidFill>
                <a:schemeClr val="bg1"/>
              </a:solidFill>
            </a:endParaRPr>
          </a:p>
          <a:p>
            <a:endParaRPr lang="pt-BR" sz="1600">
              <a:solidFill>
                <a:schemeClr val="bg1"/>
              </a:solidFill>
            </a:endParaRPr>
          </a:p>
          <a:p>
            <a:r>
              <a:rPr lang="pt-BR" sz="1600">
                <a:solidFill>
                  <a:schemeClr val="bg1"/>
                </a:solidFill>
              </a:rPr>
              <a:t>WhatsApp: </a:t>
            </a:r>
            <a:r>
              <a:rPr lang="pt-BR" sz="160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http://wa.me/551121034321</a:t>
            </a:r>
            <a:endParaRPr lang="pt-BR" sz="1850">
              <a:solidFill>
                <a:schemeClr val="bg1"/>
              </a:solidFill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pt-BR" sz="1600">
                <a:solidFill>
                  <a:schemeClr val="bg1"/>
                </a:solidFill>
              </a:rPr>
              <a:t>Portal do Cliente (</a:t>
            </a:r>
            <a:r>
              <a:rPr lang="pt-BR" sz="1600" err="1">
                <a:solidFill>
                  <a:schemeClr val="bg1"/>
                </a:solidFill>
              </a:rPr>
              <a:t>ChatBotLAIS</a:t>
            </a:r>
            <a:r>
              <a:rPr lang="pt-BR" sz="1600">
                <a:solidFill>
                  <a:schemeClr val="bg1"/>
                </a:solidFill>
              </a:rPr>
              <a:t>): </a:t>
            </a:r>
            <a:r>
              <a:rPr lang="pt-BR" sz="160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https://suportelinx.my.site.com/PortalCliente/s/login/</a:t>
            </a:r>
            <a:r>
              <a:rPr lang="pt-BR" sz="1600">
                <a:solidFill>
                  <a:schemeClr val="bg1"/>
                </a:solidFill>
              </a:rPr>
              <a:t> </a:t>
            </a:r>
            <a:endParaRPr lang="pt-BR" sz="1850">
              <a:solidFill>
                <a:schemeClr val="bg1"/>
              </a:solidFill>
            </a:endParaRPr>
          </a:p>
          <a:p>
            <a:pPr>
              <a:lnSpc>
                <a:spcPct val="114999"/>
              </a:lnSpc>
            </a:pPr>
            <a:r>
              <a:rPr lang="pt-BR" sz="1600">
                <a:solidFill>
                  <a:schemeClr val="bg1"/>
                </a:solidFill>
              </a:rPr>
              <a:t>Telefônico: 3003-1401 (Opção 2: Empório)</a:t>
            </a:r>
            <a:endParaRPr lang="pt-BR">
              <a:solidFill>
                <a:schemeClr val="bg1"/>
              </a:solidFill>
            </a:endParaRPr>
          </a:p>
          <a:p>
            <a:pPr>
              <a:lnSpc>
                <a:spcPct val="114999"/>
              </a:lnSpc>
            </a:pPr>
            <a:endParaRPr lang="pt-BR" sz="130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641D583-09D7-7EBB-A24C-FFA1C706FEF3}"/>
              </a:ext>
            </a:extLst>
          </p:cNvPr>
          <p:cNvSpPr txBox="1"/>
          <p:nvPr/>
        </p:nvSpPr>
        <p:spPr>
          <a:xfrm>
            <a:off x="6554218" y="1373190"/>
            <a:ext cx="4272277" cy="15019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4999"/>
              </a:lnSpc>
            </a:pPr>
            <a:r>
              <a:rPr lang="pt-BR" sz="1600" b="1">
                <a:solidFill>
                  <a:schemeClr val="bg1"/>
                </a:solidFill>
                <a:latin typeface="Arial"/>
                <a:cs typeface="Arial"/>
              </a:rPr>
              <a:t>Você sabia?</a:t>
            </a:r>
            <a:br>
              <a:rPr lang="pt-BR" sz="1600" b="1">
                <a:latin typeface="Arial"/>
                <a:cs typeface="Arial"/>
              </a:rPr>
            </a:br>
            <a:r>
              <a:rPr lang="pt-BR" sz="1600">
                <a:solidFill>
                  <a:schemeClr val="bg1"/>
                </a:solidFill>
                <a:latin typeface="Arial"/>
                <a:cs typeface="Arial"/>
              </a:rPr>
              <a:t>Estamos expandindo nossos serviços de atendimento ao cliente: </a:t>
            </a:r>
          </a:p>
          <a:p>
            <a:pPr>
              <a:lnSpc>
                <a:spcPct val="114999"/>
              </a:lnSpc>
            </a:pPr>
            <a:r>
              <a:rPr lang="pt-BR" sz="1600">
                <a:solidFill>
                  <a:schemeClr val="bg1"/>
                </a:solidFill>
                <a:latin typeface="Arial"/>
                <a:cs typeface="Arial"/>
              </a:rPr>
              <a:t>Suporte técnico e financeiro pelo WhatsApp!</a:t>
            </a:r>
          </a:p>
          <a:p>
            <a:pPr algn="l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504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24;p42">
            <a:extLst>
              <a:ext uri="{FF2B5EF4-FFF2-40B4-BE49-F238E27FC236}">
                <a16:creationId xmlns:a16="http://schemas.microsoft.com/office/drawing/2014/main" id="{C8C0FE7B-BFF9-6FDA-0C36-39461641C4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5401567" y="-88780"/>
            <a:ext cx="8167058" cy="694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25;p42">
            <a:extLst>
              <a:ext uri="{FF2B5EF4-FFF2-40B4-BE49-F238E27FC236}">
                <a16:creationId xmlns:a16="http://schemas.microsoft.com/office/drawing/2014/main" id="{24121EA1-4295-0662-E6C1-594C8644C8D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3344325" y="0"/>
            <a:ext cx="8407011" cy="6946779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800"/>
              <a:t>O que vamos  </a:t>
            </a:r>
            <a:r>
              <a:rPr lang="pt-BR" sz="4800">
                <a:solidFill>
                  <a:srgbClr val="00C855"/>
                </a:solidFill>
              </a:rPr>
              <a:t>falar hoje?</a:t>
            </a:r>
            <a:endParaRPr sz="4800"/>
          </a:p>
        </p:txBody>
      </p:sp>
      <p:sp>
        <p:nvSpPr>
          <p:cNvPr id="699" name="Google Shape;699;p52"/>
          <p:cNvSpPr/>
          <p:nvPr/>
        </p:nvSpPr>
        <p:spPr>
          <a:xfrm>
            <a:off x="947174" y="1892421"/>
            <a:ext cx="763600" cy="763600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sz="2533" b="1" kern="0">
              <a:solidFill>
                <a:srgbClr val="FFFFFF"/>
              </a:solidFill>
              <a:latin typeface="Century Gothic"/>
              <a:sym typeface="Century Gothic"/>
            </a:endParaRPr>
          </a:p>
        </p:txBody>
      </p:sp>
      <p:cxnSp>
        <p:nvCxnSpPr>
          <p:cNvPr id="700" name="Google Shape;700;p52"/>
          <p:cNvCxnSpPr>
            <a:stCxn id="699" idx="4"/>
            <a:endCxn id="701" idx="0"/>
          </p:cNvCxnSpPr>
          <p:nvPr/>
        </p:nvCxnSpPr>
        <p:spPr>
          <a:xfrm>
            <a:off x="1328974" y="2656021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947174" y="3340221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02" name="Google Shape;702;p52"/>
          <p:cNvCxnSpPr>
            <a:stCxn id="701" idx="4"/>
            <a:endCxn id="703" idx="0"/>
          </p:cNvCxnSpPr>
          <p:nvPr/>
        </p:nvCxnSpPr>
        <p:spPr>
          <a:xfrm>
            <a:off x="1328974" y="4103821"/>
            <a:ext cx="0" cy="6844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3" name="Google Shape;703;p52"/>
          <p:cNvSpPr/>
          <p:nvPr/>
        </p:nvSpPr>
        <p:spPr>
          <a:xfrm>
            <a:off x="947174" y="4788021"/>
            <a:ext cx="763600" cy="763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00C855"/>
                </a:solidFill>
                <a:latin typeface="Century Gothic"/>
                <a:sym typeface="Century Gothic"/>
              </a:rPr>
              <a:t>3</a:t>
            </a:r>
            <a:endParaRPr sz="2533" b="1" kern="0">
              <a:solidFill>
                <a:srgbClr val="00C855"/>
              </a:solidFill>
              <a:latin typeface="Century Gothic"/>
              <a:sym typeface="Century Gothic"/>
            </a:endParaRPr>
          </a:p>
        </p:txBody>
      </p:sp>
      <p:sp>
        <p:nvSpPr>
          <p:cNvPr id="4" name="Google Shape;716;p53">
            <a:extLst>
              <a:ext uri="{FF2B5EF4-FFF2-40B4-BE49-F238E27FC236}">
                <a16:creationId xmlns:a16="http://schemas.microsoft.com/office/drawing/2014/main" id="{1C88621D-7E71-24A9-ABC4-E7DCEDB19C96}"/>
              </a:ext>
            </a:extLst>
          </p:cNvPr>
          <p:cNvSpPr txBox="1"/>
          <p:nvPr/>
        </p:nvSpPr>
        <p:spPr>
          <a:xfrm>
            <a:off x="1904767" y="3336199"/>
            <a:ext cx="6866571" cy="737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b="1">
                <a:solidFill>
                  <a:srgbClr val="3F1D59"/>
                </a:solidFill>
                <a:ea typeface="+mn-lt"/>
                <a:cs typeface="+mn-lt"/>
              </a:rPr>
              <a:t>Cadastro e utilização</a:t>
            </a:r>
            <a:r>
              <a:rPr lang="pt-BR">
                <a:solidFill>
                  <a:srgbClr val="3F1D59"/>
                </a:solidFill>
                <a:ea typeface="+mn-lt"/>
                <a:cs typeface="+mn-lt"/>
              </a:rPr>
              <a:t> </a:t>
            </a:r>
            <a:r>
              <a:rPr lang="pt-BR" b="1" kern="0">
                <a:solidFill>
                  <a:srgbClr val="411E5A"/>
                </a:solidFill>
                <a:ea typeface="+mn-lt"/>
                <a:cs typeface="+mn-lt"/>
              </a:rPr>
              <a:t>de</a:t>
            </a:r>
            <a:r>
              <a:rPr lang="pt-BR">
                <a:solidFill>
                  <a:srgbClr val="3F1D59"/>
                </a:solidFill>
                <a:ea typeface="+mn-lt"/>
                <a:cs typeface="+mn-lt"/>
              </a:rPr>
              <a:t> </a:t>
            </a:r>
            <a:r>
              <a:rPr lang="pt-BR" b="1" kern="0">
                <a:solidFill>
                  <a:srgbClr val="411E5A"/>
                </a:solidFill>
                <a:ea typeface="+mn-lt"/>
                <a:cs typeface="+mn-lt"/>
              </a:rPr>
              <a:t>Endereço Adicional em Pedidos</a:t>
            </a:r>
            <a:br>
              <a:rPr lang="pt-BR" b="1" kern="0">
                <a:ea typeface="+mn-lt"/>
                <a:cs typeface="+mn-lt"/>
              </a:rPr>
            </a:br>
            <a:endParaRPr lang="pt-BR" sz="1600">
              <a:ea typeface="+mn-lt"/>
              <a:cs typeface="+mn-lt"/>
            </a:endParaRPr>
          </a:p>
        </p:txBody>
      </p:sp>
      <p:sp>
        <p:nvSpPr>
          <p:cNvPr id="5" name="Google Shape;723;p53">
            <a:extLst>
              <a:ext uri="{FF2B5EF4-FFF2-40B4-BE49-F238E27FC236}">
                <a16:creationId xmlns:a16="http://schemas.microsoft.com/office/drawing/2014/main" id="{73463352-C6D4-DDBA-F20F-586FF7DFB17F}"/>
              </a:ext>
            </a:extLst>
          </p:cNvPr>
          <p:cNvSpPr txBox="1"/>
          <p:nvPr/>
        </p:nvSpPr>
        <p:spPr>
          <a:xfrm>
            <a:off x="1904771" y="4528016"/>
            <a:ext cx="6071909" cy="1096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4999"/>
              </a:lnSpc>
              <a:defRPr/>
            </a:pPr>
            <a:r>
              <a:rPr lang="pt-BR" b="1" kern="0">
                <a:solidFill>
                  <a:srgbClr val="411E5A"/>
                </a:solidFill>
                <a:ea typeface="+mn-lt"/>
                <a:cs typeface="+mn-lt"/>
                <a:sym typeface="Noto Sans SemiBold"/>
              </a:rPr>
              <a:t>Relatórios novos de vendas e pedidos:</a:t>
            </a:r>
            <a:br>
              <a:rPr lang="pt-BR" b="1" kern="0">
                <a:ea typeface="+mn-lt"/>
                <a:cs typeface="+mn-lt"/>
              </a:rPr>
            </a:br>
            <a:r>
              <a:rPr lang="pt-BR" sz="1600" b="1" kern="0">
                <a:solidFill>
                  <a:srgbClr val="411E5A"/>
                </a:solidFill>
                <a:ea typeface="+mn-lt"/>
                <a:cs typeface="+mn-lt"/>
                <a:sym typeface="Noto Sans SemiBold"/>
              </a:rPr>
              <a:t> Relatórios -&gt; Pedidos Dinâmicos</a:t>
            </a:r>
            <a:br>
              <a:rPr lang="pt-BR" sz="1600" b="1" kern="0">
                <a:ea typeface="+mn-lt"/>
                <a:cs typeface="+mn-lt"/>
              </a:rPr>
            </a:br>
            <a:r>
              <a:rPr lang="pt-BR" sz="1600" b="1" kern="0">
                <a:solidFill>
                  <a:srgbClr val="411E5A"/>
                </a:solidFill>
                <a:ea typeface="+mn-lt"/>
                <a:cs typeface="+mn-lt"/>
                <a:sym typeface="Noto Sans SemiBold"/>
              </a:rPr>
              <a:t> Relatório -&gt; Auditoria -&gt; Documento Dinâmicos </a:t>
            </a:r>
            <a:br>
              <a:rPr lang="pt-BR" sz="1600" b="1" kern="0">
                <a:ea typeface="+mn-lt"/>
                <a:cs typeface="+mn-lt"/>
              </a:rPr>
            </a:br>
            <a:r>
              <a:rPr lang="pt-BR" sz="1600" b="1" kern="0">
                <a:solidFill>
                  <a:srgbClr val="411E5A"/>
                </a:solidFill>
                <a:ea typeface="+mn-lt"/>
                <a:cs typeface="+mn-lt"/>
                <a:sym typeface="Noto Sans SemiBold"/>
              </a:rPr>
              <a:t> Relatório -&gt; vendas -&gt; Relatório de vendas dinâmicos</a:t>
            </a:r>
            <a:endParaRPr lang="pt-BR" sz="1600"/>
          </a:p>
        </p:txBody>
      </p:sp>
      <p:sp>
        <p:nvSpPr>
          <p:cNvPr id="6" name="Google Shape;725;p53">
            <a:extLst>
              <a:ext uri="{FF2B5EF4-FFF2-40B4-BE49-F238E27FC236}">
                <a16:creationId xmlns:a16="http://schemas.microsoft.com/office/drawing/2014/main" id="{C97A69BA-0745-14C6-CAA8-99C71516A725}"/>
              </a:ext>
            </a:extLst>
          </p:cNvPr>
          <p:cNvSpPr txBox="1"/>
          <p:nvPr/>
        </p:nvSpPr>
        <p:spPr>
          <a:xfrm>
            <a:off x="1904773" y="1574315"/>
            <a:ext cx="6334254" cy="1385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defRPr/>
            </a:pPr>
            <a:br>
              <a:rPr lang="pt-BR" sz="1600" b="1">
                <a:ea typeface="+mn-lt"/>
                <a:cs typeface="+mn-lt"/>
              </a:rPr>
            </a:br>
            <a:r>
              <a:rPr lang="pt-BR" b="1">
                <a:solidFill>
                  <a:srgbClr val="3F1D59"/>
                </a:solidFill>
                <a:ea typeface="+mn-lt"/>
                <a:cs typeface="+mn-lt"/>
              </a:rPr>
              <a:t>Reenvio NFE pelo menu: Consignado / Comodato</a:t>
            </a:r>
            <a:br>
              <a:rPr lang="pt-BR" b="1">
                <a:ea typeface="+mn-lt"/>
                <a:cs typeface="+mn-lt"/>
              </a:rPr>
            </a:br>
            <a:r>
              <a:rPr lang="pt-BR" sz="1600" b="1">
                <a:solidFill>
                  <a:srgbClr val="3F1D59"/>
                </a:solidFill>
                <a:ea typeface="+mn-lt"/>
                <a:cs typeface="+mn-lt"/>
              </a:rPr>
              <a:t>Pedidos | Alteração de Inscrição estadual </a:t>
            </a:r>
            <a:endParaRPr lang="pt-BR" sz="1600" b="1">
              <a:solidFill>
                <a:srgbClr val="3F1D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514600" y="1056700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4100" y="-22630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749776" y="1717552"/>
            <a:ext cx="6305736" cy="192823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200" b="1">
                <a:solidFill>
                  <a:schemeClr val="bg1"/>
                </a:solidFill>
                <a:latin typeface="Arial"/>
                <a:ea typeface="+mj-lt"/>
                <a:cs typeface="Arial"/>
              </a:rPr>
              <a:t>Cadastro e utilização de</a:t>
            </a:r>
            <a:r>
              <a:rPr lang="pt-BR" sz="3200">
                <a:solidFill>
                  <a:schemeClr val="bg1"/>
                </a:solidFill>
                <a:latin typeface="Arial"/>
                <a:ea typeface="+mj-lt"/>
                <a:cs typeface="Arial"/>
              </a:rPr>
              <a:t> </a:t>
            </a:r>
            <a:r>
              <a:rPr lang="pt-BR" sz="3200" b="1">
                <a:solidFill>
                  <a:schemeClr val="bg1"/>
                </a:solidFill>
                <a:latin typeface="Arial"/>
                <a:ea typeface="+mj-lt"/>
                <a:cs typeface="Arial"/>
              </a:rPr>
              <a:t>Endereço Adicional em pedidos</a:t>
            </a:r>
            <a:endParaRPr lang="pt-BR" sz="3200">
              <a:solidFill>
                <a:schemeClr val="bg1"/>
              </a:solidFill>
              <a:latin typeface="Arial"/>
              <a:ea typeface="+mj-lt"/>
              <a:cs typeface="Arial"/>
            </a:endParaRPr>
          </a:p>
          <a:p>
            <a:br>
              <a:rPr lang="pt-BR" sz="1600" b="1">
                <a:solidFill>
                  <a:srgbClr val="3F1D59"/>
                </a:solidFill>
                <a:ea typeface="+mj-lt"/>
                <a:cs typeface="+mj-lt"/>
              </a:rPr>
            </a:br>
            <a:endParaRPr lang="pt-BR" sz="1600">
              <a:solidFill>
                <a:srgbClr val="000000"/>
              </a:solidFill>
              <a:ea typeface="+mj-lt"/>
              <a:cs typeface="+mj-lt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64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250"/>
              <a:t>Premissas</a:t>
            </a:r>
            <a:endParaRPr lang="pt-BR" sz="4267"/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2" name="Google Shape;171;p18">
            <a:extLst>
              <a:ext uri="{FF2B5EF4-FFF2-40B4-BE49-F238E27FC236}">
                <a16:creationId xmlns:a16="http://schemas.microsoft.com/office/drawing/2014/main" id="{2049152D-740E-D31D-F3D2-59D4795FA9C1}"/>
              </a:ext>
            </a:extLst>
          </p:cNvPr>
          <p:cNvSpPr txBox="1"/>
          <p:nvPr/>
        </p:nvSpPr>
        <p:spPr>
          <a:xfrm>
            <a:off x="1005691" y="2502943"/>
            <a:ext cx="10498656" cy="98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900"/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</a:rPr>
              <a:t>Quando a venda é efetuada pela integração do </a:t>
            </a:r>
            <a:r>
              <a:rPr lang="pt-BR" sz="1850" b="1" kern="0" err="1">
                <a:solidFill>
                  <a:srgbClr val="3F1D59"/>
                </a:solidFill>
                <a:latin typeface="Noto Sans Light"/>
                <a:ea typeface="Noto Sans Light"/>
                <a:cs typeface="Noto Sans Light"/>
              </a:rPr>
              <a:t>Vtex</a:t>
            </a:r>
            <a:r>
              <a:rPr lang="pt-BR" sz="185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</a:rPr>
              <a:t> o site envia para o CBE mais próximo do comprador,  na maioria das vezes se trata de vendas para clientes de mesma UF do emitente, exceto vendas via balcão onde a venda pode ser  feita para clientes de UF Diferente.</a:t>
            </a:r>
            <a:endParaRPr lang="pt-BR" sz="1850" b="1" i="0" u="none" strike="noStrike" kern="0" cap="none" spc="0" normalizeH="0" baseline="0" noProof="0">
              <a:ln>
                <a:noFill/>
              </a:ln>
              <a:solidFill>
                <a:srgbClr val="3F1D59"/>
              </a:solidFill>
              <a:effectLst/>
              <a:uLnTx/>
              <a:uFillTx/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13" name="Google Shape;173;p18">
            <a:extLst>
              <a:ext uri="{FF2B5EF4-FFF2-40B4-BE49-F238E27FC236}">
                <a16:creationId xmlns:a16="http://schemas.microsoft.com/office/drawing/2014/main" id="{85C35CA8-DFF0-3FC3-AFC4-0C4078E1917D}"/>
              </a:ext>
            </a:extLst>
          </p:cNvPr>
          <p:cNvSpPr txBox="1"/>
          <p:nvPr/>
        </p:nvSpPr>
        <p:spPr>
          <a:xfrm>
            <a:off x="1005691" y="1382808"/>
            <a:ext cx="10712988" cy="327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900"/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Sistema atualmente permite a emissão de notas para clientes que sejam do mesmo estado do emitente.</a:t>
            </a:r>
            <a:endParaRPr lang="pt-BR" sz="1850" b="1" i="0" u="none" strike="noStrike" kern="0" cap="none" spc="0" normalizeH="0" baseline="0" noProof="0">
              <a:ln>
                <a:noFill/>
              </a:ln>
              <a:solidFill>
                <a:srgbClr val="3F1D59"/>
              </a:solidFill>
              <a:effectLst/>
              <a:uLnTx/>
              <a:uFillTx/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15" name="Google Shape;162;p18">
            <a:extLst>
              <a:ext uri="{FF2B5EF4-FFF2-40B4-BE49-F238E27FC236}">
                <a16:creationId xmlns:a16="http://schemas.microsoft.com/office/drawing/2014/main" id="{62F7254B-A40A-9080-64F7-647F1A32D286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4492" y="1535208"/>
            <a:ext cx="491181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62;p18">
            <a:extLst>
              <a:ext uri="{FF2B5EF4-FFF2-40B4-BE49-F238E27FC236}">
                <a16:creationId xmlns:a16="http://schemas.microsoft.com/office/drawing/2014/main" id="{A696E4DA-CAC2-C830-264A-930363EC5474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4487" y="2825528"/>
            <a:ext cx="491181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18669F5F-E718-AEB5-A36E-F56CE4BE737F}"/>
              </a:ext>
            </a:extLst>
          </p:cNvPr>
          <p:cNvSpPr txBox="1"/>
          <p:nvPr/>
        </p:nvSpPr>
        <p:spPr>
          <a:xfrm>
            <a:off x="1002872" y="4024352"/>
            <a:ext cx="10008176" cy="6617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3F1D59"/>
              </a:buClr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</a:rPr>
              <a:t>Sendo assim, a compra pode ser para clientes de fora do estado porém o consumo será no mesmo estado do emitente.</a:t>
            </a:r>
          </a:p>
        </p:txBody>
      </p:sp>
      <p:pic>
        <p:nvPicPr>
          <p:cNvPr id="8" name="Google Shape;162;p18">
            <a:extLst>
              <a:ext uri="{FF2B5EF4-FFF2-40B4-BE49-F238E27FC236}">
                <a16:creationId xmlns:a16="http://schemas.microsoft.com/office/drawing/2014/main" id="{BEBF7E9A-BA38-A35F-AA67-51D42E6A5C7B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4487" y="4177441"/>
            <a:ext cx="491181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62;p18">
            <a:extLst>
              <a:ext uri="{FF2B5EF4-FFF2-40B4-BE49-F238E27FC236}">
                <a16:creationId xmlns:a16="http://schemas.microsoft.com/office/drawing/2014/main" id="{58F15F5A-C30C-AC63-D56F-31F3595F404F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5547" y="5400433"/>
            <a:ext cx="491181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C9B58E5A-17BC-D759-485D-8B9C4F8A3B52}"/>
              </a:ext>
            </a:extLst>
          </p:cNvPr>
          <p:cNvSpPr txBox="1"/>
          <p:nvPr/>
        </p:nvSpPr>
        <p:spPr>
          <a:xfrm>
            <a:off x="1000728" y="5238231"/>
            <a:ext cx="9125708" cy="6617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1850" b="1" kern="0">
                <a:solidFill>
                  <a:srgbClr val="3F1D59"/>
                </a:solidFill>
                <a:latin typeface="Noto Sans Light"/>
              </a:rPr>
              <a:t>Para isso deve ser cadastrado um endereço adicional no cadastro do destinatário que deve ser o local da entrega efetiva.</a:t>
            </a:r>
          </a:p>
        </p:txBody>
      </p:sp>
    </p:spTree>
    <p:extLst>
      <p:ext uri="{BB962C8B-B14F-4D97-AF65-F5344CB8AC3E}">
        <p14:creationId xmlns:p14="http://schemas.microsoft.com/office/powerpoint/2010/main" val="381980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250"/>
              <a:t>Implementação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0" name="Google Shape;159;p18">
            <a:extLst>
              <a:ext uri="{FF2B5EF4-FFF2-40B4-BE49-F238E27FC236}">
                <a16:creationId xmlns:a16="http://schemas.microsoft.com/office/drawing/2014/main" id="{4E7BDE15-D669-9EA8-18E3-66A5905386AA}"/>
              </a:ext>
            </a:extLst>
          </p:cNvPr>
          <p:cNvSpPr txBox="1"/>
          <p:nvPr/>
        </p:nvSpPr>
        <p:spPr>
          <a:xfrm>
            <a:off x="1002431" y="1304346"/>
            <a:ext cx="10266204" cy="654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900"/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 última versão do Linx Empório foi liberado duas novas opções de cadastro de endereços: via cadastro de clientes ou pelo próprio pedido, selecionando o tipo de endereço "Entrega/Recolha ou Cobrança";</a:t>
            </a:r>
            <a:endParaRPr lang="pt-BR" sz="185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11" name="Google Shape;160;p18">
            <a:extLst>
              <a:ext uri="{FF2B5EF4-FFF2-40B4-BE49-F238E27FC236}">
                <a16:creationId xmlns:a16="http://schemas.microsoft.com/office/drawing/2014/main" id="{1EF11CAD-85A4-62A5-6766-CEC69B29E80C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8567" y="1458675"/>
            <a:ext cx="491181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 descr="Interface gráfica do usuário, Texto, Aplicativo, Word, Email&#10;&#10;Descrição gerada automaticamente">
            <a:extLst>
              <a:ext uri="{FF2B5EF4-FFF2-40B4-BE49-F238E27FC236}">
                <a16:creationId xmlns:a16="http://schemas.microsoft.com/office/drawing/2014/main" id="{368095B5-6A7E-BB07-5E90-C5858C4753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520" y="2449553"/>
            <a:ext cx="10436504" cy="343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4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Nova funcionalidade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2418261"/>
            <a:ext cx="3806271" cy="2566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Foi adicionado ao menu uma nova funcionalidade onde é possível adicionar um endereço adicional dentro do próprio pedido, ao acessar o pedido temos o campo endereço de entrega onde podemos alterar o endereço já cadastrado e ou efetuar um novo cadastro clicando no botão de </a:t>
            </a:r>
            <a:r>
              <a:rPr lang="pt-BR" sz="1600" b="1">
                <a:solidFill>
                  <a:srgbClr val="411E5A"/>
                </a:solidFill>
                <a:latin typeface="Noto Sans Light"/>
                <a:sym typeface="Dosis"/>
              </a:rPr>
              <a:t>Mais +</a:t>
            </a: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 e vinculando o endereço desejado que refletirá no cadastro do cliente vinculado ao pedido</a:t>
            </a:r>
            <a:endParaRPr lang="pt-BR"/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Cadastro de Endereço adicional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Operações -&gt; Consignado/Comodato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7" name="Imagem 6" descr="Interface gráfica do usuário, Aplicativo, Teams&#10;&#10;Descrição gerada automaticamente">
            <a:extLst>
              <a:ext uri="{FF2B5EF4-FFF2-40B4-BE49-F238E27FC236}">
                <a16:creationId xmlns:a16="http://schemas.microsoft.com/office/drawing/2014/main" id="{420E1BFC-D244-C4B2-26E0-8A7B855616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0227" y="1947984"/>
            <a:ext cx="7128075" cy="369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49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000"/>
              <a:t>Nova funcionalidade</a:t>
            </a:r>
            <a:endParaRPr lang="pt-BR" sz="30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337888" y="2022792"/>
            <a:ext cx="3806271" cy="310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Foi adicionado ao menu uma nova funcionalidade onde é possível adicionar um endereço adicional dentro do próprio pedido, ao acessar o pedido temos o campo endereço de recolha, onde será possível cadastrar/selecionar um endereço onde será recolhido os produtos vinculados ao pedido "</a:t>
            </a:r>
            <a:r>
              <a:rPr lang="pt-BR" sz="1600" b="1">
                <a:solidFill>
                  <a:srgbClr val="411E5A"/>
                </a:solidFill>
                <a:latin typeface="Noto Sans Light"/>
                <a:sym typeface="Dosis"/>
              </a:rPr>
              <a:t>Nem sempre será recolhido no mesmo local da entrega</a:t>
            </a:r>
            <a:r>
              <a:rPr lang="pt-BR" sz="1600">
                <a:solidFill>
                  <a:srgbClr val="411E5A"/>
                </a:solidFill>
                <a:latin typeface="Noto Sans Light"/>
                <a:sym typeface="Dosis"/>
              </a:rPr>
              <a:t>" neste campo pode ser efetuado um novo endereço onde refletirá também no cadastro do cliente</a:t>
            </a:r>
            <a:endParaRPr lang="pt-BR" sz="1600">
              <a:solidFill>
                <a:srgbClr val="411E5A"/>
              </a:solidFill>
              <a:latin typeface="Noto Sans Light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891058"/>
            <a:ext cx="8997321" cy="54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 sz="2000" b="1">
                <a:solidFill>
                  <a:srgbClr val="411E5A"/>
                </a:solidFill>
                <a:latin typeface="Century Gothic"/>
                <a:sym typeface="Dosis"/>
              </a:rPr>
              <a:t>Cadastro de Endereço de Recolha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6D38B7C-E81B-D3E3-2B4A-34A31D766C4F}"/>
              </a:ext>
            </a:extLst>
          </p:cNvPr>
          <p:cNvSpPr txBox="1"/>
          <p:nvPr/>
        </p:nvSpPr>
        <p:spPr>
          <a:xfrm>
            <a:off x="341232" y="1456625"/>
            <a:ext cx="742706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Acesse em</a:t>
            </a:r>
            <a:r>
              <a:rPr lang="pt-BR" sz="1800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: </a:t>
            </a:r>
            <a:r>
              <a:rPr lang="pt-BR">
                <a:solidFill>
                  <a:srgbClr val="411E5A"/>
                </a:solidFill>
                <a:latin typeface="Noto Sans Light"/>
                <a:cs typeface="Noto Sans Light" panose="020B0604020202020204" charset="0"/>
                <a:sym typeface="Dosis"/>
              </a:rPr>
              <a:t>Operações -&gt; Consignado/Comodato</a:t>
            </a: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10" name="Imagem 9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91AE83D1-8308-84C1-8D5A-F9148372EB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4835" y="1822591"/>
            <a:ext cx="7253468" cy="402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68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514600" y="1056700"/>
            <a:ext cx="88352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4100" y="-226300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749776" y="1717552"/>
            <a:ext cx="6305736" cy="192823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3200" b="1">
                <a:solidFill>
                  <a:schemeClr val="bg1"/>
                </a:solidFill>
                <a:ea typeface="+mj-lt"/>
                <a:cs typeface="+mj-lt"/>
              </a:rPr>
              <a:t>Reenvio </a:t>
            </a:r>
            <a:r>
              <a:rPr lang="pt-BR" sz="3200" b="1" err="1">
                <a:solidFill>
                  <a:schemeClr val="bg1"/>
                </a:solidFill>
                <a:ea typeface="+mj-lt"/>
                <a:cs typeface="+mj-lt"/>
              </a:rPr>
              <a:t>NFe</a:t>
            </a:r>
            <a:r>
              <a:rPr lang="pt-BR" sz="3200" b="1">
                <a:solidFill>
                  <a:schemeClr val="bg1"/>
                </a:solidFill>
                <a:ea typeface="+mj-lt"/>
                <a:cs typeface="+mj-lt"/>
              </a:rPr>
              <a:t> </a:t>
            </a:r>
            <a:br>
              <a:rPr lang="pt-BR" sz="3200" b="1">
                <a:ea typeface="+mj-lt"/>
                <a:cs typeface="+mj-lt"/>
              </a:rPr>
            </a:br>
            <a:r>
              <a:rPr lang="pt-BR" sz="3200" b="1">
                <a:solidFill>
                  <a:schemeClr val="bg1"/>
                </a:solidFill>
                <a:ea typeface="+mj-lt"/>
                <a:cs typeface="+mj-lt"/>
              </a:rPr>
              <a:t>pelo menu: Consignado / Comodato</a:t>
            </a:r>
            <a:br>
              <a:rPr lang="pt-BR" sz="1600" b="1">
                <a:solidFill>
                  <a:srgbClr val="3F1D59"/>
                </a:solidFill>
                <a:ea typeface="+mj-lt"/>
                <a:cs typeface="+mj-lt"/>
              </a:rPr>
            </a:br>
            <a:endParaRPr lang="pt-BR" sz="1600">
              <a:solidFill>
                <a:srgbClr val="000000"/>
              </a:solidFill>
              <a:ea typeface="+mj-lt"/>
              <a:cs typeface="+mj-lt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44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250"/>
              <a:t>Premissas</a:t>
            </a:r>
            <a:endParaRPr lang="pt-BR" sz="4267"/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12" name="Google Shape;171;p18">
            <a:extLst>
              <a:ext uri="{FF2B5EF4-FFF2-40B4-BE49-F238E27FC236}">
                <a16:creationId xmlns:a16="http://schemas.microsoft.com/office/drawing/2014/main" id="{2049152D-740E-D31D-F3D2-59D4795FA9C1}"/>
              </a:ext>
            </a:extLst>
          </p:cNvPr>
          <p:cNvSpPr txBox="1"/>
          <p:nvPr/>
        </p:nvSpPr>
        <p:spPr>
          <a:xfrm>
            <a:off x="1049893" y="2657982"/>
            <a:ext cx="10498656" cy="654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>
              <a:lnSpc>
                <a:spcPct val="114999"/>
              </a:lnSpc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</a:rPr>
              <a:t>Deve ser observado a rejeição na tela de monitoramento ou pelo próprio pedido na aba faturamento onde temos o campo "STATUS DA NOTA" onde o usuário pode validar a rejeição informada.</a:t>
            </a:r>
            <a:endParaRPr lang="pt-BR"/>
          </a:p>
        </p:txBody>
      </p:sp>
      <p:sp>
        <p:nvSpPr>
          <p:cNvPr id="13" name="Google Shape;173;p18">
            <a:extLst>
              <a:ext uri="{FF2B5EF4-FFF2-40B4-BE49-F238E27FC236}">
                <a16:creationId xmlns:a16="http://schemas.microsoft.com/office/drawing/2014/main" id="{85C35CA8-DFF0-3FC3-AFC4-0C4078E1917D}"/>
              </a:ext>
            </a:extLst>
          </p:cNvPr>
          <p:cNvSpPr txBox="1"/>
          <p:nvPr/>
        </p:nvSpPr>
        <p:spPr>
          <a:xfrm>
            <a:off x="1003712" y="1393694"/>
            <a:ext cx="10712988" cy="654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>
              <a:lnSpc>
                <a:spcPct val="114999"/>
              </a:lnSpc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</a:rPr>
              <a:t>O usuário pode fazer esse ajuste via pedido e temos a funcionalidade de reenvio das notas pelo menu também.</a:t>
            </a:r>
          </a:p>
        </p:txBody>
      </p:sp>
      <p:pic>
        <p:nvPicPr>
          <p:cNvPr id="15" name="Google Shape;162;p18">
            <a:extLst>
              <a:ext uri="{FF2B5EF4-FFF2-40B4-BE49-F238E27FC236}">
                <a16:creationId xmlns:a16="http://schemas.microsoft.com/office/drawing/2014/main" id="{62F7254B-A40A-9080-64F7-647F1A32D286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2513" y="1543785"/>
            <a:ext cx="491181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62;p18">
            <a:extLst>
              <a:ext uri="{FF2B5EF4-FFF2-40B4-BE49-F238E27FC236}">
                <a16:creationId xmlns:a16="http://schemas.microsoft.com/office/drawing/2014/main" id="{A696E4DA-CAC2-C830-264A-930363EC5474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4487" y="2818930"/>
            <a:ext cx="491181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18669F5F-E718-AEB5-A36E-F56CE4BE737F}"/>
              </a:ext>
            </a:extLst>
          </p:cNvPr>
          <p:cNvSpPr txBox="1"/>
          <p:nvPr/>
        </p:nvSpPr>
        <p:spPr>
          <a:xfrm>
            <a:off x="991327" y="4178402"/>
            <a:ext cx="10008176" cy="6617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3F1D59"/>
              </a:buClr>
              <a:defRPr/>
            </a:pPr>
            <a:r>
              <a:rPr lang="pt-BR" sz="1850" b="1" kern="0">
                <a:solidFill>
                  <a:srgbClr val="3F1D59"/>
                </a:solidFill>
                <a:latin typeface="Noto Sans Light"/>
              </a:rPr>
              <a:t>Detectando a rejeição de IE incorreta e ou não cadastrada o cliente efetua o cadastro pelo próprio pedido e reenvia as notas pelo mesmo menu.</a:t>
            </a:r>
          </a:p>
        </p:txBody>
      </p:sp>
      <p:pic>
        <p:nvPicPr>
          <p:cNvPr id="8" name="Google Shape;162;p18">
            <a:extLst>
              <a:ext uri="{FF2B5EF4-FFF2-40B4-BE49-F238E27FC236}">
                <a16:creationId xmlns:a16="http://schemas.microsoft.com/office/drawing/2014/main" id="{BEBF7E9A-BA38-A35F-AA67-51D42E6A5C7B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4487" y="4330830"/>
            <a:ext cx="491181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62;p18">
            <a:extLst>
              <a:ext uri="{FF2B5EF4-FFF2-40B4-BE49-F238E27FC236}">
                <a16:creationId xmlns:a16="http://schemas.microsoft.com/office/drawing/2014/main" id="{58F15F5A-C30C-AC63-D56F-31F3595F404F}"/>
              </a:ext>
            </a:extLst>
          </p:cNvPr>
          <p:cNvPicPr preferRelativeResize="0"/>
          <p:nvPr/>
        </p:nvPicPr>
        <p:blipFill>
          <a:blip r:embed="rId7">
            <a:alphaModFix/>
            <a:duotone>
              <a:prstClr val="black"/>
              <a:srgbClr val="9650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5547" y="5552833"/>
            <a:ext cx="491181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C9B58E5A-17BC-D759-485D-8B9C4F8A3B52}"/>
              </a:ext>
            </a:extLst>
          </p:cNvPr>
          <p:cNvSpPr txBox="1"/>
          <p:nvPr/>
        </p:nvSpPr>
        <p:spPr>
          <a:xfrm>
            <a:off x="1044271" y="5510374"/>
            <a:ext cx="9125708" cy="3770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1850" b="1" kern="0">
                <a:solidFill>
                  <a:srgbClr val="3F1D59"/>
                </a:solidFill>
                <a:latin typeface="Noto Sans Light"/>
              </a:rPr>
              <a:t>Para isso é necessário ter previamente em mãos os dados corretos;</a:t>
            </a:r>
          </a:p>
        </p:txBody>
      </p:sp>
    </p:spTree>
    <p:extLst>
      <p:ext uri="{BB962C8B-B14F-4D97-AF65-F5344CB8AC3E}">
        <p14:creationId xmlns:p14="http://schemas.microsoft.com/office/powerpoint/2010/main" val="221855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7" grpId="0"/>
      <p:bldP spid="20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Escritório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17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do Office</vt:lpstr>
      <vt:lpstr>PowerPoint Presentation</vt:lpstr>
      <vt:lpstr>O que vamos  falar hoje?</vt:lpstr>
      <vt:lpstr>Cadastro e utilização de Endereço Adicional em pedidos  </vt:lpstr>
      <vt:lpstr>Premissas</vt:lpstr>
      <vt:lpstr>Implementação</vt:lpstr>
      <vt:lpstr>Nova funcionalidade</vt:lpstr>
      <vt:lpstr>Nova funcionalidade</vt:lpstr>
      <vt:lpstr>Reenvio NFe  pelo menu: Consignado / Comodato </vt:lpstr>
      <vt:lpstr>Premissas</vt:lpstr>
      <vt:lpstr>Ajuste de IE pelo menu de pedidos</vt:lpstr>
      <vt:lpstr>Reenvio de notas Via pedido </vt:lpstr>
      <vt:lpstr>Relatórios novos de vendas e pedidos </vt:lpstr>
      <vt:lpstr>Documento Dinâmico </vt:lpstr>
      <vt:lpstr>Pedido dinâmico </vt:lpstr>
      <vt:lpstr>Movimentação de turno de pedido dinâmico </vt:lpstr>
      <vt:lpstr> Relatório Vendas - Dinâmico </vt:lpstr>
      <vt:lpstr>Momento aberto para dúvidas gerais.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revision>1</cp:revision>
  <dcterms:created xsi:type="dcterms:W3CDTF">2024-06-25T12:17:39Z</dcterms:created>
  <dcterms:modified xsi:type="dcterms:W3CDTF">2024-06-26T11:56:37Z</dcterms:modified>
</cp:coreProperties>
</file>