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75" r:id="rId2"/>
    <p:sldId id="457" r:id="rId3"/>
    <p:sldId id="464" r:id="rId4"/>
    <p:sldId id="471" r:id="rId5"/>
    <p:sldId id="458" r:id="rId6"/>
    <p:sldId id="470" r:id="rId7"/>
    <p:sldId id="465" r:id="rId8"/>
    <p:sldId id="459" r:id="rId9"/>
    <p:sldId id="472" r:id="rId10"/>
    <p:sldId id="460" r:id="rId11"/>
    <p:sldId id="473" r:id="rId12"/>
    <p:sldId id="461" r:id="rId13"/>
    <p:sldId id="474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1E5A"/>
    <a:srgbClr val="A1A1A1"/>
    <a:srgbClr val="FFB250"/>
    <a:srgbClr val="F0F0F0"/>
    <a:srgbClr val="6E4B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4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72028-A80E-488A-B784-2C8776530435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8B562-BDC9-42AF-A929-965063D3963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0395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9272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2368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3713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0071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9635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2171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999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6562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070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3457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975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9165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442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879AE4-5F3B-8970-02EC-BB4007044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D451C26-FF54-D892-DD73-3209EF64C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849D704-F9EC-D50E-FFC8-7D0804E33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5D73535-5EAD-C650-547B-279089EA2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A37430D-1DD9-FBD9-1F10-DC63E6BEB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1640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7C42CB-978F-63EB-E543-E8993F4D7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E7ED13A-D53A-BBB9-A9A0-B4C51B39D9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DBB4986-375A-5F6C-A71A-F714B69E0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873DEB4-C311-33C1-2875-20865C01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EB0C182-3DBC-7883-293A-389BCA09B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4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810A246-9286-0E1A-4255-B443F51456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9535286-3047-5930-C9E5-B0D3FD53AC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4CEEE7D-61EC-1A99-5FF4-B6C15BFB3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1711B77-E6A9-C3CB-4CFC-7E36ACFD4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CE87C7C-B7A0-59A4-3CAD-0CBCDFE4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999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8215DE-F73C-615C-E543-83E392F04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5DD9B82-8807-D963-BAE1-BF5A85F08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6A95A97-5AFE-5440-62B9-953B46EE6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AB6C45A-8A6E-0EB5-80EB-71502F8F2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78888B1-3991-2C13-76E6-6D20B764E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077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902CAA-1616-E537-1BCB-66AAC3D67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04581BA-2D32-92EF-768A-6B9803CD8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3D47A94-1237-D433-57C4-F0062DF1F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E32E23D-E3A2-7A00-ED0A-7D5D8B19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AAB6F1-ED71-CF0B-FBDF-4F3E972F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6101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63A76C-82FB-4577-8C5B-32D55E6C5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F4C02A-510A-6143-2CA7-A8123797E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A611E7C-49FF-F142-F585-F43BEBF826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9764D7C-35BB-2B3E-9092-936AD9B13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75EB165-734C-F244-71E1-D5C7AAD81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E64E932-5D53-C3D3-6695-E0BF41D77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64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C70325-5121-AE96-E509-1264C6CA4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FD7FCBC-B7F8-3D2C-A3C0-9624885CD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8C7FCFF-F72B-B3F3-2439-BBD0C23B31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9BF2844-23B0-2EB0-9931-614AD57650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2012F22-C114-CE5F-D481-9DF06C8D65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BDE68D-B9A8-30A5-A31D-CA63F9498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3A0A29AB-F3AC-100A-48E6-E8B3E34F0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97E4B07-C562-15AF-4D52-D41F93A8B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385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F76043-D682-2F62-7B63-A18D62C1C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426C894-335E-B69A-2928-461DD66BC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E969E65-EB96-464D-3E87-C587E2B3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38D5106-093B-6945-662F-86BA1E8D0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633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6D5DDC4-459A-8069-FB20-6CA1149FA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7804B2F-50CA-4F5D-F4E1-0F094D8B9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8683B0A-19E7-E471-A54D-43232A61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324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B74030-460D-1395-DAC4-10010A8EF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6E493D3-FC6E-485E-F2A2-639BB7AB04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632EC03-4C90-A868-1D42-3B4E772C1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0A8D16C-8756-0B66-E985-2CBBBAA72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6224566-0FEE-5D3A-D648-B6E378BC9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495A70-9DE3-4C4F-A66A-D13D39BB2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721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FB1878-C6F3-7138-7A05-C50A016A6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29BCBF3-9BAE-83CC-781E-FDD7D377B2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535911F-2ECB-5000-370B-BD95C34E3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018B066-BDB1-F94C-3953-735C83721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DE6F7E9-3B29-6B63-A187-1654CE110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8DE318-6B48-A65B-E13D-A76928CEC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19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3939905-60E6-BCA6-0F5D-9291C2836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42A9B0-11EE-348B-886C-916A538FD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EAB5F99-7CF9-B056-6716-E0395B9726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707FC3-F1FF-4D33-9E7C-69170CE028B3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03C05A3-95D9-49E1-5F35-1FF077A0C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5F7DB6E-A4BB-DDAB-1A2C-C78E1D837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109B01-D9E8-4CDE-9938-7A5DACB263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752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8" y="1985421"/>
            <a:ext cx="12191999" cy="4874655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6BA63A18-C1AE-01FA-50BA-0A5D0C1131B9}"/>
              </a:ext>
            </a:extLst>
          </p:cNvPr>
          <p:cNvGrpSpPr/>
          <p:nvPr/>
        </p:nvGrpSpPr>
        <p:grpSpPr>
          <a:xfrm>
            <a:off x="0" y="3811712"/>
            <a:ext cx="3269003" cy="3046289"/>
            <a:chOff x="0" y="3811712"/>
            <a:chExt cx="3269003" cy="3046289"/>
          </a:xfrm>
        </p:grpSpPr>
        <p:pic>
          <p:nvPicPr>
            <p:cNvPr id="8" name="Picture 7" descr="Shape&#10;&#10;Description automatically generated">
              <a:extLst>
                <a:ext uri="{FF2B5EF4-FFF2-40B4-BE49-F238E27FC236}">
                  <a16:creationId xmlns:a16="http://schemas.microsoft.com/office/drawing/2014/main" id="{8D1770FA-E81C-45BC-AC4C-C36DD8F15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3811712"/>
              <a:ext cx="3102470" cy="3046288"/>
            </a:xfrm>
            <a:prstGeom prst="rect">
              <a:avLst/>
            </a:prstGeom>
          </p:spPr>
        </p:pic>
        <p:pic>
          <p:nvPicPr>
            <p:cNvPr id="5" name="Picture 4" descr="Icon&#10;&#10;Description automatically generated">
              <a:extLst>
                <a:ext uri="{FF2B5EF4-FFF2-40B4-BE49-F238E27FC236}">
                  <a16:creationId xmlns:a16="http://schemas.microsoft.com/office/drawing/2014/main" id="{B0CDE6D4-B564-43EA-A5E5-1F1C4D471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62" y="4530428"/>
              <a:ext cx="1463841" cy="880177"/>
            </a:xfrm>
            <a:prstGeom prst="rect">
              <a:avLst/>
            </a:prstGeom>
          </p:spPr>
        </p:pic>
        <p:pic>
          <p:nvPicPr>
            <p:cNvPr id="11" name="Picture 10" descr="Shape&#10;&#10;Description automatically generated">
              <a:extLst>
                <a:ext uri="{FF2B5EF4-FFF2-40B4-BE49-F238E27FC236}">
                  <a16:creationId xmlns:a16="http://schemas.microsoft.com/office/drawing/2014/main" id="{B2BF294B-53F2-451B-B912-D64F8E5D9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3191" y="5510407"/>
              <a:ext cx="1475812" cy="1347594"/>
            </a:xfrm>
            <a:prstGeom prst="rect">
              <a:avLst/>
            </a:prstGeom>
          </p:spPr>
        </p:pic>
        <p:pic>
          <p:nvPicPr>
            <p:cNvPr id="14" name="Picture 13" descr="Icon&#10;&#10;Description automatically generated">
              <a:extLst>
                <a:ext uri="{FF2B5EF4-FFF2-40B4-BE49-F238E27FC236}">
                  <a16:creationId xmlns:a16="http://schemas.microsoft.com/office/drawing/2014/main" id="{08BC2415-9283-4F7D-8E2E-62BDBDF09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83061"/>
              <a:ext cx="443210" cy="596149"/>
            </a:xfrm>
            <a:prstGeom prst="rect">
              <a:avLst/>
            </a:prstGeom>
          </p:spPr>
        </p:pic>
      </p:grp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2610F5E8-91B6-7511-2668-FB00F5BBA09E}"/>
              </a:ext>
            </a:extLst>
          </p:cNvPr>
          <p:cNvGrpSpPr/>
          <p:nvPr/>
        </p:nvGrpSpPr>
        <p:grpSpPr>
          <a:xfrm>
            <a:off x="2871874" y="968285"/>
            <a:ext cx="6452170" cy="1325363"/>
            <a:chOff x="2839975" y="968285"/>
            <a:chExt cx="6452170" cy="1325363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56192DE7-14A3-A3B1-00EA-2131EED317C4}"/>
                </a:ext>
              </a:extLst>
            </p:cNvPr>
            <p:cNvSpPr/>
            <p:nvPr/>
          </p:nvSpPr>
          <p:spPr>
            <a:xfrm>
              <a:off x="3939308" y="968285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D7792EC4-1DAB-FC17-AE49-1F6542896E18}"/>
                </a:ext>
              </a:extLst>
            </p:cNvPr>
            <p:cNvSpPr/>
            <p:nvPr/>
          </p:nvSpPr>
          <p:spPr>
            <a:xfrm>
              <a:off x="2839975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 e Novos Recursos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4F1C1B94-F536-C995-7FF3-E256B8B34F40}"/>
                </a:ext>
              </a:extLst>
            </p:cNvPr>
            <p:cNvSpPr txBox="1"/>
            <p:nvPr/>
          </p:nvSpPr>
          <p:spPr>
            <a:xfrm>
              <a:off x="4561367" y="1113556"/>
              <a:ext cx="3072810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VERSÕES LIBERADAS</a:t>
              </a:r>
            </a:p>
          </p:txBody>
        </p:sp>
      </p:grp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F4DDA248-5A59-9A5C-F0B3-AA5CA8E9EFB5}"/>
              </a:ext>
            </a:extLst>
          </p:cNvPr>
          <p:cNvSpPr txBox="1"/>
          <p:nvPr/>
        </p:nvSpPr>
        <p:spPr>
          <a:xfrm>
            <a:off x="2583717" y="2626243"/>
            <a:ext cx="7027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" panose="02010503020202060003" pitchFamily="2" charset="0"/>
              </a:rPr>
              <a:t>Acompanhe de perto a evolução do seu sistema e saiba quais são as inovações que estão ao seu alcance para ajudar a reduzir tempo, ganhar performance e aumentar a competitividade no mercado.</a:t>
            </a:r>
          </a:p>
        </p:txBody>
      </p:sp>
      <p:pic>
        <p:nvPicPr>
          <p:cNvPr id="17" name="Google Shape;792;p85">
            <a:extLst>
              <a:ext uri="{FF2B5EF4-FFF2-40B4-BE49-F238E27FC236}">
                <a16:creationId xmlns:a16="http://schemas.microsoft.com/office/drawing/2014/main" id="{CDBC3730-C254-3DBC-4CBF-BFBAC611C29D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15200" y="4190395"/>
            <a:ext cx="2295927" cy="24762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3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7" y="1985422"/>
            <a:ext cx="12191999" cy="4872578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6BA63A18-C1AE-01FA-50BA-0A5D0C1131B9}"/>
              </a:ext>
            </a:extLst>
          </p:cNvPr>
          <p:cNvGrpSpPr/>
          <p:nvPr/>
        </p:nvGrpSpPr>
        <p:grpSpPr>
          <a:xfrm>
            <a:off x="0" y="3811712"/>
            <a:ext cx="3269003" cy="3046289"/>
            <a:chOff x="0" y="3811712"/>
            <a:chExt cx="3269003" cy="3046289"/>
          </a:xfrm>
        </p:grpSpPr>
        <p:pic>
          <p:nvPicPr>
            <p:cNvPr id="8" name="Picture 7" descr="Shape&#10;&#10;Description automatically generated">
              <a:extLst>
                <a:ext uri="{FF2B5EF4-FFF2-40B4-BE49-F238E27FC236}">
                  <a16:creationId xmlns:a16="http://schemas.microsoft.com/office/drawing/2014/main" id="{8D1770FA-E81C-45BC-AC4C-C36DD8F15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3811712"/>
              <a:ext cx="3102470" cy="3046288"/>
            </a:xfrm>
            <a:prstGeom prst="rect">
              <a:avLst/>
            </a:prstGeom>
          </p:spPr>
        </p:pic>
        <p:pic>
          <p:nvPicPr>
            <p:cNvPr id="5" name="Picture 4" descr="Icon&#10;&#10;Description automatically generated">
              <a:extLst>
                <a:ext uri="{FF2B5EF4-FFF2-40B4-BE49-F238E27FC236}">
                  <a16:creationId xmlns:a16="http://schemas.microsoft.com/office/drawing/2014/main" id="{B0CDE6D4-B564-43EA-A5E5-1F1C4D471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62" y="4530428"/>
              <a:ext cx="1463841" cy="880177"/>
            </a:xfrm>
            <a:prstGeom prst="rect">
              <a:avLst/>
            </a:prstGeom>
          </p:spPr>
        </p:pic>
        <p:pic>
          <p:nvPicPr>
            <p:cNvPr id="11" name="Picture 10" descr="Shape&#10;&#10;Description automatically generated">
              <a:extLst>
                <a:ext uri="{FF2B5EF4-FFF2-40B4-BE49-F238E27FC236}">
                  <a16:creationId xmlns:a16="http://schemas.microsoft.com/office/drawing/2014/main" id="{B2BF294B-53F2-451B-B912-D64F8E5D9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3191" y="5510407"/>
              <a:ext cx="1475812" cy="1347594"/>
            </a:xfrm>
            <a:prstGeom prst="rect">
              <a:avLst/>
            </a:prstGeom>
          </p:spPr>
        </p:pic>
        <p:pic>
          <p:nvPicPr>
            <p:cNvPr id="14" name="Picture 13" descr="Icon&#10;&#10;Description automatically generated">
              <a:extLst>
                <a:ext uri="{FF2B5EF4-FFF2-40B4-BE49-F238E27FC236}">
                  <a16:creationId xmlns:a16="http://schemas.microsoft.com/office/drawing/2014/main" id="{08BC2415-9283-4F7D-8E2E-62BDBDF09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83061"/>
              <a:ext cx="443210" cy="596149"/>
            </a:xfrm>
            <a:prstGeom prst="rect">
              <a:avLst/>
            </a:prstGeom>
          </p:spPr>
        </p:pic>
      </p:grp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AC5A2325-BA29-5E60-2A7E-9BC38986CBDD}"/>
              </a:ext>
            </a:extLst>
          </p:cNvPr>
          <p:cNvGrpSpPr/>
          <p:nvPr/>
        </p:nvGrpSpPr>
        <p:grpSpPr>
          <a:xfrm>
            <a:off x="5638357" y="3435232"/>
            <a:ext cx="1900719" cy="2073139"/>
            <a:chOff x="5702157" y="3358611"/>
            <a:chExt cx="1900719" cy="2073139"/>
          </a:xfrm>
        </p:grpSpPr>
        <p:sp>
          <p:nvSpPr>
            <p:cNvPr id="10" name="Seta: Entalhada para a Direita 9">
              <a:extLst>
                <a:ext uri="{FF2B5EF4-FFF2-40B4-BE49-F238E27FC236}">
                  <a16:creationId xmlns:a16="http://schemas.microsoft.com/office/drawing/2014/main" id="{4BED6222-6EE7-6DFB-18FE-2AE347FEF73F}"/>
                </a:ext>
              </a:extLst>
            </p:cNvPr>
            <p:cNvSpPr/>
            <p:nvPr/>
          </p:nvSpPr>
          <p:spPr>
            <a:xfrm>
              <a:off x="5702157" y="3811712"/>
              <a:ext cx="1900719" cy="523982"/>
            </a:xfrm>
            <a:prstGeom prst="notchedRightArrow">
              <a:avLst/>
            </a:prstGeom>
            <a:solidFill>
              <a:srgbClr val="FFB2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B8EAF56B-5D80-CC64-9AAF-C0E4FB598E15}"/>
                </a:ext>
              </a:extLst>
            </p:cNvPr>
            <p:cNvSpPr txBox="1"/>
            <p:nvPr/>
          </p:nvSpPr>
          <p:spPr>
            <a:xfrm>
              <a:off x="6389609" y="3358611"/>
              <a:ext cx="1085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b="1" dirty="0">
                  <a:solidFill>
                    <a:srgbClr val="FFB250"/>
                  </a:solidFill>
                  <a:latin typeface="Dosis" panose="02010503020202060003" pitchFamily="2" charset="0"/>
                </a:rPr>
                <a:t>01</a:t>
              </a:r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060283E9-C074-64F5-68E0-95F30186B78B}"/>
                </a:ext>
              </a:extLst>
            </p:cNvPr>
            <p:cNvSpPr txBox="1"/>
            <p:nvPr/>
          </p:nvSpPr>
          <p:spPr>
            <a:xfrm>
              <a:off x="5847707" y="4354532"/>
              <a:ext cx="151886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A1A1A1"/>
                  </a:solidFill>
                  <a:latin typeface="Dosis" panose="02010503020202060003" pitchFamily="2" charset="0"/>
                </a:rPr>
                <a:t>Lista de correções contidas na versão</a:t>
              </a:r>
            </a:p>
          </p:txBody>
        </p:sp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BFFDBBAC-86F8-DE5E-51A8-B9EDFBD83FF1}"/>
              </a:ext>
            </a:extLst>
          </p:cNvPr>
          <p:cNvGrpSpPr/>
          <p:nvPr/>
        </p:nvGrpSpPr>
        <p:grpSpPr>
          <a:xfrm>
            <a:off x="2871874" y="968285"/>
            <a:ext cx="6452170" cy="1325363"/>
            <a:chOff x="2839975" y="968285"/>
            <a:chExt cx="6452170" cy="1325363"/>
          </a:xfrm>
        </p:grpSpPr>
        <p:sp>
          <p:nvSpPr>
            <p:cNvPr id="12" name="Retângulo: Cantos Arredondados 11">
              <a:extLst>
                <a:ext uri="{FF2B5EF4-FFF2-40B4-BE49-F238E27FC236}">
                  <a16:creationId xmlns:a16="http://schemas.microsoft.com/office/drawing/2014/main" id="{D238B8F6-D1B7-40AB-396B-778B652648CF}"/>
                </a:ext>
              </a:extLst>
            </p:cNvPr>
            <p:cNvSpPr/>
            <p:nvPr/>
          </p:nvSpPr>
          <p:spPr>
            <a:xfrm>
              <a:off x="3907409" y="968285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Retângulo: Cantos Arredondados 16">
              <a:extLst>
                <a:ext uri="{FF2B5EF4-FFF2-40B4-BE49-F238E27FC236}">
                  <a16:creationId xmlns:a16="http://schemas.microsoft.com/office/drawing/2014/main" id="{DDCC5699-277B-0B66-6030-215E1C5573C4}"/>
                </a:ext>
              </a:extLst>
            </p:cNvPr>
            <p:cNvSpPr/>
            <p:nvPr/>
          </p:nvSpPr>
          <p:spPr>
            <a:xfrm>
              <a:off x="2839975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 e Novos Recursos</a:t>
              </a:r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AC2CFC35-8225-B3F6-B2F8-B5224808554E}"/>
                </a:ext>
              </a:extLst>
            </p:cNvPr>
            <p:cNvSpPr txBox="1"/>
            <p:nvPr/>
          </p:nvSpPr>
          <p:spPr>
            <a:xfrm>
              <a:off x="5004809" y="1060391"/>
              <a:ext cx="2117198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Basic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7235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5" y="2003096"/>
            <a:ext cx="12191999" cy="4854903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2610F5E8-91B6-7511-2668-FB00F5BBA09E}"/>
              </a:ext>
            </a:extLst>
          </p:cNvPr>
          <p:cNvGrpSpPr/>
          <p:nvPr/>
        </p:nvGrpSpPr>
        <p:grpSpPr>
          <a:xfrm>
            <a:off x="2871874" y="893854"/>
            <a:ext cx="6452170" cy="1399794"/>
            <a:chOff x="2712379" y="893854"/>
            <a:chExt cx="6452170" cy="1399794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56192DE7-14A3-A3B1-00EA-2131EED317C4}"/>
                </a:ext>
              </a:extLst>
            </p:cNvPr>
            <p:cNvSpPr/>
            <p:nvPr/>
          </p:nvSpPr>
          <p:spPr>
            <a:xfrm>
              <a:off x="3779813" y="893854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D7792EC4-1DAB-FC17-AE49-1F6542896E18}"/>
                </a:ext>
              </a:extLst>
            </p:cNvPr>
            <p:cNvSpPr/>
            <p:nvPr/>
          </p:nvSpPr>
          <p:spPr>
            <a:xfrm>
              <a:off x="2712379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4F1C1B94-F536-C995-7FF3-E256B8B34F40}"/>
                </a:ext>
              </a:extLst>
            </p:cNvPr>
            <p:cNvSpPr txBox="1"/>
            <p:nvPr/>
          </p:nvSpPr>
          <p:spPr>
            <a:xfrm>
              <a:off x="4646422" y="1017859"/>
              <a:ext cx="2604976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Basic</a:t>
              </a:r>
            </a:p>
          </p:txBody>
        </p:sp>
      </p:grpSp>
      <p:pic>
        <p:nvPicPr>
          <p:cNvPr id="12" name="Google Shape;902;p63" descr="Imagem 156">
            <a:extLst>
              <a:ext uri="{FF2B5EF4-FFF2-40B4-BE49-F238E27FC236}">
                <a16:creationId xmlns:a16="http://schemas.microsoft.com/office/drawing/2014/main" id="{F3C1805E-3453-9C61-8E06-ED2D26F3F32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0181" y="3774125"/>
            <a:ext cx="1744657" cy="14875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6D49355-257B-FC77-CB34-D1165A5238AF}"/>
              </a:ext>
            </a:extLst>
          </p:cNvPr>
          <p:cNvSpPr txBox="1"/>
          <p:nvPr/>
        </p:nvSpPr>
        <p:spPr>
          <a:xfrm>
            <a:off x="2998376" y="3051544"/>
            <a:ext cx="619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" panose="02010503020202060003" pitchFamily="2" charset="0"/>
              </a:rPr>
              <a:t>Selecione o release desejado, conheça os ajustes realizados e melhore a performance dos seus processos.</a:t>
            </a:r>
          </a:p>
        </p:txBody>
      </p:sp>
    </p:spTree>
    <p:extLst>
      <p:ext uri="{BB962C8B-B14F-4D97-AF65-F5344CB8AC3E}">
        <p14:creationId xmlns:p14="http://schemas.microsoft.com/office/powerpoint/2010/main" val="791477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9" y="1923349"/>
            <a:ext cx="12191999" cy="4936728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6BA63A18-C1AE-01FA-50BA-0A5D0C1131B9}"/>
              </a:ext>
            </a:extLst>
          </p:cNvPr>
          <p:cNvGrpSpPr/>
          <p:nvPr/>
        </p:nvGrpSpPr>
        <p:grpSpPr>
          <a:xfrm>
            <a:off x="0" y="3811712"/>
            <a:ext cx="3269003" cy="3046289"/>
            <a:chOff x="0" y="3811712"/>
            <a:chExt cx="3269003" cy="3046289"/>
          </a:xfrm>
        </p:grpSpPr>
        <p:pic>
          <p:nvPicPr>
            <p:cNvPr id="8" name="Picture 7" descr="Shape&#10;&#10;Description automatically generated">
              <a:extLst>
                <a:ext uri="{FF2B5EF4-FFF2-40B4-BE49-F238E27FC236}">
                  <a16:creationId xmlns:a16="http://schemas.microsoft.com/office/drawing/2014/main" id="{8D1770FA-E81C-45BC-AC4C-C36DD8F15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3811712"/>
              <a:ext cx="3102470" cy="3046288"/>
            </a:xfrm>
            <a:prstGeom prst="rect">
              <a:avLst/>
            </a:prstGeom>
          </p:spPr>
        </p:pic>
        <p:pic>
          <p:nvPicPr>
            <p:cNvPr id="5" name="Picture 4" descr="Icon&#10;&#10;Description automatically generated">
              <a:extLst>
                <a:ext uri="{FF2B5EF4-FFF2-40B4-BE49-F238E27FC236}">
                  <a16:creationId xmlns:a16="http://schemas.microsoft.com/office/drawing/2014/main" id="{B0CDE6D4-B564-43EA-A5E5-1F1C4D471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62" y="4530428"/>
              <a:ext cx="1463841" cy="880177"/>
            </a:xfrm>
            <a:prstGeom prst="rect">
              <a:avLst/>
            </a:prstGeom>
          </p:spPr>
        </p:pic>
        <p:pic>
          <p:nvPicPr>
            <p:cNvPr id="11" name="Picture 10" descr="Shape&#10;&#10;Description automatically generated">
              <a:extLst>
                <a:ext uri="{FF2B5EF4-FFF2-40B4-BE49-F238E27FC236}">
                  <a16:creationId xmlns:a16="http://schemas.microsoft.com/office/drawing/2014/main" id="{B2BF294B-53F2-451B-B912-D64F8E5D9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3191" y="5510407"/>
              <a:ext cx="1475812" cy="1347594"/>
            </a:xfrm>
            <a:prstGeom prst="rect">
              <a:avLst/>
            </a:prstGeom>
          </p:spPr>
        </p:pic>
        <p:pic>
          <p:nvPicPr>
            <p:cNvPr id="14" name="Picture 13" descr="Icon&#10;&#10;Description automatically generated">
              <a:extLst>
                <a:ext uri="{FF2B5EF4-FFF2-40B4-BE49-F238E27FC236}">
                  <a16:creationId xmlns:a16="http://schemas.microsoft.com/office/drawing/2014/main" id="{08BC2415-9283-4F7D-8E2E-62BDBDF09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83061"/>
              <a:ext cx="443210" cy="596149"/>
            </a:xfrm>
            <a:prstGeom prst="rect">
              <a:avLst/>
            </a:prstGeom>
          </p:spPr>
        </p:pic>
      </p:grp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AC5A2325-BA29-5E60-2A7E-9BC38986CBDD}"/>
              </a:ext>
            </a:extLst>
          </p:cNvPr>
          <p:cNvGrpSpPr/>
          <p:nvPr/>
        </p:nvGrpSpPr>
        <p:grpSpPr>
          <a:xfrm>
            <a:off x="5478870" y="3477765"/>
            <a:ext cx="2048979" cy="1939172"/>
            <a:chOff x="5702157" y="3358611"/>
            <a:chExt cx="1900719" cy="2073139"/>
          </a:xfrm>
        </p:grpSpPr>
        <p:sp>
          <p:nvSpPr>
            <p:cNvPr id="10" name="Seta: Entalhada para a Direita 9">
              <a:extLst>
                <a:ext uri="{FF2B5EF4-FFF2-40B4-BE49-F238E27FC236}">
                  <a16:creationId xmlns:a16="http://schemas.microsoft.com/office/drawing/2014/main" id="{4BED6222-6EE7-6DFB-18FE-2AE347FEF73F}"/>
                </a:ext>
              </a:extLst>
            </p:cNvPr>
            <p:cNvSpPr/>
            <p:nvPr/>
          </p:nvSpPr>
          <p:spPr>
            <a:xfrm>
              <a:off x="5702157" y="3811712"/>
              <a:ext cx="1900719" cy="523982"/>
            </a:xfrm>
            <a:prstGeom prst="notchedRightArrow">
              <a:avLst/>
            </a:prstGeom>
            <a:solidFill>
              <a:srgbClr val="FFB2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B8EAF56B-5D80-CC64-9AAF-C0E4FB598E15}"/>
                </a:ext>
              </a:extLst>
            </p:cNvPr>
            <p:cNvSpPr txBox="1"/>
            <p:nvPr/>
          </p:nvSpPr>
          <p:spPr>
            <a:xfrm>
              <a:off x="6389609" y="3358611"/>
              <a:ext cx="1085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b="1" dirty="0">
                  <a:solidFill>
                    <a:srgbClr val="FFB250"/>
                  </a:solidFill>
                  <a:latin typeface="Dosis" panose="02010503020202060003" pitchFamily="2" charset="0"/>
                </a:rPr>
                <a:t>01</a:t>
              </a:r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060283E9-C074-64F5-68E0-95F30186B78B}"/>
                </a:ext>
              </a:extLst>
            </p:cNvPr>
            <p:cNvSpPr txBox="1"/>
            <p:nvPr/>
          </p:nvSpPr>
          <p:spPr>
            <a:xfrm>
              <a:off x="5847707" y="4354532"/>
              <a:ext cx="151886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A1A1A1"/>
                  </a:solidFill>
                  <a:latin typeface="Dosis" panose="02010503020202060003" pitchFamily="2" charset="0"/>
                </a:rPr>
                <a:t>Lista de correções contidas na versão</a:t>
              </a:r>
            </a:p>
          </p:txBody>
        </p:sp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42DD140B-044A-173C-A3CA-9938511B1F69}"/>
              </a:ext>
            </a:extLst>
          </p:cNvPr>
          <p:cNvGrpSpPr/>
          <p:nvPr/>
        </p:nvGrpSpPr>
        <p:grpSpPr>
          <a:xfrm>
            <a:off x="2871874" y="968285"/>
            <a:ext cx="6452170" cy="1325363"/>
            <a:chOff x="2839975" y="968285"/>
            <a:chExt cx="6452170" cy="1325363"/>
          </a:xfrm>
        </p:grpSpPr>
        <p:sp>
          <p:nvSpPr>
            <p:cNvPr id="12" name="Retângulo: Cantos Arredondados 11">
              <a:extLst>
                <a:ext uri="{FF2B5EF4-FFF2-40B4-BE49-F238E27FC236}">
                  <a16:creationId xmlns:a16="http://schemas.microsoft.com/office/drawing/2014/main" id="{6A23413D-BBFD-7E3B-6299-D58922E54588}"/>
                </a:ext>
              </a:extLst>
            </p:cNvPr>
            <p:cNvSpPr/>
            <p:nvPr/>
          </p:nvSpPr>
          <p:spPr>
            <a:xfrm>
              <a:off x="3907409" y="968285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Retângulo: Cantos Arredondados 16">
              <a:extLst>
                <a:ext uri="{FF2B5EF4-FFF2-40B4-BE49-F238E27FC236}">
                  <a16:creationId xmlns:a16="http://schemas.microsoft.com/office/drawing/2014/main" id="{6D1BD57D-314F-5BC9-81CB-F15943F2931A}"/>
                </a:ext>
              </a:extLst>
            </p:cNvPr>
            <p:cNvSpPr/>
            <p:nvPr/>
          </p:nvSpPr>
          <p:spPr>
            <a:xfrm>
              <a:off x="2839975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 e Novos Recursos</a:t>
              </a:r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B0164833-1ED5-E022-A08F-1882E52936B2}"/>
                </a:ext>
              </a:extLst>
            </p:cNvPr>
            <p:cNvSpPr txBox="1"/>
            <p:nvPr/>
          </p:nvSpPr>
          <p:spPr>
            <a:xfrm>
              <a:off x="4455045" y="1060391"/>
              <a:ext cx="3275466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Store Manager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878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7" y="2003096"/>
            <a:ext cx="12190041" cy="4854904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2610F5E8-91B6-7511-2668-FB00F5BBA09E}"/>
              </a:ext>
            </a:extLst>
          </p:cNvPr>
          <p:cNvGrpSpPr/>
          <p:nvPr/>
        </p:nvGrpSpPr>
        <p:grpSpPr>
          <a:xfrm>
            <a:off x="2871874" y="893854"/>
            <a:ext cx="6452170" cy="1399794"/>
            <a:chOff x="2712379" y="893854"/>
            <a:chExt cx="6452170" cy="1399794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56192DE7-14A3-A3B1-00EA-2131EED317C4}"/>
                </a:ext>
              </a:extLst>
            </p:cNvPr>
            <p:cNvSpPr/>
            <p:nvPr/>
          </p:nvSpPr>
          <p:spPr>
            <a:xfrm>
              <a:off x="3779813" y="893854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D7792EC4-1DAB-FC17-AE49-1F6542896E18}"/>
                </a:ext>
              </a:extLst>
            </p:cNvPr>
            <p:cNvSpPr/>
            <p:nvPr/>
          </p:nvSpPr>
          <p:spPr>
            <a:xfrm>
              <a:off x="2712379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4F1C1B94-F536-C995-7FF3-E256B8B34F40}"/>
                </a:ext>
              </a:extLst>
            </p:cNvPr>
            <p:cNvSpPr txBox="1"/>
            <p:nvPr/>
          </p:nvSpPr>
          <p:spPr>
            <a:xfrm>
              <a:off x="4306179" y="1017859"/>
              <a:ext cx="333862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Store Manager</a:t>
              </a:r>
            </a:p>
          </p:txBody>
        </p:sp>
      </p:grpSp>
      <p:pic>
        <p:nvPicPr>
          <p:cNvPr id="12" name="Google Shape;902;p63" descr="Imagem 156">
            <a:extLst>
              <a:ext uri="{FF2B5EF4-FFF2-40B4-BE49-F238E27FC236}">
                <a16:creationId xmlns:a16="http://schemas.microsoft.com/office/drawing/2014/main" id="{F3C1805E-3453-9C61-8E06-ED2D26F3F32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0181" y="3774125"/>
            <a:ext cx="1744657" cy="14875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6F289586-EEBF-22F3-74F9-862D30A3DF98}"/>
              </a:ext>
            </a:extLst>
          </p:cNvPr>
          <p:cNvSpPr txBox="1"/>
          <p:nvPr/>
        </p:nvSpPr>
        <p:spPr>
          <a:xfrm>
            <a:off x="2998376" y="3051544"/>
            <a:ext cx="619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" panose="02010503020202060003" pitchFamily="2" charset="0"/>
              </a:rPr>
              <a:t>Selecione o release desejado, conheça os ajustes realizados e melhore a performance dos seus processos.</a:t>
            </a:r>
          </a:p>
        </p:txBody>
      </p:sp>
    </p:spTree>
    <p:extLst>
      <p:ext uri="{BB962C8B-B14F-4D97-AF65-F5344CB8AC3E}">
        <p14:creationId xmlns:p14="http://schemas.microsoft.com/office/powerpoint/2010/main" val="836702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8" y="1985421"/>
            <a:ext cx="12191999" cy="4874655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6BA63A18-C1AE-01FA-50BA-0A5D0C1131B9}"/>
              </a:ext>
            </a:extLst>
          </p:cNvPr>
          <p:cNvGrpSpPr/>
          <p:nvPr/>
        </p:nvGrpSpPr>
        <p:grpSpPr>
          <a:xfrm>
            <a:off x="0" y="3811712"/>
            <a:ext cx="3269003" cy="3046289"/>
            <a:chOff x="0" y="3811712"/>
            <a:chExt cx="3269003" cy="3046289"/>
          </a:xfrm>
        </p:grpSpPr>
        <p:pic>
          <p:nvPicPr>
            <p:cNvPr id="8" name="Picture 7" descr="Shape&#10;&#10;Description automatically generated">
              <a:extLst>
                <a:ext uri="{FF2B5EF4-FFF2-40B4-BE49-F238E27FC236}">
                  <a16:creationId xmlns:a16="http://schemas.microsoft.com/office/drawing/2014/main" id="{8D1770FA-E81C-45BC-AC4C-C36DD8F15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3811712"/>
              <a:ext cx="3102470" cy="3046288"/>
            </a:xfrm>
            <a:prstGeom prst="rect">
              <a:avLst/>
            </a:prstGeom>
          </p:spPr>
        </p:pic>
        <p:pic>
          <p:nvPicPr>
            <p:cNvPr id="5" name="Picture 4" descr="Icon&#10;&#10;Description automatically generated">
              <a:extLst>
                <a:ext uri="{FF2B5EF4-FFF2-40B4-BE49-F238E27FC236}">
                  <a16:creationId xmlns:a16="http://schemas.microsoft.com/office/drawing/2014/main" id="{B0CDE6D4-B564-43EA-A5E5-1F1C4D471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62" y="4530428"/>
              <a:ext cx="1463841" cy="880177"/>
            </a:xfrm>
            <a:prstGeom prst="rect">
              <a:avLst/>
            </a:prstGeom>
          </p:spPr>
        </p:pic>
        <p:pic>
          <p:nvPicPr>
            <p:cNvPr id="11" name="Picture 10" descr="Shape&#10;&#10;Description automatically generated">
              <a:extLst>
                <a:ext uri="{FF2B5EF4-FFF2-40B4-BE49-F238E27FC236}">
                  <a16:creationId xmlns:a16="http://schemas.microsoft.com/office/drawing/2014/main" id="{B2BF294B-53F2-451B-B912-D64F8E5D9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3191" y="5510407"/>
              <a:ext cx="1475812" cy="1347594"/>
            </a:xfrm>
            <a:prstGeom prst="rect">
              <a:avLst/>
            </a:prstGeom>
          </p:spPr>
        </p:pic>
        <p:pic>
          <p:nvPicPr>
            <p:cNvPr id="14" name="Picture 13" descr="Icon&#10;&#10;Description automatically generated">
              <a:extLst>
                <a:ext uri="{FF2B5EF4-FFF2-40B4-BE49-F238E27FC236}">
                  <a16:creationId xmlns:a16="http://schemas.microsoft.com/office/drawing/2014/main" id="{08BC2415-9283-4F7D-8E2E-62BDBDF09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83061"/>
              <a:ext cx="443210" cy="596149"/>
            </a:xfrm>
            <a:prstGeom prst="rect">
              <a:avLst/>
            </a:prstGeom>
          </p:spPr>
        </p:pic>
      </p:grp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2610F5E8-91B6-7511-2668-FB00F5BBA09E}"/>
              </a:ext>
            </a:extLst>
          </p:cNvPr>
          <p:cNvGrpSpPr/>
          <p:nvPr/>
        </p:nvGrpSpPr>
        <p:grpSpPr>
          <a:xfrm>
            <a:off x="2839975" y="968285"/>
            <a:ext cx="6452170" cy="1325363"/>
            <a:chOff x="2839975" y="968285"/>
            <a:chExt cx="6452170" cy="1325363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56192DE7-14A3-A3B1-00EA-2131EED317C4}"/>
                </a:ext>
              </a:extLst>
            </p:cNvPr>
            <p:cNvSpPr/>
            <p:nvPr/>
          </p:nvSpPr>
          <p:spPr>
            <a:xfrm>
              <a:off x="3939308" y="968285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D7792EC4-1DAB-FC17-AE49-1F6542896E18}"/>
                </a:ext>
              </a:extLst>
            </p:cNvPr>
            <p:cNvSpPr/>
            <p:nvPr/>
          </p:nvSpPr>
          <p:spPr>
            <a:xfrm>
              <a:off x="2839975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 e Novos Recursos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4F1C1B94-F536-C995-7FF3-E256B8B34F40}"/>
                </a:ext>
              </a:extLst>
            </p:cNvPr>
            <p:cNvSpPr txBox="1"/>
            <p:nvPr/>
          </p:nvSpPr>
          <p:spPr>
            <a:xfrm>
              <a:off x="5270634" y="1060391"/>
              <a:ext cx="166179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5</a:t>
              </a:r>
            </a:p>
          </p:txBody>
        </p:sp>
      </p:grp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AC5A2325-BA29-5E60-2A7E-9BC38986CBDD}"/>
              </a:ext>
            </a:extLst>
          </p:cNvPr>
          <p:cNvGrpSpPr/>
          <p:nvPr/>
        </p:nvGrpSpPr>
        <p:grpSpPr>
          <a:xfrm>
            <a:off x="5659625" y="3422409"/>
            <a:ext cx="4323707" cy="2081703"/>
            <a:chOff x="5702157" y="3358611"/>
            <a:chExt cx="4323707" cy="2081703"/>
          </a:xfrm>
        </p:grpSpPr>
        <p:sp>
          <p:nvSpPr>
            <p:cNvPr id="10" name="Seta: Entalhada para a Direita 9">
              <a:extLst>
                <a:ext uri="{FF2B5EF4-FFF2-40B4-BE49-F238E27FC236}">
                  <a16:creationId xmlns:a16="http://schemas.microsoft.com/office/drawing/2014/main" id="{4BED6222-6EE7-6DFB-18FE-2AE347FEF73F}"/>
                </a:ext>
              </a:extLst>
            </p:cNvPr>
            <p:cNvSpPr/>
            <p:nvPr/>
          </p:nvSpPr>
          <p:spPr>
            <a:xfrm>
              <a:off x="5702157" y="3811712"/>
              <a:ext cx="1900719" cy="523982"/>
            </a:xfrm>
            <a:prstGeom prst="notchedRightArrow">
              <a:avLst/>
            </a:prstGeom>
            <a:solidFill>
              <a:srgbClr val="FFB2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B8EAF56B-5D80-CC64-9AAF-C0E4FB598E15}"/>
                </a:ext>
              </a:extLst>
            </p:cNvPr>
            <p:cNvSpPr txBox="1"/>
            <p:nvPr/>
          </p:nvSpPr>
          <p:spPr>
            <a:xfrm>
              <a:off x="6389609" y="3358611"/>
              <a:ext cx="1085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b="1" dirty="0">
                  <a:solidFill>
                    <a:srgbClr val="FFB250"/>
                  </a:solidFill>
                  <a:latin typeface="Dosis" panose="02010503020202060003" pitchFamily="2" charset="0"/>
                </a:rPr>
                <a:t>01</a:t>
              </a:r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060283E9-C074-64F5-68E0-95F30186B78B}"/>
                </a:ext>
              </a:extLst>
            </p:cNvPr>
            <p:cNvSpPr txBox="1"/>
            <p:nvPr/>
          </p:nvSpPr>
          <p:spPr>
            <a:xfrm>
              <a:off x="5847707" y="4354532"/>
              <a:ext cx="151886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A1A1A1"/>
                  </a:solidFill>
                  <a:latin typeface="Dosis" panose="02010503020202060003" pitchFamily="2" charset="0"/>
                </a:rPr>
                <a:t>Lista de correções contidas na versão</a:t>
              </a:r>
            </a:p>
          </p:txBody>
        </p:sp>
        <p:sp>
          <p:nvSpPr>
            <p:cNvPr id="16" name="Seta: Entalhada para a Direita 15">
              <a:extLst>
                <a:ext uri="{FF2B5EF4-FFF2-40B4-BE49-F238E27FC236}">
                  <a16:creationId xmlns:a16="http://schemas.microsoft.com/office/drawing/2014/main" id="{574EAE47-FEEB-29AC-2100-A543E1DC1159}"/>
                </a:ext>
              </a:extLst>
            </p:cNvPr>
            <p:cNvSpPr/>
            <p:nvPr/>
          </p:nvSpPr>
          <p:spPr>
            <a:xfrm>
              <a:off x="8125145" y="3820276"/>
              <a:ext cx="1900719" cy="523982"/>
            </a:xfrm>
            <a:prstGeom prst="notchedRightArrow">
              <a:avLst/>
            </a:prstGeom>
            <a:solidFill>
              <a:srgbClr val="FFB2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id="{E3DC8B79-5661-9D38-8F37-C57E573D0A68}"/>
                </a:ext>
              </a:extLst>
            </p:cNvPr>
            <p:cNvSpPr txBox="1"/>
            <p:nvPr/>
          </p:nvSpPr>
          <p:spPr>
            <a:xfrm>
              <a:off x="8792541" y="3409848"/>
              <a:ext cx="1085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b="1" dirty="0">
                  <a:solidFill>
                    <a:srgbClr val="FFB250"/>
                  </a:solidFill>
                  <a:latin typeface="Dosis" panose="02010503020202060003" pitchFamily="2" charset="0"/>
                </a:rPr>
                <a:t>02</a:t>
              </a:r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2C8513E4-7D4F-529B-3F0A-4645DD3D7C46}"/>
                </a:ext>
              </a:extLst>
            </p:cNvPr>
            <p:cNvSpPr txBox="1"/>
            <p:nvPr/>
          </p:nvSpPr>
          <p:spPr>
            <a:xfrm>
              <a:off x="8270695" y="4363096"/>
              <a:ext cx="151886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A1A1A1"/>
                  </a:solidFill>
                  <a:latin typeface="Dosis" panose="02010503020202060003" pitchFamily="2" charset="0"/>
                </a:rPr>
                <a:t>Lista de novos recursos disponíveis na versão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1883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2" y="1974789"/>
            <a:ext cx="12191999" cy="5040876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56192DE7-14A3-A3B1-00EA-2131EED317C4}"/>
              </a:ext>
            </a:extLst>
          </p:cNvPr>
          <p:cNvSpPr/>
          <p:nvPr/>
        </p:nvSpPr>
        <p:spPr>
          <a:xfrm>
            <a:off x="3960574" y="957652"/>
            <a:ext cx="4313434" cy="1017137"/>
          </a:xfrm>
          <a:prstGeom prst="roundRect">
            <a:avLst>
              <a:gd name="adj" fmla="val 26768"/>
            </a:avLst>
          </a:prstGeom>
          <a:noFill/>
          <a:ln w="31750">
            <a:solidFill>
              <a:srgbClr val="41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D7792EC4-1DAB-FC17-AE49-1F6542896E18}"/>
              </a:ext>
            </a:extLst>
          </p:cNvPr>
          <p:cNvSpPr/>
          <p:nvPr/>
        </p:nvSpPr>
        <p:spPr>
          <a:xfrm>
            <a:off x="2876814" y="1681409"/>
            <a:ext cx="6452170" cy="62929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latin typeface="Dosis" panose="02010503020202060003" pitchFamily="2" charset="0"/>
              </a:rPr>
              <a:t>Novos Recursos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F1C1B94-F536-C995-7FF3-E256B8B34F40}"/>
              </a:ext>
            </a:extLst>
          </p:cNvPr>
          <p:cNvSpPr txBox="1"/>
          <p:nvPr/>
        </p:nvSpPr>
        <p:spPr>
          <a:xfrm>
            <a:off x="5281267" y="1060391"/>
            <a:ext cx="166179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200" b="1" dirty="0">
                <a:solidFill>
                  <a:srgbClr val="411E5A"/>
                </a:solidFill>
                <a:latin typeface="Neo Sans Pro" panose="020B0504030504040204" pitchFamily="34" charset="0"/>
              </a:rPr>
              <a:t>VERSÃO 5</a:t>
            </a:r>
          </a:p>
        </p:txBody>
      </p:sp>
      <p:pic>
        <p:nvPicPr>
          <p:cNvPr id="21" name="Google Shape;940;p63" descr="Imagem 232">
            <a:extLst>
              <a:ext uri="{FF2B5EF4-FFF2-40B4-BE49-F238E27FC236}">
                <a16:creationId xmlns:a16="http://schemas.microsoft.com/office/drawing/2014/main" id="{78AC0109-94B2-4ECE-9327-3745068719B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65004" y="3877636"/>
            <a:ext cx="1666845" cy="151831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067CFBB7-B42B-02E9-D415-F701757CB9F4}"/>
              </a:ext>
            </a:extLst>
          </p:cNvPr>
          <p:cNvSpPr txBox="1"/>
          <p:nvPr/>
        </p:nvSpPr>
        <p:spPr>
          <a:xfrm>
            <a:off x="1754372" y="2775086"/>
            <a:ext cx="86549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solidFill>
                  <a:srgbClr val="411E5A"/>
                </a:solidFill>
                <a:latin typeface="Dosis" panose="02010503020202060003" pitchFamily="2" charset="0"/>
              </a:rPr>
              <a:t>Conheça as novidades do e-Millennium que estão disponíveis também para sua empresa. Avalie os benefícios que os novos recursos poderão proporcionar aos seus processos diários e aproveite a oportunidade de melhorar ainda mais seus resultados.</a:t>
            </a:r>
          </a:p>
        </p:txBody>
      </p:sp>
    </p:spTree>
    <p:extLst>
      <p:ext uri="{BB962C8B-B14F-4D97-AF65-F5344CB8AC3E}">
        <p14:creationId xmlns:p14="http://schemas.microsoft.com/office/powerpoint/2010/main" val="1547737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5" y="1989741"/>
            <a:ext cx="12191999" cy="4870335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2610F5E8-91B6-7511-2668-FB00F5BBA09E}"/>
              </a:ext>
            </a:extLst>
          </p:cNvPr>
          <p:cNvGrpSpPr/>
          <p:nvPr/>
        </p:nvGrpSpPr>
        <p:grpSpPr>
          <a:xfrm>
            <a:off x="2867981" y="865880"/>
            <a:ext cx="6452170" cy="1423888"/>
            <a:chOff x="2710445" y="925753"/>
            <a:chExt cx="6452170" cy="1423888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56192DE7-14A3-A3B1-00EA-2131EED317C4}"/>
                </a:ext>
              </a:extLst>
            </p:cNvPr>
            <p:cNvSpPr/>
            <p:nvPr/>
          </p:nvSpPr>
          <p:spPr>
            <a:xfrm>
              <a:off x="3779813" y="925753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D7792EC4-1DAB-FC17-AE49-1F6542896E18}"/>
                </a:ext>
              </a:extLst>
            </p:cNvPr>
            <p:cNvSpPr/>
            <p:nvPr/>
          </p:nvSpPr>
          <p:spPr>
            <a:xfrm>
              <a:off x="2710445" y="1720350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4F1C1B94-F536-C995-7FF3-E256B8B34F40}"/>
                </a:ext>
              </a:extLst>
            </p:cNvPr>
            <p:cNvSpPr txBox="1"/>
            <p:nvPr/>
          </p:nvSpPr>
          <p:spPr>
            <a:xfrm>
              <a:off x="4898493" y="1017859"/>
              <a:ext cx="209593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5</a:t>
              </a:r>
            </a:p>
          </p:txBody>
        </p:sp>
      </p:grpSp>
      <p:pic>
        <p:nvPicPr>
          <p:cNvPr id="12" name="Google Shape;902;p63" descr="Imagem 156">
            <a:extLst>
              <a:ext uri="{FF2B5EF4-FFF2-40B4-BE49-F238E27FC236}">
                <a16:creationId xmlns:a16="http://schemas.microsoft.com/office/drawing/2014/main" id="{F3C1805E-3453-9C61-8E06-ED2D26F3F32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0181" y="3774125"/>
            <a:ext cx="1744657" cy="14875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5C0FAD7D-3D0E-E27F-ADE5-7D5AF07B6E10}"/>
              </a:ext>
            </a:extLst>
          </p:cNvPr>
          <p:cNvSpPr txBox="1"/>
          <p:nvPr/>
        </p:nvSpPr>
        <p:spPr>
          <a:xfrm>
            <a:off x="2998376" y="3051544"/>
            <a:ext cx="619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" panose="02010503020202060003" pitchFamily="2" charset="0"/>
              </a:rPr>
              <a:t>Selecione o release desejado, conheça os ajustes realizados e melhore a performance dos seus processos.</a:t>
            </a:r>
          </a:p>
        </p:txBody>
      </p:sp>
    </p:spTree>
    <p:extLst>
      <p:ext uri="{BB962C8B-B14F-4D97-AF65-F5344CB8AC3E}">
        <p14:creationId xmlns:p14="http://schemas.microsoft.com/office/powerpoint/2010/main" val="1991245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8" y="1985421"/>
            <a:ext cx="12191999" cy="4874655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6BA63A18-C1AE-01FA-50BA-0A5D0C1131B9}"/>
              </a:ext>
            </a:extLst>
          </p:cNvPr>
          <p:cNvGrpSpPr/>
          <p:nvPr/>
        </p:nvGrpSpPr>
        <p:grpSpPr>
          <a:xfrm>
            <a:off x="0" y="3811712"/>
            <a:ext cx="3269003" cy="3046289"/>
            <a:chOff x="0" y="3811712"/>
            <a:chExt cx="3269003" cy="3046289"/>
          </a:xfrm>
        </p:grpSpPr>
        <p:pic>
          <p:nvPicPr>
            <p:cNvPr id="8" name="Picture 7" descr="Shape&#10;&#10;Description automatically generated">
              <a:extLst>
                <a:ext uri="{FF2B5EF4-FFF2-40B4-BE49-F238E27FC236}">
                  <a16:creationId xmlns:a16="http://schemas.microsoft.com/office/drawing/2014/main" id="{8D1770FA-E81C-45BC-AC4C-C36DD8F15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3811712"/>
              <a:ext cx="3102470" cy="3046288"/>
            </a:xfrm>
            <a:prstGeom prst="rect">
              <a:avLst/>
            </a:prstGeom>
          </p:spPr>
        </p:pic>
        <p:pic>
          <p:nvPicPr>
            <p:cNvPr id="5" name="Picture 4" descr="Icon&#10;&#10;Description automatically generated">
              <a:extLst>
                <a:ext uri="{FF2B5EF4-FFF2-40B4-BE49-F238E27FC236}">
                  <a16:creationId xmlns:a16="http://schemas.microsoft.com/office/drawing/2014/main" id="{B0CDE6D4-B564-43EA-A5E5-1F1C4D471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62" y="4530428"/>
              <a:ext cx="1463841" cy="880177"/>
            </a:xfrm>
            <a:prstGeom prst="rect">
              <a:avLst/>
            </a:prstGeom>
          </p:spPr>
        </p:pic>
        <p:pic>
          <p:nvPicPr>
            <p:cNvPr id="11" name="Picture 10" descr="Shape&#10;&#10;Description automatically generated">
              <a:extLst>
                <a:ext uri="{FF2B5EF4-FFF2-40B4-BE49-F238E27FC236}">
                  <a16:creationId xmlns:a16="http://schemas.microsoft.com/office/drawing/2014/main" id="{B2BF294B-53F2-451B-B912-D64F8E5D9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3191" y="5510407"/>
              <a:ext cx="1475812" cy="1347594"/>
            </a:xfrm>
            <a:prstGeom prst="rect">
              <a:avLst/>
            </a:prstGeom>
          </p:spPr>
        </p:pic>
        <p:pic>
          <p:nvPicPr>
            <p:cNvPr id="14" name="Picture 13" descr="Icon&#10;&#10;Description automatically generated">
              <a:extLst>
                <a:ext uri="{FF2B5EF4-FFF2-40B4-BE49-F238E27FC236}">
                  <a16:creationId xmlns:a16="http://schemas.microsoft.com/office/drawing/2014/main" id="{08BC2415-9283-4F7D-8E2E-62BDBDF09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83061"/>
              <a:ext cx="443210" cy="596149"/>
            </a:xfrm>
            <a:prstGeom prst="rect">
              <a:avLst/>
            </a:prstGeom>
          </p:spPr>
        </p:pic>
      </p:grp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AC5A2325-BA29-5E60-2A7E-9BC38986CBDD}"/>
              </a:ext>
            </a:extLst>
          </p:cNvPr>
          <p:cNvGrpSpPr/>
          <p:nvPr/>
        </p:nvGrpSpPr>
        <p:grpSpPr>
          <a:xfrm>
            <a:off x="5659625" y="3433042"/>
            <a:ext cx="4323707" cy="2081703"/>
            <a:chOff x="5702157" y="3358611"/>
            <a:chExt cx="4323707" cy="2081703"/>
          </a:xfrm>
        </p:grpSpPr>
        <p:sp>
          <p:nvSpPr>
            <p:cNvPr id="10" name="Seta: Entalhada para a Direita 9">
              <a:extLst>
                <a:ext uri="{FF2B5EF4-FFF2-40B4-BE49-F238E27FC236}">
                  <a16:creationId xmlns:a16="http://schemas.microsoft.com/office/drawing/2014/main" id="{4BED6222-6EE7-6DFB-18FE-2AE347FEF73F}"/>
                </a:ext>
              </a:extLst>
            </p:cNvPr>
            <p:cNvSpPr/>
            <p:nvPr/>
          </p:nvSpPr>
          <p:spPr>
            <a:xfrm>
              <a:off x="5702157" y="3811712"/>
              <a:ext cx="1900719" cy="523982"/>
            </a:xfrm>
            <a:prstGeom prst="notchedRightArrow">
              <a:avLst/>
            </a:prstGeom>
            <a:solidFill>
              <a:srgbClr val="FFB2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B8EAF56B-5D80-CC64-9AAF-C0E4FB598E15}"/>
                </a:ext>
              </a:extLst>
            </p:cNvPr>
            <p:cNvSpPr txBox="1"/>
            <p:nvPr/>
          </p:nvSpPr>
          <p:spPr>
            <a:xfrm>
              <a:off x="6389609" y="3358611"/>
              <a:ext cx="1085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b="1" dirty="0">
                  <a:solidFill>
                    <a:srgbClr val="FFB250"/>
                  </a:solidFill>
                  <a:latin typeface="Dosis" panose="02010503020202060003" pitchFamily="2" charset="0"/>
                </a:rPr>
                <a:t>01</a:t>
              </a:r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060283E9-C074-64F5-68E0-95F30186B78B}"/>
                </a:ext>
              </a:extLst>
            </p:cNvPr>
            <p:cNvSpPr txBox="1"/>
            <p:nvPr/>
          </p:nvSpPr>
          <p:spPr>
            <a:xfrm>
              <a:off x="5847707" y="4354532"/>
              <a:ext cx="151886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A1A1A1"/>
                  </a:solidFill>
                  <a:latin typeface="Dosis" panose="02010503020202060003" pitchFamily="2" charset="0"/>
                </a:rPr>
                <a:t>Lista de correções contidas na versão</a:t>
              </a:r>
            </a:p>
          </p:txBody>
        </p:sp>
        <p:sp>
          <p:nvSpPr>
            <p:cNvPr id="16" name="Seta: Entalhada para a Direita 15">
              <a:extLst>
                <a:ext uri="{FF2B5EF4-FFF2-40B4-BE49-F238E27FC236}">
                  <a16:creationId xmlns:a16="http://schemas.microsoft.com/office/drawing/2014/main" id="{574EAE47-FEEB-29AC-2100-A543E1DC1159}"/>
                </a:ext>
              </a:extLst>
            </p:cNvPr>
            <p:cNvSpPr/>
            <p:nvPr/>
          </p:nvSpPr>
          <p:spPr>
            <a:xfrm>
              <a:off x="8125145" y="3820276"/>
              <a:ext cx="1900719" cy="523982"/>
            </a:xfrm>
            <a:prstGeom prst="notchedRightArrow">
              <a:avLst/>
            </a:prstGeom>
            <a:solidFill>
              <a:srgbClr val="FFB2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id="{E3DC8B79-5661-9D38-8F37-C57E573D0A68}"/>
                </a:ext>
              </a:extLst>
            </p:cNvPr>
            <p:cNvSpPr txBox="1"/>
            <p:nvPr/>
          </p:nvSpPr>
          <p:spPr>
            <a:xfrm>
              <a:off x="8792541" y="3409848"/>
              <a:ext cx="1085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b="1" dirty="0">
                  <a:solidFill>
                    <a:srgbClr val="FFB250"/>
                  </a:solidFill>
                  <a:latin typeface="Dosis" panose="02010503020202060003" pitchFamily="2" charset="0"/>
                </a:rPr>
                <a:t>02</a:t>
              </a:r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2C8513E4-7D4F-529B-3F0A-4645DD3D7C46}"/>
                </a:ext>
              </a:extLst>
            </p:cNvPr>
            <p:cNvSpPr txBox="1"/>
            <p:nvPr/>
          </p:nvSpPr>
          <p:spPr>
            <a:xfrm>
              <a:off x="8270695" y="4363096"/>
              <a:ext cx="151886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A1A1A1"/>
                  </a:solidFill>
                  <a:latin typeface="Dosis" panose="02010503020202060003" pitchFamily="2" charset="0"/>
                </a:rPr>
                <a:t>Lista de novos recursos disponíveis na versão</a:t>
              </a:r>
            </a:p>
          </p:txBody>
        </p:sp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C163EA00-C3C6-708B-D6B2-668384988AD2}"/>
              </a:ext>
            </a:extLst>
          </p:cNvPr>
          <p:cNvGrpSpPr/>
          <p:nvPr/>
        </p:nvGrpSpPr>
        <p:grpSpPr>
          <a:xfrm>
            <a:off x="2839975" y="968285"/>
            <a:ext cx="6452170" cy="1325363"/>
            <a:chOff x="2839975" y="968285"/>
            <a:chExt cx="6452170" cy="1325363"/>
          </a:xfrm>
        </p:grpSpPr>
        <p:sp>
          <p:nvSpPr>
            <p:cNvPr id="12" name="Retângulo: Cantos Arredondados 11">
              <a:extLst>
                <a:ext uri="{FF2B5EF4-FFF2-40B4-BE49-F238E27FC236}">
                  <a16:creationId xmlns:a16="http://schemas.microsoft.com/office/drawing/2014/main" id="{267CC5FF-0D27-5059-6A64-454E748E4CCE}"/>
                </a:ext>
              </a:extLst>
            </p:cNvPr>
            <p:cNvSpPr/>
            <p:nvPr/>
          </p:nvSpPr>
          <p:spPr>
            <a:xfrm>
              <a:off x="3939308" y="968285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Retângulo: Cantos Arredondados 16">
              <a:extLst>
                <a:ext uri="{FF2B5EF4-FFF2-40B4-BE49-F238E27FC236}">
                  <a16:creationId xmlns:a16="http://schemas.microsoft.com/office/drawing/2014/main" id="{B0C131C2-9F6D-570E-88E0-BD787B8C3F12}"/>
                </a:ext>
              </a:extLst>
            </p:cNvPr>
            <p:cNvSpPr/>
            <p:nvPr/>
          </p:nvSpPr>
          <p:spPr>
            <a:xfrm>
              <a:off x="2839975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 e Novos Recursos</a:t>
              </a:r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B4204985-0CE4-ECBD-E857-DC57ACFC2EC7}"/>
                </a:ext>
              </a:extLst>
            </p:cNvPr>
            <p:cNvSpPr txBox="1"/>
            <p:nvPr/>
          </p:nvSpPr>
          <p:spPr>
            <a:xfrm>
              <a:off x="4930378" y="1060391"/>
              <a:ext cx="2332242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2009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306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9" y="1997780"/>
            <a:ext cx="12191999" cy="4936728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56192DE7-14A3-A3B1-00EA-2131EED317C4}"/>
              </a:ext>
            </a:extLst>
          </p:cNvPr>
          <p:cNvSpPr/>
          <p:nvPr/>
        </p:nvSpPr>
        <p:spPr>
          <a:xfrm>
            <a:off x="3960574" y="957652"/>
            <a:ext cx="4313434" cy="1017137"/>
          </a:xfrm>
          <a:prstGeom prst="roundRect">
            <a:avLst>
              <a:gd name="adj" fmla="val 26768"/>
            </a:avLst>
          </a:prstGeom>
          <a:noFill/>
          <a:ln w="31750">
            <a:solidFill>
              <a:srgbClr val="41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D7792EC4-1DAB-FC17-AE49-1F6542896E18}"/>
              </a:ext>
            </a:extLst>
          </p:cNvPr>
          <p:cNvSpPr/>
          <p:nvPr/>
        </p:nvSpPr>
        <p:spPr>
          <a:xfrm>
            <a:off x="2876814" y="1681409"/>
            <a:ext cx="6452170" cy="62929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latin typeface="Dosis" panose="02010503020202060003" pitchFamily="2" charset="0"/>
              </a:rPr>
              <a:t>Novos Recursos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F1C1B94-F536-C995-7FF3-E256B8B34F40}"/>
              </a:ext>
            </a:extLst>
          </p:cNvPr>
          <p:cNvSpPr txBox="1"/>
          <p:nvPr/>
        </p:nvSpPr>
        <p:spPr>
          <a:xfrm>
            <a:off x="5018567" y="1060391"/>
            <a:ext cx="212651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200" b="1" dirty="0">
                <a:solidFill>
                  <a:srgbClr val="411E5A"/>
                </a:solidFill>
                <a:latin typeface="Neo Sans Pro" panose="020B0504030504040204" pitchFamily="34" charset="0"/>
              </a:rPr>
              <a:t>VERSÃO 2009</a:t>
            </a:r>
          </a:p>
        </p:txBody>
      </p:sp>
      <p:pic>
        <p:nvPicPr>
          <p:cNvPr id="21" name="Google Shape;940;p63" descr="Imagem 232">
            <a:extLst>
              <a:ext uri="{FF2B5EF4-FFF2-40B4-BE49-F238E27FC236}">
                <a16:creationId xmlns:a16="http://schemas.microsoft.com/office/drawing/2014/main" id="{78AC0109-94B2-4ECE-9327-3745068719B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65004" y="3877636"/>
            <a:ext cx="1666845" cy="151831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DF42236E-D48B-B283-7BCF-165A00ADA197}"/>
              </a:ext>
            </a:extLst>
          </p:cNvPr>
          <p:cNvSpPr txBox="1"/>
          <p:nvPr/>
        </p:nvSpPr>
        <p:spPr>
          <a:xfrm>
            <a:off x="1775638" y="2775086"/>
            <a:ext cx="8654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solidFill>
                  <a:srgbClr val="411E5A"/>
                </a:solidFill>
                <a:latin typeface="Dosis" panose="02010503020202060003" pitchFamily="2" charset="0"/>
              </a:rPr>
              <a:t>Saiba quais são os ajustes realizados no Millennium Business que estão disponíveis também para sua empresa. </a:t>
            </a:r>
          </a:p>
        </p:txBody>
      </p:sp>
    </p:spTree>
    <p:extLst>
      <p:ext uri="{BB962C8B-B14F-4D97-AF65-F5344CB8AC3E}">
        <p14:creationId xmlns:p14="http://schemas.microsoft.com/office/powerpoint/2010/main" val="3051525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8" y="2034995"/>
            <a:ext cx="12191999" cy="4825081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2610F5E8-91B6-7511-2668-FB00F5BBA09E}"/>
              </a:ext>
            </a:extLst>
          </p:cNvPr>
          <p:cNvGrpSpPr/>
          <p:nvPr/>
        </p:nvGrpSpPr>
        <p:grpSpPr>
          <a:xfrm>
            <a:off x="2871874" y="893854"/>
            <a:ext cx="6452170" cy="1399794"/>
            <a:chOff x="2712379" y="893854"/>
            <a:chExt cx="6452170" cy="1399794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56192DE7-14A3-A3B1-00EA-2131EED317C4}"/>
                </a:ext>
              </a:extLst>
            </p:cNvPr>
            <p:cNvSpPr/>
            <p:nvPr/>
          </p:nvSpPr>
          <p:spPr>
            <a:xfrm>
              <a:off x="3779813" y="893854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D7792EC4-1DAB-FC17-AE49-1F6542896E18}"/>
                </a:ext>
              </a:extLst>
            </p:cNvPr>
            <p:cNvSpPr/>
            <p:nvPr/>
          </p:nvSpPr>
          <p:spPr>
            <a:xfrm>
              <a:off x="2712379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4F1C1B94-F536-C995-7FF3-E256B8B34F40}"/>
                </a:ext>
              </a:extLst>
            </p:cNvPr>
            <p:cNvSpPr txBox="1"/>
            <p:nvPr/>
          </p:nvSpPr>
          <p:spPr>
            <a:xfrm>
              <a:off x="4898493" y="1017859"/>
              <a:ext cx="209593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2009</a:t>
              </a:r>
            </a:p>
          </p:txBody>
        </p:sp>
      </p:grpSp>
      <p:pic>
        <p:nvPicPr>
          <p:cNvPr id="12" name="Google Shape;902;p63" descr="Imagem 156">
            <a:extLst>
              <a:ext uri="{FF2B5EF4-FFF2-40B4-BE49-F238E27FC236}">
                <a16:creationId xmlns:a16="http://schemas.microsoft.com/office/drawing/2014/main" id="{F3C1805E-3453-9C61-8E06-ED2D26F3F32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0181" y="3774125"/>
            <a:ext cx="1744657" cy="148753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36E4D8D9-E365-577F-BDF3-C2CB748FB018}"/>
              </a:ext>
            </a:extLst>
          </p:cNvPr>
          <p:cNvSpPr txBox="1"/>
          <p:nvPr/>
        </p:nvSpPr>
        <p:spPr>
          <a:xfrm>
            <a:off x="2998376" y="3051544"/>
            <a:ext cx="619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" panose="02010503020202060003" pitchFamily="2" charset="0"/>
              </a:rPr>
              <a:t>Selecione o release desejado, conheça os ajustes realizados e melhore a performance dos seus processos.</a:t>
            </a:r>
          </a:p>
        </p:txBody>
      </p:sp>
    </p:spTree>
    <p:extLst>
      <p:ext uri="{BB962C8B-B14F-4D97-AF65-F5344CB8AC3E}">
        <p14:creationId xmlns:p14="http://schemas.microsoft.com/office/powerpoint/2010/main" val="665712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8" y="1985421"/>
            <a:ext cx="12191999" cy="4874655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6BA63A18-C1AE-01FA-50BA-0A5D0C1131B9}"/>
              </a:ext>
            </a:extLst>
          </p:cNvPr>
          <p:cNvGrpSpPr/>
          <p:nvPr/>
        </p:nvGrpSpPr>
        <p:grpSpPr>
          <a:xfrm>
            <a:off x="0" y="3811712"/>
            <a:ext cx="3269003" cy="3046289"/>
            <a:chOff x="0" y="3811712"/>
            <a:chExt cx="3269003" cy="3046289"/>
          </a:xfrm>
        </p:grpSpPr>
        <p:pic>
          <p:nvPicPr>
            <p:cNvPr id="8" name="Picture 7" descr="Shape&#10;&#10;Description automatically generated">
              <a:extLst>
                <a:ext uri="{FF2B5EF4-FFF2-40B4-BE49-F238E27FC236}">
                  <a16:creationId xmlns:a16="http://schemas.microsoft.com/office/drawing/2014/main" id="{8D1770FA-E81C-45BC-AC4C-C36DD8F15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3811712"/>
              <a:ext cx="3102470" cy="3046288"/>
            </a:xfrm>
            <a:prstGeom prst="rect">
              <a:avLst/>
            </a:prstGeom>
          </p:spPr>
        </p:pic>
        <p:pic>
          <p:nvPicPr>
            <p:cNvPr id="5" name="Picture 4" descr="Icon&#10;&#10;Description automatically generated">
              <a:extLst>
                <a:ext uri="{FF2B5EF4-FFF2-40B4-BE49-F238E27FC236}">
                  <a16:creationId xmlns:a16="http://schemas.microsoft.com/office/drawing/2014/main" id="{B0CDE6D4-B564-43EA-A5E5-1F1C4D471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62" y="4530428"/>
              <a:ext cx="1463841" cy="880177"/>
            </a:xfrm>
            <a:prstGeom prst="rect">
              <a:avLst/>
            </a:prstGeom>
          </p:spPr>
        </p:pic>
        <p:pic>
          <p:nvPicPr>
            <p:cNvPr id="11" name="Picture 10" descr="Shape&#10;&#10;Description automatically generated">
              <a:extLst>
                <a:ext uri="{FF2B5EF4-FFF2-40B4-BE49-F238E27FC236}">
                  <a16:creationId xmlns:a16="http://schemas.microsoft.com/office/drawing/2014/main" id="{B2BF294B-53F2-451B-B912-D64F8E5D9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3191" y="5510407"/>
              <a:ext cx="1475812" cy="1347594"/>
            </a:xfrm>
            <a:prstGeom prst="rect">
              <a:avLst/>
            </a:prstGeom>
          </p:spPr>
        </p:pic>
        <p:pic>
          <p:nvPicPr>
            <p:cNvPr id="14" name="Picture 13" descr="Icon&#10;&#10;Description automatically generated">
              <a:extLst>
                <a:ext uri="{FF2B5EF4-FFF2-40B4-BE49-F238E27FC236}">
                  <a16:creationId xmlns:a16="http://schemas.microsoft.com/office/drawing/2014/main" id="{08BC2415-9283-4F7D-8E2E-62BDBDF09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83061"/>
              <a:ext cx="443210" cy="596149"/>
            </a:xfrm>
            <a:prstGeom prst="rect">
              <a:avLst/>
            </a:prstGeom>
          </p:spPr>
        </p:pic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E75C34EB-054A-8063-2843-1838DB66B9F9}"/>
              </a:ext>
            </a:extLst>
          </p:cNvPr>
          <p:cNvGrpSpPr/>
          <p:nvPr/>
        </p:nvGrpSpPr>
        <p:grpSpPr>
          <a:xfrm>
            <a:off x="5648992" y="3443675"/>
            <a:ext cx="1900719" cy="2073139"/>
            <a:chOff x="5702157" y="3358611"/>
            <a:chExt cx="1900719" cy="2073139"/>
          </a:xfrm>
        </p:grpSpPr>
        <p:sp>
          <p:nvSpPr>
            <p:cNvPr id="10" name="Seta: Entalhada para a Direita 9">
              <a:extLst>
                <a:ext uri="{FF2B5EF4-FFF2-40B4-BE49-F238E27FC236}">
                  <a16:creationId xmlns:a16="http://schemas.microsoft.com/office/drawing/2014/main" id="{4BED6222-6EE7-6DFB-18FE-2AE347FEF73F}"/>
                </a:ext>
              </a:extLst>
            </p:cNvPr>
            <p:cNvSpPr/>
            <p:nvPr/>
          </p:nvSpPr>
          <p:spPr>
            <a:xfrm>
              <a:off x="5702157" y="3811712"/>
              <a:ext cx="1900719" cy="523982"/>
            </a:xfrm>
            <a:prstGeom prst="notchedRightArrow">
              <a:avLst/>
            </a:prstGeom>
            <a:solidFill>
              <a:srgbClr val="FFB2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B8EAF56B-5D80-CC64-9AAF-C0E4FB598E15}"/>
                </a:ext>
              </a:extLst>
            </p:cNvPr>
            <p:cNvSpPr txBox="1"/>
            <p:nvPr/>
          </p:nvSpPr>
          <p:spPr>
            <a:xfrm>
              <a:off x="6389609" y="3358611"/>
              <a:ext cx="1085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b="1" dirty="0">
                  <a:solidFill>
                    <a:srgbClr val="FFB250"/>
                  </a:solidFill>
                  <a:latin typeface="Dosis" panose="02010503020202060003" pitchFamily="2" charset="0"/>
                </a:rPr>
                <a:t>01</a:t>
              </a:r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060283E9-C074-64F5-68E0-95F30186B78B}"/>
                </a:ext>
              </a:extLst>
            </p:cNvPr>
            <p:cNvSpPr txBox="1"/>
            <p:nvPr/>
          </p:nvSpPr>
          <p:spPr>
            <a:xfrm>
              <a:off x="5847707" y="4354532"/>
              <a:ext cx="151886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A1A1A1"/>
                  </a:solidFill>
                  <a:latin typeface="Dosis" panose="02010503020202060003" pitchFamily="2" charset="0"/>
                </a:rPr>
                <a:t>Lista de correções contidas na versão</a:t>
              </a:r>
            </a:p>
          </p:txBody>
        </p:sp>
      </p:grp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53B2985E-0087-6519-3234-23711674A93B}"/>
              </a:ext>
            </a:extLst>
          </p:cNvPr>
          <p:cNvGrpSpPr/>
          <p:nvPr/>
        </p:nvGrpSpPr>
        <p:grpSpPr>
          <a:xfrm>
            <a:off x="2871874" y="968285"/>
            <a:ext cx="6452170" cy="1325363"/>
            <a:chOff x="2839975" y="968285"/>
            <a:chExt cx="6452170" cy="1325363"/>
          </a:xfrm>
        </p:grpSpPr>
        <p:sp>
          <p:nvSpPr>
            <p:cNvPr id="17" name="Retângulo: Cantos Arredondados 16">
              <a:extLst>
                <a:ext uri="{FF2B5EF4-FFF2-40B4-BE49-F238E27FC236}">
                  <a16:creationId xmlns:a16="http://schemas.microsoft.com/office/drawing/2014/main" id="{253D246F-9E7E-7696-3B69-12716E9F9917}"/>
                </a:ext>
              </a:extLst>
            </p:cNvPr>
            <p:cNvSpPr/>
            <p:nvPr/>
          </p:nvSpPr>
          <p:spPr>
            <a:xfrm>
              <a:off x="3907409" y="968285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0" name="Retângulo: Cantos Arredondados 19">
              <a:extLst>
                <a:ext uri="{FF2B5EF4-FFF2-40B4-BE49-F238E27FC236}">
                  <a16:creationId xmlns:a16="http://schemas.microsoft.com/office/drawing/2014/main" id="{0297211A-EB3F-0E55-FE52-BFD39B7F2812}"/>
                </a:ext>
              </a:extLst>
            </p:cNvPr>
            <p:cNvSpPr/>
            <p:nvPr/>
          </p:nvSpPr>
          <p:spPr>
            <a:xfrm>
              <a:off x="2839975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 e Novos Recursos</a:t>
              </a:r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939A8100-B438-F458-7F6B-7262B8D579AA}"/>
                </a:ext>
              </a:extLst>
            </p:cNvPr>
            <p:cNvSpPr txBox="1"/>
            <p:nvPr/>
          </p:nvSpPr>
          <p:spPr>
            <a:xfrm>
              <a:off x="4752754" y="1060391"/>
              <a:ext cx="2635080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2006_93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8212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2">
            <a:extLst>
              <a:ext uri="{FF2B5EF4-FFF2-40B4-BE49-F238E27FC236}">
                <a16:creationId xmlns:a16="http://schemas.microsoft.com/office/drawing/2014/main" id="{3F5A9D64-F3C0-E2E4-92F2-255CBA32D4DA}"/>
              </a:ext>
            </a:extLst>
          </p:cNvPr>
          <p:cNvSpPr/>
          <p:nvPr/>
        </p:nvSpPr>
        <p:spPr>
          <a:xfrm flipH="1">
            <a:off x="1958" y="2034995"/>
            <a:ext cx="12191999" cy="4825081"/>
          </a:xfrm>
          <a:prstGeom prst="round2SameRect">
            <a:avLst>
              <a:gd name="adj1" fmla="val 2549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2610F5E8-91B6-7511-2668-FB00F5BBA09E}"/>
              </a:ext>
            </a:extLst>
          </p:cNvPr>
          <p:cNvGrpSpPr/>
          <p:nvPr/>
        </p:nvGrpSpPr>
        <p:grpSpPr>
          <a:xfrm>
            <a:off x="2871874" y="893854"/>
            <a:ext cx="6452170" cy="1399794"/>
            <a:chOff x="2712379" y="893854"/>
            <a:chExt cx="6452170" cy="1399794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56192DE7-14A3-A3B1-00EA-2131EED317C4}"/>
                </a:ext>
              </a:extLst>
            </p:cNvPr>
            <p:cNvSpPr/>
            <p:nvPr/>
          </p:nvSpPr>
          <p:spPr>
            <a:xfrm>
              <a:off x="3779813" y="893854"/>
              <a:ext cx="4313434" cy="1017137"/>
            </a:xfrm>
            <a:prstGeom prst="roundRect">
              <a:avLst>
                <a:gd name="adj" fmla="val 26768"/>
              </a:avLst>
            </a:prstGeom>
            <a:noFill/>
            <a:ln w="31750">
              <a:solidFill>
                <a:srgbClr val="411E5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D7792EC4-1DAB-FC17-AE49-1F6542896E18}"/>
                </a:ext>
              </a:extLst>
            </p:cNvPr>
            <p:cNvSpPr/>
            <p:nvPr/>
          </p:nvSpPr>
          <p:spPr>
            <a:xfrm>
              <a:off x="2712379" y="1664357"/>
              <a:ext cx="6452170" cy="629291"/>
            </a:xfrm>
            <a:prstGeom prst="roundRect">
              <a:avLst>
                <a:gd name="adj" fmla="val 50000"/>
              </a:avLst>
            </a:prstGeom>
            <a:solidFill>
              <a:srgbClr val="6E4B87"/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>
                  <a:latin typeface="Dosis" panose="02010503020202060003" pitchFamily="2" charset="0"/>
                </a:rPr>
                <a:t>Manutenções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4F1C1B94-F536-C995-7FF3-E256B8B34F40}"/>
                </a:ext>
              </a:extLst>
            </p:cNvPr>
            <p:cNvSpPr txBox="1"/>
            <p:nvPr/>
          </p:nvSpPr>
          <p:spPr>
            <a:xfrm>
              <a:off x="4646422" y="1017859"/>
              <a:ext cx="2604976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rgbClr val="411E5A"/>
                  </a:solidFill>
                  <a:latin typeface="Neo Sans Pro" panose="020B0504030504040204" pitchFamily="34" charset="0"/>
                </a:rPr>
                <a:t>VERSÃO 2006_93</a:t>
              </a:r>
            </a:p>
          </p:txBody>
        </p:sp>
      </p:grpSp>
      <p:pic>
        <p:nvPicPr>
          <p:cNvPr id="12" name="Google Shape;902;p63" descr="Imagem 156">
            <a:extLst>
              <a:ext uri="{FF2B5EF4-FFF2-40B4-BE49-F238E27FC236}">
                <a16:creationId xmlns:a16="http://schemas.microsoft.com/office/drawing/2014/main" id="{F3C1805E-3453-9C61-8E06-ED2D26F3F32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0181" y="3774125"/>
            <a:ext cx="1744657" cy="14875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8257F7FD-1198-A1A1-8229-D0B243207327}"/>
              </a:ext>
            </a:extLst>
          </p:cNvPr>
          <p:cNvSpPr txBox="1"/>
          <p:nvPr/>
        </p:nvSpPr>
        <p:spPr>
          <a:xfrm>
            <a:off x="2998376" y="3051544"/>
            <a:ext cx="619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" panose="02010503020202060003" pitchFamily="2" charset="0"/>
              </a:rPr>
              <a:t>Selecione o release desejado, conheça os ajustes realizados e melhore a performance dos seus processos.</a:t>
            </a:r>
          </a:p>
        </p:txBody>
      </p:sp>
    </p:spTree>
    <p:extLst>
      <p:ext uri="{BB962C8B-B14F-4D97-AF65-F5344CB8AC3E}">
        <p14:creationId xmlns:p14="http://schemas.microsoft.com/office/powerpoint/2010/main" val="24374637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1848</TotalTime>
  <Words>298</Words>
  <Application>Microsoft Office PowerPoint</Application>
  <PresentationFormat>Widescreen</PresentationFormat>
  <Paragraphs>61</Paragraphs>
  <Slides>13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Dosis</vt:lpstr>
      <vt:lpstr>Neo Sans Pro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Jaciara Pereira Da Silva</dc:creator>
  <cp:lastModifiedBy>Jaciara Pereira Da Silva</cp:lastModifiedBy>
  <cp:revision>17</cp:revision>
  <dcterms:created xsi:type="dcterms:W3CDTF">2024-10-21T17:12:00Z</dcterms:created>
  <dcterms:modified xsi:type="dcterms:W3CDTF">2024-10-23T00:00:28Z</dcterms:modified>
</cp:coreProperties>
</file>