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C55F05-6884-FA96-E39F-A1158F542241}" v="8" dt="2022-11-18T18:54:41.993"/>
    <p1510:client id="{7613E096-8763-4109-A875-28AFD737BF27}" v="4" dt="2022-11-17T14:41:44.5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1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24DB41-D3BA-4405-950F-FE9BD696F79A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0C1F86C-A24B-4A2C-A0A3-FE65F2A5361F}">
      <dgm:prSet phldrT="[Texto]"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Equals</a:t>
          </a:r>
          <a:endParaRPr lang="pt-BR" dirty="0"/>
        </a:p>
      </dgm:t>
    </dgm:pt>
    <dgm:pt modelId="{C6A86372-A419-4077-BBF6-3BDF4B48F617}" type="parTrans" cxnId="{B20251EE-20BE-4ADC-B37B-9E474752E61C}">
      <dgm:prSet/>
      <dgm:spPr/>
      <dgm:t>
        <a:bodyPr/>
        <a:lstStyle/>
        <a:p>
          <a:endParaRPr lang="pt-BR"/>
        </a:p>
      </dgm:t>
    </dgm:pt>
    <dgm:pt modelId="{A501604C-7977-4809-98BB-40C87E35DA38}" type="sibTrans" cxnId="{B20251EE-20BE-4ADC-B37B-9E474752E61C}">
      <dgm:prSet/>
      <dgm:spPr/>
      <dgm:t>
        <a:bodyPr/>
        <a:lstStyle/>
        <a:p>
          <a:endParaRPr lang="pt-BR"/>
        </a:p>
      </dgm:t>
    </dgm:pt>
    <dgm:pt modelId="{CA9D9861-A21A-4A27-9DE6-A594ECA17105}">
      <dgm:prSet phldrT="[Texto]" phldr="0" custT="1"/>
      <dgm:spPr/>
      <dgm:t>
        <a:bodyPr/>
        <a:lstStyle/>
        <a:p>
          <a:pPr algn="ctr" rtl="0">
            <a:buFontTx/>
            <a:buNone/>
          </a:pPr>
          <a:r>
            <a:rPr lang="pt-BR" sz="1100" b="1" dirty="0">
              <a:latin typeface="Arial" panose="020B0604020202020204" pitchFamily="34" charset="0"/>
              <a:cs typeface="Arial" panose="020B0604020202020204" pitchFamily="34" charset="0"/>
            </a:rPr>
            <a:t>Serviço </a:t>
          </a:r>
          <a:r>
            <a:rPr lang="pt-BR" sz="1100" b="1" dirty="0" err="1">
              <a:latin typeface="Arial" panose="020B0604020202020204" pitchFamily="34" charset="0"/>
              <a:cs typeface="Arial" panose="020B0604020202020204" pitchFamily="34" charset="0"/>
            </a:rPr>
            <a:t>Equals</a:t>
          </a:r>
          <a:r>
            <a:rPr lang="pt-BR" sz="1100" b="1" dirty="0">
              <a:latin typeface="Arial" panose="020B0604020202020204" pitchFamily="34" charset="0"/>
              <a:cs typeface="Arial" panose="020B0604020202020204" pitchFamily="34" charset="0"/>
            </a:rPr>
            <a:t> concilia as vendas retornadas pelo ERP</a:t>
          </a:r>
        </a:p>
      </dgm:t>
    </dgm:pt>
    <dgm:pt modelId="{4E419189-9BA5-4547-BBAF-236849787C55}" type="parTrans" cxnId="{68E8901D-555A-436C-BB6B-FC35C714B3D2}">
      <dgm:prSet/>
      <dgm:spPr/>
      <dgm:t>
        <a:bodyPr/>
        <a:lstStyle/>
        <a:p>
          <a:endParaRPr lang="pt-BR"/>
        </a:p>
      </dgm:t>
    </dgm:pt>
    <dgm:pt modelId="{6726CE27-29CF-4F1E-9373-72C84C251331}" type="sibTrans" cxnId="{68E8901D-555A-436C-BB6B-FC35C714B3D2}">
      <dgm:prSet/>
      <dgm:spPr/>
      <dgm:t>
        <a:bodyPr/>
        <a:lstStyle/>
        <a:p>
          <a:endParaRPr lang="pt-BR"/>
        </a:p>
      </dgm:t>
    </dgm:pt>
    <dgm:pt modelId="{3DCE9242-7E0D-4405-95DE-D26B325BA9CE}">
      <dgm:prSet phldrT="[Texto]" phldr="0" custT="1"/>
      <dgm:spPr/>
      <dgm:t>
        <a:bodyPr/>
        <a:lstStyle/>
        <a:p>
          <a:pPr algn="ctr" rtl="0">
            <a:buNone/>
          </a:pPr>
          <a:r>
            <a:rPr lang="pt-BR" sz="1100" b="1" dirty="0">
              <a:latin typeface="Arial" panose="020B0604020202020204" pitchFamily="34" charset="0"/>
              <a:cs typeface="Arial" panose="020B0604020202020204" pitchFamily="34" charset="0"/>
            </a:rPr>
            <a:t>Tela do ERP 9245 de Conciliação de Cartões solicita retornos de vendas</a:t>
          </a:r>
          <a:r>
            <a:rPr lang="pt-BR" sz="1000" b="1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gm:t>
    </dgm:pt>
    <dgm:pt modelId="{AAF8EC19-8A1C-499A-B5F7-19EC68D1B7EB}" type="parTrans" cxnId="{F033D608-C6FC-4F8E-B814-C09FE586C962}">
      <dgm:prSet/>
      <dgm:spPr/>
      <dgm:t>
        <a:bodyPr/>
        <a:lstStyle/>
        <a:p>
          <a:endParaRPr lang="pt-BR"/>
        </a:p>
      </dgm:t>
    </dgm:pt>
    <dgm:pt modelId="{70840164-5B90-458E-9565-7A6A41A4A224}" type="sibTrans" cxnId="{F033D608-C6FC-4F8E-B814-C09FE586C962}">
      <dgm:prSet/>
      <dgm:spPr/>
      <dgm:t>
        <a:bodyPr/>
        <a:lstStyle/>
        <a:p>
          <a:endParaRPr lang="pt-BR"/>
        </a:p>
      </dgm:t>
    </dgm:pt>
    <dgm:pt modelId="{3391754C-94DB-42AA-B715-6BA9766EF0AC}">
      <dgm:prSet phldr="0"/>
      <dgm:spPr/>
      <dgm:t>
        <a:bodyPr/>
        <a:lstStyle/>
        <a:p>
          <a:pPr rtl="0"/>
          <a:r>
            <a:rPr lang="pt-BR" dirty="0"/>
            <a:t>LINX ERP</a:t>
          </a:r>
          <a:endParaRPr lang="en-US" dirty="0"/>
        </a:p>
      </dgm:t>
    </dgm:pt>
    <dgm:pt modelId="{99C70AAC-BEF7-441D-8B5B-AFC29959C857}" type="parTrans" cxnId="{D81F151E-1A04-4DFA-BC76-38EDA2691955}">
      <dgm:prSet/>
      <dgm:spPr/>
      <dgm:t>
        <a:bodyPr/>
        <a:lstStyle/>
        <a:p>
          <a:endParaRPr lang="pt-BR"/>
        </a:p>
      </dgm:t>
    </dgm:pt>
    <dgm:pt modelId="{A9D0F097-0D57-4553-89AE-60A6CD174737}" type="sibTrans" cxnId="{D81F151E-1A04-4DFA-BC76-38EDA2691955}">
      <dgm:prSet/>
      <dgm:spPr/>
      <dgm:t>
        <a:bodyPr/>
        <a:lstStyle/>
        <a:p>
          <a:endParaRPr lang="pt-BR"/>
        </a:p>
      </dgm:t>
    </dgm:pt>
    <dgm:pt modelId="{02A5F1DF-BCF7-461D-87B3-709D1E24D9B1}">
      <dgm:prSet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Service Status</a:t>
          </a:r>
        </a:p>
      </dgm:t>
    </dgm:pt>
    <dgm:pt modelId="{D2D0D82C-6245-47AE-A1C8-71E59A1A2306}" type="parTrans" cxnId="{57ADAB17-6EB5-4CCA-841A-3F4E667D1B4E}">
      <dgm:prSet/>
      <dgm:spPr/>
      <dgm:t>
        <a:bodyPr/>
        <a:lstStyle/>
        <a:p>
          <a:endParaRPr lang="pt-BR"/>
        </a:p>
      </dgm:t>
    </dgm:pt>
    <dgm:pt modelId="{53046502-76E8-4BBD-86A6-5D506DE3CDF2}" type="sibTrans" cxnId="{57ADAB17-6EB5-4CCA-841A-3F4E667D1B4E}">
      <dgm:prSet/>
      <dgm:spPr/>
      <dgm:t>
        <a:bodyPr/>
        <a:lstStyle/>
        <a:p>
          <a:endParaRPr lang="pt-BR"/>
        </a:p>
      </dgm:t>
    </dgm:pt>
    <dgm:pt modelId="{5F734ADA-F6C8-4B14-AF37-4E13D80D2CC0}">
      <dgm:prSet phldr="0" custT="1"/>
      <dgm:spPr/>
      <dgm:t>
        <a:bodyPr/>
        <a:lstStyle/>
        <a:p>
          <a:pPr algn="ctr" rtl="0">
            <a:buNone/>
          </a:pPr>
          <a:r>
            <a:rPr lang="pt-BR" sz="1100" b="1" dirty="0">
              <a:latin typeface="Arial" panose="020B0604020202020204" pitchFamily="34" charset="0"/>
              <a:cs typeface="Arial" panose="020B0604020202020204" pitchFamily="34" charset="0"/>
            </a:rPr>
            <a:t>Verifica o status de </a:t>
          </a:r>
          <a:r>
            <a:rPr lang="pt-BR" sz="1000" b="1" dirty="0">
              <a:latin typeface="Arial" panose="020B0604020202020204" pitchFamily="34" charset="0"/>
              <a:cs typeface="Arial" panose="020B0604020202020204" pitchFamily="34" charset="0"/>
            </a:rPr>
            <a:t>processamento dos </a:t>
          </a:r>
          <a:r>
            <a:rPr lang="pt-BR" sz="1100" b="1" dirty="0">
              <a:latin typeface="Arial" panose="020B0604020202020204" pitchFamily="34" charset="0"/>
              <a:cs typeface="Arial" panose="020B0604020202020204" pitchFamily="34" charset="0"/>
            </a:rPr>
            <a:t>relatórios solicitados na etapa anterior</a:t>
          </a:r>
          <a:r>
            <a:rPr lang="pt-BR" sz="11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gm:t>
    </dgm:pt>
    <dgm:pt modelId="{DCF512D0-0E2E-4105-85E9-9B699B46D6F6}" type="parTrans" cxnId="{E23C2431-E4FA-453A-965A-A80BEB7D1B78}">
      <dgm:prSet/>
      <dgm:spPr/>
      <dgm:t>
        <a:bodyPr/>
        <a:lstStyle/>
        <a:p>
          <a:endParaRPr lang="pt-BR"/>
        </a:p>
      </dgm:t>
    </dgm:pt>
    <dgm:pt modelId="{505B312A-52B6-4CFF-A18E-E77E45DEAC8E}" type="sibTrans" cxnId="{E23C2431-E4FA-453A-965A-A80BEB7D1B78}">
      <dgm:prSet/>
      <dgm:spPr/>
      <dgm:t>
        <a:bodyPr/>
        <a:lstStyle/>
        <a:p>
          <a:endParaRPr lang="pt-BR"/>
        </a:p>
      </dgm:t>
    </dgm:pt>
    <dgm:pt modelId="{825D509B-10EF-4306-9F33-60017E6BD27F}">
      <dgm:prSet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Service Download</a:t>
          </a:r>
          <a:endParaRPr lang="pt-BR" dirty="0"/>
        </a:p>
      </dgm:t>
    </dgm:pt>
    <dgm:pt modelId="{E1674255-5453-4575-A188-81CADB0B0328}" type="parTrans" cxnId="{BF4A6696-C047-46A9-BC49-5BA38AF6EA41}">
      <dgm:prSet/>
      <dgm:spPr/>
      <dgm:t>
        <a:bodyPr/>
        <a:lstStyle/>
        <a:p>
          <a:endParaRPr lang="pt-BR"/>
        </a:p>
      </dgm:t>
    </dgm:pt>
    <dgm:pt modelId="{C9488F1B-01D9-49E5-B0F6-2E3A31CB670C}" type="sibTrans" cxnId="{BF4A6696-C047-46A9-BC49-5BA38AF6EA41}">
      <dgm:prSet/>
      <dgm:spPr/>
      <dgm:t>
        <a:bodyPr/>
        <a:lstStyle/>
        <a:p>
          <a:endParaRPr lang="pt-BR"/>
        </a:p>
      </dgm:t>
    </dgm:pt>
    <dgm:pt modelId="{9C1461BD-F568-4A81-B412-A9D800F2BEAA}">
      <dgm:prSet phldr="0" custT="1"/>
      <dgm:spPr/>
      <dgm:t>
        <a:bodyPr/>
        <a:lstStyle/>
        <a:p>
          <a:pPr algn="ctr" rtl="0">
            <a:buFontTx/>
            <a:buNone/>
          </a:pPr>
          <a:r>
            <a:rPr lang="pt-BR" sz="1100" b="1" dirty="0">
              <a:latin typeface="Arial" panose="020B0604020202020204" pitchFamily="34" charset="0"/>
              <a:cs typeface="Arial" panose="020B0604020202020204" pitchFamily="34" charset="0"/>
            </a:rPr>
            <a:t>Se o relatório estiver finalizado, este serviço irá baixar as vendas conciliadas pelo Equals.</a:t>
          </a:r>
        </a:p>
      </dgm:t>
    </dgm:pt>
    <dgm:pt modelId="{DC5F2BE6-DCE4-45F6-946D-19BE5120FA22}" type="parTrans" cxnId="{0BF62EA5-B312-4E46-B0D5-86F50C8426EA}">
      <dgm:prSet/>
      <dgm:spPr/>
      <dgm:t>
        <a:bodyPr/>
        <a:lstStyle/>
        <a:p>
          <a:endParaRPr lang="pt-BR"/>
        </a:p>
      </dgm:t>
    </dgm:pt>
    <dgm:pt modelId="{F8584C7B-15BE-4BCF-BD4A-A1ADD1E09A65}" type="sibTrans" cxnId="{0BF62EA5-B312-4E46-B0D5-86F50C8426EA}">
      <dgm:prSet/>
      <dgm:spPr/>
      <dgm:t>
        <a:bodyPr/>
        <a:lstStyle/>
        <a:p>
          <a:endParaRPr lang="pt-BR"/>
        </a:p>
      </dgm:t>
    </dgm:pt>
    <dgm:pt modelId="{E0C28A04-D7DD-41DB-96A2-9ADC7B8434DE}">
      <dgm:prSet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LINX ERP</a:t>
          </a:r>
        </a:p>
      </dgm:t>
    </dgm:pt>
    <dgm:pt modelId="{C4CF4628-5AED-4534-952D-262D33CDE70E}" type="parTrans" cxnId="{6CCCDF2C-F81C-4687-B2CC-40342B16E969}">
      <dgm:prSet/>
      <dgm:spPr/>
      <dgm:t>
        <a:bodyPr/>
        <a:lstStyle/>
        <a:p>
          <a:endParaRPr lang="pt-BR"/>
        </a:p>
      </dgm:t>
    </dgm:pt>
    <dgm:pt modelId="{6D8D92F7-124F-46C9-8718-A960AF183303}" type="sibTrans" cxnId="{6CCCDF2C-F81C-4687-B2CC-40342B16E969}">
      <dgm:prSet/>
      <dgm:spPr/>
      <dgm:t>
        <a:bodyPr/>
        <a:lstStyle/>
        <a:p>
          <a:endParaRPr lang="pt-BR"/>
        </a:p>
      </dgm:t>
    </dgm:pt>
    <dgm:pt modelId="{4A9089B3-7B13-4C33-9823-A94EBF1320D0}">
      <dgm:prSet phldr="0" custT="1"/>
      <dgm:spPr/>
      <dgm:t>
        <a:bodyPr/>
        <a:lstStyle/>
        <a:p>
          <a:pPr marL="36000" indent="0" algn="l" rtl="0">
            <a:lnSpc>
              <a:spcPct val="100000"/>
            </a:lnSpc>
            <a:spcAft>
              <a:spcPts val="0"/>
            </a:spcAft>
            <a:buNone/>
          </a:pPr>
          <a:r>
            <a:rPr lang="pt-BR" sz="1100" b="1" dirty="0">
              <a:latin typeface="Arial" panose="020B0604020202020204" pitchFamily="34" charset="0"/>
              <a:cs typeface="Arial" panose="020B0604020202020204" pitchFamily="34" charset="0"/>
            </a:rPr>
            <a:t>Na tela 9245 do ERP - Conciliação de Cartões, executa o processamento de conciliação financeira das Vendas no ERP. </a:t>
          </a:r>
        </a:p>
      </dgm:t>
    </dgm:pt>
    <dgm:pt modelId="{8C8853F4-CCD0-47DE-9974-36080EBF4714}" type="parTrans" cxnId="{7254C521-23B1-451E-A230-07EF6F72CDD4}">
      <dgm:prSet/>
      <dgm:spPr/>
      <dgm:t>
        <a:bodyPr/>
        <a:lstStyle/>
        <a:p>
          <a:endParaRPr lang="pt-BR"/>
        </a:p>
      </dgm:t>
    </dgm:pt>
    <dgm:pt modelId="{0A890ECA-2F6D-4E4D-BDAB-4C9E6C9C3699}" type="sibTrans" cxnId="{7254C521-23B1-451E-A230-07EF6F72CDD4}">
      <dgm:prSet/>
      <dgm:spPr/>
      <dgm:t>
        <a:bodyPr/>
        <a:lstStyle/>
        <a:p>
          <a:endParaRPr lang="pt-BR"/>
        </a:p>
      </dgm:t>
    </dgm:pt>
    <dgm:pt modelId="{42280DEE-6036-427D-942F-BCB44CA6075B}">
      <dgm:prSet phldrT="[Texto]"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API Extração de Vendas</a:t>
          </a:r>
          <a:endParaRPr lang="pt-BR" dirty="0"/>
        </a:p>
      </dgm:t>
    </dgm:pt>
    <dgm:pt modelId="{ADE61E80-3B5F-444C-AE8D-8A3FE7DC848D}" type="parTrans" cxnId="{4263E8D3-019D-4660-B145-51B3ECA487DF}">
      <dgm:prSet/>
      <dgm:spPr/>
      <dgm:t>
        <a:bodyPr/>
        <a:lstStyle/>
        <a:p>
          <a:endParaRPr lang="pt-BR"/>
        </a:p>
      </dgm:t>
    </dgm:pt>
    <dgm:pt modelId="{E4B6B07E-A904-4C7A-9124-E53DD52CB2AC}" type="sibTrans" cxnId="{4263E8D3-019D-4660-B145-51B3ECA487DF}">
      <dgm:prSet/>
      <dgm:spPr/>
      <dgm:t>
        <a:bodyPr/>
        <a:lstStyle/>
        <a:p>
          <a:endParaRPr lang="pt-BR"/>
        </a:p>
      </dgm:t>
    </dgm:pt>
    <dgm:pt modelId="{C37D676C-7B11-4E0C-8FC0-B7516AA815B9}">
      <dgm:prSet phldrT="[Texto]" phldr="0" custT="1"/>
      <dgm:spPr/>
      <dgm:t>
        <a:bodyPr/>
        <a:lstStyle/>
        <a:p>
          <a:pPr algn="ctr" rtl="0">
            <a:buNone/>
          </a:pPr>
          <a:r>
            <a:rPr lang="pt-BR" sz="1100" b="1" dirty="0" err="1">
              <a:latin typeface="Arial" panose="020B0604020202020204" pitchFamily="34" charset="0"/>
              <a:cs typeface="Arial" panose="020B0604020202020204" pitchFamily="34" charset="0"/>
            </a:rPr>
            <a:t>Equals</a:t>
          </a:r>
          <a:r>
            <a:rPr lang="pt-BR" sz="1100" b="1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</a:p>
      </dgm:t>
    </dgm:pt>
    <dgm:pt modelId="{B12909E2-99D7-491E-831B-52C1A61ED8B8}" type="parTrans" cxnId="{1907409D-9720-4726-ABD1-01E40699A4DB}">
      <dgm:prSet/>
      <dgm:spPr/>
      <dgm:t>
        <a:bodyPr/>
        <a:lstStyle/>
        <a:p>
          <a:endParaRPr lang="pt-BR"/>
        </a:p>
      </dgm:t>
    </dgm:pt>
    <dgm:pt modelId="{8B5D34C8-3E72-41E9-BF10-C53BACF21473}" type="sibTrans" cxnId="{1907409D-9720-4726-ABD1-01E40699A4DB}">
      <dgm:prSet/>
      <dgm:spPr/>
      <dgm:t>
        <a:bodyPr/>
        <a:lstStyle/>
        <a:p>
          <a:endParaRPr lang="pt-BR"/>
        </a:p>
      </dgm:t>
    </dgm:pt>
    <dgm:pt modelId="{47C2F733-2319-4AFF-ADA7-826B7D5B8E0F}">
      <dgm:prSet phldrT="[Texto]" phldr="0" custT="1"/>
      <dgm:spPr/>
      <dgm:t>
        <a:bodyPr/>
        <a:lstStyle/>
        <a:p>
          <a:pPr algn="ctr" rtl="0">
            <a:buNone/>
          </a:pPr>
          <a:r>
            <a:rPr lang="pt-BR" sz="1100" b="1" dirty="0">
              <a:latin typeface="Arial" panose="020B0604020202020204" pitchFamily="34" charset="0"/>
              <a:cs typeface="Arial" panose="020B0604020202020204" pitchFamily="34" charset="0"/>
            </a:rPr>
            <a:t>consulta as vendas no LINX por parâmetros enviados.</a:t>
          </a:r>
        </a:p>
      </dgm:t>
    </dgm:pt>
    <dgm:pt modelId="{7B31B957-06A2-4AE6-8E92-12C137CD9964}" type="parTrans" cxnId="{A6ED262D-165F-4ED1-8B33-53DA82E0F84D}">
      <dgm:prSet/>
      <dgm:spPr/>
      <dgm:t>
        <a:bodyPr/>
        <a:lstStyle/>
        <a:p>
          <a:endParaRPr lang="pt-BR"/>
        </a:p>
      </dgm:t>
    </dgm:pt>
    <dgm:pt modelId="{FF670CE0-E8BC-4193-B874-B16CEA0D2CEC}" type="sibTrans" cxnId="{A6ED262D-165F-4ED1-8B33-53DA82E0F84D}">
      <dgm:prSet/>
      <dgm:spPr/>
      <dgm:t>
        <a:bodyPr/>
        <a:lstStyle/>
        <a:p>
          <a:endParaRPr lang="pt-BR"/>
        </a:p>
      </dgm:t>
    </dgm:pt>
    <dgm:pt modelId="{BBE5DA5E-125F-4083-9D60-3F675F58B12C}" type="pres">
      <dgm:prSet presAssocID="{BD24DB41-D3BA-4405-950F-FE9BD696F79A}" presName="Name0" presStyleCnt="0">
        <dgm:presLayoutVars>
          <dgm:dir/>
          <dgm:animLvl val="lvl"/>
          <dgm:resizeHandles val="exact"/>
        </dgm:presLayoutVars>
      </dgm:prSet>
      <dgm:spPr/>
    </dgm:pt>
    <dgm:pt modelId="{5BCA445A-1A4F-4507-97BC-3F4857B9A274}" type="pres">
      <dgm:prSet presAssocID="{BD24DB41-D3BA-4405-950F-FE9BD696F79A}" presName="tSp" presStyleCnt="0"/>
      <dgm:spPr/>
    </dgm:pt>
    <dgm:pt modelId="{3571711F-B503-4DBA-B3E4-F7DD2DF2D191}" type="pres">
      <dgm:prSet presAssocID="{BD24DB41-D3BA-4405-950F-FE9BD696F79A}" presName="bSp" presStyleCnt="0"/>
      <dgm:spPr/>
    </dgm:pt>
    <dgm:pt modelId="{70DB1463-DDBE-4C2F-B58A-40CFDB053721}" type="pres">
      <dgm:prSet presAssocID="{BD24DB41-D3BA-4405-950F-FE9BD696F79A}" presName="process" presStyleCnt="0"/>
      <dgm:spPr/>
    </dgm:pt>
    <dgm:pt modelId="{711D7B47-E9ED-40BC-841C-55D78E10B852}" type="pres">
      <dgm:prSet presAssocID="{42280DEE-6036-427D-942F-BCB44CA6075B}" presName="composite1" presStyleCnt="0"/>
      <dgm:spPr/>
    </dgm:pt>
    <dgm:pt modelId="{F6B9F00E-D3DD-4AD0-A1C6-B5AEF51F26C6}" type="pres">
      <dgm:prSet presAssocID="{42280DEE-6036-427D-942F-BCB44CA6075B}" presName="dummyNode1" presStyleLbl="node1" presStyleIdx="0" presStyleCnt="6"/>
      <dgm:spPr/>
    </dgm:pt>
    <dgm:pt modelId="{4506850B-83ED-4B6A-B681-D2BD93669852}" type="pres">
      <dgm:prSet presAssocID="{42280DEE-6036-427D-942F-BCB44CA6075B}" presName="childNode1" presStyleLbl="bgAcc1" presStyleIdx="0" presStyleCnt="6" custScaleX="91948" custScaleY="184428" custLinFactNeighborX="11184" custLinFactNeighborY="35686">
        <dgm:presLayoutVars>
          <dgm:bulletEnabled val="1"/>
        </dgm:presLayoutVars>
      </dgm:prSet>
      <dgm:spPr/>
    </dgm:pt>
    <dgm:pt modelId="{78367629-3DC2-43DC-BF47-E4101A4BBAD4}" type="pres">
      <dgm:prSet presAssocID="{42280DEE-6036-427D-942F-BCB44CA6075B}" presName="childNode1tx" presStyleLbl="bgAcc1" presStyleIdx="0" presStyleCnt="6">
        <dgm:presLayoutVars>
          <dgm:bulletEnabled val="1"/>
        </dgm:presLayoutVars>
      </dgm:prSet>
      <dgm:spPr/>
    </dgm:pt>
    <dgm:pt modelId="{A0EF1B85-2CEA-43AA-A71C-CED26FB7FF7F}" type="pres">
      <dgm:prSet presAssocID="{42280DEE-6036-427D-942F-BCB44CA6075B}" presName="parentNode1" presStyleLbl="node1" presStyleIdx="0" presStyleCnt="6" custLinFactY="84854" custLinFactNeighborX="17219" custLinFactNeighborY="100000">
        <dgm:presLayoutVars>
          <dgm:chMax val="1"/>
          <dgm:bulletEnabled val="1"/>
        </dgm:presLayoutVars>
      </dgm:prSet>
      <dgm:spPr/>
    </dgm:pt>
    <dgm:pt modelId="{C3EC3221-FE77-45D2-B9EA-A55E2B46B4D2}" type="pres">
      <dgm:prSet presAssocID="{42280DEE-6036-427D-942F-BCB44CA6075B}" presName="connSite1" presStyleCnt="0"/>
      <dgm:spPr/>
    </dgm:pt>
    <dgm:pt modelId="{E9D234C4-B4AF-48FA-86FD-91E3B2F1C014}" type="pres">
      <dgm:prSet presAssocID="{E4B6B07E-A904-4C7A-9124-E53DD52CB2AC}" presName="Name9" presStyleLbl="sibTrans2D1" presStyleIdx="0" presStyleCnt="5"/>
      <dgm:spPr/>
    </dgm:pt>
    <dgm:pt modelId="{0EB094A8-C452-4658-A2D1-F747682CAC3E}" type="pres">
      <dgm:prSet presAssocID="{20C1F86C-A24B-4A2C-A0A3-FE65F2A5361F}" presName="composite2" presStyleCnt="0"/>
      <dgm:spPr/>
    </dgm:pt>
    <dgm:pt modelId="{F1EE7410-83B8-4D83-99DE-C3AF53DFCE02}" type="pres">
      <dgm:prSet presAssocID="{20C1F86C-A24B-4A2C-A0A3-FE65F2A5361F}" presName="dummyNode2" presStyleLbl="node1" presStyleIdx="0" presStyleCnt="6"/>
      <dgm:spPr/>
    </dgm:pt>
    <dgm:pt modelId="{D7B411B6-0F76-4947-B7D1-61584C99DEF8}" type="pres">
      <dgm:prSet presAssocID="{20C1F86C-A24B-4A2C-A0A3-FE65F2A5361F}" presName="childNode2" presStyleLbl="bgAcc1" presStyleIdx="1" presStyleCnt="6" custScaleX="97096" custScaleY="183000" custLinFactNeighborX="6475" custLinFactNeighborY="33545">
        <dgm:presLayoutVars>
          <dgm:bulletEnabled val="1"/>
        </dgm:presLayoutVars>
      </dgm:prSet>
      <dgm:spPr/>
    </dgm:pt>
    <dgm:pt modelId="{AB7A678A-FE48-413C-B5D9-6E1F6301D8E1}" type="pres">
      <dgm:prSet presAssocID="{20C1F86C-A24B-4A2C-A0A3-FE65F2A5361F}" presName="childNode2tx" presStyleLbl="bgAcc1" presStyleIdx="1" presStyleCnt="6">
        <dgm:presLayoutVars>
          <dgm:bulletEnabled val="1"/>
        </dgm:presLayoutVars>
      </dgm:prSet>
      <dgm:spPr/>
    </dgm:pt>
    <dgm:pt modelId="{F281A5F8-BBE2-4EC6-9E79-2AE7BBFE1A35}" type="pres">
      <dgm:prSet presAssocID="{20C1F86C-A24B-4A2C-A0A3-FE65F2A5361F}" presName="parentNode2" presStyleLbl="node1" presStyleIdx="1" presStyleCnt="6" custLinFactNeighborX="-1324" custLinFactNeighborY="-34972">
        <dgm:presLayoutVars>
          <dgm:chMax val="0"/>
          <dgm:bulletEnabled val="1"/>
        </dgm:presLayoutVars>
      </dgm:prSet>
      <dgm:spPr/>
    </dgm:pt>
    <dgm:pt modelId="{A77C68C6-7020-45CC-844D-E290DE9DDC68}" type="pres">
      <dgm:prSet presAssocID="{20C1F86C-A24B-4A2C-A0A3-FE65F2A5361F}" presName="connSite2" presStyleCnt="0"/>
      <dgm:spPr/>
    </dgm:pt>
    <dgm:pt modelId="{883A096D-57EA-442B-8F8C-28027347AF7A}" type="pres">
      <dgm:prSet presAssocID="{A501604C-7977-4809-98BB-40C87E35DA38}" presName="Name18" presStyleLbl="sibTrans2D1" presStyleIdx="1" presStyleCnt="5"/>
      <dgm:spPr/>
    </dgm:pt>
    <dgm:pt modelId="{AE91545A-8813-4CF4-A05D-F6ECFEA8876E}" type="pres">
      <dgm:prSet presAssocID="{3391754C-94DB-42AA-B715-6BA9766EF0AC}" presName="composite1" presStyleCnt="0"/>
      <dgm:spPr/>
    </dgm:pt>
    <dgm:pt modelId="{E5079FFE-BC30-4D0A-A0CC-C898D0821310}" type="pres">
      <dgm:prSet presAssocID="{3391754C-94DB-42AA-B715-6BA9766EF0AC}" presName="dummyNode1" presStyleLbl="node1" presStyleIdx="1" presStyleCnt="6"/>
      <dgm:spPr/>
    </dgm:pt>
    <dgm:pt modelId="{760B2833-F9ED-49E0-813B-E2449092AFBA}" type="pres">
      <dgm:prSet presAssocID="{3391754C-94DB-42AA-B715-6BA9766EF0AC}" presName="childNode1" presStyleLbl="bgAcc1" presStyleIdx="2" presStyleCnt="6" custScaleX="94120" custScaleY="185853" custLinFactNeighborX="4710" custLinFactNeighborY="30689">
        <dgm:presLayoutVars>
          <dgm:bulletEnabled val="1"/>
        </dgm:presLayoutVars>
      </dgm:prSet>
      <dgm:spPr/>
    </dgm:pt>
    <dgm:pt modelId="{4BB564BE-CE93-473F-BB2E-E64C6DE27F5D}" type="pres">
      <dgm:prSet presAssocID="{3391754C-94DB-42AA-B715-6BA9766EF0AC}" presName="childNode1tx" presStyleLbl="bgAcc1" presStyleIdx="2" presStyleCnt="6">
        <dgm:presLayoutVars>
          <dgm:bulletEnabled val="1"/>
        </dgm:presLayoutVars>
      </dgm:prSet>
      <dgm:spPr/>
    </dgm:pt>
    <dgm:pt modelId="{16A20617-9759-4D37-969C-8809DF5987C2}" type="pres">
      <dgm:prSet presAssocID="{3391754C-94DB-42AA-B715-6BA9766EF0AC}" presName="parentNode1" presStyleLbl="node1" presStyleIdx="2" presStyleCnt="6" custScaleX="88808" custScaleY="85744" custLinFactY="73134" custLinFactNeighborX="-6" custLinFactNeighborY="100000">
        <dgm:presLayoutVars>
          <dgm:chMax val="1"/>
          <dgm:bulletEnabled val="1"/>
        </dgm:presLayoutVars>
      </dgm:prSet>
      <dgm:spPr/>
    </dgm:pt>
    <dgm:pt modelId="{5E39277E-3AC1-403A-BA11-29017F772BEA}" type="pres">
      <dgm:prSet presAssocID="{3391754C-94DB-42AA-B715-6BA9766EF0AC}" presName="connSite1" presStyleCnt="0"/>
      <dgm:spPr/>
    </dgm:pt>
    <dgm:pt modelId="{74643D0F-B0DD-41BB-9C13-A2568822C9F3}" type="pres">
      <dgm:prSet presAssocID="{A9D0F097-0D57-4553-89AE-60A6CD174737}" presName="Name9" presStyleLbl="sibTrans2D1" presStyleIdx="2" presStyleCnt="5"/>
      <dgm:spPr/>
    </dgm:pt>
    <dgm:pt modelId="{EA287E7F-D0F4-4143-A791-B65AE56EEECE}" type="pres">
      <dgm:prSet presAssocID="{02A5F1DF-BCF7-461D-87B3-709D1E24D9B1}" presName="composite2" presStyleCnt="0"/>
      <dgm:spPr/>
    </dgm:pt>
    <dgm:pt modelId="{A4F1FEAE-D5E7-4F63-AB66-0ECCCF6956A7}" type="pres">
      <dgm:prSet presAssocID="{02A5F1DF-BCF7-461D-87B3-709D1E24D9B1}" presName="dummyNode2" presStyleLbl="node1" presStyleIdx="2" presStyleCnt="6"/>
      <dgm:spPr/>
    </dgm:pt>
    <dgm:pt modelId="{D978C838-834D-446F-8FA3-EBCB26AC60F5}" type="pres">
      <dgm:prSet presAssocID="{02A5F1DF-BCF7-461D-87B3-709D1E24D9B1}" presName="childNode2" presStyleLbl="bgAcc1" presStyleIdx="3" presStyleCnt="6" custScaleX="94585" custScaleY="181308" custLinFactNeighborX="-4332" custLinFactNeighborY="29130">
        <dgm:presLayoutVars>
          <dgm:bulletEnabled val="1"/>
        </dgm:presLayoutVars>
      </dgm:prSet>
      <dgm:spPr/>
    </dgm:pt>
    <dgm:pt modelId="{C7BA21CA-7C14-4C27-AF34-79BF537EE737}" type="pres">
      <dgm:prSet presAssocID="{02A5F1DF-BCF7-461D-87B3-709D1E24D9B1}" presName="childNode2tx" presStyleLbl="bgAcc1" presStyleIdx="3" presStyleCnt="6">
        <dgm:presLayoutVars>
          <dgm:bulletEnabled val="1"/>
        </dgm:presLayoutVars>
      </dgm:prSet>
      <dgm:spPr/>
    </dgm:pt>
    <dgm:pt modelId="{07261509-46BB-4ECB-B113-9F558DC4ED9E}" type="pres">
      <dgm:prSet presAssocID="{02A5F1DF-BCF7-461D-87B3-709D1E24D9B1}" presName="parentNode2" presStyleLbl="node1" presStyleIdx="3" presStyleCnt="6" custLinFactNeighborX="-9272" custLinFactNeighborY="-43300">
        <dgm:presLayoutVars>
          <dgm:chMax val="0"/>
          <dgm:bulletEnabled val="1"/>
        </dgm:presLayoutVars>
      </dgm:prSet>
      <dgm:spPr/>
    </dgm:pt>
    <dgm:pt modelId="{74B79BEA-E33E-4BB5-B098-A02476D73994}" type="pres">
      <dgm:prSet presAssocID="{02A5F1DF-BCF7-461D-87B3-709D1E24D9B1}" presName="connSite2" presStyleCnt="0"/>
      <dgm:spPr/>
    </dgm:pt>
    <dgm:pt modelId="{B5C5BC66-BF71-42F2-8D5E-38C2722A251B}" type="pres">
      <dgm:prSet presAssocID="{53046502-76E8-4BBD-86A6-5D506DE3CDF2}" presName="Name18" presStyleLbl="sibTrans2D1" presStyleIdx="3" presStyleCnt="5"/>
      <dgm:spPr/>
    </dgm:pt>
    <dgm:pt modelId="{D79BD656-FAF4-43D2-ACF5-A49C6B63449E}" type="pres">
      <dgm:prSet presAssocID="{825D509B-10EF-4306-9F33-60017E6BD27F}" presName="composite1" presStyleCnt="0"/>
      <dgm:spPr/>
    </dgm:pt>
    <dgm:pt modelId="{A0EEED01-FA14-44DA-80A7-1E25186407EA}" type="pres">
      <dgm:prSet presAssocID="{825D509B-10EF-4306-9F33-60017E6BD27F}" presName="dummyNode1" presStyleLbl="node1" presStyleIdx="3" presStyleCnt="6"/>
      <dgm:spPr/>
    </dgm:pt>
    <dgm:pt modelId="{23C0FDB9-9854-4206-A9E2-E473D7B6F614}" type="pres">
      <dgm:prSet presAssocID="{825D509B-10EF-4306-9F33-60017E6BD27F}" presName="childNode1" presStyleLbl="bgAcc1" presStyleIdx="4" presStyleCnt="6" custScaleX="89700" custScaleY="181323" custLinFactNeighborX="-13465" custLinFactNeighborY="22714">
        <dgm:presLayoutVars>
          <dgm:bulletEnabled val="1"/>
        </dgm:presLayoutVars>
      </dgm:prSet>
      <dgm:spPr/>
    </dgm:pt>
    <dgm:pt modelId="{BDBA4102-7651-49E1-BF4F-9A6706B91AB7}" type="pres">
      <dgm:prSet presAssocID="{825D509B-10EF-4306-9F33-60017E6BD27F}" presName="childNode1tx" presStyleLbl="bgAcc1" presStyleIdx="4" presStyleCnt="6">
        <dgm:presLayoutVars>
          <dgm:bulletEnabled val="1"/>
        </dgm:presLayoutVars>
      </dgm:prSet>
      <dgm:spPr/>
    </dgm:pt>
    <dgm:pt modelId="{E2EB543F-7A1F-4360-B4CB-7AB7FC4FBB59}" type="pres">
      <dgm:prSet presAssocID="{825D509B-10EF-4306-9F33-60017E6BD27F}" presName="parentNode1" presStyleLbl="node1" presStyleIdx="4" presStyleCnt="6" custScaleX="105161" custScaleY="92159" custLinFactY="73223" custLinFactNeighborX="-11283" custLinFactNeighborY="100000">
        <dgm:presLayoutVars>
          <dgm:chMax val="1"/>
          <dgm:bulletEnabled val="1"/>
        </dgm:presLayoutVars>
      </dgm:prSet>
      <dgm:spPr/>
    </dgm:pt>
    <dgm:pt modelId="{7115D448-F75E-4C07-9529-8E5BA6EF5A23}" type="pres">
      <dgm:prSet presAssocID="{825D509B-10EF-4306-9F33-60017E6BD27F}" presName="connSite1" presStyleCnt="0"/>
      <dgm:spPr/>
    </dgm:pt>
    <dgm:pt modelId="{2C74A5B0-2DB7-40EF-A568-A30E6688CDA5}" type="pres">
      <dgm:prSet presAssocID="{C9488F1B-01D9-49E5-B0F6-2E3A31CB670C}" presName="Name9" presStyleLbl="sibTrans2D1" presStyleIdx="4" presStyleCnt="5"/>
      <dgm:spPr/>
    </dgm:pt>
    <dgm:pt modelId="{605C4BE2-5E30-48E2-B0B7-84D50C489C15}" type="pres">
      <dgm:prSet presAssocID="{E0C28A04-D7DD-41DB-96A2-9ADC7B8434DE}" presName="composite2" presStyleCnt="0"/>
      <dgm:spPr/>
    </dgm:pt>
    <dgm:pt modelId="{02B9DEEB-EC3A-4150-9547-1DED6BE3E7DE}" type="pres">
      <dgm:prSet presAssocID="{E0C28A04-D7DD-41DB-96A2-9ADC7B8434DE}" presName="dummyNode2" presStyleLbl="node1" presStyleIdx="4" presStyleCnt="6"/>
      <dgm:spPr/>
    </dgm:pt>
    <dgm:pt modelId="{BAFCDE8B-518A-4E79-BBC4-B97BCF61291E}" type="pres">
      <dgm:prSet presAssocID="{E0C28A04-D7DD-41DB-96A2-9ADC7B8434DE}" presName="childNode2" presStyleLbl="bgAcc1" presStyleIdx="5" presStyleCnt="6" custScaleX="108417" custScaleY="182619" custLinFactNeighborX="-20500" custLinFactNeighborY="26311">
        <dgm:presLayoutVars>
          <dgm:bulletEnabled val="1"/>
        </dgm:presLayoutVars>
      </dgm:prSet>
      <dgm:spPr/>
    </dgm:pt>
    <dgm:pt modelId="{B52C23A9-5988-4CFC-928E-79DDECBD793C}" type="pres">
      <dgm:prSet presAssocID="{E0C28A04-D7DD-41DB-96A2-9ADC7B8434DE}" presName="childNode2tx" presStyleLbl="bgAcc1" presStyleIdx="5" presStyleCnt="6">
        <dgm:presLayoutVars>
          <dgm:bulletEnabled val="1"/>
        </dgm:presLayoutVars>
      </dgm:prSet>
      <dgm:spPr/>
    </dgm:pt>
    <dgm:pt modelId="{53445DF7-C340-41CD-ADF9-DC469328DC75}" type="pres">
      <dgm:prSet presAssocID="{E0C28A04-D7DD-41DB-96A2-9ADC7B8434DE}" presName="parentNode2" presStyleLbl="node1" presStyleIdx="5" presStyleCnt="6" custLinFactNeighborX="-9934" custLinFactNeighborY="-59953">
        <dgm:presLayoutVars>
          <dgm:chMax val="0"/>
          <dgm:bulletEnabled val="1"/>
        </dgm:presLayoutVars>
      </dgm:prSet>
      <dgm:spPr/>
    </dgm:pt>
    <dgm:pt modelId="{7E0171C5-B9B5-480E-B409-1ECD2D005A3E}" type="pres">
      <dgm:prSet presAssocID="{E0C28A04-D7DD-41DB-96A2-9ADC7B8434DE}" presName="connSite2" presStyleCnt="0"/>
      <dgm:spPr/>
    </dgm:pt>
  </dgm:ptLst>
  <dgm:cxnLst>
    <dgm:cxn modelId="{CC913905-6C02-4630-821A-741B6BBD9B3D}" type="presOf" srcId="{9C1461BD-F568-4A81-B412-A9D800F2BEAA}" destId="{23C0FDB9-9854-4206-A9E2-E473D7B6F614}" srcOrd="0" destOrd="0" presId="urn:microsoft.com/office/officeart/2005/8/layout/hProcess4"/>
    <dgm:cxn modelId="{F033D608-C6FC-4F8E-B814-C09FE586C962}" srcId="{3391754C-94DB-42AA-B715-6BA9766EF0AC}" destId="{3DCE9242-7E0D-4405-95DE-D26B325BA9CE}" srcOrd="0" destOrd="0" parTransId="{AAF8EC19-8A1C-499A-B5F7-19EC68D1B7EB}" sibTransId="{70840164-5B90-458E-9565-7A6A41A4A224}"/>
    <dgm:cxn modelId="{57ADAB17-6EB5-4CCA-841A-3F4E667D1B4E}" srcId="{BD24DB41-D3BA-4405-950F-FE9BD696F79A}" destId="{02A5F1DF-BCF7-461D-87B3-709D1E24D9B1}" srcOrd="3" destOrd="0" parTransId="{D2D0D82C-6245-47AE-A1C8-71E59A1A2306}" sibTransId="{53046502-76E8-4BBD-86A6-5D506DE3CDF2}"/>
    <dgm:cxn modelId="{78960D1C-E524-4CB8-B7A0-FD5362210935}" type="presOf" srcId="{BD24DB41-D3BA-4405-950F-FE9BD696F79A}" destId="{BBE5DA5E-125F-4083-9D60-3F675F58B12C}" srcOrd="0" destOrd="0" presId="urn:microsoft.com/office/officeart/2005/8/layout/hProcess4"/>
    <dgm:cxn modelId="{68E8901D-555A-436C-BB6B-FC35C714B3D2}" srcId="{20C1F86C-A24B-4A2C-A0A3-FE65F2A5361F}" destId="{CA9D9861-A21A-4A27-9DE6-A594ECA17105}" srcOrd="0" destOrd="0" parTransId="{4E419189-9BA5-4547-BBAF-236849787C55}" sibTransId="{6726CE27-29CF-4F1E-9373-72C84C251331}"/>
    <dgm:cxn modelId="{D81F151E-1A04-4DFA-BC76-38EDA2691955}" srcId="{BD24DB41-D3BA-4405-950F-FE9BD696F79A}" destId="{3391754C-94DB-42AA-B715-6BA9766EF0AC}" srcOrd="2" destOrd="0" parTransId="{99C70AAC-BEF7-441D-8B5B-AFC29959C857}" sibTransId="{A9D0F097-0D57-4553-89AE-60A6CD174737}"/>
    <dgm:cxn modelId="{FDBBBA20-0604-4815-8E5F-5A6CE28BE2CD}" type="presOf" srcId="{E0C28A04-D7DD-41DB-96A2-9ADC7B8434DE}" destId="{53445DF7-C340-41CD-ADF9-DC469328DC75}" srcOrd="0" destOrd="0" presId="urn:microsoft.com/office/officeart/2005/8/layout/hProcess4"/>
    <dgm:cxn modelId="{7254C521-23B1-451E-A230-07EF6F72CDD4}" srcId="{E0C28A04-D7DD-41DB-96A2-9ADC7B8434DE}" destId="{4A9089B3-7B13-4C33-9823-A94EBF1320D0}" srcOrd="0" destOrd="0" parTransId="{8C8853F4-CCD0-47DE-9974-36080EBF4714}" sibTransId="{0A890ECA-2F6D-4E4D-BDAB-4C9E6C9C3699}"/>
    <dgm:cxn modelId="{6CCCDF2C-F81C-4687-B2CC-40342B16E969}" srcId="{BD24DB41-D3BA-4405-950F-FE9BD696F79A}" destId="{E0C28A04-D7DD-41DB-96A2-9ADC7B8434DE}" srcOrd="5" destOrd="0" parTransId="{C4CF4628-5AED-4534-952D-262D33CDE70E}" sibTransId="{6D8D92F7-124F-46C9-8718-A960AF183303}"/>
    <dgm:cxn modelId="{A6ED262D-165F-4ED1-8B33-53DA82E0F84D}" srcId="{42280DEE-6036-427D-942F-BCB44CA6075B}" destId="{47C2F733-2319-4AFF-ADA7-826B7D5B8E0F}" srcOrd="1" destOrd="0" parTransId="{7B31B957-06A2-4AE6-8E92-12C137CD9964}" sibTransId="{FF670CE0-E8BC-4193-B874-B16CEA0D2CEC}"/>
    <dgm:cxn modelId="{E23C2431-E4FA-453A-965A-A80BEB7D1B78}" srcId="{02A5F1DF-BCF7-461D-87B3-709D1E24D9B1}" destId="{5F734ADA-F6C8-4B14-AF37-4E13D80D2CC0}" srcOrd="0" destOrd="0" parTransId="{DCF512D0-0E2E-4105-85E9-9B699B46D6F6}" sibTransId="{505B312A-52B6-4CFF-A18E-E77E45DEAC8E}"/>
    <dgm:cxn modelId="{A5FD395E-5FFE-4FCE-8D59-934C8D668385}" type="presOf" srcId="{4A9089B3-7B13-4C33-9823-A94EBF1320D0}" destId="{BAFCDE8B-518A-4E79-BBC4-B97BCF61291E}" srcOrd="0" destOrd="0" presId="urn:microsoft.com/office/officeart/2005/8/layout/hProcess4"/>
    <dgm:cxn modelId="{CD831367-DFA0-4DC0-B538-4D08FFEE7AF7}" type="presOf" srcId="{4A9089B3-7B13-4C33-9823-A94EBF1320D0}" destId="{B52C23A9-5988-4CFC-928E-79DDECBD793C}" srcOrd="1" destOrd="0" presId="urn:microsoft.com/office/officeart/2005/8/layout/hProcess4"/>
    <dgm:cxn modelId="{0EC55B67-CE6D-43A5-8D84-56AE0DFC80B3}" type="presOf" srcId="{9C1461BD-F568-4A81-B412-A9D800F2BEAA}" destId="{BDBA4102-7651-49E1-BF4F-9A6706B91AB7}" srcOrd="1" destOrd="0" presId="urn:microsoft.com/office/officeart/2005/8/layout/hProcess4"/>
    <dgm:cxn modelId="{97605068-14F3-4781-8728-E11D8037A14E}" type="presOf" srcId="{5F734ADA-F6C8-4B14-AF37-4E13D80D2CC0}" destId="{D978C838-834D-446F-8FA3-EBCB26AC60F5}" srcOrd="0" destOrd="0" presId="urn:microsoft.com/office/officeart/2005/8/layout/hProcess4"/>
    <dgm:cxn modelId="{C567D576-6916-41AD-B701-910916C82917}" type="presOf" srcId="{CA9D9861-A21A-4A27-9DE6-A594ECA17105}" destId="{D7B411B6-0F76-4947-B7D1-61584C99DEF8}" srcOrd="0" destOrd="0" presId="urn:microsoft.com/office/officeart/2005/8/layout/hProcess4"/>
    <dgm:cxn modelId="{DACE8C77-1D95-43EC-910A-57F9B8A1BF8C}" type="presOf" srcId="{02A5F1DF-BCF7-461D-87B3-709D1E24D9B1}" destId="{07261509-46BB-4ECB-B113-9F558DC4ED9E}" srcOrd="0" destOrd="0" presId="urn:microsoft.com/office/officeart/2005/8/layout/hProcess4"/>
    <dgm:cxn modelId="{F9280483-DD39-4C57-819B-4B8EDC039DAE}" type="presOf" srcId="{C9488F1B-01D9-49E5-B0F6-2E3A31CB670C}" destId="{2C74A5B0-2DB7-40EF-A568-A30E6688CDA5}" srcOrd="0" destOrd="0" presId="urn:microsoft.com/office/officeart/2005/8/layout/hProcess4"/>
    <dgm:cxn modelId="{CD7E2D87-8D8A-40F4-B41C-D78BD163B4F8}" type="presOf" srcId="{3391754C-94DB-42AA-B715-6BA9766EF0AC}" destId="{16A20617-9759-4D37-969C-8809DF5987C2}" srcOrd="0" destOrd="0" presId="urn:microsoft.com/office/officeart/2005/8/layout/hProcess4"/>
    <dgm:cxn modelId="{2786D58A-33BD-4092-AA67-3D7DAB30997D}" type="presOf" srcId="{20C1F86C-A24B-4A2C-A0A3-FE65F2A5361F}" destId="{F281A5F8-BBE2-4EC6-9E79-2AE7BBFE1A35}" srcOrd="0" destOrd="0" presId="urn:microsoft.com/office/officeart/2005/8/layout/hProcess4"/>
    <dgm:cxn modelId="{5470AB94-24A6-4295-8D1D-751B4A87EFAC}" type="presOf" srcId="{A9D0F097-0D57-4553-89AE-60A6CD174737}" destId="{74643D0F-B0DD-41BB-9C13-A2568822C9F3}" srcOrd="0" destOrd="0" presId="urn:microsoft.com/office/officeart/2005/8/layout/hProcess4"/>
    <dgm:cxn modelId="{1CF9A595-BA60-4ECE-9B21-0796FE366FCA}" type="presOf" srcId="{47C2F733-2319-4AFF-ADA7-826B7D5B8E0F}" destId="{78367629-3DC2-43DC-BF47-E4101A4BBAD4}" srcOrd="1" destOrd="1" presId="urn:microsoft.com/office/officeart/2005/8/layout/hProcess4"/>
    <dgm:cxn modelId="{BF4A6696-C047-46A9-BC49-5BA38AF6EA41}" srcId="{BD24DB41-D3BA-4405-950F-FE9BD696F79A}" destId="{825D509B-10EF-4306-9F33-60017E6BD27F}" srcOrd="4" destOrd="0" parTransId="{E1674255-5453-4575-A188-81CADB0B0328}" sibTransId="{C9488F1B-01D9-49E5-B0F6-2E3A31CB670C}"/>
    <dgm:cxn modelId="{1907409D-9720-4726-ABD1-01E40699A4DB}" srcId="{42280DEE-6036-427D-942F-BCB44CA6075B}" destId="{C37D676C-7B11-4E0C-8FC0-B7516AA815B9}" srcOrd="0" destOrd="0" parTransId="{B12909E2-99D7-491E-831B-52C1A61ED8B8}" sibTransId="{8B5D34C8-3E72-41E9-BF10-C53BACF21473}"/>
    <dgm:cxn modelId="{3F397A9D-7C99-4622-BB67-AFE49CF75752}" type="presOf" srcId="{47C2F733-2319-4AFF-ADA7-826B7D5B8E0F}" destId="{4506850B-83ED-4B6A-B681-D2BD93669852}" srcOrd="0" destOrd="1" presId="urn:microsoft.com/office/officeart/2005/8/layout/hProcess4"/>
    <dgm:cxn modelId="{12BDEE9D-0C2F-469E-B1FD-DBB2453DC8D7}" type="presOf" srcId="{C37D676C-7B11-4E0C-8FC0-B7516AA815B9}" destId="{78367629-3DC2-43DC-BF47-E4101A4BBAD4}" srcOrd="1" destOrd="0" presId="urn:microsoft.com/office/officeart/2005/8/layout/hProcess4"/>
    <dgm:cxn modelId="{BE60FAA3-8787-4818-B9EB-E0F26C67B185}" type="presOf" srcId="{A501604C-7977-4809-98BB-40C87E35DA38}" destId="{883A096D-57EA-442B-8F8C-28027347AF7A}" srcOrd="0" destOrd="0" presId="urn:microsoft.com/office/officeart/2005/8/layout/hProcess4"/>
    <dgm:cxn modelId="{0BF62EA5-B312-4E46-B0D5-86F50C8426EA}" srcId="{825D509B-10EF-4306-9F33-60017E6BD27F}" destId="{9C1461BD-F568-4A81-B412-A9D800F2BEAA}" srcOrd="0" destOrd="0" parTransId="{DC5F2BE6-DCE4-45F6-946D-19BE5120FA22}" sibTransId="{F8584C7B-15BE-4BCF-BD4A-A1ADD1E09A65}"/>
    <dgm:cxn modelId="{1ABE7EAC-5652-4FCD-89EC-BA2BCE26AE88}" type="presOf" srcId="{42280DEE-6036-427D-942F-BCB44CA6075B}" destId="{A0EF1B85-2CEA-43AA-A71C-CED26FB7FF7F}" srcOrd="0" destOrd="0" presId="urn:microsoft.com/office/officeart/2005/8/layout/hProcess4"/>
    <dgm:cxn modelId="{90DE86AC-3BE1-408E-903F-E86CC3C4092A}" type="presOf" srcId="{3DCE9242-7E0D-4405-95DE-D26B325BA9CE}" destId="{4BB564BE-CE93-473F-BB2E-E64C6DE27F5D}" srcOrd="1" destOrd="0" presId="urn:microsoft.com/office/officeart/2005/8/layout/hProcess4"/>
    <dgm:cxn modelId="{AB6524B4-3D78-468F-87D4-41D16C72C25F}" type="presOf" srcId="{53046502-76E8-4BBD-86A6-5D506DE3CDF2}" destId="{B5C5BC66-BF71-42F2-8D5E-38C2722A251B}" srcOrd="0" destOrd="0" presId="urn:microsoft.com/office/officeart/2005/8/layout/hProcess4"/>
    <dgm:cxn modelId="{4F7F7DC9-4ED4-4E58-8678-2D03903BABDA}" type="presOf" srcId="{E4B6B07E-A904-4C7A-9124-E53DD52CB2AC}" destId="{E9D234C4-B4AF-48FA-86FD-91E3B2F1C014}" srcOrd="0" destOrd="0" presId="urn:microsoft.com/office/officeart/2005/8/layout/hProcess4"/>
    <dgm:cxn modelId="{21C300CE-31D5-485E-8E62-19C15177683A}" type="presOf" srcId="{825D509B-10EF-4306-9F33-60017E6BD27F}" destId="{E2EB543F-7A1F-4360-B4CB-7AB7FC4FBB59}" srcOrd="0" destOrd="0" presId="urn:microsoft.com/office/officeart/2005/8/layout/hProcess4"/>
    <dgm:cxn modelId="{4263E8D3-019D-4660-B145-51B3ECA487DF}" srcId="{BD24DB41-D3BA-4405-950F-FE9BD696F79A}" destId="{42280DEE-6036-427D-942F-BCB44CA6075B}" srcOrd="0" destOrd="0" parTransId="{ADE61E80-3B5F-444C-AE8D-8A3FE7DC848D}" sibTransId="{E4B6B07E-A904-4C7A-9124-E53DD52CB2AC}"/>
    <dgm:cxn modelId="{FB4424DA-DF83-48B3-BB87-63823EDF4375}" type="presOf" srcId="{5F734ADA-F6C8-4B14-AF37-4E13D80D2CC0}" destId="{C7BA21CA-7C14-4C27-AF34-79BF537EE737}" srcOrd="1" destOrd="0" presId="urn:microsoft.com/office/officeart/2005/8/layout/hProcess4"/>
    <dgm:cxn modelId="{3D09E9E8-A742-49AB-BEA4-02E223DB3599}" type="presOf" srcId="{3DCE9242-7E0D-4405-95DE-D26B325BA9CE}" destId="{760B2833-F9ED-49E0-813B-E2449092AFBA}" srcOrd="0" destOrd="0" presId="urn:microsoft.com/office/officeart/2005/8/layout/hProcess4"/>
    <dgm:cxn modelId="{B20251EE-20BE-4ADC-B37B-9E474752E61C}" srcId="{BD24DB41-D3BA-4405-950F-FE9BD696F79A}" destId="{20C1F86C-A24B-4A2C-A0A3-FE65F2A5361F}" srcOrd="1" destOrd="0" parTransId="{C6A86372-A419-4077-BBF6-3BDF4B48F617}" sibTransId="{A501604C-7977-4809-98BB-40C87E35DA38}"/>
    <dgm:cxn modelId="{C1C82FF6-2CEC-46F6-9335-4F5AD68B3C0B}" type="presOf" srcId="{C37D676C-7B11-4E0C-8FC0-B7516AA815B9}" destId="{4506850B-83ED-4B6A-B681-D2BD93669852}" srcOrd="0" destOrd="0" presId="urn:microsoft.com/office/officeart/2005/8/layout/hProcess4"/>
    <dgm:cxn modelId="{7F3FF0F9-E837-46DB-9EC6-E0B506D790D8}" type="presOf" srcId="{CA9D9861-A21A-4A27-9DE6-A594ECA17105}" destId="{AB7A678A-FE48-413C-B5D9-6E1F6301D8E1}" srcOrd="1" destOrd="0" presId="urn:microsoft.com/office/officeart/2005/8/layout/hProcess4"/>
    <dgm:cxn modelId="{93A79E32-0875-4DB8-B2DC-64094972E109}" type="presParOf" srcId="{BBE5DA5E-125F-4083-9D60-3F675F58B12C}" destId="{5BCA445A-1A4F-4507-97BC-3F4857B9A274}" srcOrd="0" destOrd="0" presId="urn:microsoft.com/office/officeart/2005/8/layout/hProcess4"/>
    <dgm:cxn modelId="{B106641C-B9A4-4EA6-B521-C2F2CE5ABE4A}" type="presParOf" srcId="{BBE5DA5E-125F-4083-9D60-3F675F58B12C}" destId="{3571711F-B503-4DBA-B3E4-F7DD2DF2D191}" srcOrd="1" destOrd="0" presId="urn:microsoft.com/office/officeart/2005/8/layout/hProcess4"/>
    <dgm:cxn modelId="{40749389-4543-4DFB-8C51-2CD28FD786FC}" type="presParOf" srcId="{BBE5DA5E-125F-4083-9D60-3F675F58B12C}" destId="{70DB1463-DDBE-4C2F-B58A-40CFDB053721}" srcOrd="2" destOrd="0" presId="urn:microsoft.com/office/officeart/2005/8/layout/hProcess4"/>
    <dgm:cxn modelId="{C343C661-6AEE-4414-9ADA-96961AA0E94C}" type="presParOf" srcId="{70DB1463-DDBE-4C2F-B58A-40CFDB053721}" destId="{711D7B47-E9ED-40BC-841C-55D78E10B852}" srcOrd="0" destOrd="0" presId="urn:microsoft.com/office/officeart/2005/8/layout/hProcess4"/>
    <dgm:cxn modelId="{2F6C1A09-D4F6-453C-9016-69CAA0F18E6E}" type="presParOf" srcId="{711D7B47-E9ED-40BC-841C-55D78E10B852}" destId="{F6B9F00E-D3DD-4AD0-A1C6-B5AEF51F26C6}" srcOrd="0" destOrd="0" presId="urn:microsoft.com/office/officeart/2005/8/layout/hProcess4"/>
    <dgm:cxn modelId="{FA0E7FE4-46BA-42F0-868B-1775D1D136A6}" type="presParOf" srcId="{711D7B47-E9ED-40BC-841C-55D78E10B852}" destId="{4506850B-83ED-4B6A-B681-D2BD93669852}" srcOrd="1" destOrd="0" presId="urn:microsoft.com/office/officeart/2005/8/layout/hProcess4"/>
    <dgm:cxn modelId="{05FB986C-854B-4CAA-8724-5DB748CCE071}" type="presParOf" srcId="{711D7B47-E9ED-40BC-841C-55D78E10B852}" destId="{78367629-3DC2-43DC-BF47-E4101A4BBAD4}" srcOrd="2" destOrd="0" presId="urn:microsoft.com/office/officeart/2005/8/layout/hProcess4"/>
    <dgm:cxn modelId="{24678DD9-540F-47B9-92CF-23B37EB966E0}" type="presParOf" srcId="{711D7B47-E9ED-40BC-841C-55D78E10B852}" destId="{A0EF1B85-2CEA-43AA-A71C-CED26FB7FF7F}" srcOrd="3" destOrd="0" presId="urn:microsoft.com/office/officeart/2005/8/layout/hProcess4"/>
    <dgm:cxn modelId="{D0523E47-B655-494B-BC73-1D184C212D4C}" type="presParOf" srcId="{711D7B47-E9ED-40BC-841C-55D78E10B852}" destId="{C3EC3221-FE77-45D2-B9EA-A55E2B46B4D2}" srcOrd="4" destOrd="0" presId="urn:microsoft.com/office/officeart/2005/8/layout/hProcess4"/>
    <dgm:cxn modelId="{A1E9EEEA-44E6-49E2-9B9D-AD21C9BCE4D5}" type="presParOf" srcId="{70DB1463-DDBE-4C2F-B58A-40CFDB053721}" destId="{E9D234C4-B4AF-48FA-86FD-91E3B2F1C014}" srcOrd="1" destOrd="0" presId="urn:microsoft.com/office/officeart/2005/8/layout/hProcess4"/>
    <dgm:cxn modelId="{926AA720-8A48-4861-ABE6-4230B0D2B66D}" type="presParOf" srcId="{70DB1463-DDBE-4C2F-B58A-40CFDB053721}" destId="{0EB094A8-C452-4658-A2D1-F747682CAC3E}" srcOrd="2" destOrd="0" presId="urn:microsoft.com/office/officeart/2005/8/layout/hProcess4"/>
    <dgm:cxn modelId="{3ACA3050-E1FC-461D-8AC4-259E138C7877}" type="presParOf" srcId="{0EB094A8-C452-4658-A2D1-F747682CAC3E}" destId="{F1EE7410-83B8-4D83-99DE-C3AF53DFCE02}" srcOrd="0" destOrd="0" presId="urn:microsoft.com/office/officeart/2005/8/layout/hProcess4"/>
    <dgm:cxn modelId="{A08CA610-6D35-49D6-B89D-167D32CBD59F}" type="presParOf" srcId="{0EB094A8-C452-4658-A2D1-F747682CAC3E}" destId="{D7B411B6-0F76-4947-B7D1-61584C99DEF8}" srcOrd="1" destOrd="0" presId="urn:microsoft.com/office/officeart/2005/8/layout/hProcess4"/>
    <dgm:cxn modelId="{1A7CEF88-68F2-4696-8FD4-1CD7837D0E62}" type="presParOf" srcId="{0EB094A8-C452-4658-A2D1-F747682CAC3E}" destId="{AB7A678A-FE48-413C-B5D9-6E1F6301D8E1}" srcOrd="2" destOrd="0" presId="urn:microsoft.com/office/officeart/2005/8/layout/hProcess4"/>
    <dgm:cxn modelId="{8717C745-1DA8-41EC-B722-7732CA55FC3E}" type="presParOf" srcId="{0EB094A8-C452-4658-A2D1-F747682CAC3E}" destId="{F281A5F8-BBE2-4EC6-9E79-2AE7BBFE1A35}" srcOrd="3" destOrd="0" presId="urn:microsoft.com/office/officeart/2005/8/layout/hProcess4"/>
    <dgm:cxn modelId="{9E9C90E9-8F33-48C5-8869-5B6CFDBD9993}" type="presParOf" srcId="{0EB094A8-C452-4658-A2D1-F747682CAC3E}" destId="{A77C68C6-7020-45CC-844D-E290DE9DDC68}" srcOrd="4" destOrd="0" presId="urn:microsoft.com/office/officeart/2005/8/layout/hProcess4"/>
    <dgm:cxn modelId="{B103CAAD-DB7D-4664-A786-DD55B3DD812A}" type="presParOf" srcId="{70DB1463-DDBE-4C2F-B58A-40CFDB053721}" destId="{883A096D-57EA-442B-8F8C-28027347AF7A}" srcOrd="3" destOrd="0" presId="urn:microsoft.com/office/officeart/2005/8/layout/hProcess4"/>
    <dgm:cxn modelId="{658F7BF2-6B86-4E07-A01B-5BE12693B437}" type="presParOf" srcId="{70DB1463-DDBE-4C2F-B58A-40CFDB053721}" destId="{AE91545A-8813-4CF4-A05D-F6ECFEA8876E}" srcOrd="4" destOrd="0" presId="urn:microsoft.com/office/officeart/2005/8/layout/hProcess4"/>
    <dgm:cxn modelId="{44DD5382-43F9-435D-86A5-622006AC7B43}" type="presParOf" srcId="{AE91545A-8813-4CF4-A05D-F6ECFEA8876E}" destId="{E5079FFE-BC30-4D0A-A0CC-C898D0821310}" srcOrd="0" destOrd="0" presId="urn:microsoft.com/office/officeart/2005/8/layout/hProcess4"/>
    <dgm:cxn modelId="{53F1E8B4-2882-4967-8638-CA79EFC088CA}" type="presParOf" srcId="{AE91545A-8813-4CF4-A05D-F6ECFEA8876E}" destId="{760B2833-F9ED-49E0-813B-E2449092AFBA}" srcOrd="1" destOrd="0" presId="urn:microsoft.com/office/officeart/2005/8/layout/hProcess4"/>
    <dgm:cxn modelId="{15B51FAB-8211-4F12-9E2B-C12A689E85C1}" type="presParOf" srcId="{AE91545A-8813-4CF4-A05D-F6ECFEA8876E}" destId="{4BB564BE-CE93-473F-BB2E-E64C6DE27F5D}" srcOrd="2" destOrd="0" presId="urn:microsoft.com/office/officeart/2005/8/layout/hProcess4"/>
    <dgm:cxn modelId="{7599D2D1-579D-4597-9B8D-74301A07E6F6}" type="presParOf" srcId="{AE91545A-8813-4CF4-A05D-F6ECFEA8876E}" destId="{16A20617-9759-4D37-969C-8809DF5987C2}" srcOrd="3" destOrd="0" presId="urn:microsoft.com/office/officeart/2005/8/layout/hProcess4"/>
    <dgm:cxn modelId="{D0A4F339-92AD-4716-85FF-FAD933183E06}" type="presParOf" srcId="{AE91545A-8813-4CF4-A05D-F6ECFEA8876E}" destId="{5E39277E-3AC1-403A-BA11-29017F772BEA}" srcOrd="4" destOrd="0" presId="urn:microsoft.com/office/officeart/2005/8/layout/hProcess4"/>
    <dgm:cxn modelId="{C67B22EF-1982-4743-8BC2-B8BFB2A1CDA1}" type="presParOf" srcId="{70DB1463-DDBE-4C2F-B58A-40CFDB053721}" destId="{74643D0F-B0DD-41BB-9C13-A2568822C9F3}" srcOrd="5" destOrd="0" presId="urn:microsoft.com/office/officeart/2005/8/layout/hProcess4"/>
    <dgm:cxn modelId="{5B2A6B3E-EC8E-434F-924C-EBB53AE2865B}" type="presParOf" srcId="{70DB1463-DDBE-4C2F-B58A-40CFDB053721}" destId="{EA287E7F-D0F4-4143-A791-B65AE56EEECE}" srcOrd="6" destOrd="0" presId="urn:microsoft.com/office/officeart/2005/8/layout/hProcess4"/>
    <dgm:cxn modelId="{02876CA7-933B-4F03-8E0D-4B93006CC37A}" type="presParOf" srcId="{EA287E7F-D0F4-4143-A791-B65AE56EEECE}" destId="{A4F1FEAE-D5E7-4F63-AB66-0ECCCF6956A7}" srcOrd="0" destOrd="0" presId="urn:microsoft.com/office/officeart/2005/8/layout/hProcess4"/>
    <dgm:cxn modelId="{35B0EA8F-3CD7-4F7A-A029-AAB518779E93}" type="presParOf" srcId="{EA287E7F-D0F4-4143-A791-B65AE56EEECE}" destId="{D978C838-834D-446F-8FA3-EBCB26AC60F5}" srcOrd="1" destOrd="0" presId="urn:microsoft.com/office/officeart/2005/8/layout/hProcess4"/>
    <dgm:cxn modelId="{8029EB42-9F90-433A-AD47-A21E34AAF83F}" type="presParOf" srcId="{EA287E7F-D0F4-4143-A791-B65AE56EEECE}" destId="{C7BA21CA-7C14-4C27-AF34-79BF537EE737}" srcOrd="2" destOrd="0" presId="urn:microsoft.com/office/officeart/2005/8/layout/hProcess4"/>
    <dgm:cxn modelId="{D700795B-C9AE-4813-BDBF-555CADDD5C48}" type="presParOf" srcId="{EA287E7F-D0F4-4143-A791-B65AE56EEECE}" destId="{07261509-46BB-4ECB-B113-9F558DC4ED9E}" srcOrd="3" destOrd="0" presId="urn:microsoft.com/office/officeart/2005/8/layout/hProcess4"/>
    <dgm:cxn modelId="{C3494481-B2FB-4CF5-BF6C-0180492D5662}" type="presParOf" srcId="{EA287E7F-D0F4-4143-A791-B65AE56EEECE}" destId="{74B79BEA-E33E-4BB5-B098-A02476D73994}" srcOrd="4" destOrd="0" presId="urn:microsoft.com/office/officeart/2005/8/layout/hProcess4"/>
    <dgm:cxn modelId="{0B497354-9C9A-42EA-BA74-3446405050C7}" type="presParOf" srcId="{70DB1463-DDBE-4C2F-B58A-40CFDB053721}" destId="{B5C5BC66-BF71-42F2-8D5E-38C2722A251B}" srcOrd="7" destOrd="0" presId="urn:microsoft.com/office/officeart/2005/8/layout/hProcess4"/>
    <dgm:cxn modelId="{E93B1411-C0E5-423F-BE42-FE9ED3324714}" type="presParOf" srcId="{70DB1463-DDBE-4C2F-B58A-40CFDB053721}" destId="{D79BD656-FAF4-43D2-ACF5-A49C6B63449E}" srcOrd="8" destOrd="0" presId="urn:microsoft.com/office/officeart/2005/8/layout/hProcess4"/>
    <dgm:cxn modelId="{1154C784-8210-4749-BA82-4DC3F36CAB31}" type="presParOf" srcId="{D79BD656-FAF4-43D2-ACF5-A49C6B63449E}" destId="{A0EEED01-FA14-44DA-80A7-1E25186407EA}" srcOrd="0" destOrd="0" presId="urn:microsoft.com/office/officeart/2005/8/layout/hProcess4"/>
    <dgm:cxn modelId="{DF166E9F-085C-41F3-9DED-E2EC99F533C1}" type="presParOf" srcId="{D79BD656-FAF4-43D2-ACF5-A49C6B63449E}" destId="{23C0FDB9-9854-4206-A9E2-E473D7B6F614}" srcOrd="1" destOrd="0" presId="urn:microsoft.com/office/officeart/2005/8/layout/hProcess4"/>
    <dgm:cxn modelId="{831C5A0D-52FA-4CA0-8FC2-4B3E18A2D724}" type="presParOf" srcId="{D79BD656-FAF4-43D2-ACF5-A49C6B63449E}" destId="{BDBA4102-7651-49E1-BF4F-9A6706B91AB7}" srcOrd="2" destOrd="0" presId="urn:microsoft.com/office/officeart/2005/8/layout/hProcess4"/>
    <dgm:cxn modelId="{6179C828-AB9E-42A4-A4A3-B1E0D2DF5D76}" type="presParOf" srcId="{D79BD656-FAF4-43D2-ACF5-A49C6B63449E}" destId="{E2EB543F-7A1F-4360-B4CB-7AB7FC4FBB59}" srcOrd="3" destOrd="0" presId="urn:microsoft.com/office/officeart/2005/8/layout/hProcess4"/>
    <dgm:cxn modelId="{1E2868EA-A649-4361-8FE5-F8B896A186D4}" type="presParOf" srcId="{D79BD656-FAF4-43D2-ACF5-A49C6B63449E}" destId="{7115D448-F75E-4C07-9529-8E5BA6EF5A23}" srcOrd="4" destOrd="0" presId="urn:microsoft.com/office/officeart/2005/8/layout/hProcess4"/>
    <dgm:cxn modelId="{585AF61E-94BE-4D2D-92BA-8F2520BE9697}" type="presParOf" srcId="{70DB1463-DDBE-4C2F-B58A-40CFDB053721}" destId="{2C74A5B0-2DB7-40EF-A568-A30E6688CDA5}" srcOrd="9" destOrd="0" presId="urn:microsoft.com/office/officeart/2005/8/layout/hProcess4"/>
    <dgm:cxn modelId="{73520063-4294-4492-A9EB-D896C190CD92}" type="presParOf" srcId="{70DB1463-DDBE-4C2F-B58A-40CFDB053721}" destId="{605C4BE2-5E30-48E2-B0B7-84D50C489C15}" srcOrd="10" destOrd="0" presId="urn:microsoft.com/office/officeart/2005/8/layout/hProcess4"/>
    <dgm:cxn modelId="{D2367CEF-7076-482C-8A61-ECBD1FB41AAE}" type="presParOf" srcId="{605C4BE2-5E30-48E2-B0B7-84D50C489C15}" destId="{02B9DEEB-EC3A-4150-9547-1DED6BE3E7DE}" srcOrd="0" destOrd="0" presId="urn:microsoft.com/office/officeart/2005/8/layout/hProcess4"/>
    <dgm:cxn modelId="{A7BC6391-98EC-4EB8-B921-F8ED5E07478B}" type="presParOf" srcId="{605C4BE2-5E30-48E2-B0B7-84D50C489C15}" destId="{BAFCDE8B-518A-4E79-BBC4-B97BCF61291E}" srcOrd="1" destOrd="0" presId="urn:microsoft.com/office/officeart/2005/8/layout/hProcess4"/>
    <dgm:cxn modelId="{38CDC4C8-EFCD-4A91-A4C3-7362A8E779AB}" type="presParOf" srcId="{605C4BE2-5E30-48E2-B0B7-84D50C489C15}" destId="{B52C23A9-5988-4CFC-928E-79DDECBD793C}" srcOrd="2" destOrd="0" presId="urn:microsoft.com/office/officeart/2005/8/layout/hProcess4"/>
    <dgm:cxn modelId="{B6E751C7-95DF-49F3-B0F5-189DFD9F7F46}" type="presParOf" srcId="{605C4BE2-5E30-48E2-B0B7-84D50C489C15}" destId="{53445DF7-C340-41CD-ADF9-DC469328DC75}" srcOrd="3" destOrd="0" presId="urn:microsoft.com/office/officeart/2005/8/layout/hProcess4"/>
    <dgm:cxn modelId="{453ED4D8-6B9A-4F8D-A133-C6C81FC84533}" type="presParOf" srcId="{605C4BE2-5E30-48E2-B0B7-84D50C489C15}" destId="{7E0171C5-B9B5-480E-B409-1ECD2D005A3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08163D-2F2F-4237-94F0-FBA4ADBEDAD3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411A125-4FD9-4A76-AE07-947B40843C03}">
      <dgm:prSet phldrT="[Texto]"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Definição do ambiente</a:t>
          </a:r>
          <a:endParaRPr lang="pt-BR" dirty="0"/>
        </a:p>
      </dgm:t>
    </dgm:pt>
    <dgm:pt modelId="{03E2A943-1F07-455C-B264-DCEAF904A050}" type="parTrans" cxnId="{49992275-FE50-440D-917E-5B4837C12329}">
      <dgm:prSet/>
      <dgm:spPr/>
      <dgm:t>
        <a:bodyPr/>
        <a:lstStyle/>
        <a:p>
          <a:endParaRPr lang="pt-BR"/>
        </a:p>
      </dgm:t>
    </dgm:pt>
    <dgm:pt modelId="{6B7238FD-15F8-43EC-9859-A9BD989C7B68}" type="sibTrans" cxnId="{49992275-FE50-440D-917E-5B4837C12329}">
      <dgm:prSet/>
      <dgm:spPr/>
      <dgm:t>
        <a:bodyPr/>
        <a:lstStyle/>
        <a:p>
          <a:endParaRPr lang="pt-BR"/>
        </a:p>
      </dgm:t>
    </dgm:pt>
    <dgm:pt modelId="{53EAD061-AB8A-455E-99D3-DFEFC9DE88E0}">
      <dgm:prSet phldrT="[Texto]"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 Instalação no SAAS</a:t>
          </a:r>
          <a:endParaRPr lang="pt-BR" dirty="0"/>
        </a:p>
      </dgm:t>
    </dgm:pt>
    <dgm:pt modelId="{21737E49-7742-4008-8E30-74D2E21B727C}" type="parTrans" cxnId="{0360E4A9-240F-42A2-92AA-B908EFD39086}">
      <dgm:prSet/>
      <dgm:spPr/>
      <dgm:t>
        <a:bodyPr/>
        <a:lstStyle/>
        <a:p>
          <a:endParaRPr lang="pt-BR"/>
        </a:p>
      </dgm:t>
    </dgm:pt>
    <dgm:pt modelId="{CB6C1A5F-D06D-4FA1-94E8-2BE376B2F892}" type="sibTrans" cxnId="{0360E4A9-240F-42A2-92AA-B908EFD39086}">
      <dgm:prSet/>
      <dgm:spPr/>
      <dgm:t>
        <a:bodyPr/>
        <a:lstStyle/>
        <a:p>
          <a:endParaRPr lang="pt-BR"/>
        </a:p>
      </dgm:t>
    </dgm:pt>
    <dgm:pt modelId="{D75093E3-B312-4DDF-8E3E-DC88DEF397EC}">
      <dgm:prSet phldrT="[Texto]"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Azure Web Application</a:t>
          </a:r>
          <a:endParaRPr lang="pt-BR" dirty="0"/>
        </a:p>
      </dgm:t>
    </dgm:pt>
    <dgm:pt modelId="{7752C0DB-BF74-4E2C-BA07-AC58922A1993}" type="parTrans" cxnId="{43D751B3-CFC0-4F3C-9476-9BD06062A5DF}">
      <dgm:prSet/>
      <dgm:spPr/>
      <dgm:t>
        <a:bodyPr/>
        <a:lstStyle/>
        <a:p>
          <a:endParaRPr lang="pt-BR"/>
        </a:p>
      </dgm:t>
    </dgm:pt>
    <dgm:pt modelId="{B1208DC9-BF1B-4A8C-BA5A-A7E60120C676}" type="sibTrans" cxnId="{43D751B3-CFC0-4F3C-9476-9BD06062A5DF}">
      <dgm:prSet/>
      <dgm:spPr/>
      <dgm:t>
        <a:bodyPr/>
        <a:lstStyle/>
        <a:p>
          <a:endParaRPr lang="pt-BR"/>
        </a:p>
      </dgm:t>
    </dgm:pt>
    <dgm:pt modelId="{C09BC78E-9C53-4B13-B187-D6A7543F2CFE}">
      <dgm:prSet phldrT="[Texto]"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Instalação na Infraestrutura do Cliente</a:t>
          </a:r>
          <a:endParaRPr lang="pt-BR" dirty="0"/>
        </a:p>
      </dgm:t>
    </dgm:pt>
    <dgm:pt modelId="{31C45FCD-3938-482F-8965-1600CA210DA8}" type="parTrans" cxnId="{1E104565-790A-459B-8A95-92F5121E5B76}">
      <dgm:prSet/>
      <dgm:spPr/>
      <dgm:t>
        <a:bodyPr/>
        <a:lstStyle/>
        <a:p>
          <a:endParaRPr lang="pt-BR"/>
        </a:p>
      </dgm:t>
    </dgm:pt>
    <dgm:pt modelId="{05CBAFCC-4193-4FCA-AA59-C17BD426E2CA}" type="sibTrans" cxnId="{1E104565-790A-459B-8A95-92F5121E5B76}">
      <dgm:prSet/>
      <dgm:spPr/>
      <dgm:t>
        <a:bodyPr/>
        <a:lstStyle/>
        <a:p>
          <a:endParaRPr lang="pt-BR"/>
        </a:p>
      </dgm:t>
    </dgm:pt>
    <dgm:pt modelId="{3FF275C8-23B7-4AFC-9D88-3F4BA920F989}">
      <dgm:prSet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Envio do pacote da API e do serviço ao </a:t>
          </a:r>
          <a:r>
            <a:rPr lang="pt-BR" b="1" dirty="0">
              <a:latin typeface="Calibri Light" panose="020F0302020204030204"/>
            </a:rPr>
            <a:t>SAAS </a:t>
          </a:r>
          <a:r>
            <a:rPr lang="pt-BR" dirty="0">
              <a:latin typeface="Calibri Light" panose="020F0302020204030204"/>
            </a:rPr>
            <a:t>para publicação</a:t>
          </a:r>
        </a:p>
      </dgm:t>
    </dgm:pt>
    <dgm:pt modelId="{593E7D36-2AD7-452D-AFCD-D3B1319F9286}" type="parTrans" cxnId="{4EE160B8-FFDA-4FCF-956E-F953427B5EF8}">
      <dgm:prSet/>
      <dgm:spPr/>
    </dgm:pt>
    <dgm:pt modelId="{93271AED-D52C-4986-A7CB-14B9B9D4E15A}" type="sibTrans" cxnId="{4EE160B8-FFDA-4FCF-956E-F953427B5EF8}">
      <dgm:prSet/>
      <dgm:spPr/>
      <dgm:t>
        <a:bodyPr/>
        <a:lstStyle/>
        <a:p>
          <a:endParaRPr lang="pt-BR"/>
        </a:p>
      </dgm:t>
    </dgm:pt>
    <dgm:pt modelId="{329E2D12-9051-4F9A-954C-26E381365F9B}">
      <dgm:prSet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Subir o </a:t>
          </a:r>
          <a:r>
            <a:rPr lang="pt-BR" b="1" dirty="0">
              <a:latin typeface="Calibri Light" panose="020F0302020204030204"/>
            </a:rPr>
            <a:t>Serviço e Aplicação WEB</a:t>
          </a:r>
          <a:r>
            <a:rPr lang="pt-BR" dirty="0">
              <a:latin typeface="Calibri Light" panose="020F0302020204030204"/>
            </a:rPr>
            <a:t> no </a:t>
          </a:r>
          <a:r>
            <a:rPr lang="pt-BR" b="1" dirty="0">
              <a:latin typeface="Calibri Light" panose="020F0302020204030204"/>
            </a:rPr>
            <a:t>Azure</a:t>
          </a:r>
          <a:r>
            <a:rPr lang="pt-BR" dirty="0">
              <a:latin typeface="Calibri Light" panose="020F0302020204030204"/>
            </a:rPr>
            <a:t>.</a:t>
          </a:r>
        </a:p>
      </dgm:t>
    </dgm:pt>
    <dgm:pt modelId="{A80D3892-8794-4A95-8F28-47B56C5FEE28}" type="parTrans" cxnId="{C8A1E6B6-EF4C-4172-A6B7-D8B6C60B1F36}">
      <dgm:prSet/>
      <dgm:spPr/>
    </dgm:pt>
    <dgm:pt modelId="{69C2657D-D049-4901-8588-3521B0F32FA1}" type="sibTrans" cxnId="{C8A1E6B6-EF4C-4172-A6B7-D8B6C60B1F36}">
      <dgm:prSet/>
      <dgm:spPr/>
      <dgm:t>
        <a:bodyPr/>
        <a:lstStyle/>
        <a:p>
          <a:endParaRPr lang="pt-BR"/>
        </a:p>
      </dgm:t>
    </dgm:pt>
    <dgm:pt modelId="{DD20CB69-BBC1-4F91-B11E-D8E02A8C0534}">
      <dgm:prSet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Subir o ambiente SAAS ao cliente</a:t>
          </a:r>
        </a:p>
      </dgm:t>
    </dgm:pt>
    <dgm:pt modelId="{E3CF090C-5338-419C-B4B8-A9023863C198}" type="parTrans" cxnId="{3FC87095-4CD6-4D60-81B0-00B95B35A597}">
      <dgm:prSet/>
      <dgm:spPr/>
    </dgm:pt>
    <dgm:pt modelId="{9F98069D-0552-403C-9726-E02C027191B0}" type="sibTrans" cxnId="{3FC87095-4CD6-4D60-81B0-00B95B35A597}">
      <dgm:prSet/>
      <dgm:spPr/>
      <dgm:t>
        <a:bodyPr/>
        <a:lstStyle/>
        <a:p>
          <a:endParaRPr lang="pt-BR"/>
        </a:p>
      </dgm:t>
    </dgm:pt>
    <dgm:pt modelId="{B7E7BA7E-D117-432A-A301-8B43BC0B0171}">
      <dgm:prSet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Enviar o pacote de serviços e api via publicação </a:t>
          </a:r>
          <a:r>
            <a:rPr lang="pt-BR" b="1" dirty="0">
              <a:latin typeface="Calibri Light" panose="020F0302020204030204"/>
            </a:rPr>
            <a:t>com pipeline</a:t>
          </a:r>
          <a:r>
            <a:rPr lang="pt-BR" dirty="0">
              <a:latin typeface="Calibri Light" panose="020F0302020204030204"/>
            </a:rPr>
            <a:t>. </a:t>
          </a:r>
          <a:endParaRPr lang="pt-BR" dirty="0"/>
        </a:p>
      </dgm:t>
    </dgm:pt>
    <dgm:pt modelId="{00D93F16-B0E0-4978-BB22-98483B2A043B}" type="parTrans" cxnId="{E5CA6260-75FE-4EC9-BD22-0F019D721F4D}">
      <dgm:prSet/>
      <dgm:spPr/>
    </dgm:pt>
    <dgm:pt modelId="{C014BBEB-D640-4CE7-838D-DBBC7E0A4A6A}" type="sibTrans" cxnId="{E5CA6260-75FE-4EC9-BD22-0F019D721F4D}">
      <dgm:prSet/>
      <dgm:spPr/>
      <dgm:t>
        <a:bodyPr/>
        <a:lstStyle/>
        <a:p>
          <a:endParaRPr lang="pt-BR"/>
        </a:p>
      </dgm:t>
    </dgm:pt>
    <dgm:pt modelId="{1934E6FC-DD82-4786-AA6A-452F25FBEE79}">
      <dgm:prSet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Cliente disponibiliza servidores com os requisitos mínimos para instalação</a:t>
          </a:r>
        </a:p>
      </dgm:t>
    </dgm:pt>
    <dgm:pt modelId="{BCD76502-FD92-46AE-828A-5E928C32D2D8}" type="parTrans" cxnId="{EF8C913B-B4C1-4BDC-BBC7-BA950786B443}">
      <dgm:prSet/>
      <dgm:spPr/>
    </dgm:pt>
    <dgm:pt modelId="{F46A4F65-809B-45E2-A137-531E2044DB4C}" type="sibTrans" cxnId="{EF8C913B-B4C1-4BDC-BBC7-BA950786B443}">
      <dgm:prSet/>
      <dgm:spPr/>
      <dgm:t>
        <a:bodyPr/>
        <a:lstStyle/>
        <a:p>
          <a:endParaRPr lang="pt-BR"/>
        </a:p>
      </dgm:t>
    </dgm:pt>
    <dgm:pt modelId="{E5ED9259-30E6-4A3B-807C-2E925C804B97}">
      <dgm:prSet phldr="0"/>
      <dgm:spPr/>
      <dgm:t>
        <a:bodyPr/>
        <a:lstStyle/>
        <a:p>
          <a:pPr rtl="0"/>
          <a:r>
            <a:rPr lang="pt-BR" dirty="0">
              <a:latin typeface="Calibri Light" panose="020F0302020204030204"/>
            </a:rPr>
            <a:t>Acesso via time de serviços/delivery para publicação dos pacotes nos servidores.</a:t>
          </a:r>
        </a:p>
      </dgm:t>
    </dgm:pt>
    <dgm:pt modelId="{0327CF76-A8E7-41E7-9B43-52DECC328E5C}" type="parTrans" cxnId="{3933B56E-29B6-4344-817E-0371723C3C6C}">
      <dgm:prSet/>
      <dgm:spPr/>
    </dgm:pt>
    <dgm:pt modelId="{2D517F68-007B-4E7E-9D4C-0101EABF02A0}" type="sibTrans" cxnId="{3933B56E-29B6-4344-817E-0371723C3C6C}">
      <dgm:prSet/>
      <dgm:spPr/>
      <dgm:t>
        <a:bodyPr/>
        <a:lstStyle/>
        <a:p>
          <a:endParaRPr lang="pt-BR"/>
        </a:p>
      </dgm:t>
    </dgm:pt>
    <dgm:pt modelId="{368C6C3C-2FA2-412D-9DB6-C27E0D8A5C27}" type="pres">
      <dgm:prSet presAssocID="{7008163D-2F2F-4237-94F0-FBA4ADBEDAD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2880116-F096-4991-AE90-D7962C47AD7D}" type="pres">
      <dgm:prSet presAssocID="{7008163D-2F2F-4237-94F0-FBA4ADBEDAD3}" presName="hierFlow" presStyleCnt="0"/>
      <dgm:spPr/>
    </dgm:pt>
    <dgm:pt modelId="{28C51579-BD45-4245-AC9A-05505B6844F6}" type="pres">
      <dgm:prSet presAssocID="{7008163D-2F2F-4237-94F0-FBA4ADBEDAD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2EBC30F-F1DD-49EC-A142-8860E4728840}" type="pres">
      <dgm:prSet presAssocID="{D411A125-4FD9-4A76-AE07-947B40843C03}" presName="Name14" presStyleCnt="0"/>
      <dgm:spPr/>
    </dgm:pt>
    <dgm:pt modelId="{13293718-4E30-4A1D-9EF2-1A9DC7CC4009}" type="pres">
      <dgm:prSet presAssocID="{D411A125-4FD9-4A76-AE07-947B40843C03}" presName="level1Shape" presStyleLbl="node0" presStyleIdx="0" presStyleCnt="1">
        <dgm:presLayoutVars>
          <dgm:chPref val="3"/>
        </dgm:presLayoutVars>
      </dgm:prSet>
      <dgm:spPr/>
    </dgm:pt>
    <dgm:pt modelId="{C6DEF50F-7F3F-475D-A7C1-CE8554284F36}" type="pres">
      <dgm:prSet presAssocID="{D411A125-4FD9-4A76-AE07-947B40843C03}" presName="hierChild2" presStyleCnt="0"/>
      <dgm:spPr/>
    </dgm:pt>
    <dgm:pt modelId="{25CF5307-17A2-439A-91CE-A308FD6580B4}" type="pres">
      <dgm:prSet presAssocID="{21737E49-7742-4008-8E30-74D2E21B727C}" presName="Name19" presStyleLbl="parChTrans1D2" presStyleIdx="0" presStyleCnt="3"/>
      <dgm:spPr/>
    </dgm:pt>
    <dgm:pt modelId="{6BB1851D-FA46-4466-AFD2-C908F15BD99A}" type="pres">
      <dgm:prSet presAssocID="{53EAD061-AB8A-455E-99D3-DFEFC9DE88E0}" presName="Name21" presStyleCnt="0"/>
      <dgm:spPr/>
    </dgm:pt>
    <dgm:pt modelId="{5303F098-A5C6-458B-B888-937682ABD0F3}" type="pres">
      <dgm:prSet presAssocID="{53EAD061-AB8A-455E-99D3-DFEFC9DE88E0}" presName="level2Shape" presStyleLbl="node2" presStyleIdx="0" presStyleCnt="3"/>
      <dgm:spPr/>
    </dgm:pt>
    <dgm:pt modelId="{61DE5FC3-1AB5-4644-B008-ADE66E534538}" type="pres">
      <dgm:prSet presAssocID="{53EAD061-AB8A-455E-99D3-DFEFC9DE88E0}" presName="hierChild3" presStyleCnt="0"/>
      <dgm:spPr/>
    </dgm:pt>
    <dgm:pt modelId="{0AFDE5C7-5B71-412C-94DA-55F721561A3D}" type="pres">
      <dgm:prSet presAssocID="{E3CF090C-5338-419C-B4B8-A9023863C198}" presName="Name19" presStyleLbl="parChTrans1D3" presStyleIdx="0" presStyleCnt="6"/>
      <dgm:spPr/>
    </dgm:pt>
    <dgm:pt modelId="{D037C244-43AF-4352-878B-BF28FA3D86FB}" type="pres">
      <dgm:prSet presAssocID="{DD20CB69-BBC1-4F91-B11E-D8E02A8C0534}" presName="Name21" presStyleCnt="0"/>
      <dgm:spPr/>
    </dgm:pt>
    <dgm:pt modelId="{7426611A-B77C-4A83-B09F-0ACBCABEC325}" type="pres">
      <dgm:prSet presAssocID="{DD20CB69-BBC1-4F91-B11E-D8E02A8C0534}" presName="level2Shape" presStyleLbl="node3" presStyleIdx="0" presStyleCnt="6"/>
      <dgm:spPr/>
    </dgm:pt>
    <dgm:pt modelId="{8F89A0FE-6A63-4E45-BBA7-A6FB70A52E2B}" type="pres">
      <dgm:prSet presAssocID="{DD20CB69-BBC1-4F91-B11E-D8E02A8C0534}" presName="hierChild3" presStyleCnt="0"/>
      <dgm:spPr/>
    </dgm:pt>
    <dgm:pt modelId="{1CCEA0A0-7AD6-4081-8E38-F7ED3A83DB6F}" type="pres">
      <dgm:prSet presAssocID="{593E7D36-2AD7-452D-AFCD-D3B1319F9286}" presName="Name19" presStyleLbl="parChTrans1D3" presStyleIdx="1" presStyleCnt="6"/>
      <dgm:spPr/>
    </dgm:pt>
    <dgm:pt modelId="{F60D89C7-43F0-4220-B076-89924391FA49}" type="pres">
      <dgm:prSet presAssocID="{3FF275C8-23B7-4AFC-9D88-3F4BA920F989}" presName="Name21" presStyleCnt="0"/>
      <dgm:spPr/>
    </dgm:pt>
    <dgm:pt modelId="{DF5DB8C3-EF1C-48E7-BF33-42FC19EDD473}" type="pres">
      <dgm:prSet presAssocID="{3FF275C8-23B7-4AFC-9D88-3F4BA920F989}" presName="level2Shape" presStyleLbl="node3" presStyleIdx="1" presStyleCnt="6"/>
      <dgm:spPr/>
    </dgm:pt>
    <dgm:pt modelId="{0F764A30-258A-40E1-AFC1-426B106C6DBE}" type="pres">
      <dgm:prSet presAssocID="{3FF275C8-23B7-4AFC-9D88-3F4BA920F989}" presName="hierChild3" presStyleCnt="0"/>
      <dgm:spPr/>
    </dgm:pt>
    <dgm:pt modelId="{DC0D300F-21E9-4BBD-AE4E-1D3C090752DB}" type="pres">
      <dgm:prSet presAssocID="{7752C0DB-BF74-4E2C-BA07-AC58922A1993}" presName="Name19" presStyleLbl="parChTrans1D2" presStyleIdx="1" presStyleCnt="3"/>
      <dgm:spPr/>
    </dgm:pt>
    <dgm:pt modelId="{AD88EFBA-47A9-4D9C-A0FB-4EDAF304BE90}" type="pres">
      <dgm:prSet presAssocID="{D75093E3-B312-4DDF-8E3E-DC88DEF397EC}" presName="Name21" presStyleCnt="0"/>
      <dgm:spPr/>
    </dgm:pt>
    <dgm:pt modelId="{7762B2CC-7C78-4775-95AA-64AC530AFCE8}" type="pres">
      <dgm:prSet presAssocID="{D75093E3-B312-4DDF-8E3E-DC88DEF397EC}" presName="level2Shape" presStyleLbl="node2" presStyleIdx="1" presStyleCnt="3"/>
      <dgm:spPr/>
    </dgm:pt>
    <dgm:pt modelId="{19EDA380-E877-4939-A7FE-38E9764F34C5}" type="pres">
      <dgm:prSet presAssocID="{D75093E3-B312-4DDF-8E3E-DC88DEF397EC}" presName="hierChild3" presStyleCnt="0"/>
      <dgm:spPr/>
    </dgm:pt>
    <dgm:pt modelId="{B2C6F121-00E2-4B65-8CE0-44A87743D4CE}" type="pres">
      <dgm:prSet presAssocID="{A80D3892-8794-4A95-8F28-47B56C5FEE28}" presName="Name19" presStyleLbl="parChTrans1D3" presStyleIdx="2" presStyleCnt="6"/>
      <dgm:spPr/>
    </dgm:pt>
    <dgm:pt modelId="{415C4793-C3E5-43EA-8E00-653EE15D807F}" type="pres">
      <dgm:prSet presAssocID="{329E2D12-9051-4F9A-954C-26E381365F9B}" presName="Name21" presStyleCnt="0"/>
      <dgm:spPr/>
    </dgm:pt>
    <dgm:pt modelId="{F22F7A2F-1ECC-4040-87C7-D3B9412C3CFB}" type="pres">
      <dgm:prSet presAssocID="{329E2D12-9051-4F9A-954C-26E381365F9B}" presName="level2Shape" presStyleLbl="node3" presStyleIdx="2" presStyleCnt="6"/>
      <dgm:spPr/>
    </dgm:pt>
    <dgm:pt modelId="{DDA6D8BB-ECD6-42CD-BF7E-F0F6C7787DAC}" type="pres">
      <dgm:prSet presAssocID="{329E2D12-9051-4F9A-954C-26E381365F9B}" presName="hierChild3" presStyleCnt="0"/>
      <dgm:spPr/>
    </dgm:pt>
    <dgm:pt modelId="{9C5F7FDA-D523-4410-8D4A-B1306EE9E00D}" type="pres">
      <dgm:prSet presAssocID="{00D93F16-B0E0-4978-BB22-98483B2A043B}" presName="Name19" presStyleLbl="parChTrans1D3" presStyleIdx="3" presStyleCnt="6"/>
      <dgm:spPr/>
    </dgm:pt>
    <dgm:pt modelId="{9459E5E5-C3C3-43C4-B6A5-BE20FEE985E7}" type="pres">
      <dgm:prSet presAssocID="{B7E7BA7E-D117-432A-A301-8B43BC0B0171}" presName="Name21" presStyleCnt="0"/>
      <dgm:spPr/>
    </dgm:pt>
    <dgm:pt modelId="{5BD6767F-7634-4EA9-A7A2-8D5326D5D96C}" type="pres">
      <dgm:prSet presAssocID="{B7E7BA7E-D117-432A-A301-8B43BC0B0171}" presName="level2Shape" presStyleLbl="node3" presStyleIdx="3" presStyleCnt="6"/>
      <dgm:spPr/>
    </dgm:pt>
    <dgm:pt modelId="{3611F08D-DEA6-46D1-9895-7DA80552BCE5}" type="pres">
      <dgm:prSet presAssocID="{B7E7BA7E-D117-432A-A301-8B43BC0B0171}" presName="hierChild3" presStyleCnt="0"/>
      <dgm:spPr/>
    </dgm:pt>
    <dgm:pt modelId="{21A32F4B-5C45-4F4B-AB44-2456C3DA0F24}" type="pres">
      <dgm:prSet presAssocID="{31C45FCD-3938-482F-8965-1600CA210DA8}" presName="Name19" presStyleLbl="parChTrans1D2" presStyleIdx="2" presStyleCnt="3"/>
      <dgm:spPr/>
    </dgm:pt>
    <dgm:pt modelId="{541E5C14-BD9F-48E7-8DF6-9C492A7CDE63}" type="pres">
      <dgm:prSet presAssocID="{C09BC78E-9C53-4B13-B187-D6A7543F2CFE}" presName="Name21" presStyleCnt="0"/>
      <dgm:spPr/>
    </dgm:pt>
    <dgm:pt modelId="{71CBAAC7-D448-4A47-96B8-3C79A14E4194}" type="pres">
      <dgm:prSet presAssocID="{C09BC78E-9C53-4B13-B187-D6A7543F2CFE}" presName="level2Shape" presStyleLbl="node2" presStyleIdx="2" presStyleCnt="3"/>
      <dgm:spPr/>
    </dgm:pt>
    <dgm:pt modelId="{D0E8C38F-4F34-4AAC-805C-0EC2C8814213}" type="pres">
      <dgm:prSet presAssocID="{C09BC78E-9C53-4B13-B187-D6A7543F2CFE}" presName="hierChild3" presStyleCnt="0"/>
      <dgm:spPr/>
    </dgm:pt>
    <dgm:pt modelId="{EEE4AC4B-0F98-4282-840F-D67EF263304C}" type="pres">
      <dgm:prSet presAssocID="{BCD76502-FD92-46AE-828A-5E928C32D2D8}" presName="Name19" presStyleLbl="parChTrans1D3" presStyleIdx="4" presStyleCnt="6"/>
      <dgm:spPr/>
    </dgm:pt>
    <dgm:pt modelId="{E2E539C2-D6A1-4B45-8FBA-DC8E6B58A36C}" type="pres">
      <dgm:prSet presAssocID="{1934E6FC-DD82-4786-AA6A-452F25FBEE79}" presName="Name21" presStyleCnt="0"/>
      <dgm:spPr/>
    </dgm:pt>
    <dgm:pt modelId="{584E0E32-F61B-462B-88C8-8C8B0152D9EE}" type="pres">
      <dgm:prSet presAssocID="{1934E6FC-DD82-4786-AA6A-452F25FBEE79}" presName="level2Shape" presStyleLbl="node3" presStyleIdx="4" presStyleCnt="6"/>
      <dgm:spPr/>
    </dgm:pt>
    <dgm:pt modelId="{C7281040-2DBF-42E2-B7F5-0CC6B3D744DB}" type="pres">
      <dgm:prSet presAssocID="{1934E6FC-DD82-4786-AA6A-452F25FBEE79}" presName="hierChild3" presStyleCnt="0"/>
      <dgm:spPr/>
    </dgm:pt>
    <dgm:pt modelId="{C4F9B3A0-BE92-4047-AA08-3130E549A5EA}" type="pres">
      <dgm:prSet presAssocID="{0327CF76-A8E7-41E7-9B43-52DECC328E5C}" presName="Name19" presStyleLbl="parChTrans1D3" presStyleIdx="5" presStyleCnt="6"/>
      <dgm:spPr/>
    </dgm:pt>
    <dgm:pt modelId="{E85A832A-627B-4729-801D-3FF9E873A855}" type="pres">
      <dgm:prSet presAssocID="{E5ED9259-30E6-4A3B-807C-2E925C804B97}" presName="Name21" presStyleCnt="0"/>
      <dgm:spPr/>
    </dgm:pt>
    <dgm:pt modelId="{6A5E2825-E7FC-47D1-B677-3A83888B55D3}" type="pres">
      <dgm:prSet presAssocID="{E5ED9259-30E6-4A3B-807C-2E925C804B97}" presName="level2Shape" presStyleLbl="node3" presStyleIdx="5" presStyleCnt="6"/>
      <dgm:spPr/>
    </dgm:pt>
    <dgm:pt modelId="{D2FB0B4E-0426-4682-9074-C6DCFD67E171}" type="pres">
      <dgm:prSet presAssocID="{E5ED9259-30E6-4A3B-807C-2E925C804B97}" presName="hierChild3" presStyleCnt="0"/>
      <dgm:spPr/>
    </dgm:pt>
    <dgm:pt modelId="{AC8917F3-9C75-43EA-8247-48F50943746B}" type="pres">
      <dgm:prSet presAssocID="{7008163D-2F2F-4237-94F0-FBA4ADBEDAD3}" presName="bgShapesFlow" presStyleCnt="0"/>
      <dgm:spPr/>
    </dgm:pt>
  </dgm:ptLst>
  <dgm:cxnLst>
    <dgm:cxn modelId="{77B88D01-56D1-4A74-A538-925B7B4F055A}" type="presOf" srcId="{B7E7BA7E-D117-432A-A301-8B43BC0B0171}" destId="{5BD6767F-7634-4EA9-A7A2-8D5326D5D96C}" srcOrd="0" destOrd="0" presId="urn:microsoft.com/office/officeart/2005/8/layout/hierarchy6"/>
    <dgm:cxn modelId="{D607A715-FE9D-455D-8CB9-5B8F966374B8}" type="presOf" srcId="{C09BC78E-9C53-4B13-B187-D6A7543F2CFE}" destId="{71CBAAC7-D448-4A47-96B8-3C79A14E4194}" srcOrd="0" destOrd="0" presId="urn:microsoft.com/office/officeart/2005/8/layout/hierarchy6"/>
    <dgm:cxn modelId="{E6C7571A-52C1-45AE-B3DB-DD6027172B74}" type="presOf" srcId="{DD20CB69-BBC1-4F91-B11E-D8E02A8C0534}" destId="{7426611A-B77C-4A83-B09F-0ACBCABEC325}" srcOrd="0" destOrd="0" presId="urn:microsoft.com/office/officeart/2005/8/layout/hierarchy6"/>
    <dgm:cxn modelId="{895B451D-6CF2-4926-889B-9E0A03FB7E45}" type="presOf" srcId="{D75093E3-B312-4DDF-8E3E-DC88DEF397EC}" destId="{7762B2CC-7C78-4775-95AA-64AC530AFCE8}" srcOrd="0" destOrd="0" presId="urn:microsoft.com/office/officeart/2005/8/layout/hierarchy6"/>
    <dgm:cxn modelId="{82498426-5F85-4539-BDA3-48439B4DB7CF}" type="presOf" srcId="{BCD76502-FD92-46AE-828A-5E928C32D2D8}" destId="{EEE4AC4B-0F98-4282-840F-D67EF263304C}" srcOrd="0" destOrd="0" presId="urn:microsoft.com/office/officeart/2005/8/layout/hierarchy6"/>
    <dgm:cxn modelId="{AFD95229-82F8-49B7-98F4-1D3789A00C26}" type="presOf" srcId="{0327CF76-A8E7-41E7-9B43-52DECC328E5C}" destId="{C4F9B3A0-BE92-4047-AA08-3130E549A5EA}" srcOrd="0" destOrd="0" presId="urn:microsoft.com/office/officeart/2005/8/layout/hierarchy6"/>
    <dgm:cxn modelId="{ED09FF2E-00B1-459E-B3C3-DE77B81C355E}" type="presOf" srcId="{00D93F16-B0E0-4978-BB22-98483B2A043B}" destId="{9C5F7FDA-D523-4410-8D4A-B1306EE9E00D}" srcOrd="0" destOrd="0" presId="urn:microsoft.com/office/officeart/2005/8/layout/hierarchy6"/>
    <dgm:cxn modelId="{EF8C913B-B4C1-4BDC-BBC7-BA950786B443}" srcId="{C09BC78E-9C53-4B13-B187-D6A7543F2CFE}" destId="{1934E6FC-DD82-4786-AA6A-452F25FBEE79}" srcOrd="0" destOrd="0" parTransId="{BCD76502-FD92-46AE-828A-5E928C32D2D8}" sibTransId="{F46A4F65-809B-45E2-A137-531E2044DB4C}"/>
    <dgm:cxn modelId="{F769185B-6896-470A-9F7B-F89ED0F3AD96}" type="presOf" srcId="{329E2D12-9051-4F9A-954C-26E381365F9B}" destId="{F22F7A2F-1ECC-4040-87C7-D3B9412C3CFB}" srcOrd="0" destOrd="0" presId="urn:microsoft.com/office/officeart/2005/8/layout/hierarchy6"/>
    <dgm:cxn modelId="{E5CA6260-75FE-4EC9-BD22-0F019D721F4D}" srcId="{D75093E3-B312-4DDF-8E3E-DC88DEF397EC}" destId="{B7E7BA7E-D117-432A-A301-8B43BC0B0171}" srcOrd="1" destOrd="0" parTransId="{00D93F16-B0E0-4978-BB22-98483B2A043B}" sibTransId="{C014BBEB-D640-4CE7-838D-DBBC7E0A4A6A}"/>
    <dgm:cxn modelId="{1E104565-790A-459B-8A95-92F5121E5B76}" srcId="{D411A125-4FD9-4A76-AE07-947B40843C03}" destId="{C09BC78E-9C53-4B13-B187-D6A7543F2CFE}" srcOrd="2" destOrd="0" parTransId="{31C45FCD-3938-482F-8965-1600CA210DA8}" sibTransId="{05CBAFCC-4193-4FCA-AA59-C17BD426E2CA}"/>
    <dgm:cxn modelId="{10105646-22AA-4E2F-AA6E-EFA67150910B}" type="presOf" srcId="{31C45FCD-3938-482F-8965-1600CA210DA8}" destId="{21A32F4B-5C45-4F4B-AB44-2456C3DA0F24}" srcOrd="0" destOrd="0" presId="urn:microsoft.com/office/officeart/2005/8/layout/hierarchy6"/>
    <dgm:cxn modelId="{DA41E26D-24C0-4CF8-B6AE-43B98D16BB0B}" type="presOf" srcId="{3FF275C8-23B7-4AFC-9D88-3F4BA920F989}" destId="{DF5DB8C3-EF1C-48E7-BF33-42FC19EDD473}" srcOrd="0" destOrd="0" presId="urn:microsoft.com/office/officeart/2005/8/layout/hierarchy6"/>
    <dgm:cxn modelId="{3933B56E-29B6-4344-817E-0371723C3C6C}" srcId="{C09BC78E-9C53-4B13-B187-D6A7543F2CFE}" destId="{E5ED9259-30E6-4A3B-807C-2E925C804B97}" srcOrd="1" destOrd="0" parTransId="{0327CF76-A8E7-41E7-9B43-52DECC328E5C}" sibTransId="{2D517F68-007B-4E7E-9D4C-0101EABF02A0}"/>
    <dgm:cxn modelId="{80BA3C70-1717-4E3F-ABE5-525365B630D5}" type="presOf" srcId="{53EAD061-AB8A-455E-99D3-DFEFC9DE88E0}" destId="{5303F098-A5C6-458B-B888-937682ABD0F3}" srcOrd="0" destOrd="0" presId="urn:microsoft.com/office/officeart/2005/8/layout/hierarchy6"/>
    <dgm:cxn modelId="{49992275-FE50-440D-917E-5B4837C12329}" srcId="{7008163D-2F2F-4237-94F0-FBA4ADBEDAD3}" destId="{D411A125-4FD9-4A76-AE07-947B40843C03}" srcOrd="0" destOrd="0" parTransId="{03E2A943-1F07-455C-B264-DCEAF904A050}" sibTransId="{6B7238FD-15F8-43EC-9859-A9BD989C7B68}"/>
    <dgm:cxn modelId="{B07BFD7A-FFE2-4E8C-A7B4-2962387A6AC8}" type="presOf" srcId="{21737E49-7742-4008-8E30-74D2E21B727C}" destId="{25CF5307-17A2-439A-91CE-A308FD6580B4}" srcOrd="0" destOrd="0" presId="urn:microsoft.com/office/officeart/2005/8/layout/hierarchy6"/>
    <dgm:cxn modelId="{4FF88484-2518-4304-8313-B83C5CCFCF4B}" type="presOf" srcId="{7752C0DB-BF74-4E2C-BA07-AC58922A1993}" destId="{DC0D300F-21E9-4BBD-AE4E-1D3C090752DB}" srcOrd="0" destOrd="0" presId="urn:microsoft.com/office/officeart/2005/8/layout/hierarchy6"/>
    <dgm:cxn modelId="{3FC87095-4CD6-4D60-81B0-00B95B35A597}" srcId="{53EAD061-AB8A-455E-99D3-DFEFC9DE88E0}" destId="{DD20CB69-BBC1-4F91-B11E-D8E02A8C0534}" srcOrd="0" destOrd="0" parTransId="{E3CF090C-5338-419C-B4B8-A9023863C198}" sibTransId="{9F98069D-0552-403C-9726-E02C027191B0}"/>
    <dgm:cxn modelId="{FB8952A2-72BA-4B44-BD8D-C7F6AA682E42}" type="presOf" srcId="{1934E6FC-DD82-4786-AA6A-452F25FBEE79}" destId="{584E0E32-F61B-462B-88C8-8C8B0152D9EE}" srcOrd="0" destOrd="0" presId="urn:microsoft.com/office/officeart/2005/8/layout/hierarchy6"/>
    <dgm:cxn modelId="{166A1EA6-6E61-4E0A-9E4E-E49373914BF3}" type="presOf" srcId="{A80D3892-8794-4A95-8F28-47B56C5FEE28}" destId="{B2C6F121-00E2-4B65-8CE0-44A87743D4CE}" srcOrd="0" destOrd="0" presId="urn:microsoft.com/office/officeart/2005/8/layout/hierarchy6"/>
    <dgm:cxn modelId="{0360E4A9-240F-42A2-92AA-B908EFD39086}" srcId="{D411A125-4FD9-4A76-AE07-947B40843C03}" destId="{53EAD061-AB8A-455E-99D3-DFEFC9DE88E0}" srcOrd="0" destOrd="0" parTransId="{21737E49-7742-4008-8E30-74D2E21B727C}" sibTransId="{CB6C1A5F-D06D-4FA1-94E8-2BE376B2F892}"/>
    <dgm:cxn modelId="{43D751B3-CFC0-4F3C-9476-9BD06062A5DF}" srcId="{D411A125-4FD9-4A76-AE07-947B40843C03}" destId="{D75093E3-B312-4DDF-8E3E-DC88DEF397EC}" srcOrd="1" destOrd="0" parTransId="{7752C0DB-BF74-4E2C-BA07-AC58922A1993}" sibTransId="{B1208DC9-BF1B-4A8C-BA5A-A7E60120C676}"/>
    <dgm:cxn modelId="{C8A1E6B6-EF4C-4172-A6B7-D8B6C60B1F36}" srcId="{D75093E3-B312-4DDF-8E3E-DC88DEF397EC}" destId="{329E2D12-9051-4F9A-954C-26E381365F9B}" srcOrd="0" destOrd="0" parTransId="{A80D3892-8794-4A95-8F28-47B56C5FEE28}" sibTransId="{69C2657D-D049-4901-8588-3521B0F32FA1}"/>
    <dgm:cxn modelId="{4EE160B8-FFDA-4FCF-956E-F953427B5EF8}" srcId="{53EAD061-AB8A-455E-99D3-DFEFC9DE88E0}" destId="{3FF275C8-23B7-4AFC-9D88-3F4BA920F989}" srcOrd="1" destOrd="0" parTransId="{593E7D36-2AD7-452D-AFCD-D3B1319F9286}" sibTransId="{93271AED-D52C-4986-A7CB-14B9B9D4E15A}"/>
    <dgm:cxn modelId="{CE4803DD-5F51-4183-9FBB-850B10781AFC}" type="presOf" srcId="{D411A125-4FD9-4A76-AE07-947B40843C03}" destId="{13293718-4E30-4A1D-9EF2-1A9DC7CC4009}" srcOrd="0" destOrd="0" presId="urn:microsoft.com/office/officeart/2005/8/layout/hierarchy6"/>
    <dgm:cxn modelId="{6571CCE5-21A2-403F-A013-5EAE35D0B494}" type="presOf" srcId="{593E7D36-2AD7-452D-AFCD-D3B1319F9286}" destId="{1CCEA0A0-7AD6-4081-8E38-F7ED3A83DB6F}" srcOrd="0" destOrd="0" presId="urn:microsoft.com/office/officeart/2005/8/layout/hierarchy6"/>
    <dgm:cxn modelId="{8CDBB3E7-0AD0-423F-9F1B-7B268874F5A8}" type="presOf" srcId="{7008163D-2F2F-4237-94F0-FBA4ADBEDAD3}" destId="{368C6C3C-2FA2-412D-9DB6-C27E0D8A5C27}" srcOrd="0" destOrd="0" presId="urn:microsoft.com/office/officeart/2005/8/layout/hierarchy6"/>
    <dgm:cxn modelId="{284CAFE9-BB36-4FC4-9E4E-E47BB9283980}" type="presOf" srcId="{E3CF090C-5338-419C-B4B8-A9023863C198}" destId="{0AFDE5C7-5B71-412C-94DA-55F721561A3D}" srcOrd="0" destOrd="0" presId="urn:microsoft.com/office/officeart/2005/8/layout/hierarchy6"/>
    <dgm:cxn modelId="{B555ECFC-4590-4272-B299-E204950BC537}" type="presOf" srcId="{E5ED9259-30E6-4A3B-807C-2E925C804B97}" destId="{6A5E2825-E7FC-47D1-B677-3A83888B55D3}" srcOrd="0" destOrd="0" presId="urn:microsoft.com/office/officeart/2005/8/layout/hierarchy6"/>
    <dgm:cxn modelId="{DA3C82F8-FD68-44D0-81B8-CFC6524D6323}" type="presParOf" srcId="{368C6C3C-2FA2-412D-9DB6-C27E0D8A5C27}" destId="{B2880116-F096-4991-AE90-D7962C47AD7D}" srcOrd="0" destOrd="0" presId="urn:microsoft.com/office/officeart/2005/8/layout/hierarchy6"/>
    <dgm:cxn modelId="{1813DF26-E35E-4331-A77A-A047B217507B}" type="presParOf" srcId="{B2880116-F096-4991-AE90-D7962C47AD7D}" destId="{28C51579-BD45-4245-AC9A-05505B6844F6}" srcOrd="0" destOrd="0" presId="urn:microsoft.com/office/officeart/2005/8/layout/hierarchy6"/>
    <dgm:cxn modelId="{88EF6156-0ED7-4E5D-A278-5AD2FEFF9FB3}" type="presParOf" srcId="{28C51579-BD45-4245-AC9A-05505B6844F6}" destId="{B2EBC30F-F1DD-49EC-A142-8860E4728840}" srcOrd="0" destOrd="0" presId="urn:microsoft.com/office/officeart/2005/8/layout/hierarchy6"/>
    <dgm:cxn modelId="{AE3C7896-5151-4DB0-BE06-FC998C38904B}" type="presParOf" srcId="{B2EBC30F-F1DD-49EC-A142-8860E4728840}" destId="{13293718-4E30-4A1D-9EF2-1A9DC7CC4009}" srcOrd="0" destOrd="0" presId="urn:microsoft.com/office/officeart/2005/8/layout/hierarchy6"/>
    <dgm:cxn modelId="{CDA6B366-B724-47AE-A03E-7E9C0292F8AD}" type="presParOf" srcId="{B2EBC30F-F1DD-49EC-A142-8860E4728840}" destId="{C6DEF50F-7F3F-475D-A7C1-CE8554284F36}" srcOrd="1" destOrd="0" presId="urn:microsoft.com/office/officeart/2005/8/layout/hierarchy6"/>
    <dgm:cxn modelId="{66470512-D163-4B4B-B0D0-4C3EDF934AF6}" type="presParOf" srcId="{C6DEF50F-7F3F-475D-A7C1-CE8554284F36}" destId="{25CF5307-17A2-439A-91CE-A308FD6580B4}" srcOrd="0" destOrd="0" presId="urn:microsoft.com/office/officeart/2005/8/layout/hierarchy6"/>
    <dgm:cxn modelId="{68EED6DC-1766-48D9-A2D1-BA129454BC43}" type="presParOf" srcId="{C6DEF50F-7F3F-475D-A7C1-CE8554284F36}" destId="{6BB1851D-FA46-4466-AFD2-C908F15BD99A}" srcOrd="1" destOrd="0" presId="urn:microsoft.com/office/officeart/2005/8/layout/hierarchy6"/>
    <dgm:cxn modelId="{0394337A-0494-44BF-91EB-BCB193B5D724}" type="presParOf" srcId="{6BB1851D-FA46-4466-AFD2-C908F15BD99A}" destId="{5303F098-A5C6-458B-B888-937682ABD0F3}" srcOrd="0" destOrd="0" presId="urn:microsoft.com/office/officeart/2005/8/layout/hierarchy6"/>
    <dgm:cxn modelId="{A85C4A85-6573-4C41-9C03-CDEB9FC09446}" type="presParOf" srcId="{6BB1851D-FA46-4466-AFD2-C908F15BD99A}" destId="{61DE5FC3-1AB5-4644-B008-ADE66E534538}" srcOrd="1" destOrd="0" presId="urn:microsoft.com/office/officeart/2005/8/layout/hierarchy6"/>
    <dgm:cxn modelId="{39E75B88-977D-4E3D-A3E5-9B50DB0F3007}" type="presParOf" srcId="{61DE5FC3-1AB5-4644-B008-ADE66E534538}" destId="{0AFDE5C7-5B71-412C-94DA-55F721561A3D}" srcOrd="0" destOrd="0" presId="urn:microsoft.com/office/officeart/2005/8/layout/hierarchy6"/>
    <dgm:cxn modelId="{E4778478-FDA2-4F8C-B8B3-0E3C138B3BD7}" type="presParOf" srcId="{61DE5FC3-1AB5-4644-B008-ADE66E534538}" destId="{D037C244-43AF-4352-878B-BF28FA3D86FB}" srcOrd="1" destOrd="0" presId="urn:microsoft.com/office/officeart/2005/8/layout/hierarchy6"/>
    <dgm:cxn modelId="{33A08F9E-F962-479F-93CC-326F352A0194}" type="presParOf" srcId="{D037C244-43AF-4352-878B-BF28FA3D86FB}" destId="{7426611A-B77C-4A83-B09F-0ACBCABEC325}" srcOrd="0" destOrd="0" presId="urn:microsoft.com/office/officeart/2005/8/layout/hierarchy6"/>
    <dgm:cxn modelId="{2682BF25-700D-4DC0-A68E-E1F6D0CF39BA}" type="presParOf" srcId="{D037C244-43AF-4352-878B-BF28FA3D86FB}" destId="{8F89A0FE-6A63-4E45-BBA7-A6FB70A52E2B}" srcOrd="1" destOrd="0" presId="urn:microsoft.com/office/officeart/2005/8/layout/hierarchy6"/>
    <dgm:cxn modelId="{6AB023C4-36F1-4A11-8AED-3B8F9BAADE31}" type="presParOf" srcId="{61DE5FC3-1AB5-4644-B008-ADE66E534538}" destId="{1CCEA0A0-7AD6-4081-8E38-F7ED3A83DB6F}" srcOrd="2" destOrd="0" presId="urn:microsoft.com/office/officeart/2005/8/layout/hierarchy6"/>
    <dgm:cxn modelId="{7E97C488-4399-408A-A252-C50B81B85371}" type="presParOf" srcId="{61DE5FC3-1AB5-4644-B008-ADE66E534538}" destId="{F60D89C7-43F0-4220-B076-89924391FA49}" srcOrd="3" destOrd="0" presId="urn:microsoft.com/office/officeart/2005/8/layout/hierarchy6"/>
    <dgm:cxn modelId="{BCDE8CF7-F135-465F-B6DC-658D88A8E9D7}" type="presParOf" srcId="{F60D89C7-43F0-4220-B076-89924391FA49}" destId="{DF5DB8C3-EF1C-48E7-BF33-42FC19EDD473}" srcOrd="0" destOrd="0" presId="urn:microsoft.com/office/officeart/2005/8/layout/hierarchy6"/>
    <dgm:cxn modelId="{1F4EF936-C698-4C66-8326-DF3CF8F3AD80}" type="presParOf" srcId="{F60D89C7-43F0-4220-B076-89924391FA49}" destId="{0F764A30-258A-40E1-AFC1-426B106C6DBE}" srcOrd="1" destOrd="0" presId="urn:microsoft.com/office/officeart/2005/8/layout/hierarchy6"/>
    <dgm:cxn modelId="{AA74D9C1-3ABF-4BD8-8DD0-FEBA802C4DED}" type="presParOf" srcId="{C6DEF50F-7F3F-475D-A7C1-CE8554284F36}" destId="{DC0D300F-21E9-4BBD-AE4E-1D3C090752DB}" srcOrd="2" destOrd="0" presId="urn:microsoft.com/office/officeart/2005/8/layout/hierarchy6"/>
    <dgm:cxn modelId="{B61D1F62-7472-4361-B2A5-A33D56C0CBF8}" type="presParOf" srcId="{C6DEF50F-7F3F-475D-A7C1-CE8554284F36}" destId="{AD88EFBA-47A9-4D9C-A0FB-4EDAF304BE90}" srcOrd="3" destOrd="0" presId="urn:microsoft.com/office/officeart/2005/8/layout/hierarchy6"/>
    <dgm:cxn modelId="{439C7BD4-E31F-4424-B872-64BD917A5D21}" type="presParOf" srcId="{AD88EFBA-47A9-4D9C-A0FB-4EDAF304BE90}" destId="{7762B2CC-7C78-4775-95AA-64AC530AFCE8}" srcOrd="0" destOrd="0" presId="urn:microsoft.com/office/officeart/2005/8/layout/hierarchy6"/>
    <dgm:cxn modelId="{A6F28F3B-267A-4517-87B7-6321547D4AD3}" type="presParOf" srcId="{AD88EFBA-47A9-4D9C-A0FB-4EDAF304BE90}" destId="{19EDA380-E877-4939-A7FE-38E9764F34C5}" srcOrd="1" destOrd="0" presId="urn:microsoft.com/office/officeart/2005/8/layout/hierarchy6"/>
    <dgm:cxn modelId="{6CFB77D6-715F-4EAD-8587-72C2E0651EE7}" type="presParOf" srcId="{19EDA380-E877-4939-A7FE-38E9764F34C5}" destId="{B2C6F121-00E2-4B65-8CE0-44A87743D4CE}" srcOrd="0" destOrd="0" presId="urn:microsoft.com/office/officeart/2005/8/layout/hierarchy6"/>
    <dgm:cxn modelId="{FBCE641F-F1FB-4959-B046-4CE8B1849453}" type="presParOf" srcId="{19EDA380-E877-4939-A7FE-38E9764F34C5}" destId="{415C4793-C3E5-43EA-8E00-653EE15D807F}" srcOrd="1" destOrd="0" presId="urn:microsoft.com/office/officeart/2005/8/layout/hierarchy6"/>
    <dgm:cxn modelId="{343D5EB6-6C20-44ED-94DA-4C3350FCF63E}" type="presParOf" srcId="{415C4793-C3E5-43EA-8E00-653EE15D807F}" destId="{F22F7A2F-1ECC-4040-87C7-D3B9412C3CFB}" srcOrd="0" destOrd="0" presId="urn:microsoft.com/office/officeart/2005/8/layout/hierarchy6"/>
    <dgm:cxn modelId="{8CCFA3C0-BD84-492F-98C6-273E57CE199E}" type="presParOf" srcId="{415C4793-C3E5-43EA-8E00-653EE15D807F}" destId="{DDA6D8BB-ECD6-42CD-BF7E-F0F6C7787DAC}" srcOrd="1" destOrd="0" presId="urn:microsoft.com/office/officeart/2005/8/layout/hierarchy6"/>
    <dgm:cxn modelId="{14E62ABD-A7C3-4DE9-BD0B-26FE83469B3C}" type="presParOf" srcId="{19EDA380-E877-4939-A7FE-38E9764F34C5}" destId="{9C5F7FDA-D523-4410-8D4A-B1306EE9E00D}" srcOrd="2" destOrd="0" presId="urn:microsoft.com/office/officeart/2005/8/layout/hierarchy6"/>
    <dgm:cxn modelId="{75089860-F35C-4F18-B96C-8988BF11461A}" type="presParOf" srcId="{19EDA380-E877-4939-A7FE-38E9764F34C5}" destId="{9459E5E5-C3C3-43C4-B6A5-BE20FEE985E7}" srcOrd="3" destOrd="0" presId="urn:microsoft.com/office/officeart/2005/8/layout/hierarchy6"/>
    <dgm:cxn modelId="{E85AC781-0BCD-4DEE-BEDC-013F6F206922}" type="presParOf" srcId="{9459E5E5-C3C3-43C4-B6A5-BE20FEE985E7}" destId="{5BD6767F-7634-4EA9-A7A2-8D5326D5D96C}" srcOrd="0" destOrd="0" presId="urn:microsoft.com/office/officeart/2005/8/layout/hierarchy6"/>
    <dgm:cxn modelId="{ED9BE9EC-116E-4339-8C4B-4F4A31281AFF}" type="presParOf" srcId="{9459E5E5-C3C3-43C4-B6A5-BE20FEE985E7}" destId="{3611F08D-DEA6-46D1-9895-7DA80552BCE5}" srcOrd="1" destOrd="0" presId="urn:microsoft.com/office/officeart/2005/8/layout/hierarchy6"/>
    <dgm:cxn modelId="{49D2CAD5-EB1D-423C-8217-4BEC1DD07A47}" type="presParOf" srcId="{C6DEF50F-7F3F-475D-A7C1-CE8554284F36}" destId="{21A32F4B-5C45-4F4B-AB44-2456C3DA0F24}" srcOrd="4" destOrd="0" presId="urn:microsoft.com/office/officeart/2005/8/layout/hierarchy6"/>
    <dgm:cxn modelId="{15DECCCD-33B5-4F7C-91AB-88A6ED432340}" type="presParOf" srcId="{C6DEF50F-7F3F-475D-A7C1-CE8554284F36}" destId="{541E5C14-BD9F-48E7-8DF6-9C492A7CDE63}" srcOrd="5" destOrd="0" presId="urn:microsoft.com/office/officeart/2005/8/layout/hierarchy6"/>
    <dgm:cxn modelId="{5BC4391B-BD39-495E-BA78-A911B33B3B56}" type="presParOf" srcId="{541E5C14-BD9F-48E7-8DF6-9C492A7CDE63}" destId="{71CBAAC7-D448-4A47-96B8-3C79A14E4194}" srcOrd="0" destOrd="0" presId="urn:microsoft.com/office/officeart/2005/8/layout/hierarchy6"/>
    <dgm:cxn modelId="{CA99984B-01D4-4EAF-978F-79AA8E1A1261}" type="presParOf" srcId="{541E5C14-BD9F-48E7-8DF6-9C492A7CDE63}" destId="{D0E8C38F-4F34-4AAC-805C-0EC2C8814213}" srcOrd="1" destOrd="0" presId="urn:microsoft.com/office/officeart/2005/8/layout/hierarchy6"/>
    <dgm:cxn modelId="{11D22B3E-2476-4DDF-86F5-03B9AB0D95D5}" type="presParOf" srcId="{D0E8C38F-4F34-4AAC-805C-0EC2C8814213}" destId="{EEE4AC4B-0F98-4282-840F-D67EF263304C}" srcOrd="0" destOrd="0" presId="urn:microsoft.com/office/officeart/2005/8/layout/hierarchy6"/>
    <dgm:cxn modelId="{4BD5B436-DD8C-437F-8C4B-DE540FF8CEC7}" type="presParOf" srcId="{D0E8C38F-4F34-4AAC-805C-0EC2C8814213}" destId="{E2E539C2-D6A1-4B45-8FBA-DC8E6B58A36C}" srcOrd="1" destOrd="0" presId="urn:microsoft.com/office/officeart/2005/8/layout/hierarchy6"/>
    <dgm:cxn modelId="{8A1D11DF-AEC7-4ACE-9088-A97393B007C5}" type="presParOf" srcId="{E2E539C2-D6A1-4B45-8FBA-DC8E6B58A36C}" destId="{584E0E32-F61B-462B-88C8-8C8B0152D9EE}" srcOrd="0" destOrd="0" presId="urn:microsoft.com/office/officeart/2005/8/layout/hierarchy6"/>
    <dgm:cxn modelId="{939CBA05-CEF5-4E15-A0C4-5ECF22EC0A75}" type="presParOf" srcId="{E2E539C2-D6A1-4B45-8FBA-DC8E6B58A36C}" destId="{C7281040-2DBF-42E2-B7F5-0CC6B3D744DB}" srcOrd="1" destOrd="0" presId="urn:microsoft.com/office/officeart/2005/8/layout/hierarchy6"/>
    <dgm:cxn modelId="{E38203BD-73FE-4CDA-BDE0-820A62557123}" type="presParOf" srcId="{D0E8C38F-4F34-4AAC-805C-0EC2C8814213}" destId="{C4F9B3A0-BE92-4047-AA08-3130E549A5EA}" srcOrd="2" destOrd="0" presId="urn:microsoft.com/office/officeart/2005/8/layout/hierarchy6"/>
    <dgm:cxn modelId="{C8456D7A-FA58-4D84-B539-F41429B1C17A}" type="presParOf" srcId="{D0E8C38F-4F34-4AAC-805C-0EC2C8814213}" destId="{E85A832A-627B-4729-801D-3FF9E873A855}" srcOrd="3" destOrd="0" presId="urn:microsoft.com/office/officeart/2005/8/layout/hierarchy6"/>
    <dgm:cxn modelId="{3A9662C3-D553-4A65-8628-3D7E7522B6B3}" type="presParOf" srcId="{E85A832A-627B-4729-801D-3FF9E873A855}" destId="{6A5E2825-E7FC-47D1-B677-3A83888B55D3}" srcOrd="0" destOrd="0" presId="urn:microsoft.com/office/officeart/2005/8/layout/hierarchy6"/>
    <dgm:cxn modelId="{EAE6D366-52A0-4628-9019-EE6A46643731}" type="presParOf" srcId="{E85A832A-627B-4729-801D-3FF9E873A855}" destId="{D2FB0B4E-0426-4682-9074-C6DCFD67E171}" srcOrd="1" destOrd="0" presId="urn:microsoft.com/office/officeart/2005/8/layout/hierarchy6"/>
    <dgm:cxn modelId="{24C57BC3-50F3-4234-AAD1-F53D22151CC7}" type="presParOf" srcId="{368C6C3C-2FA2-412D-9DB6-C27E0D8A5C27}" destId="{AC8917F3-9C75-43EA-8247-48F50943746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06850B-83ED-4B6A-B681-D2BD93669852}">
      <dsp:nvSpPr>
        <dsp:cNvPr id="0" name=""/>
        <dsp:cNvSpPr/>
      </dsp:nvSpPr>
      <dsp:spPr>
        <a:xfrm>
          <a:off x="214379" y="2686818"/>
          <a:ext cx="1294847" cy="21421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t-BR" sz="1100" b="1" kern="1200" dirty="0" err="1">
              <a:latin typeface="Arial" panose="020B0604020202020204" pitchFamily="34" charset="0"/>
              <a:cs typeface="Arial" panose="020B0604020202020204" pitchFamily="34" charset="0"/>
            </a:rPr>
            <a:t>Equals</a:t>
          </a:r>
          <a:r>
            <a:rPr lang="pt-BR" sz="1100" b="1" kern="1200" dirty="0">
              <a:latin typeface="Arial" panose="020B0604020202020204" pitchFamily="34" charset="0"/>
              <a:cs typeface="Arial" panose="020B0604020202020204" pitchFamily="34" charset="0"/>
            </a:rPr>
            <a:t> </a:t>
          </a:r>
        </a:p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t-BR" sz="1100" b="1" kern="1200" dirty="0">
              <a:latin typeface="Arial" panose="020B0604020202020204" pitchFamily="34" charset="0"/>
              <a:cs typeface="Arial" panose="020B0604020202020204" pitchFamily="34" charset="0"/>
            </a:rPr>
            <a:t>consulta as vendas no LINX por parâmetros enviados.</a:t>
          </a:r>
        </a:p>
      </dsp:txBody>
      <dsp:txXfrm>
        <a:off x="252304" y="2724743"/>
        <a:ext cx="1218997" cy="1607256"/>
      </dsp:txXfrm>
    </dsp:sp>
    <dsp:sp modelId="{E9D234C4-B4AF-48FA-86FD-91E3B2F1C014}">
      <dsp:nvSpPr>
        <dsp:cNvPr id="0" name=""/>
        <dsp:cNvSpPr/>
      </dsp:nvSpPr>
      <dsp:spPr>
        <a:xfrm>
          <a:off x="813680" y="3788699"/>
          <a:ext cx="1469260" cy="1469260"/>
        </a:xfrm>
        <a:prstGeom prst="leftCircularArrow">
          <a:avLst>
            <a:gd name="adj1" fmla="val 2635"/>
            <a:gd name="adj2" fmla="val 320375"/>
            <a:gd name="adj3" fmla="val 549926"/>
            <a:gd name="adj4" fmla="val 7478529"/>
            <a:gd name="adj5" fmla="val 307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EF1B85-2CEA-43AA-A71C-CED26FB7FF7F}">
      <dsp:nvSpPr>
        <dsp:cNvPr id="0" name=""/>
        <dsp:cNvSpPr/>
      </dsp:nvSpPr>
      <dsp:spPr>
        <a:xfrm>
          <a:off x="528670" y="4595428"/>
          <a:ext cx="1251767" cy="4977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Calibri Light" panose="020F0302020204030204"/>
            </a:rPr>
            <a:t>API Extração de Vendas</a:t>
          </a:r>
          <a:endParaRPr lang="pt-BR" sz="1400" kern="1200" dirty="0"/>
        </a:p>
      </dsp:txBody>
      <dsp:txXfrm>
        <a:off x="543250" y="4610008"/>
        <a:ext cx="1222607" cy="468626"/>
      </dsp:txXfrm>
    </dsp:sp>
    <dsp:sp modelId="{D7B411B6-0F76-4947-B7D1-61584C99DEF8}">
      <dsp:nvSpPr>
        <dsp:cNvPr id="0" name=""/>
        <dsp:cNvSpPr/>
      </dsp:nvSpPr>
      <dsp:spPr>
        <a:xfrm>
          <a:off x="1860899" y="2670243"/>
          <a:ext cx="1367343" cy="21255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1100" b="1" kern="1200" dirty="0">
              <a:latin typeface="Arial" panose="020B0604020202020204" pitchFamily="34" charset="0"/>
              <a:cs typeface="Arial" panose="020B0604020202020204" pitchFamily="34" charset="0"/>
            </a:rPr>
            <a:t>Serviço </a:t>
          </a:r>
          <a:r>
            <a:rPr lang="pt-BR" sz="1100" b="1" kern="1200" dirty="0" err="1">
              <a:latin typeface="Arial" panose="020B0604020202020204" pitchFamily="34" charset="0"/>
              <a:cs typeface="Arial" panose="020B0604020202020204" pitchFamily="34" charset="0"/>
            </a:rPr>
            <a:t>Equals</a:t>
          </a:r>
          <a:r>
            <a:rPr lang="pt-BR" sz="1100" b="1" kern="1200" dirty="0">
              <a:latin typeface="Arial" panose="020B0604020202020204" pitchFamily="34" charset="0"/>
              <a:cs typeface="Arial" panose="020B0604020202020204" pitchFamily="34" charset="0"/>
            </a:rPr>
            <a:t> concilia as vendas retornadas pelo ERP</a:t>
          </a:r>
        </a:p>
      </dsp:txBody>
      <dsp:txXfrm>
        <a:off x="1900947" y="3165766"/>
        <a:ext cx="1287247" cy="1589978"/>
      </dsp:txXfrm>
    </dsp:sp>
    <dsp:sp modelId="{883A096D-57EA-442B-8F8C-28027347AF7A}">
      <dsp:nvSpPr>
        <dsp:cNvPr id="0" name=""/>
        <dsp:cNvSpPr/>
      </dsp:nvSpPr>
      <dsp:spPr>
        <a:xfrm>
          <a:off x="2319602" y="2085090"/>
          <a:ext cx="1855222" cy="1855222"/>
        </a:xfrm>
        <a:prstGeom prst="circularArrow">
          <a:avLst>
            <a:gd name="adj1" fmla="val 2087"/>
            <a:gd name="adj2" fmla="val 250532"/>
            <a:gd name="adj3" fmla="val 20765900"/>
            <a:gd name="adj4" fmla="val 13767454"/>
            <a:gd name="adj5" fmla="val 2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81A5F8-BBE2-4EC6-9E79-2AE7BBFE1A35}">
      <dsp:nvSpPr>
        <dsp:cNvPr id="0" name=""/>
        <dsp:cNvSpPr/>
      </dsp:nvSpPr>
      <dsp:spPr>
        <a:xfrm>
          <a:off x="2045637" y="2339661"/>
          <a:ext cx="1251767" cy="4977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Calibri Light" panose="020F0302020204030204"/>
            </a:rPr>
            <a:t>Equals</a:t>
          </a:r>
          <a:endParaRPr lang="pt-BR" sz="1400" kern="1200" dirty="0"/>
        </a:p>
      </dsp:txBody>
      <dsp:txXfrm>
        <a:off x="2060217" y="2354241"/>
        <a:ext cx="1222607" cy="468626"/>
      </dsp:txXfrm>
    </dsp:sp>
    <dsp:sp modelId="{760B2833-F9ED-49E0-813B-E2449092AFBA}">
      <dsp:nvSpPr>
        <dsp:cNvPr id="0" name=""/>
        <dsp:cNvSpPr/>
      </dsp:nvSpPr>
      <dsp:spPr>
        <a:xfrm>
          <a:off x="3606080" y="2620502"/>
          <a:ext cx="1325434" cy="21586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t-BR" sz="1100" b="1" kern="1200" dirty="0">
              <a:latin typeface="Arial" panose="020B0604020202020204" pitchFamily="34" charset="0"/>
              <a:cs typeface="Arial" panose="020B0604020202020204" pitchFamily="34" charset="0"/>
            </a:rPr>
            <a:t>Tela do ERP 9245 de Conciliação de Cartões solicita retornos de vendas</a:t>
          </a:r>
          <a:r>
            <a:rPr lang="pt-BR" sz="1000" b="1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sp:txBody>
      <dsp:txXfrm>
        <a:off x="3644901" y="2659323"/>
        <a:ext cx="1247792" cy="1618468"/>
      </dsp:txXfrm>
    </dsp:sp>
    <dsp:sp modelId="{74643D0F-B0DD-41BB-9C13-A2568822C9F3}">
      <dsp:nvSpPr>
        <dsp:cNvPr id="0" name=""/>
        <dsp:cNvSpPr/>
      </dsp:nvSpPr>
      <dsp:spPr>
        <a:xfrm>
          <a:off x="4116735" y="3674821"/>
          <a:ext cx="1515753" cy="1515753"/>
        </a:xfrm>
        <a:prstGeom prst="leftCircularArrow">
          <a:avLst>
            <a:gd name="adj1" fmla="val 2554"/>
            <a:gd name="adj2" fmla="val 309966"/>
            <a:gd name="adj3" fmla="val 721162"/>
            <a:gd name="adj4" fmla="val 7660175"/>
            <a:gd name="adj5" fmla="val 298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A20617-9759-4D37-969C-8809DF5987C2}">
      <dsp:nvSpPr>
        <dsp:cNvPr id="0" name=""/>
        <dsp:cNvSpPr/>
      </dsp:nvSpPr>
      <dsp:spPr>
        <a:xfrm>
          <a:off x="3881266" y="4572569"/>
          <a:ext cx="1111669" cy="4268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LINX ERP</a:t>
          </a:r>
          <a:endParaRPr lang="en-US" sz="1400" kern="1200" dirty="0"/>
        </a:p>
      </dsp:txBody>
      <dsp:txXfrm>
        <a:off x="3893767" y="4585070"/>
        <a:ext cx="1086667" cy="401820"/>
      </dsp:txXfrm>
    </dsp:sp>
    <dsp:sp modelId="{D978C838-834D-446F-8FA3-EBCB26AC60F5}">
      <dsp:nvSpPr>
        <dsp:cNvPr id="0" name=""/>
        <dsp:cNvSpPr/>
      </dsp:nvSpPr>
      <dsp:spPr>
        <a:xfrm>
          <a:off x="5224555" y="2628789"/>
          <a:ext cx="1331982" cy="2105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t-BR" sz="1100" b="1" kern="1200" dirty="0">
              <a:latin typeface="Arial" panose="020B0604020202020204" pitchFamily="34" charset="0"/>
              <a:cs typeface="Arial" panose="020B0604020202020204" pitchFamily="34" charset="0"/>
            </a:rPr>
            <a:t>Verifica o status de </a:t>
          </a:r>
          <a:r>
            <a:rPr lang="pt-BR" sz="1000" b="1" kern="1200" dirty="0">
              <a:latin typeface="Arial" panose="020B0604020202020204" pitchFamily="34" charset="0"/>
              <a:cs typeface="Arial" panose="020B0604020202020204" pitchFamily="34" charset="0"/>
            </a:rPr>
            <a:t>processamento dos </a:t>
          </a:r>
          <a:r>
            <a:rPr lang="pt-BR" sz="1100" b="1" kern="1200" dirty="0">
              <a:latin typeface="Arial" panose="020B0604020202020204" pitchFamily="34" charset="0"/>
              <a:cs typeface="Arial" panose="020B0604020202020204" pitchFamily="34" charset="0"/>
            </a:rPr>
            <a:t>relatórios solicitados na etapa anterior</a:t>
          </a:r>
          <a:r>
            <a:rPr lang="pt-BR" sz="110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sp:txBody>
      <dsp:txXfrm>
        <a:off x="5263567" y="3119064"/>
        <a:ext cx="1253958" cy="1576608"/>
      </dsp:txXfrm>
    </dsp:sp>
    <dsp:sp modelId="{B5C5BC66-BF71-42F2-8D5E-38C2722A251B}">
      <dsp:nvSpPr>
        <dsp:cNvPr id="0" name=""/>
        <dsp:cNvSpPr/>
      </dsp:nvSpPr>
      <dsp:spPr>
        <a:xfrm>
          <a:off x="5749000" y="2068339"/>
          <a:ext cx="1666165" cy="1666165"/>
        </a:xfrm>
        <a:prstGeom prst="circularArrow">
          <a:avLst>
            <a:gd name="adj1" fmla="val 2324"/>
            <a:gd name="adj2" fmla="val 280483"/>
            <a:gd name="adj3" fmla="val 20749420"/>
            <a:gd name="adj4" fmla="val 13780925"/>
            <a:gd name="adj5" fmla="val 271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61509-46BB-4ECB-B113-9F558DC4ED9E}">
      <dsp:nvSpPr>
        <dsp:cNvPr id="0" name=""/>
        <dsp:cNvSpPr/>
      </dsp:nvSpPr>
      <dsp:spPr>
        <a:xfrm>
          <a:off x="5444310" y="2298205"/>
          <a:ext cx="1251767" cy="4977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Calibri Light" panose="020F0302020204030204"/>
            </a:rPr>
            <a:t>Service Status</a:t>
          </a:r>
        </a:p>
      </dsp:txBody>
      <dsp:txXfrm>
        <a:off x="5458890" y="2312785"/>
        <a:ext cx="1222607" cy="468626"/>
      </dsp:txXfrm>
    </dsp:sp>
    <dsp:sp modelId="{23C0FDB9-9854-4206-A9E2-E473D7B6F614}">
      <dsp:nvSpPr>
        <dsp:cNvPr id="0" name=""/>
        <dsp:cNvSpPr/>
      </dsp:nvSpPr>
      <dsp:spPr>
        <a:xfrm>
          <a:off x="6879419" y="2554180"/>
          <a:ext cx="1263189" cy="2106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1100" b="1" kern="1200" dirty="0">
              <a:latin typeface="Arial" panose="020B0604020202020204" pitchFamily="34" charset="0"/>
              <a:cs typeface="Arial" panose="020B0604020202020204" pitchFamily="34" charset="0"/>
            </a:rPr>
            <a:t>Se o relatório estiver finalizado, este serviço irá baixar as vendas conciliadas pelo Equals.</a:t>
          </a:r>
        </a:p>
      </dsp:txBody>
      <dsp:txXfrm>
        <a:off x="6916417" y="2591178"/>
        <a:ext cx="1189193" cy="1580773"/>
      </dsp:txXfrm>
    </dsp:sp>
    <dsp:sp modelId="{2C74A5B0-2DB7-40EF-A568-A30E6688CDA5}">
      <dsp:nvSpPr>
        <dsp:cNvPr id="0" name=""/>
        <dsp:cNvSpPr/>
      </dsp:nvSpPr>
      <dsp:spPr>
        <a:xfrm>
          <a:off x="7448334" y="3651276"/>
          <a:ext cx="1543753" cy="1543753"/>
        </a:xfrm>
        <a:prstGeom prst="leftCircularArrow">
          <a:avLst>
            <a:gd name="adj1" fmla="val 2508"/>
            <a:gd name="adj2" fmla="val 304016"/>
            <a:gd name="adj3" fmla="val 597980"/>
            <a:gd name="adj4" fmla="val 7542942"/>
            <a:gd name="adj5" fmla="val 292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B543F-7A1F-4360-B4CB-7AB7FC4FBB59}">
      <dsp:nvSpPr>
        <dsp:cNvPr id="0" name=""/>
        <dsp:cNvSpPr/>
      </dsp:nvSpPr>
      <dsp:spPr>
        <a:xfrm>
          <a:off x="7135917" y="4557046"/>
          <a:ext cx="1316371" cy="458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Calibri Light" panose="020F0302020204030204"/>
            </a:rPr>
            <a:t>Service Download</a:t>
          </a:r>
          <a:endParaRPr lang="pt-BR" sz="1400" kern="1200" dirty="0"/>
        </a:p>
      </dsp:txBody>
      <dsp:txXfrm>
        <a:off x="7149353" y="4570482"/>
        <a:ext cx="1289499" cy="431883"/>
      </dsp:txXfrm>
    </dsp:sp>
    <dsp:sp modelId="{BAFCDE8B-518A-4E79-BBC4-B97BCF61291E}">
      <dsp:nvSpPr>
        <dsp:cNvPr id="0" name=""/>
        <dsp:cNvSpPr/>
      </dsp:nvSpPr>
      <dsp:spPr>
        <a:xfrm>
          <a:off x="8489209" y="2588432"/>
          <a:ext cx="1526769" cy="2121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36000" lvl="1" indent="0" algn="l" defTabSz="48895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100" b="1" kern="1200" dirty="0">
              <a:latin typeface="Arial" panose="020B0604020202020204" pitchFamily="34" charset="0"/>
              <a:cs typeface="Arial" panose="020B0604020202020204" pitchFamily="34" charset="0"/>
            </a:rPr>
            <a:t>Na tela 9245 do ERP - Conciliação de Cartões, executa o processamento de conciliação financeira das Vendas no ERP. </a:t>
          </a:r>
        </a:p>
      </dsp:txBody>
      <dsp:txXfrm>
        <a:off x="8533927" y="3087677"/>
        <a:ext cx="1437333" cy="1577161"/>
      </dsp:txXfrm>
    </dsp:sp>
    <dsp:sp modelId="{53445DF7-C340-41CD-ADF9-DC469328DC75}">
      <dsp:nvSpPr>
        <dsp:cNvPr id="0" name=""/>
        <dsp:cNvSpPr/>
      </dsp:nvSpPr>
      <dsp:spPr>
        <a:xfrm>
          <a:off x="9025755" y="2215309"/>
          <a:ext cx="1251767" cy="4977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Calibri Light" panose="020F0302020204030204"/>
            </a:rPr>
            <a:t>LINX ERP</a:t>
          </a:r>
        </a:p>
      </dsp:txBody>
      <dsp:txXfrm>
        <a:off x="9040335" y="2229889"/>
        <a:ext cx="1222607" cy="4686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293718-4E30-4A1D-9EF2-1A9DC7CC4009}">
      <dsp:nvSpPr>
        <dsp:cNvPr id="0" name=""/>
        <dsp:cNvSpPr/>
      </dsp:nvSpPr>
      <dsp:spPr>
        <a:xfrm>
          <a:off x="4119974" y="2044343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Definição do ambiente</a:t>
          </a:r>
          <a:endParaRPr lang="pt-BR" sz="1000" kern="1200" dirty="0"/>
        </a:p>
      </dsp:txBody>
      <dsp:txXfrm>
        <a:off x="4144720" y="2069089"/>
        <a:ext cx="1217835" cy="795392"/>
      </dsp:txXfrm>
    </dsp:sp>
    <dsp:sp modelId="{25CF5307-17A2-439A-91CE-A308FD6580B4}">
      <dsp:nvSpPr>
        <dsp:cNvPr id="0" name=""/>
        <dsp:cNvSpPr/>
      </dsp:nvSpPr>
      <dsp:spPr>
        <a:xfrm>
          <a:off x="1458587" y="2889228"/>
          <a:ext cx="3295051" cy="337953"/>
        </a:xfrm>
        <a:custGeom>
          <a:avLst/>
          <a:gdLst/>
          <a:ahLst/>
          <a:cxnLst/>
          <a:rect l="0" t="0" r="0" b="0"/>
          <a:pathLst>
            <a:path>
              <a:moveTo>
                <a:pt x="3295051" y="0"/>
              </a:moveTo>
              <a:lnTo>
                <a:pt x="3295051" y="168976"/>
              </a:lnTo>
              <a:lnTo>
                <a:pt x="0" y="168976"/>
              </a:lnTo>
              <a:lnTo>
                <a:pt x="0" y="3379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3F098-A5C6-458B-B888-937682ABD0F3}">
      <dsp:nvSpPr>
        <dsp:cNvPr id="0" name=""/>
        <dsp:cNvSpPr/>
      </dsp:nvSpPr>
      <dsp:spPr>
        <a:xfrm>
          <a:off x="824923" y="3227182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 Instalação no SAAS</a:t>
          </a:r>
          <a:endParaRPr lang="pt-BR" sz="1000" kern="1200" dirty="0"/>
        </a:p>
      </dsp:txBody>
      <dsp:txXfrm>
        <a:off x="849669" y="3251928"/>
        <a:ext cx="1217835" cy="795392"/>
      </dsp:txXfrm>
    </dsp:sp>
    <dsp:sp modelId="{0AFDE5C7-5B71-412C-94DA-55F721561A3D}">
      <dsp:nvSpPr>
        <dsp:cNvPr id="0" name=""/>
        <dsp:cNvSpPr/>
      </dsp:nvSpPr>
      <dsp:spPr>
        <a:xfrm>
          <a:off x="634824" y="4072067"/>
          <a:ext cx="823762" cy="337953"/>
        </a:xfrm>
        <a:custGeom>
          <a:avLst/>
          <a:gdLst/>
          <a:ahLst/>
          <a:cxnLst/>
          <a:rect l="0" t="0" r="0" b="0"/>
          <a:pathLst>
            <a:path>
              <a:moveTo>
                <a:pt x="823762" y="0"/>
              </a:moveTo>
              <a:lnTo>
                <a:pt x="823762" y="168976"/>
              </a:lnTo>
              <a:lnTo>
                <a:pt x="0" y="168976"/>
              </a:lnTo>
              <a:lnTo>
                <a:pt x="0" y="3379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26611A-B77C-4A83-B09F-0ACBCABEC325}">
      <dsp:nvSpPr>
        <dsp:cNvPr id="0" name=""/>
        <dsp:cNvSpPr/>
      </dsp:nvSpPr>
      <dsp:spPr>
        <a:xfrm>
          <a:off x="1160" y="4410021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Subir o ambiente SAAS ao cliente</a:t>
          </a:r>
        </a:p>
      </dsp:txBody>
      <dsp:txXfrm>
        <a:off x="25906" y="4434767"/>
        <a:ext cx="1217835" cy="795392"/>
      </dsp:txXfrm>
    </dsp:sp>
    <dsp:sp modelId="{1CCEA0A0-7AD6-4081-8E38-F7ED3A83DB6F}">
      <dsp:nvSpPr>
        <dsp:cNvPr id="0" name=""/>
        <dsp:cNvSpPr/>
      </dsp:nvSpPr>
      <dsp:spPr>
        <a:xfrm>
          <a:off x="1458587" y="4072067"/>
          <a:ext cx="823762" cy="337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76"/>
              </a:lnTo>
              <a:lnTo>
                <a:pt x="823762" y="168976"/>
              </a:lnTo>
              <a:lnTo>
                <a:pt x="823762" y="3379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DB8C3-EF1C-48E7-BF33-42FC19EDD473}">
      <dsp:nvSpPr>
        <dsp:cNvPr id="0" name=""/>
        <dsp:cNvSpPr/>
      </dsp:nvSpPr>
      <dsp:spPr>
        <a:xfrm>
          <a:off x="1648686" y="4410021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Envio do pacote da API e do serviço ao </a:t>
          </a:r>
          <a:r>
            <a:rPr lang="pt-BR" sz="1000" b="1" kern="1200" dirty="0">
              <a:latin typeface="Calibri Light" panose="020F0302020204030204"/>
            </a:rPr>
            <a:t>SAAS </a:t>
          </a:r>
          <a:r>
            <a:rPr lang="pt-BR" sz="1000" kern="1200" dirty="0">
              <a:latin typeface="Calibri Light" panose="020F0302020204030204"/>
            </a:rPr>
            <a:t>para publicação</a:t>
          </a:r>
        </a:p>
      </dsp:txBody>
      <dsp:txXfrm>
        <a:off x="1673432" y="4434767"/>
        <a:ext cx="1217835" cy="795392"/>
      </dsp:txXfrm>
    </dsp:sp>
    <dsp:sp modelId="{DC0D300F-21E9-4BBD-AE4E-1D3C090752DB}">
      <dsp:nvSpPr>
        <dsp:cNvPr id="0" name=""/>
        <dsp:cNvSpPr/>
      </dsp:nvSpPr>
      <dsp:spPr>
        <a:xfrm>
          <a:off x="4707918" y="2889228"/>
          <a:ext cx="91440" cy="3379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9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2B2CC-7C78-4775-95AA-64AC530AFCE8}">
      <dsp:nvSpPr>
        <dsp:cNvPr id="0" name=""/>
        <dsp:cNvSpPr/>
      </dsp:nvSpPr>
      <dsp:spPr>
        <a:xfrm>
          <a:off x="4119974" y="3227182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Azure Web Application</a:t>
          </a:r>
          <a:endParaRPr lang="pt-BR" sz="1000" kern="1200" dirty="0"/>
        </a:p>
      </dsp:txBody>
      <dsp:txXfrm>
        <a:off x="4144720" y="3251928"/>
        <a:ext cx="1217835" cy="795392"/>
      </dsp:txXfrm>
    </dsp:sp>
    <dsp:sp modelId="{B2C6F121-00E2-4B65-8CE0-44A87743D4CE}">
      <dsp:nvSpPr>
        <dsp:cNvPr id="0" name=""/>
        <dsp:cNvSpPr/>
      </dsp:nvSpPr>
      <dsp:spPr>
        <a:xfrm>
          <a:off x="3929875" y="4072067"/>
          <a:ext cx="823762" cy="337953"/>
        </a:xfrm>
        <a:custGeom>
          <a:avLst/>
          <a:gdLst/>
          <a:ahLst/>
          <a:cxnLst/>
          <a:rect l="0" t="0" r="0" b="0"/>
          <a:pathLst>
            <a:path>
              <a:moveTo>
                <a:pt x="823762" y="0"/>
              </a:moveTo>
              <a:lnTo>
                <a:pt x="823762" y="168976"/>
              </a:lnTo>
              <a:lnTo>
                <a:pt x="0" y="168976"/>
              </a:lnTo>
              <a:lnTo>
                <a:pt x="0" y="3379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2F7A2F-1ECC-4040-87C7-D3B9412C3CFB}">
      <dsp:nvSpPr>
        <dsp:cNvPr id="0" name=""/>
        <dsp:cNvSpPr/>
      </dsp:nvSpPr>
      <dsp:spPr>
        <a:xfrm>
          <a:off x="3296211" y="4410021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Subir o </a:t>
          </a:r>
          <a:r>
            <a:rPr lang="pt-BR" sz="1000" b="1" kern="1200" dirty="0">
              <a:latin typeface="Calibri Light" panose="020F0302020204030204"/>
            </a:rPr>
            <a:t>Serviço e Aplicação WEB</a:t>
          </a:r>
          <a:r>
            <a:rPr lang="pt-BR" sz="1000" kern="1200" dirty="0">
              <a:latin typeface="Calibri Light" panose="020F0302020204030204"/>
            </a:rPr>
            <a:t> no </a:t>
          </a:r>
          <a:r>
            <a:rPr lang="pt-BR" sz="1000" b="1" kern="1200" dirty="0">
              <a:latin typeface="Calibri Light" panose="020F0302020204030204"/>
            </a:rPr>
            <a:t>Azure</a:t>
          </a:r>
          <a:r>
            <a:rPr lang="pt-BR" sz="1000" kern="1200" dirty="0">
              <a:latin typeface="Calibri Light" panose="020F0302020204030204"/>
            </a:rPr>
            <a:t>.</a:t>
          </a:r>
        </a:p>
      </dsp:txBody>
      <dsp:txXfrm>
        <a:off x="3320957" y="4434767"/>
        <a:ext cx="1217835" cy="795392"/>
      </dsp:txXfrm>
    </dsp:sp>
    <dsp:sp modelId="{9C5F7FDA-D523-4410-8D4A-B1306EE9E00D}">
      <dsp:nvSpPr>
        <dsp:cNvPr id="0" name=""/>
        <dsp:cNvSpPr/>
      </dsp:nvSpPr>
      <dsp:spPr>
        <a:xfrm>
          <a:off x="4753638" y="4072067"/>
          <a:ext cx="823762" cy="337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76"/>
              </a:lnTo>
              <a:lnTo>
                <a:pt x="823762" y="168976"/>
              </a:lnTo>
              <a:lnTo>
                <a:pt x="823762" y="3379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6767F-7634-4EA9-A7A2-8D5326D5D96C}">
      <dsp:nvSpPr>
        <dsp:cNvPr id="0" name=""/>
        <dsp:cNvSpPr/>
      </dsp:nvSpPr>
      <dsp:spPr>
        <a:xfrm>
          <a:off x="4943737" y="4410021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Enviar o pacote de serviços e api via publicação </a:t>
          </a:r>
          <a:r>
            <a:rPr lang="pt-BR" sz="1000" b="1" kern="1200" dirty="0">
              <a:latin typeface="Calibri Light" panose="020F0302020204030204"/>
            </a:rPr>
            <a:t>com pipeline</a:t>
          </a:r>
          <a:r>
            <a:rPr lang="pt-BR" sz="1000" kern="1200" dirty="0">
              <a:latin typeface="Calibri Light" panose="020F0302020204030204"/>
            </a:rPr>
            <a:t>. </a:t>
          </a:r>
          <a:endParaRPr lang="pt-BR" sz="1000" kern="1200" dirty="0"/>
        </a:p>
      </dsp:txBody>
      <dsp:txXfrm>
        <a:off x="4968483" y="4434767"/>
        <a:ext cx="1217835" cy="795392"/>
      </dsp:txXfrm>
    </dsp:sp>
    <dsp:sp modelId="{21A32F4B-5C45-4F4B-AB44-2456C3DA0F24}">
      <dsp:nvSpPr>
        <dsp:cNvPr id="0" name=""/>
        <dsp:cNvSpPr/>
      </dsp:nvSpPr>
      <dsp:spPr>
        <a:xfrm>
          <a:off x="4753638" y="2889228"/>
          <a:ext cx="3295051" cy="337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76"/>
              </a:lnTo>
              <a:lnTo>
                <a:pt x="3295051" y="168976"/>
              </a:lnTo>
              <a:lnTo>
                <a:pt x="3295051" y="3379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CBAAC7-D448-4A47-96B8-3C79A14E4194}">
      <dsp:nvSpPr>
        <dsp:cNvPr id="0" name=""/>
        <dsp:cNvSpPr/>
      </dsp:nvSpPr>
      <dsp:spPr>
        <a:xfrm>
          <a:off x="7415026" y="3227182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Instalação na Infraestrutura do Cliente</a:t>
          </a:r>
          <a:endParaRPr lang="pt-BR" sz="1000" kern="1200" dirty="0"/>
        </a:p>
      </dsp:txBody>
      <dsp:txXfrm>
        <a:off x="7439772" y="3251928"/>
        <a:ext cx="1217835" cy="795392"/>
      </dsp:txXfrm>
    </dsp:sp>
    <dsp:sp modelId="{EEE4AC4B-0F98-4282-840F-D67EF263304C}">
      <dsp:nvSpPr>
        <dsp:cNvPr id="0" name=""/>
        <dsp:cNvSpPr/>
      </dsp:nvSpPr>
      <dsp:spPr>
        <a:xfrm>
          <a:off x="7224927" y="4072067"/>
          <a:ext cx="823762" cy="337953"/>
        </a:xfrm>
        <a:custGeom>
          <a:avLst/>
          <a:gdLst/>
          <a:ahLst/>
          <a:cxnLst/>
          <a:rect l="0" t="0" r="0" b="0"/>
          <a:pathLst>
            <a:path>
              <a:moveTo>
                <a:pt x="823762" y="0"/>
              </a:moveTo>
              <a:lnTo>
                <a:pt x="823762" y="168976"/>
              </a:lnTo>
              <a:lnTo>
                <a:pt x="0" y="168976"/>
              </a:lnTo>
              <a:lnTo>
                <a:pt x="0" y="3379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4E0E32-F61B-462B-88C8-8C8B0152D9EE}">
      <dsp:nvSpPr>
        <dsp:cNvPr id="0" name=""/>
        <dsp:cNvSpPr/>
      </dsp:nvSpPr>
      <dsp:spPr>
        <a:xfrm>
          <a:off x="6591263" y="4410021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Cliente disponibiliza servidores com os requisitos mínimos para instalação</a:t>
          </a:r>
        </a:p>
      </dsp:txBody>
      <dsp:txXfrm>
        <a:off x="6616009" y="4434767"/>
        <a:ext cx="1217835" cy="795392"/>
      </dsp:txXfrm>
    </dsp:sp>
    <dsp:sp modelId="{C4F9B3A0-BE92-4047-AA08-3130E549A5EA}">
      <dsp:nvSpPr>
        <dsp:cNvPr id="0" name=""/>
        <dsp:cNvSpPr/>
      </dsp:nvSpPr>
      <dsp:spPr>
        <a:xfrm>
          <a:off x="8048689" y="4072067"/>
          <a:ext cx="823762" cy="337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76"/>
              </a:lnTo>
              <a:lnTo>
                <a:pt x="823762" y="168976"/>
              </a:lnTo>
              <a:lnTo>
                <a:pt x="823762" y="3379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5E2825-E7FC-47D1-B677-3A83888B55D3}">
      <dsp:nvSpPr>
        <dsp:cNvPr id="0" name=""/>
        <dsp:cNvSpPr/>
      </dsp:nvSpPr>
      <dsp:spPr>
        <a:xfrm>
          <a:off x="8238788" y="4410021"/>
          <a:ext cx="1267327" cy="844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>
              <a:latin typeface="Calibri Light" panose="020F0302020204030204"/>
            </a:rPr>
            <a:t>Acesso via time de serviços/delivery para publicação dos pacotes nos servidores.</a:t>
          </a:r>
        </a:p>
      </dsp:txBody>
      <dsp:txXfrm>
        <a:off x="8263534" y="4434767"/>
        <a:ext cx="1217835" cy="7953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09.05.2023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4">
            <a:extLst>
              <a:ext uri="{FF2B5EF4-FFF2-40B4-BE49-F238E27FC236}">
                <a16:creationId xmlns:a16="http://schemas.microsoft.com/office/drawing/2014/main" id="{D222F206-A06E-8DC3-6FE1-24B36D0D47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1326845"/>
              </p:ext>
            </p:extLst>
          </p:nvPr>
        </p:nvGraphicFramePr>
        <p:xfrm>
          <a:off x="894936" y="0"/>
          <a:ext cx="10402060" cy="6686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0866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Diagrama 21">
            <a:extLst>
              <a:ext uri="{FF2B5EF4-FFF2-40B4-BE49-F238E27FC236}">
                <a16:creationId xmlns:a16="http://schemas.microsoft.com/office/drawing/2014/main" id="{78E4AC82-9920-2105-42DC-4CCF815A03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1007850"/>
              </p:ext>
            </p:extLst>
          </p:nvPr>
        </p:nvGraphicFramePr>
        <p:xfrm>
          <a:off x="2268280" y="-437707"/>
          <a:ext cx="9507277" cy="7299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04984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170</Words>
  <Application>Microsoft Office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lastModifiedBy>Katharina Helena Louro Dvorzak</cp:lastModifiedBy>
  <cp:revision>196</cp:revision>
  <dcterms:created xsi:type="dcterms:W3CDTF">2022-11-17T14:32:42Z</dcterms:created>
  <dcterms:modified xsi:type="dcterms:W3CDTF">2023-05-09T15:14:24Z</dcterms:modified>
</cp:coreProperties>
</file>