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36"/>
  </p:notesMasterIdLst>
  <p:sldIdLst>
    <p:sldId id="568" r:id="rId5"/>
    <p:sldId id="2147473010" r:id="rId6"/>
    <p:sldId id="2147473014" r:id="rId7"/>
    <p:sldId id="527" r:id="rId8"/>
    <p:sldId id="2147473013" r:id="rId9"/>
    <p:sldId id="2147473016" r:id="rId10"/>
    <p:sldId id="2147473017" r:id="rId11"/>
    <p:sldId id="2147473018" r:id="rId12"/>
    <p:sldId id="2147473022" r:id="rId13"/>
    <p:sldId id="2147473019" r:id="rId14"/>
    <p:sldId id="2147473021" r:id="rId15"/>
    <p:sldId id="2147473020" r:id="rId16"/>
    <p:sldId id="2147473023" r:id="rId17"/>
    <p:sldId id="2147473015" r:id="rId18"/>
    <p:sldId id="2147473011" r:id="rId19"/>
    <p:sldId id="2147473012" r:id="rId20"/>
    <p:sldId id="2147473037" r:id="rId21"/>
    <p:sldId id="2147473024" r:id="rId22"/>
    <p:sldId id="2147473032" r:id="rId23"/>
    <p:sldId id="2147473025" r:id="rId24"/>
    <p:sldId id="2147473034" r:id="rId25"/>
    <p:sldId id="2147473033" r:id="rId26"/>
    <p:sldId id="2147473035" r:id="rId27"/>
    <p:sldId id="2147473026" r:id="rId28"/>
    <p:sldId id="2147473036" r:id="rId29"/>
    <p:sldId id="2147473027" r:id="rId30"/>
    <p:sldId id="2147473029" r:id="rId31"/>
    <p:sldId id="2147473030" r:id="rId32"/>
    <p:sldId id="2147473031" r:id="rId33"/>
    <p:sldId id="2147473028" r:id="rId34"/>
    <p:sldId id="414" r:id="rId35"/>
  </p:sldIdLst>
  <p:sldSz cx="12192000" cy="6858000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Dosis" pitchFamily="2" charset="0"/>
      <p:regular r:id="rId41"/>
      <p:bold r:id="rId42"/>
    </p:embeddedFont>
    <p:embeddedFont>
      <p:font typeface="Dosis ExtraBold" pitchFamily="2" charset="0"/>
      <p:bold r:id="rId43"/>
    </p:embeddedFont>
    <p:embeddedFont>
      <p:font typeface="Dosis Medium" pitchFamily="2" charset="0"/>
      <p:regular r:id="rId44"/>
    </p:embeddedFont>
    <p:embeddedFont>
      <p:font typeface="Roboto" panose="02000000000000000000" pitchFamily="2" charset="0"/>
      <p:regular r:id="rId45"/>
      <p:bold r:id="rId46"/>
      <p:italic r:id="rId47"/>
      <p:boldItalic r:id="rId48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E5A"/>
    <a:srgbClr val="F0F0F0"/>
    <a:srgbClr val="FFB200"/>
    <a:srgbClr val="6E4B87"/>
    <a:srgbClr val="F0462D"/>
    <a:srgbClr val="280A3C"/>
    <a:srgbClr val="F2F2F2"/>
    <a:srgbClr val="414141"/>
    <a:srgbClr val="FFFFFF"/>
    <a:srgbClr val="224D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F9B771-6EB7-4C7B-8CD5-9EF5C9AE4E4F}" v="2" dt="2023-06-07T20:52:48.085"/>
    <p1510:client id="{A9282D54-267E-4385-863C-F08BE3FA6F94}" v="13" dt="2023-06-05T12:33:55.6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0" Type="http://schemas.openxmlformats.org/officeDocument/2006/relationships/slide" Target="slides/slide16.xml"/><Relationship Id="rId41" Type="http://schemas.openxmlformats.org/officeDocument/2006/relationships/font" Target="fonts/font5.fntdata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Helena Louro Dvorzak" userId="S::katharina.dvorzak@linx.com.br::44df535e-aa36-4185-b738-9c0e4013d760" providerId="AD" clId="Web-{8FF9B771-6EB7-4C7B-8CD5-9EF5C9AE4E4F}"/>
    <pc:docChg chg="delSld">
      <pc:chgData name="Katharina Helena Louro Dvorzak" userId="S::katharina.dvorzak@linx.com.br::44df535e-aa36-4185-b738-9c0e4013d760" providerId="AD" clId="Web-{8FF9B771-6EB7-4C7B-8CD5-9EF5C9AE4E4F}" dt="2023-06-07T20:52:48.085" v="1"/>
      <pc:docMkLst>
        <pc:docMk/>
      </pc:docMkLst>
      <pc:sldChg chg="del">
        <pc:chgData name="Katharina Helena Louro Dvorzak" userId="S::katharina.dvorzak@linx.com.br::44df535e-aa36-4185-b738-9c0e4013d760" providerId="AD" clId="Web-{8FF9B771-6EB7-4C7B-8CD5-9EF5C9AE4E4F}" dt="2023-06-07T20:52:48.085" v="1"/>
        <pc:sldMkLst>
          <pc:docMk/>
          <pc:sldMk cId="2518984685" sldId="2147473007"/>
        </pc:sldMkLst>
      </pc:sldChg>
      <pc:sldChg chg="del">
        <pc:chgData name="Katharina Helena Louro Dvorzak" userId="S::katharina.dvorzak@linx.com.br::44df535e-aa36-4185-b738-9c0e4013d760" providerId="AD" clId="Web-{8FF9B771-6EB7-4C7B-8CD5-9EF5C9AE4E4F}" dt="2023-06-07T20:52:48.085" v="0"/>
        <pc:sldMkLst>
          <pc:docMk/>
          <pc:sldMk cId="4244494172" sldId="2147473008"/>
        </pc:sldMkLst>
      </pc:sldChg>
    </pc:docChg>
  </pc:docChgLst>
  <pc:docChgLst>
    <pc:chgData name="Katharina Helena Louro Dvorzak" userId="44df535e-aa36-4185-b738-9c0e4013d760" providerId="ADAL" clId="{A9282D54-267E-4385-863C-F08BE3FA6F94}"/>
    <pc:docChg chg="undo custSel addSld delSld modSld sldOrd delMainMaster">
      <pc:chgData name="Katharina Helena Louro Dvorzak" userId="44df535e-aa36-4185-b738-9c0e4013d760" providerId="ADAL" clId="{A9282D54-267E-4385-863C-F08BE3FA6F94}" dt="2023-06-05T12:34:03.658" v="1156" actId="313"/>
      <pc:docMkLst>
        <pc:docMk/>
      </pc:docMkLst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604667771" sldId="264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670287169" sldId="315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732635202" sldId="34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83203044" sldId="348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757279043" sldId="38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597790459" sldId="384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074320874" sldId="40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738140556" sldId="40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524033600" sldId="405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038953272" sldId="40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32452938" sldId="408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107723486" sldId="42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998393183" sldId="435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419082300" sldId="436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3261573" sldId="43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145209111" sldId="44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219737015" sldId="442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881977085" sldId="444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257202035" sldId="47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372351480" sldId="479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662394184" sldId="48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196905109" sldId="482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861037051" sldId="48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870067193" sldId="486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511087187" sldId="48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409082220" sldId="488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256663873" sldId="489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926234282" sldId="49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284507513" sldId="49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667593282" sldId="495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894920806" sldId="496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984287477" sldId="49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817280369" sldId="498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010300566" sldId="50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31363750" sldId="502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686369914" sldId="504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218083717" sldId="50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048861375" sldId="512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619261972" sldId="516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616192538" sldId="51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526530225" sldId="518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359964638" sldId="519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02679238" sldId="52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473111465" sldId="52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287524097" sldId="52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705155504" sldId="525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809305056" sldId="526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435901515" sldId="528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66186115" sldId="529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51733134" sldId="53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829396109" sldId="53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4127587" sldId="53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486483265" sldId="534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003928520" sldId="536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363162129" sldId="539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054637019" sldId="54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855149861" sldId="542"/>
        </pc:sldMkLst>
      </pc:sldChg>
      <pc:sldChg chg="add 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289519366" sldId="54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033174190" sldId="54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07232588" sldId="548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503514580" sldId="55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175419031" sldId="55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594567744" sldId="552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613895686" sldId="55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388154002" sldId="555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538203967" sldId="556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748245726" sldId="557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449015528" sldId="559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040369787" sldId="560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3284013754" sldId="561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2945007165" sldId="562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069944368" sldId="563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465794230" sldId="564"/>
        </pc:sldMkLst>
      </pc:sldChg>
      <pc:sldChg chg="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530477727" sldId="565"/>
        </pc:sldMkLst>
      </pc:sldChg>
      <pc:sldChg chg="add del">
        <pc:chgData name="Katharina Helena Louro Dvorzak" userId="44df535e-aa36-4185-b738-9c0e4013d760" providerId="ADAL" clId="{A9282D54-267E-4385-863C-F08BE3FA6F94}" dt="2023-06-02T20:12:52.529" v="738" actId="47"/>
        <pc:sldMkLst>
          <pc:docMk/>
          <pc:sldMk cId="1588817331" sldId="566"/>
        </pc:sldMkLst>
      </pc:sldChg>
      <pc:sldChg chg="del">
        <pc:chgData name="Katharina Helena Louro Dvorzak" userId="44df535e-aa36-4185-b738-9c0e4013d760" providerId="ADAL" clId="{A9282D54-267E-4385-863C-F08BE3FA6F94}" dt="2023-06-02T20:11:54.537" v="724" actId="47"/>
        <pc:sldMkLst>
          <pc:docMk/>
          <pc:sldMk cId="4064582544" sldId="2147473004"/>
        </pc:sldMkLst>
      </pc:sldChg>
      <pc:sldChg chg="del">
        <pc:chgData name="Katharina Helena Louro Dvorzak" userId="44df535e-aa36-4185-b738-9c0e4013d760" providerId="ADAL" clId="{A9282D54-267E-4385-863C-F08BE3FA6F94}" dt="2023-06-02T20:11:56.494" v="725" actId="47"/>
        <pc:sldMkLst>
          <pc:docMk/>
          <pc:sldMk cId="239594796" sldId="2147473006"/>
        </pc:sldMkLst>
      </pc:sldChg>
      <pc:sldChg chg="addSp delSp modSp add del mod">
        <pc:chgData name="Katharina Helena Louro Dvorzak" userId="44df535e-aa36-4185-b738-9c0e4013d760" providerId="ADAL" clId="{A9282D54-267E-4385-863C-F08BE3FA6F94}" dt="2023-06-02T20:12:40.418" v="737" actId="478"/>
        <pc:sldMkLst>
          <pc:docMk/>
          <pc:sldMk cId="2518984685" sldId="2147473007"/>
        </pc:sldMkLst>
        <pc:spChg chg="add del mod">
          <ac:chgData name="Katharina Helena Louro Dvorzak" userId="44df535e-aa36-4185-b738-9c0e4013d760" providerId="ADAL" clId="{A9282D54-267E-4385-863C-F08BE3FA6F94}" dt="2023-06-02T20:12:39.855" v="736" actId="6549"/>
          <ac:spMkLst>
            <pc:docMk/>
            <pc:sldMk cId="2518984685" sldId="2147473007"/>
            <ac:spMk id="2" creationId="{EEC15FAB-EBAB-0AE3-0E84-404446BD9675}"/>
          </ac:spMkLst>
        </pc:spChg>
        <pc:spChg chg="add del mod">
          <ac:chgData name="Katharina Helena Louro Dvorzak" userId="44df535e-aa36-4185-b738-9c0e4013d760" providerId="ADAL" clId="{A9282D54-267E-4385-863C-F08BE3FA6F94}" dt="2023-06-02T20:12:40.418" v="737" actId="478"/>
          <ac:spMkLst>
            <pc:docMk/>
            <pc:sldMk cId="2518984685" sldId="2147473007"/>
            <ac:spMk id="4" creationId="{E7B8F07B-78E9-D5A1-258D-DF27711024DE}"/>
          </ac:spMkLst>
        </pc:spChg>
        <pc:spChg chg="add del mod">
          <ac:chgData name="Katharina Helena Louro Dvorzak" userId="44df535e-aa36-4185-b738-9c0e4013d760" providerId="ADAL" clId="{A9282D54-267E-4385-863C-F08BE3FA6F94}" dt="2023-06-02T20:12:39.334" v="735" actId="478"/>
          <ac:spMkLst>
            <pc:docMk/>
            <pc:sldMk cId="2518984685" sldId="2147473007"/>
            <ac:spMk id="7" creationId="{C86C28C2-62A6-7EF1-0221-411CC8F69C01}"/>
          </ac:spMkLst>
        </pc:spChg>
        <pc:picChg chg="add del">
          <ac:chgData name="Katharina Helena Louro Dvorzak" userId="44df535e-aa36-4185-b738-9c0e4013d760" providerId="ADAL" clId="{A9282D54-267E-4385-863C-F08BE3FA6F94}" dt="2023-06-02T20:12:40.418" v="737" actId="478"/>
          <ac:picMkLst>
            <pc:docMk/>
            <pc:sldMk cId="2518984685" sldId="2147473007"/>
            <ac:picMk id="5" creationId="{F07C0E02-09BA-C156-4D97-0DB6996209D5}"/>
          </ac:picMkLst>
        </pc:picChg>
      </pc:sldChg>
      <pc:sldChg chg="delSp modSp mod">
        <pc:chgData name="Katharina Helena Louro Dvorzak" userId="44df535e-aa36-4185-b738-9c0e4013d760" providerId="ADAL" clId="{A9282D54-267E-4385-863C-F08BE3FA6F94}" dt="2023-06-02T20:09:07.207" v="721" actId="1076"/>
        <pc:sldMkLst>
          <pc:docMk/>
          <pc:sldMk cId="3743713070" sldId="2147473011"/>
        </pc:sldMkLst>
        <pc:spChg chg="mod">
          <ac:chgData name="Katharina Helena Louro Dvorzak" userId="44df535e-aa36-4185-b738-9c0e4013d760" providerId="ADAL" clId="{A9282D54-267E-4385-863C-F08BE3FA6F94}" dt="2023-06-02T20:08:59.299" v="719" actId="20577"/>
          <ac:spMkLst>
            <pc:docMk/>
            <pc:sldMk cId="3743713070" sldId="2147473011"/>
            <ac:spMk id="5" creationId="{A8D76787-F221-010F-FD82-E96F86CFD692}"/>
          </ac:spMkLst>
        </pc:spChg>
        <pc:spChg chg="del">
          <ac:chgData name="Katharina Helena Louro Dvorzak" userId="44df535e-aa36-4185-b738-9c0e4013d760" providerId="ADAL" clId="{A9282D54-267E-4385-863C-F08BE3FA6F94}" dt="2023-06-02T20:09:03.472" v="720" actId="478"/>
          <ac:spMkLst>
            <pc:docMk/>
            <pc:sldMk cId="3743713070" sldId="2147473011"/>
            <ac:spMk id="6" creationId="{049BC1CE-7D02-8C67-7B0D-BFF8DA4219AA}"/>
          </ac:spMkLst>
        </pc:spChg>
        <pc:spChg chg="mod">
          <ac:chgData name="Katharina Helena Louro Dvorzak" userId="44df535e-aa36-4185-b738-9c0e4013d760" providerId="ADAL" clId="{A9282D54-267E-4385-863C-F08BE3FA6F94}" dt="2023-06-02T20:09:07.207" v="721" actId="1076"/>
          <ac:spMkLst>
            <pc:docMk/>
            <pc:sldMk cId="3743713070" sldId="2147473011"/>
            <ac:spMk id="11" creationId="{096EAD28-93C7-3128-19EF-FC961C2EAAD3}"/>
          </ac:spMkLst>
        </pc:spChg>
      </pc:sldChg>
      <pc:sldChg chg="addSp delSp modSp mod">
        <pc:chgData name="Katharina Helena Louro Dvorzak" userId="44df535e-aa36-4185-b738-9c0e4013d760" providerId="ADAL" clId="{A9282D54-267E-4385-863C-F08BE3FA6F94}" dt="2023-06-05T12:31:51.802" v="1126" actId="20577"/>
        <pc:sldMkLst>
          <pc:docMk/>
          <pc:sldMk cId="2919408095" sldId="2147473012"/>
        </pc:sldMkLst>
        <pc:spChg chg="add del mod">
          <ac:chgData name="Katharina Helena Louro Dvorzak" userId="44df535e-aa36-4185-b738-9c0e4013d760" providerId="ADAL" clId="{A9282D54-267E-4385-863C-F08BE3FA6F94}" dt="2023-06-02T19:01:21.030" v="374" actId="478"/>
          <ac:spMkLst>
            <pc:docMk/>
            <pc:sldMk cId="2919408095" sldId="2147473012"/>
            <ac:spMk id="3" creationId="{030FA62A-6F3D-FC3E-0F12-BA85125EAD23}"/>
          </ac:spMkLst>
        </pc:spChg>
        <pc:spChg chg="mod">
          <ac:chgData name="Katharina Helena Louro Dvorzak" userId="44df535e-aa36-4185-b738-9c0e4013d760" providerId="ADAL" clId="{A9282D54-267E-4385-863C-F08BE3FA6F94}" dt="2023-06-02T19:01:23.541" v="375"/>
          <ac:spMkLst>
            <pc:docMk/>
            <pc:sldMk cId="2919408095" sldId="2147473012"/>
            <ac:spMk id="5" creationId="{7DB4D075-7A71-CACB-A347-016C8FA18F96}"/>
          </ac:spMkLst>
        </pc:spChg>
        <pc:spChg chg="mod">
          <ac:chgData name="Katharina Helena Louro Dvorzak" userId="44df535e-aa36-4185-b738-9c0e4013d760" providerId="ADAL" clId="{A9282D54-267E-4385-863C-F08BE3FA6F94}" dt="2023-06-02T19:01:23.541" v="375"/>
          <ac:spMkLst>
            <pc:docMk/>
            <pc:sldMk cId="2919408095" sldId="2147473012"/>
            <ac:spMk id="6" creationId="{4673CB5D-AFEC-545B-6C60-87F83794CDAF}"/>
          </ac:spMkLst>
        </pc:spChg>
        <pc:spChg chg="add del mod">
          <ac:chgData name="Katharina Helena Louro Dvorzak" userId="44df535e-aa36-4185-b738-9c0e4013d760" providerId="ADAL" clId="{A9282D54-267E-4385-863C-F08BE3FA6F94}" dt="2023-06-02T19:05:19.914" v="390"/>
          <ac:spMkLst>
            <pc:docMk/>
            <pc:sldMk cId="2919408095" sldId="2147473012"/>
            <ac:spMk id="7" creationId="{3E96B1B5-4F2F-5FAA-49B7-140B17DBAE49}"/>
          </ac:spMkLst>
        </pc:spChg>
        <pc:spChg chg="add mod ord">
          <ac:chgData name="Katharina Helena Louro Dvorzak" userId="44df535e-aa36-4185-b738-9c0e4013d760" providerId="ADAL" clId="{A9282D54-267E-4385-863C-F08BE3FA6F94}" dt="2023-06-02T19:04:24.140" v="383" actId="255"/>
          <ac:spMkLst>
            <pc:docMk/>
            <pc:sldMk cId="2919408095" sldId="2147473012"/>
            <ac:spMk id="8" creationId="{61286B54-6771-32A9-E6A0-5FF2CDB83B6F}"/>
          </ac:spMkLst>
        </pc:spChg>
        <pc:spChg chg="add mod">
          <ac:chgData name="Katharina Helena Louro Dvorzak" userId="44df535e-aa36-4185-b738-9c0e4013d760" providerId="ADAL" clId="{A9282D54-267E-4385-863C-F08BE3FA6F94}" dt="2023-06-02T19:02:11.581" v="376"/>
          <ac:spMkLst>
            <pc:docMk/>
            <pc:sldMk cId="2919408095" sldId="2147473012"/>
            <ac:spMk id="9" creationId="{A51129B2-74A0-8D1E-3E83-663E377CE066}"/>
          </ac:spMkLst>
        </pc:spChg>
        <pc:spChg chg="add mod">
          <ac:chgData name="Katharina Helena Louro Dvorzak" userId="44df535e-aa36-4185-b738-9c0e4013d760" providerId="ADAL" clId="{A9282D54-267E-4385-863C-F08BE3FA6F94}" dt="2023-06-05T12:31:51.802" v="1126" actId="20577"/>
          <ac:spMkLst>
            <pc:docMk/>
            <pc:sldMk cId="2919408095" sldId="2147473012"/>
            <ac:spMk id="11" creationId="{8FD4F8E6-4E7D-437C-B140-F8B40BC6A504}"/>
          </ac:spMkLst>
        </pc:spChg>
        <pc:grpChg chg="add mod">
          <ac:chgData name="Katharina Helena Louro Dvorzak" userId="44df535e-aa36-4185-b738-9c0e4013d760" providerId="ADAL" clId="{A9282D54-267E-4385-863C-F08BE3FA6F94}" dt="2023-06-02T19:09:40.032" v="438" actId="14100"/>
          <ac:grpSpMkLst>
            <pc:docMk/>
            <pc:sldMk cId="2919408095" sldId="2147473012"/>
            <ac:grpSpMk id="4" creationId="{AAD16878-2B98-8FBE-4A0D-56E4C725822E}"/>
          </ac:grpSpMkLst>
        </pc:grpChg>
      </pc:sldChg>
      <pc:sldChg chg="modSp mod">
        <pc:chgData name="Katharina Helena Louro Dvorzak" userId="44df535e-aa36-4185-b738-9c0e4013d760" providerId="ADAL" clId="{A9282D54-267E-4385-863C-F08BE3FA6F94}" dt="2023-06-02T18:28:36.226" v="124" actId="1076"/>
        <pc:sldMkLst>
          <pc:docMk/>
          <pc:sldMk cId="2113745685" sldId="2147473013"/>
        </pc:sldMkLst>
        <pc:spChg chg="mod">
          <ac:chgData name="Katharina Helena Louro Dvorzak" userId="44df535e-aa36-4185-b738-9c0e4013d760" providerId="ADAL" clId="{A9282D54-267E-4385-863C-F08BE3FA6F94}" dt="2023-06-02T18:28:36.226" v="124" actId="1076"/>
          <ac:spMkLst>
            <pc:docMk/>
            <pc:sldMk cId="2113745685" sldId="2147473013"/>
            <ac:spMk id="39" creationId="{10251AF0-2AFA-50A3-23A7-D1E7BBEA2042}"/>
          </ac:spMkLst>
        </pc:spChg>
      </pc:sldChg>
      <pc:sldChg chg="modSp mod">
        <pc:chgData name="Katharina Helena Louro Dvorzak" userId="44df535e-aa36-4185-b738-9c0e4013d760" providerId="ADAL" clId="{A9282D54-267E-4385-863C-F08BE3FA6F94}" dt="2023-06-02T18:42:15.906" v="267" actId="1076"/>
        <pc:sldMkLst>
          <pc:docMk/>
          <pc:sldMk cId="151852201" sldId="2147473015"/>
        </pc:sldMkLst>
        <pc:spChg chg="mod">
          <ac:chgData name="Katharina Helena Louro Dvorzak" userId="44df535e-aa36-4185-b738-9c0e4013d760" providerId="ADAL" clId="{A9282D54-267E-4385-863C-F08BE3FA6F94}" dt="2023-06-02T18:41:43.032" v="262" actId="255"/>
          <ac:spMkLst>
            <pc:docMk/>
            <pc:sldMk cId="151852201" sldId="2147473015"/>
            <ac:spMk id="31" creationId="{9A9419E4-8A80-4140-029A-E131830D574E}"/>
          </ac:spMkLst>
        </pc:spChg>
        <pc:spChg chg="mod">
          <ac:chgData name="Katharina Helena Louro Dvorzak" userId="44df535e-aa36-4185-b738-9c0e4013d760" providerId="ADAL" clId="{A9282D54-267E-4385-863C-F08BE3FA6F94}" dt="2023-06-02T18:42:15.906" v="267" actId="1076"/>
          <ac:spMkLst>
            <pc:docMk/>
            <pc:sldMk cId="151852201" sldId="2147473015"/>
            <ac:spMk id="33" creationId="{AB2F670D-F9FC-C130-DBCF-4B6E9EB15628}"/>
          </ac:spMkLst>
        </pc:spChg>
        <pc:spChg chg="mod">
          <ac:chgData name="Katharina Helena Louro Dvorzak" userId="44df535e-aa36-4185-b738-9c0e4013d760" providerId="ADAL" clId="{A9282D54-267E-4385-863C-F08BE3FA6F94}" dt="2023-06-02T18:42:13.035" v="266" actId="14100"/>
          <ac:spMkLst>
            <pc:docMk/>
            <pc:sldMk cId="151852201" sldId="2147473015"/>
            <ac:spMk id="37" creationId="{AAA05FDB-D006-3300-7290-21B40D2B6AA4}"/>
          </ac:spMkLst>
        </pc:spChg>
      </pc:sldChg>
      <pc:sldChg chg="delSp modSp mod">
        <pc:chgData name="Katharina Helena Louro Dvorzak" userId="44df535e-aa36-4185-b738-9c0e4013d760" providerId="ADAL" clId="{A9282D54-267E-4385-863C-F08BE3FA6F94}" dt="2023-06-02T18:30:07.588" v="137" actId="1076"/>
        <pc:sldMkLst>
          <pc:docMk/>
          <pc:sldMk cId="2341983828" sldId="2147473017"/>
        </pc:sldMkLst>
        <pc:spChg chg="mod">
          <ac:chgData name="Katharina Helena Louro Dvorzak" userId="44df535e-aa36-4185-b738-9c0e4013d760" providerId="ADAL" clId="{A9282D54-267E-4385-863C-F08BE3FA6F94}" dt="2023-06-02T18:27:58.740" v="117" actId="1076"/>
          <ac:spMkLst>
            <pc:docMk/>
            <pc:sldMk cId="2341983828" sldId="2147473017"/>
            <ac:spMk id="2" creationId="{A386FE05-3B52-1A67-A680-E728B0FF6A40}"/>
          </ac:spMkLst>
        </pc:spChg>
        <pc:spChg chg="del mod">
          <ac:chgData name="Katharina Helena Louro Dvorzak" userId="44df535e-aa36-4185-b738-9c0e4013d760" providerId="ADAL" clId="{A9282D54-267E-4385-863C-F08BE3FA6F94}" dt="2023-06-02T18:19:45.887" v="45" actId="478"/>
          <ac:spMkLst>
            <pc:docMk/>
            <pc:sldMk cId="2341983828" sldId="2147473017"/>
            <ac:spMk id="3" creationId="{4EEE3C9D-9CD2-C522-C524-E48728F77CD3}"/>
          </ac:spMkLst>
        </pc:spChg>
        <pc:spChg chg="mod">
          <ac:chgData name="Katharina Helena Louro Dvorzak" userId="44df535e-aa36-4185-b738-9c0e4013d760" providerId="ADAL" clId="{A9282D54-267E-4385-863C-F08BE3FA6F94}" dt="2023-06-02T18:30:07.588" v="137" actId="1076"/>
          <ac:spMkLst>
            <pc:docMk/>
            <pc:sldMk cId="2341983828" sldId="2147473017"/>
            <ac:spMk id="28" creationId="{AE767907-53F8-D712-271A-DA4F4EFA861F}"/>
          </ac:spMkLst>
        </pc:spChg>
        <pc:spChg chg="mod">
          <ac:chgData name="Katharina Helena Louro Dvorzak" userId="44df535e-aa36-4185-b738-9c0e4013d760" providerId="ADAL" clId="{A9282D54-267E-4385-863C-F08BE3FA6F94}" dt="2023-06-02T18:27:54.996" v="116" actId="14100"/>
          <ac:spMkLst>
            <pc:docMk/>
            <pc:sldMk cId="2341983828" sldId="2147473017"/>
            <ac:spMk id="41" creationId="{20F513FC-45CF-C238-0521-CFA21D40F50D}"/>
          </ac:spMkLst>
        </pc:spChg>
        <pc:grpChg chg="mod">
          <ac:chgData name="Katharina Helena Louro Dvorzak" userId="44df535e-aa36-4185-b738-9c0e4013d760" providerId="ADAL" clId="{A9282D54-267E-4385-863C-F08BE3FA6F94}" dt="2023-06-02T18:25:30.932" v="105" actId="14100"/>
          <ac:grpSpMkLst>
            <pc:docMk/>
            <pc:sldMk cId="2341983828" sldId="2147473017"/>
            <ac:grpSpMk id="16" creationId="{BE85737E-637B-8EAA-DF2A-D7F900E8C871}"/>
          </ac:grpSpMkLst>
        </pc:grpChg>
        <pc:picChg chg="mod">
          <ac:chgData name="Katharina Helena Louro Dvorzak" userId="44df535e-aa36-4185-b738-9c0e4013d760" providerId="ADAL" clId="{A9282D54-267E-4385-863C-F08BE3FA6F94}" dt="2023-06-02T18:28:27.504" v="123" actId="1076"/>
          <ac:picMkLst>
            <pc:docMk/>
            <pc:sldMk cId="2341983828" sldId="2147473017"/>
            <ac:picMk id="4" creationId="{B7EF06A8-AD2F-24B3-0DD3-C0A82AC97C63}"/>
          </ac:picMkLst>
        </pc:picChg>
        <pc:picChg chg="mod">
          <ac:chgData name="Katharina Helena Louro Dvorzak" userId="44df535e-aa36-4185-b738-9c0e4013d760" providerId="ADAL" clId="{A9282D54-267E-4385-863C-F08BE3FA6F94}" dt="2023-06-02T18:22:57.848" v="82" actId="1076"/>
          <ac:picMkLst>
            <pc:docMk/>
            <pc:sldMk cId="2341983828" sldId="2147473017"/>
            <ac:picMk id="6" creationId="{7B301DD2-1BCA-EFD6-67F0-610ADE94E686}"/>
          </ac:picMkLst>
        </pc:picChg>
        <pc:picChg chg="del">
          <ac:chgData name="Katharina Helena Louro Dvorzak" userId="44df535e-aa36-4185-b738-9c0e4013d760" providerId="ADAL" clId="{A9282D54-267E-4385-863C-F08BE3FA6F94}" dt="2023-06-02T18:27:49.514" v="115" actId="478"/>
          <ac:picMkLst>
            <pc:docMk/>
            <pc:sldMk cId="2341983828" sldId="2147473017"/>
            <ac:picMk id="10" creationId="{889640BF-8A40-2AB1-100E-BC54C5E54689}"/>
          </ac:picMkLst>
        </pc:picChg>
        <pc:picChg chg="del mod">
          <ac:chgData name="Katharina Helena Louro Dvorzak" userId="44df535e-aa36-4185-b738-9c0e4013d760" providerId="ADAL" clId="{A9282D54-267E-4385-863C-F08BE3FA6F94}" dt="2023-06-02T18:25:10.443" v="101" actId="478"/>
          <ac:picMkLst>
            <pc:docMk/>
            <pc:sldMk cId="2341983828" sldId="2147473017"/>
            <ac:picMk id="20" creationId="{01C282EC-AE2C-AA6A-9B63-5633A23E9BB1}"/>
          </ac:picMkLst>
        </pc:picChg>
      </pc:sldChg>
      <pc:sldChg chg="addSp delSp modSp mod">
        <pc:chgData name="Katharina Helena Louro Dvorzak" userId="44df535e-aa36-4185-b738-9c0e4013d760" providerId="ADAL" clId="{A9282D54-267E-4385-863C-F08BE3FA6F94}" dt="2023-06-05T12:30:33.194" v="1111" actId="1076"/>
        <pc:sldMkLst>
          <pc:docMk/>
          <pc:sldMk cId="1680304835" sldId="2147473018"/>
        </pc:sldMkLst>
        <pc:spChg chg="mod">
          <ac:chgData name="Katharina Helena Louro Dvorzak" userId="44df535e-aa36-4185-b738-9c0e4013d760" providerId="ADAL" clId="{A9282D54-267E-4385-863C-F08BE3FA6F94}" dt="2023-06-02T18:23:46.694" v="89" actId="1076"/>
          <ac:spMkLst>
            <pc:docMk/>
            <pc:sldMk cId="1680304835" sldId="2147473018"/>
            <ac:spMk id="2" creationId="{A386FE05-3B52-1A67-A680-E728B0FF6A40}"/>
          </ac:spMkLst>
        </pc:spChg>
        <pc:spChg chg="del mod">
          <ac:chgData name="Katharina Helena Louro Dvorzak" userId="44df535e-aa36-4185-b738-9c0e4013d760" providerId="ADAL" clId="{A9282D54-267E-4385-863C-F08BE3FA6F94}" dt="2023-06-02T18:18:33.782" v="43"/>
          <ac:spMkLst>
            <pc:docMk/>
            <pc:sldMk cId="1680304835" sldId="2147473018"/>
            <ac:spMk id="3" creationId="{4EEE3C9D-9CD2-C522-C524-E48728F77CD3}"/>
          </ac:spMkLst>
        </pc:spChg>
        <pc:spChg chg="add mod">
          <ac:chgData name="Katharina Helena Louro Dvorzak" userId="44df535e-aa36-4185-b738-9c0e4013d760" providerId="ADAL" clId="{A9282D54-267E-4385-863C-F08BE3FA6F94}" dt="2023-06-05T12:30:33.194" v="1111" actId="1076"/>
          <ac:spMkLst>
            <pc:docMk/>
            <pc:sldMk cId="1680304835" sldId="2147473018"/>
            <ac:spMk id="6" creationId="{8E1C0835-6B98-9626-F890-DB52C58B84E4}"/>
          </ac:spMkLst>
        </pc:spChg>
        <pc:spChg chg="mod">
          <ac:chgData name="Katharina Helena Louro Dvorzak" userId="44df535e-aa36-4185-b738-9c0e4013d760" providerId="ADAL" clId="{A9282D54-267E-4385-863C-F08BE3FA6F94}" dt="2023-06-02T18:23:44.007" v="88" actId="1076"/>
          <ac:spMkLst>
            <pc:docMk/>
            <pc:sldMk cId="1680304835" sldId="2147473018"/>
            <ac:spMk id="28" creationId="{AE767907-53F8-D712-271A-DA4F4EFA861F}"/>
          </ac:spMkLst>
        </pc:spChg>
        <pc:grpChg chg="mod">
          <ac:chgData name="Katharina Helena Louro Dvorzak" userId="44df535e-aa36-4185-b738-9c0e4013d760" providerId="ADAL" clId="{A9282D54-267E-4385-863C-F08BE3FA6F94}" dt="2023-06-02T18:25:04.648" v="100" actId="1076"/>
          <ac:grpSpMkLst>
            <pc:docMk/>
            <pc:sldMk cId="1680304835" sldId="2147473018"/>
            <ac:grpSpMk id="16" creationId="{BE85737E-637B-8EAA-DF2A-D7F900E8C871}"/>
          </ac:grpSpMkLst>
        </pc:grpChg>
        <pc:picChg chg="add del mod">
          <ac:chgData name="Katharina Helena Louro Dvorzak" userId="44df535e-aa36-4185-b738-9c0e4013d760" providerId="ADAL" clId="{A9282D54-267E-4385-863C-F08BE3FA6F94}" dt="2023-06-02T18:20:58.181" v="55" actId="478"/>
          <ac:picMkLst>
            <pc:docMk/>
            <pc:sldMk cId="1680304835" sldId="2147473018"/>
            <ac:picMk id="7" creationId="{CBE93EC8-237D-FD6A-B3DF-E58D52CBD77C}"/>
          </ac:picMkLst>
        </pc:picChg>
        <pc:picChg chg="add del mod">
          <ac:chgData name="Katharina Helena Louro Dvorzak" userId="44df535e-aa36-4185-b738-9c0e4013d760" providerId="ADAL" clId="{A9282D54-267E-4385-863C-F08BE3FA6F94}" dt="2023-06-02T18:16:17.548" v="18" actId="478"/>
          <ac:picMkLst>
            <pc:docMk/>
            <pc:sldMk cId="1680304835" sldId="2147473018"/>
            <ac:picMk id="9" creationId="{63C1F767-FC4B-078F-96BB-33D7A588979C}"/>
          </ac:picMkLst>
        </pc:picChg>
        <pc:picChg chg="add del mod">
          <ac:chgData name="Katharina Helena Louro Dvorzak" userId="44df535e-aa36-4185-b738-9c0e4013d760" providerId="ADAL" clId="{A9282D54-267E-4385-863C-F08BE3FA6F94}" dt="2023-06-02T18:20:59.279" v="56" actId="478"/>
          <ac:picMkLst>
            <pc:docMk/>
            <pc:sldMk cId="1680304835" sldId="2147473018"/>
            <ac:picMk id="12" creationId="{A18B12E8-081D-5D7C-FFA2-25B78A99443F}"/>
          </ac:picMkLst>
        </pc:picChg>
      </pc:sldChg>
      <pc:sldChg chg="addSp modSp mod">
        <pc:chgData name="Katharina Helena Louro Dvorzak" userId="44df535e-aa36-4185-b738-9c0e4013d760" providerId="ADAL" clId="{A9282D54-267E-4385-863C-F08BE3FA6F94}" dt="2023-06-02T18:32:13.163" v="144" actId="255"/>
        <pc:sldMkLst>
          <pc:docMk/>
          <pc:sldMk cId="3119643100" sldId="2147473019"/>
        </pc:sldMkLst>
        <pc:spChg chg="add mod">
          <ac:chgData name="Katharina Helena Louro Dvorzak" userId="44df535e-aa36-4185-b738-9c0e4013d760" providerId="ADAL" clId="{A9282D54-267E-4385-863C-F08BE3FA6F94}" dt="2023-06-02T18:31:46.177" v="143" actId="108"/>
          <ac:spMkLst>
            <pc:docMk/>
            <pc:sldMk cId="3119643100" sldId="2147473019"/>
            <ac:spMk id="6" creationId="{E62A5BB9-019F-09D2-154A-80AEF03E34FA}"/>
          </ac:spMkLst>
        </pc:spChg>
        <pc:spChg chg="mod">
          <ac:chgData name="Katharina Helena Louro Dvorzak" userId="44df535e-aa36-4185-b738-9c0e4013d760" providerId="ADAL" clId="{A9282D54-267E-4385-863C-F08BE3FA6F94}" dt="2023-06-02T18:32:13.163" v="144" actId="255"/>
          <ac:spMkLst>
            <pc:docMk/>
            <pc:sldMk cId="3119643100" sldId="2147473019"/>
            <ac:spMk id="28" creationId="{AE767907-53F8-D712-271A-DA4F4EFA861F}"/>
          </ac:spMkLst>
        </pc:spChg>
      </pc:sldChg>
      <pc:sldChg chg="addSp modSp mod">
        <pc:chgData name="Katharina Helena Louro Dvorzak" userId="44df535e-aa36-4185-b738-9c0e4013d760" providerId="ADAL" clId="{A9282D54-267E-4385-863C-F08BE3FA6F94}" dt="2023-06-05T12:31:08.021" v="1114" actId="1076"/>
        <pc:sldMkLst>
          <pc:docMk/>
          <pc:sldMk cId="357718971" sldId="2147473020"/>
        </pc:sldMkLst>
        <pc:spChg chg="add mod">
          <ac:chgData name="Katharina Helena Louro Dvorzak" userId="44df535e-aa36-4185-b738-9c0e4013d760" providerId="ADAL" clId="{A9282D54-267E-4385-863C-F08BE3FA6F94}" dt="2023-06-05T12:31:08.021" v="1114" actId="1076"/>
          <ac:spMkLst>
            <pc:docMk/>
            <pc:sldMk cId="357718971" sldId="2147473020"/>
            <ac:spMk id="6" creationId="{2B1EE616-DB83-A0A6-E80E-7A8F1D43F557}"/>
          </ac:spMkLst>
        </pc:spChg>
        <pc:spChg chg="mod">
          <ac:chgData name="Katharina Helena Louro Dvorzak" userId="44df535e-aa36-4185-b738-9c0e4013d760" providerId="ADAL" clId="{A9282D54-267E-4385-863C-F08BE3FA6F94}" dt="2023-06-02T18:35:35.336" v="173" actId="14100"/>
          <ac:spMkLst>
            <pc:docMk/>
            <pc:sldMk cId="357718971" sldId="2147473020"/>
            <ac:spMk id="28" creationId="{AE767907-53F8-D712-271A-DA4F4EFA861F}"/>
          </ac:spMkLst>
        </pc:spChg>
      </pc:sldChg>
      <pc:sldChg chg="addSp delSp modSp mod">
        <pc:chgData name="Katharina Helena Louro Dvorzak" userId="44df535e-aa36-4185-b738-9c0e4013d760" providerId="ADAL" clId="{A9282D54-267E-4385-863C-F08BE3FA6F94}" dt="2023-06-02T18:34:46.217" v="163" actId="1076"/>
        <pc:sldMkLst>
          <pc:docMk/>
          <pc:sldMk cId="1477097513" sldId="2147473021"/>
        </pc:sldMkLst>
        <pc:spChg chg="mod">
          <ac:chgData name="Katharina Helena Louro Dvorzak" userId="44df535e-aa36-4185-b738-9c0e4013d760" providerId="ADAL" clId="{A9282D54-267E-4385-863C-F08BE3FA6F94}" dt="2023-06-02T18:33:20.618" v="151" actId="1076"/>
          <ac:spMkLst>
            <pc:docMk/>
            <pc:sldMk cId="1477097513" sldId="2147473021"/>
            <ac:spMk id="2" creationId="{A386FE05-3B52-1A67-A680-E728B0FF6A40}"/>
          </ac:spMkLst>
        </pc:spChg>
        <pc:spChg chg="mod">
          <ac:chgData name="Katharina Helena Louro Dvorzak" userId="44df535e-aa36-4185-b738-9c0e4013d760" providerId="ADAL" clId="{A9282D54-267E-4385-863C-F08BE3FA6F94}" dt="2023-06-02T18:33:32.510" v="154" actId="14100"/>
          <ac:spMkLst>
            <pc:docMk/>
            <pc:sldMk cId="1477097513" sldId="2147473021"/>
            <ac:spMk id="3" creationId="{4EEE3C9D-9CD2-C522-C524-E48728F77CD3}"/>
          </ac:spMkLst>
        </pc:spChg>
        <pc:spChg chg="mod">
          <ac:chgData name="Katharina Helena Louro Dvorzak" userId="44df535e-aa36-4185-b738-9c0e4013d760" providerId="ADAL" clId="{A9282D54-267E-4385-863C-F08BE3FA6F94}" dt="2023-06-02T18:33:45.487" v="156" actId="6549"/>
          <ac:spMkLst>
            <pc:docMk/>
            <pc:sldMk cId="1477097513" sldId="2147473021"/>
            <ac:spMk id="28" creationId="{AE767907-53F8-D712-271A-DA4F4EFA861F}"/>
          </ac:spMkLst>
        </pc:spChg>
        <pc:spChg chg="mod">
          <ac:chgData name="Katharina Helena Louro Dvorzak" userId="44df535e-aa36-4185-b738-9c0e4013d760" providerId="ADAL" clId="{A9282D54-267E-4385-863C-F08BE3FA6F94}" dt="2023-06-02T18:33:38.773" v="155" actId="1076"/>
          <ac:spMkLst>
            <pc:docMk/>
            <pc:sldMk cId="1477097513" sldId="2147473021"/>
            <ac:spMk id="41" creationId="{20F513FC-45CF-C238-0521-CFA21D40F50D}"/>
          </ac:spMkLst>
        </pc:spChg>
        <pc:grpChg chg="mod">
          <ac:chgData name="Katharina Helena Louro Dvorzak" userId="44df535e-aa36-4185-b738-9c0e4013d760" providerId="ADAL" clId="{A9282D54-267E-4385-863C-F08BE3FA6F94}" dt="2023-06-02T18:34:46.217" v="163" actId="1076"/>
          <ac:grpSpMkLst>
            <pc:docMk/>
            <pc:sldMk cId="1477097513" sldId="2147473021"/>
            <ac:grpSpMk id="16" creationId="{BE85737E-637B-8EAA-DF2A-D7F900E8C871}"/>
          </ac:grpSpMkLst>
        </pc:grpChg>
        <pc:grpChg chg="mod">
          <ac:chgData name="Katharina Helena Louro Dvorzak" userId="44df535e-aa36-4185-b738-9c0e4013d760" providerId="ADAL" clId="{A9282D54-267E-4385-863C-F08BE3FA6F94}" dt="2023-06-02T18:34:10.707" v="158" actId="1076"/>
          <ac:grpSpMkLst>
            <pc:docMk/>
            <pc:sldMk cId="1477097513" sldId="2147473021"/>
            <ac:grpSpMk id="24" creationId="{CC6B525F-9C85-B2CF-0F5B-4450439C41D3}"/>
          </ac:grpSpMkLst>
        </pc:grpChg>
        <pc:picChg chg="add del">
          <ac:chgData name="Katharina Helena Louro Dvorzak" userId="44df535e-aa36-4185-b738-9c0e4013d760" providerId="ADAL" clId="{A9282D54-267E-4385-863C-F08BE3FA6F94}" dt="2023-06-02T18:14:59.528" v="17" actId="22"/>
          <ac:picMkLst>
            <pc:docMk/>
            <pc:sldMk cId="1477097513" sldId="2147473021"/>
            <ac:picMk id="6" creationId="{ACF4F7C2-8148-26FC-BBE5-32D958CDF3FE}"/>
          </ac:picMkLst>
        </pc:picChg>
        <pc:picChg chg="add mod">
          <ac:chgData name="Katharina Helena Louro Dvorzak" userId="44df535e-aa36-4185-b738-9c0e4013d760" providerId="ADAL" clId="{A9282D54-267E-4385-863C-F08BE3FA6F94}" dt="2023-06-02T18:34:45.607" v="162" actId="1076"/>
          <ac:picMkLst>
            <pc:docMk/>
            <pc:sldMk cId="1477097513" sldId="2147473021"/>
            <ac:picMk id="7" creationId="{FAFD0590-5FAF-E8A8-2342-460E0585A047}"/>
          </ac:picMkLst>
        </pc:picChg>
        <pc:picChg chg="del">
          <ac:chgData name="Katharina Helena Louro Dvorzak" userId="44df535e-aa36-4185-b738-9c0e4013d760" providerId="ADAL" clId="{A9282D54-267E-4385-863C-F08BE3FA6F94}" dt="2023-06-02T18:32:58.570" v="147" actId="478"/>
          <ac:picMkLst>
            <pc:docMk/>
            <pc:sldMk cId="1477097513" sldId="2147473021"/>
            <ac:picMk id="10" creationId="{889640BF-8A40-2AB1-100E-BC54C5E54689}"/>
          </ac:picMkLst>
        </pc:picChg>
        <pc:picChg chg="del">
          <ac:chgData name="Katharina Helena Louro Dvorzak" userId="44df535e-aa36-4185-b738-9c0e4013d760" providerId="ADAL" clId="{A9282D54-267E-4385-863C-F08BE3FA6F94}" dt="2023-06-02T18:34:03.605" v="157" actId="478"/>
          <ac:picMkLst>
            <pc:docMk/>
            <pc:sldMk cId="1477097513" sldId="2147473021"/>
            <ac:picMk id="20" creationId="{01C282EC-AE2C-AA6A-9B63-5633A23E9BB1}"/>
          </ac:picMkLst>
        </pc:picChg>
      </pc:sldChg>
      <pc:sldChg chg="delSp modSp add mod">
        <pc:chgData name="Katharina Helena Louro Dvorzak" userId="44df535e-aa36-4185-b738-9c0e4013d760" providerId="ADAL" clId="{A9282D54-267E-4385-863C-F08BE3FA6F94}" dt="2023-06-02T18:29:53.707" v="135" actId="1076"/>
        <pc:sldMkLst>
          <pc:docMk/>
          <pc:sldMk cId="3590794409" sldId="2147473022"/>
        </pc:sldMkLst>
        <pc:spChg chg="mod">
          <ac:chgData name="Katharina Helena Louro Dvorzak" userId="44df535e-aa36-4185-b738-9c0e4013d760" providerId="ADAL" clId="{A9282D54-267E-4385-863C-F08BE3FA6F94}" dt="2023-06-02T18:28:54.974" v="126" actId="1076"/>
          <ac:spMkLst>
            <pc:docMk/>
            <pc:sldMk cId="3590794409" sldId="2147473022"/>
            <ac:spMk id="2" creationId="{A386FE05-3B52-1A67-A680-E728B0FF6A40}"/>
          </ac:spMkLst>
        </pc:spChg>
        <pc:spChg chg="del">
          <ac:chgData name="Katharina Helena Louro Dvorzak" userId="44df535e-aa36-4185-b738-9c0e4013d760" providerId="ADAL" clId="{A9282D54-267E-4385-863C-F08BE3FA6F94}" dt="2023-06-02T18:24:04.941" v="90" actId="478"/>
          <ac:spMkLst>
            <pc:docMk/>
            <pc:sldMk cId="3590794409" sldId="2147473022"/>
            <ac:spMk id="6" creationId="{8E1C0835-6B98-9626-F890-DB52C58B84E4}"/>
          </ac:spMkLst>
        </pc:spChg>
        <pc:spChg chg="mod">
          <ac:chgData name="Katharina Helena Louro Dvorzak" userId="44df535e-aa36-4185-b738-9c0e4013d760" providerId="ADAL" clId="{A9282D54-267E-4385-863C-F08BE3FA6F94}" dt="2023-06-02T18:29:53.707" v="135" actId="1076"/>
          <ac:spMkLst>
            <pc:docMk/>
            <pc:sldMk cId="3590794409" sldId="2147473022"/>
            <ac:spMk id="28" creationId="{AE767907-53F8-D712-271A-DA4F4EFA861F}"/>
          </ac:spMkLst>
        </pc:spChg>
        <pc:spChg chg="mod">
          <ac:chgData name="Katharina Helena Louro Dvorzak" userId="44df535e-aa36-4185-b738-9c0e4013d760" providerId="ADAL" clId="{A9282D54-267E-4385-863C-F08BE3FA6F94}" dt="2023-06-02T18:29:37.370" v="132" actId="14100"/>
          <ac:spMkLst>
            <pc:docMk/>
            <pc:sldMk cId="3590794409" sldId="2147473022"/>
            <ac:spMk id="41" creationId="{20F513FC-45CF-C238-0521-CFA21D40F50D}"/>
          </ac:spMkLst>
        </pc:spChg>
        <pc:grpChg chg="mod">
          <ac:chgData name="Katharina Helena Louro Dvorzak" userId="44df535e-aa36-4185-b738-9c0e4013d760" providerId="ADAL" clId="{A9282D54-267E-4385-863C-F08BE3FA6F94}" dt="2023-06-02T18:25:47.365" v="107" actId="14100"/>
          <ac:grpSpMkLst>
            <pc:docMk/>
            <pc:sldMk cId="3590794409" sldId="2147473022"/>
            <ac:grpSpMk id="16" creationId="{BE85737E-637B-8EAA-DF2A-D7F900E8C871}"/>
          </ac:grpSpMkLst>
        </pc:grpChg>
        <pc:picChg chg="mod">
          <ac:chgData name="Katharina Helena Louro Dvorzak" userId="44df535e-aa36-4185-b738-9c0e4013d760" providerId="ADAL" clId="{A9282D54-267E-4385-863C-F08BE3FA6F94}" dt="2023-06-02T18:24:25.319" v="97" actId="1076"/>
          <ac:picMkLst>
            <pc:docMk/>
            <pc:sldMk cId="3590794409" sldId="2147473022"/>
            <ac:picMk id="7" creationId="{CBE93EC8-237D-FD6A-B3DF-E58D52CBD77C}"/>
          </ac:picMkLst>
        </pc:picChg>
        <pc:picChg chg="del">
          <ac:chgData name="Katharina Helena Louro Dvorzak" userId="44df535e-aa36-4185-b738-9c0e4013d760" providerId="ADAL" clId="{A9282D54-267E-4385-863C-F08BE3FA6F94}" dt="2023-06-02T18:28:49.790" v="125" actId="478"/>
          <ac:picMkLst>
            <pc:docMk/>
            <pc:sldMk cId="3590794409" sldId="2147473022"/>
            <ac:picMk id="10" creationId="{889640BF-8A40-2AB1-100E-BC54C5E54689}"/>
          </ac:picMkLst>
        </pc:picChg>
        <pc:picChg chg="mod">
          <ac:chgData name="Katharina Helena Louro Dvorzak" userId="44df535e-aa36-4185-b738-9c0e4013d760" providerId="ADAL" clId="{A9282D54-267E-4385-863C-F08BE3FA6F94}" dt="2023-06-02T18:24:29.507" v="98" actId="14100"/>
          <ac:picMkLst>
            <pc:docMk/>
            <pc:sldMk cId="3590794409" sldId="2147473022"/>
            <ac:picMk id="12" creationId="{A18B12E8-081D-5D7C-FFA2-25B78A99443F}"/>
          </ac:picMkLst>
        </pc:picChg>
        <pc:picChg chg="del">
          <ac:chgData name="Katharina Helena Louro Dvorzak" userId="44df535e-aa36-4185-b738-9c0e4013d760" providerId="ADAL" clId="{A9282D54-267E-4385-863C-F08BE3FA6F94}" dt="2023-06-02T18:25:41.717" v="106" actId="478"/>
          <ac:picMkLst>
            <pc:docMk/>
            <pc:sldMk cId="3590794409" sldId="2147473022"/>
            <ac:picMk id="20" creationId="{01C282EC-AE2C-AA6A-9B63-5633A23E9BB1}"/>
          </ac:picMkLst>
        </pc:picChg>
        <pc:picChg chg="del mod">
          <ac:chgData name="Katharina Helena Louro Dvorzak" userId="44df535e-aa36-4185-b738-9c0e4013d760" providerId="ADAL" clId="{A9282D54-267E-4385-863C-F08BE3FA6F94}" dt="2023-06-02T18:29:20.010" v="130" actId="478"/>
          <ac:picMkLst>
            <pc:docMk/>
            <pc:sldMk cId="3590794409" sldId="2147473022"/>
            <ac:picMk id="22" creationId="{327C04D7-D45C-655C-7EF8-02C29A6E9DA9}"/>
          </ac:picMkLst>
        </pc:picChg>
      </pc:sldChg>
      <pc:sldChg chg="addSp delSp modSp add mod">
        <pc:chgData name="Katharina Helena Louro Dvorzak" userId="44df535e-aa36-4185-b738-9c0e4013d760" providerId="ADAL" clId="{A9282D54-267E-4385-863C-F08BE3FA6F94}" dt="2023-06-02T18:38:42.020" v="202" actId="1076"/>
        <pc:sldMkLst>
          <pc:docMk/>
          <pc:sldMk cId="3176979944" sldId="2147473023"/>
        </pc:sldMkLst>
        <pc:spChg chg="mod">
          <ac:chgData name="Katharina Helena Louro Dvorzak" userId="44df535e-aa36-4185-b738-9c0e4013d760" providerId="ADAL" clId="{A9282D54-267E-4385-863C-F08BE3FA6F94}" dt="2023-06-02T18:37:58.910" v="192" actId="1076"/>
          <ac:spMkLst>
            <pc:docMk/>
            <pc:sldMk cId="3176979944" sldId="2147473023"/>
            <ac:spMk id="2" creationId="{A386FE05-3B52-1A67-A680-E728B0FF6A40}"/>
          </ac:spMkLst>
        </pc:spChg>
        <pc:spChg chg="del mod">
          <ac:chgData name="Katharina Helena Louro Dvorzak" userId="44df535e-aa36-4185-b738-9c0e4013d760" providerId="ADAL" clId="{A9282D54-267E-4385-863C-F08BE3FA6F94}" dt="2023-06-02T18:36:42.935" v="179" actId="478"/>
          <ac:spMkLst>
            <pc:docMk/>
            <pc:sldMk cId="3176979944" sldId="2147473023"/>
            <ac:spMk id="3" creationId="{4EEE3C9D-9CD2-C522-C524-E48728F77CD3}"/>
          </ac:spMkLst>
        </pc:spChg>
        <pc:spChg chg="del">
          <ac:chgData name="Katharina Helena Louro Dvorzak" userId="44df535e-aa36-4185-b738-9c0e4013d760" providerId="ADAL" clId="{A9282D54-267E-4385-863C-F08BE3FA6F94}" dt="2023-06-02T18:38:01.707" v="193" actId="478"/>
          <ac:spMkLst>
            <pc:docMk/>
            <pc:sldMk cId="3176979944" sldId="2147473023"/>
            <ac:spMk id="6" creationId="{2B1EE616-DB83-A0A6-E80E-7A8F1D43F557}"/>
          </ac:spMkLst>
        </pc:spChg>
        <pc:spChg chg="mod topLvl">
          <ac:chgData name="Katharina Helena Louro Dvorzak" userId="44df535e-aa36-4185-b738-9c0e4013d760" providerId="ADAL" clId="{A9282D54-267E-4385-863C-F08BE3FA6F94}" dt="2023-06-02T18:37:07.945" v="185" actId="478"/>
          <ac:spMkLst>
            <pc:docMk/>
            <pc:sldMk cId="3176979944" sldId="2147473023"/>
            <ac:spMk id="17" creationId="{40CE09ED-28CD-2EEC-175D-3864D4AFB1EF}"/>
          </ac:spMkLst>
        </pc:spChg>
        <pc:spChg chg="add del mod topLvl">
          <ac:chgData name="Katharina Helena Louro Dvorzak" userId="44df535e-aa36-4185-b738-9c0e4013d760" providerId="ADAL" clId="{A9282D54-267E-4385-863C-F08BE3FA6F94}" dt="2023-06-02T18:37:07.945" v="185" actId="478"/>
          <ac:spMkLst>
            <pc:docMk/>
            <pc:sldMk cId="3176979944" sldId="2147473023"/>
            <ac:spMk id="18" creationId="{EA3A2943-2037-D267-6284-F026AA42D9AE}"/>
          </ac:spMkLst>
        </pc:spChg>
        <pc:spChg chg="mod">
          <ac:chgData name="Katharina Helena Louro Dvorzak" userId="44df535e-aa36-4185-b738-9c0e4013d760" providerId="ADAL" clId="{A9282D54-267E-4385-863C-F08BE3FA6F94}" dt="2023-06-02T18:38:42.020" v="202" actId="1076"/>
          <ac:spMkLst>
            <pc:docMk/>
            <pc:sldMk cId="3176979944" sldId="2147473023"/>
            <ac:spMk id="28" creationId="{AE767907-53F8-D712-271A-DA4F4EFA861F}"/>
          </ac:spMkLst>
        </pc:spChg>
        <pc:spChg chg="mod">
          <ac:chgData name="Katharina Helena Louro Dvorzak" userId="44df535e-aa36-4185-b738-9c0e4013d760" providerId="ADAL" clId="{A9282D54-267E-4385-863C-F08BE3FA6F94}" dt="2023-06-02T18:38:31.193" v="200" actId="1076"/>
          <ac:spMkLst>
            <pc:docMk/>
            <pc:sldMk cId="3176979944" sldId="2147473023"/>
            <ac:spMk id="41" creationId="{20F513FC-45CF-C238-0521-CFA21D40F50D}"/>
          </ac:spMkLst>
        </pc:spChg>
        <pc:grpChg chg="add del mod">
          <ac:chgData name="Katharina Helena Louro Dvorzak" userId="44df535e-aa36-4185-b738-9c0e4013d760" providerId="ADAL" clId="{A9282D54-267E-4385-863C-F08BE3FA6F94}" dt="2023-06-02T18:38:20.185" v="196" actId="1076"/>
          <ac:grpSpMkLst>
            <pc:docMk/>
            <pc:sldMk cId="3176979944" sldId="2147473023"/>
            <ac:grpSpMk id="16" creationId="{BE85737E-637B-8EAA-DF2A-D7F900E8C871}"/>
          </ac:grpSpMkLst>
        </pc:grpChg>
        <pc:picChg chg="add mod">
          <ac:chgData name="Katharina Helena Louro Dvorzak" userId="44df535e-aa36-4185-b738-9c0e4013d760" providerId="ADAL" clId="{A9282D54-267E-4385-863C-F08BE3FA6F94}" dt="2023-06-02T18:38:36.827" v="201" actId="1076"/>
          <ac:picMkLst>
            <pc:docMk/>
            <pc:sldMk cId="3176979944" sldId="2147473023"/>
            <ac:picMk id="4" creationId="{05784ECB-726D-97E3-D94C-4ACEC0C42C42}"/>
          </ac:picMkLst>
        </pc:picChg>
        <pc:picChg chg="del">
          <ac:chgData name="Katharina Helena Louro Dvorzak" userId="44df535e-aa36-4185-b738-9c0e4013d760" providerId="ADAL" clId="{A9282D54-267E-4385-863C-F08BE3FA6F94}" dt="2023-06-02T18:36:45.687" v="180" actId="478"/>
          <ac:picMkLst>
            <pc:docMk/>
            <pc:sldMk cId="3176979944" sldId="2147473023"/>
            <ac:picMk id="10" creationId="{889640BF-8A40-2AB1-100E-BC54C5E54689}"/>
          </ac:picMkLst>
        </pc:picChg>
        <pc:picChg chg="del">
          <ac:chgData name="Katharina Helena Louro Dvorzak" userId="44df535e-aa36-4185-b738-9c0e4013d760" providerId="ADAL" clId="{A9282D54-267E-4385-863C-F08BE3FA6F94}" dt="2023-06-02T18:36:47.904" v="181" actId="478"/>
          <ac:picMkLst>
            <pc:docMk/>
            <pc:sldMk cId="3176979944" sldId="2147473023"/>
            <ac:picMk id="20" creationId="{01C282EC-AE2C-AA6A-9B63-5633A23E9BB1}"/>
          </ac:picMkLst>
        </pc:picChg>
        <pc:picChg chg="del mod">
          <ac:chgData name="Katharina Helena Louro Dvorzak" userId="44df535e-aa36-4185-b738-9c0e4013d760" providerId="ADAL" clId="{A9282D54-267E-4385-863C-F08BE3FA6F94}" dt="2023-06-02T18:38:25.529" v="198" actId="478"/>
          <ac:picMkLst>
            <pc:docMk/>
            <pc:sldMk cId="3176979944" sldId="2147473023"/>
            <ac:picMk id="22" creationId="{327C04D7-D45C-655C-7EF8-02C29A6E9DA9}"/>
          </ac:picMkLst>
        </pc:picChg>
      </pc:sldChg>
      <pc:sldChg chg="addSp delSp modSp add mod">
        <pc:chgData name="Katharina Helena Louro Dvorzak" userId="44df535e-aa36-4185-b738-9c0e4013d760" providerId="ADAL" clId="{A9282D54-267E-4385-863C-F08BE3FA6F94}" dt="2023-06-05T12:32:15.934" v="1134" actId="20577"/>
        <pc:sldMkLst>
          <pc:docMk/>
          <pc:sldMk cId="2204559697" sldId="2147473024"/>
        </pc:sldMkLst>
        <pc:spChg chg="del mod">
          <ac:chgData name="Katharina Helena Louro Dvorzak" userId="44df535e-aa36-4185-b738-9c0e4013d760" providerId="ADAL" clId="{A9282D54-267E-4385-863C-F08BE3FA6F94}" dt="2023-06-02T18:47:47.765" v="323" actId="478"/>
          <ac:spMkLst>
            <pc:docMk/>
            <pc:sldMk cId="2204559697" sldId="2147473024"/>
            <ac:spMk id="3" creationId="{030FA62A-6F3D-FC3E-0F12-BA85125EAD23}"/>
          </ac:spMkLst>
        </pc:spChg>
        <pc:spChg chg="add del mod">
          <ac:chgData name="Katharina Helena Louro Dvorzak" userId="44df535e-aa36-4185-b738-9c0e4013d760" providerId="ADAL" clId="{A9282D54-267E-4385-863C-F08BE3FA6F94}" dt="2023-06-02T18:48:52.008" v="329"/>
          <ac:spMkLst>
            <pc:docMk/>
            <pc:sldMk cId="2204559697" sldId="2147473024"/>
            <ac:spMk id="4" creationId="{BBDC35D4-58C5-B545-F101-E482055F2E64}"/>
          </ac:spMkLst>
        </pc:spChg>
        <pc:spChg chg="add del mod">
          <ac:chgData name="Katharina Helena Louro Dvorzak" userId="44df535e-aa36-4185-b738-9c0e4013d760" providerId="ADAL" clId="{A9282D54-267E-4385-863C-F08BE3FA6F94}" dt="2023-06-02T18:57:23.722" v="350" actId="478"/>
          <ac:spMkLst>
            <pc:docMk/>
            <pc:sldMk cId="2204559697" sldId="2147473024"/>
            <ac:spMk id="6" creationId="{DBE125D5-F601-FA5C-D28E-2ADDA5FA3044}"/>
          </ac:spMkLst>
        </pc:spChg>
        <pc:spChg chg="add del mod">
          <ac:chgData name="Katharina Helena Louro Dvorzak" userId="44df535e-aa36-4185-b738-9c0e4013d760" providerId="ADAL" clId="{A9282D54-267E-4385-863C-F08BE3FA6F94}" dt="2023-06-05T11:53:42.438" v="942"/>
          <ac:spMkLst>
            <pc:docMk/>
            <pc:sldMk cId="2204559697" sldId="2147473024"/>
            <ac:spMk id="8" creationId="{774D69A7-1BCC-E203-F470-3C07475368C3}"/>
          </ac:spMkLst>
        </pc:spChg>
        <pc:spChg chg="mod">
          <ac:chgData name="Katharina Helena Louro Dvorzak" userId="44df535e-aa36-4185-b738-9c0e4013d760" providerId="ADAL" clId="{A9282D54-267E-4385-863C-F08BE3FA6F94}" dt="2023-06-02T19:05:43.766" v="393"/>
          <ac:spMkLst>
            <pc:docMk/>
            <pc:sldMk cId="2204559697" sldId="2147473024"/>
            <ac:spMk id="10" creationId="{0122BC1D-945C-C70A-7809-D67347A55F16}"/>
          </ac:spMkLst>
        </pc:spChg>
        <pc:spChg chg="mod">
          <ac:chgData name="Katharina Helena Louro Dvorzak" userId="44df535e-aa36-4185-b738-9c0e4013d760" providerId="ADAL" clId="{A9282D54-267E-4385-863C-F08BE3FA6F94}" dt="2023-06-02T19:05:43.766" v="393"/>
          <ac:spMkLst>
            <pc:docMk/>
            <pc:sldMk cId="2204559697" sldId="2147473024"/>
            <ac:spMk id="11" creationId="{0C10FAD4-EEBD-F78A-627C-9BA556ECEB5B}"/>
          </ac:spMkLst>
        </pc:spChg>
        <pc:spChg chg="add mod">
          <ac:chgData name="Katharina Helena Louro Dvorzak" userId="44df535e-aa36-4185-b738-9c0e4013d760" providerId="ADAL" clId="{A9282D54-267E-4385-863C-F08BE3FA6F94}" dt="2023-06-02T19:05:48.232" v="394" actId="14100"/>
          <ac:spMkLst>
            <pc:docMk/>
            <pc:sldMk cId="2204559697" sldId="2147473024"/>
            <ac:spMk id="12" creationId="{7785591F-409A-B92D-9E96-BBD69167A86D}"/>
          </ac:spMkLst>
        </pc:spChg>
        <pc:spChg chg="add mod">
          <ac:chgData name="Katharina Helena Louro Dvorzak" userId="44df535e-aa36-4185-b738-9c0e4013d760" providerId="ADAL" clId="{A9282D54-267E-4385-863C-F08BE3FA6F94}" dt="2023-06-02T19:07:12.446" v="422" actId="20577"/>
          <ac:spMkLst>
            <pc:docMk/>
            <pc:sldMk cId="2204559697" sldId="2147473024"/>
            <ac:spMk id="13" creationId="{9A8772B2-377C-ADEB-BACB-07607FE62B95}"/>
          </ac:spMkLst>
        </pc:spChg>
        <pc:spChg chg="add mod">
          <ac:chgData name="Katharina Helena Louro Dvorzak" userId="44df535e-aa36-4185-b738-9c0e4013d760" providerId="ADAL" clId="{A9282D54-267E-4385-863C-F08BE3FA6F94}" dt="2023-06-02T19:08:07.481" v="428" actId="1076"/>
          <ac:spMkLst>
            <pc:docMk/>
            <pc:sldMk cId="2204559697" sldId="2147473024"/>
            <ac:spMk id="15" creationId="{7D92A0AC-6C61-14A7-FD9D-FFCE281A1FAB}"/>
          </ac:spMkLst>
        </pc:spChg>
        <pc:spChg chg="add mod">
          <ac:chgData name="Katharina Helena Louro Dvorzak" userId="44df535e-aa36-4185-b738-9c0e4013d760" providerId="ADAL" clId="{A9282D54-267E-4385-863C-F08BE3FA6F94}" dt="2023-06-05T12:32:15.934" v="1134" actId="20577"/>
          <ac:spMkLst>
            <pc:docMk/>
            <pc:sldMk cId="2204559697" sldId="2147473024"/>
            <ac:spMk id="17" creationId="{51FDCB22-7AFE-DEDB-098F-5B441A16DC8A}"/>
          </ac:spMkLst>
        </pc:spChg>
        <pc:grpChg chg="add mod">
          <ac:chgData name="Katharina Helena Louro Dvorzak" userId="44df535e-aa36-4185-b738-9c0e4013d760" providerId="ADAL" clId="{A9282D54-267E-4385-863C-F08BE3FA6F94}" dt="2023-06-02T19:08:52.551" v="435" actId="14100"/>
          <ac:grpSpMkLst>
            <pc:docMk/>
            <pc:sldMk cId="2204559697" sldId="2147473024"/>
            <ac:grpSpMk id="9" creationId="{3A27CF7E-73F5-217C-92E7-001C0968635F}"/>
          </ac:grpSpMkLst>
        </pc:grpChg>
      </pc:sldChg>
      <pc:sldChg chg="addSp delSp modSp add mod">
        <pc:chgData name="Katharina Helena Louro Dvorzak" userId="44df535e-aa36-4185-b738-9c0e4013d760" providerId="ADAL" clId="{A9282D54-267E-4385-863C-F08BE3FA6F94}" dt="2023-06-05T12:32:57.411" v="1149" actId="20577"/>
        <pc:sldMkLst>
          <pc:docMk/>
          <pc:sldMk cId="3802324519" sldId="2147473025"/>
        </pc:sldMkLst>
        <pc:spChg chg="add del mod">
          <ac:chgData name="Katharina Helena Louro Dvorzak" userId="44df535e-aa36-4185-b738-9c0e4013d760" providerId="ADAL" clId="{A9282D54-267E-4385-863C-F08BE3FA6F94}" dt="2023-06-02T18:58:02.821" v="356" actId="478"/>
          <ac:spMkLst>
            <pc:docMk/>
            <pc:sldMk cId="3802324519" sldId="2147473025"/>
            <ac:spMk id="3" creationId="{6089D551-09BB-1F90-EA16-AB6D64FC01A8}"/>
          </ac:spMkLst>
        </pc:spChg>
        <pc:spChg chg="add mod">
          <ac:chgData name="Katharina Helena Louro Dvorzak" userId="44df535e-aa36-4185-b738-9c0e4013d760" providerId="ADAL" clId="{A9282D54-267E-4385-863C-F08BE3FA6F94}" dt="2023-06-05T12:32:57.411" v="1149" actId="20577"/>
          <ac:spMkLst>
            <pc:docMk/>
            <pc:sldMk cId="3802324519" sldId="2147473025"/>
            <ac:spMk id="5" creationId="{7B84EB4F-6B6B-1EA2-DEBF-DDA2B5CE3027}"/>
          </ac:spMkLst>
        </pc:spChg>
        <pc:spChg chg="del mod">
          <ac:chgData name="Katharina Helena Louro Dvorzak" userId="44df535e-aa36-4185-b738-9c0e4013d760" providerId="ADAL" clId="{A9282D54-267E-4385-863C-F08BE3FA6F94}" dt="2023-06-02T18:50:41.571" v="343" actId="478"/>
          <ac:spMkLst>
            <pc:docMk/>
            <pc:sldMk cId="3802324519" sldId="2147473025"/>
            <ac:spMk id="6" creationId="{DBE125D5-F601-FA5C-D28E-2ADDA5FA3044}"/>
          </ac:spMkLst>
        </pc:spChg>
        <pc:spChg chg="mod">
          <ac:chgData name="Katharina Helena Louro Dvorzak" userId="44df535e-aa36-4185-b738-9c0e4013d760" providerId="ADAL" clId="{A9282D54-267E-4385-863C-F08BE3FA6F94}" dt="2023-06-02T19:10:16.829" v="440"/>
          <ac:spMkLst>
            <pc:docMk/>
            <pc:sldMk cId="3802324519" sldId="2147473025"/>
            <ac:spMk id="8" creationId="{79B24F0E-C432-DE64-474C-7E919861131F}"/>
          </ac:spMkLst>
        </pc:spChg>
        <pc:spChg chg="mod">
          <ac:chgData name="Katharina Helena Louro Dvorzak" userId="44df535e-aa36-4185-b738-9c0e4013d760" providerId="ADAL" clId="{A9282D54-267E-4385-863C-F08BE3FA6F94}" dt="2023-06-02T19:10:16.829" v="440"/>
          <ac:spMkLst>
            <pc:docMk/>
            <pc:sldMk cId="3802324519" sldId="2147473025"/>
            <ac:spMk id="9" creationId="{28092D2D-A546-4C01-91E5-30C85D73C7F3}"/>
          </ac:spMkLst>
        </pc:spChg>
        <pc:spChg chg="add mod">
          <ac:chgData name="Katharina Helena Louro Dvorzak" userId="44df535e-aa36-4185-b738-9c0e4013d760" providerId="ADAL" clId="{A9282D54-267E-4385-863C-F08BE3FA6F94}" dt="2023-06-02T19:10:16.829" v="440"/>
          <ac:spMkLst>
            <pc:docMk/>
            <pc:sldMk cId="3802324519" sldId="2147473025"/>
            <ac:spMk id="10" creationId="{228031FA-B1F9-BD8B-5B95-425235304B86}"/>
          </ac:spMkLst>
        </pc:spChg>
        <pc:spChg chg="add mod">
          <ac:chgData name="Katharina Helena Louro Dvorzak" userId="44df535e-aa36-4185-b738-9c0e4013d760" providerId="ADAL" clId="{A9282D54-267E-4385-863C-F08BE3FA6F94}" dt="2023-06-02T19:10:16.829" v="440"/>
          <ac:spMkLst>
            <pc:docMk/>
            <pc:sldMk cId="3802324519" sldId="2147473025"/>
            <ac:spMk id="11" creationId="{768CBF07-D650-4A44-C106-16A8FA69B242}"/>
          </ac:spMkLst>
        </pc:spChg>
        <pc:spChg chg="add mod">
          <ac:chgData name="Katharina Helena Louro Dvorzak" userId="44df535e-aa36-4185-b738-9c0e4013d760" providerId="ADAL" clId="{A9282D54-267E-4385-863C-F08BE3FA6F94}" dt="2023-06-02T19:10:16.829" v="440"/>
          <ac:spMkLst>
            <pc:docMk/>
            <pc:sldMk cId="3802324519" sldId="2147473025"/>
            <ac:spMk id="12" creationId="{73CCFA2F-D0ED-4D99-09B3-3879F05F819C}"/>
          </ac:spMkLst>
        </pc:spChg>
        <pc:grpChg chg="add mod">
          <ac:chgData name="Katharina Helena Louro Dvorzak" userId="44df535e-aa36-4185-b738-9c0e4013d760" providerId="ADAL" clId="{A9282D54-267E-4385-863C-F08BE3FA6F94}" dt="2023-06-02T19:10:16.829" v="440"/>
          <ac:grpSpMkLst>
            <pc:docMk/>
            <pc:sldMk cId="3802324519" sldId="2147473025"/>
            <ac:grpSpMk id="7" creationId="{64C506D4-B2E1-91DA-20A2-A6AA7ABFEC70}"/>
          </ac:grpSpMkLst>
        </pc:grpChg>
      </pc:sldChg>
      <pc:sldChg chg="addSp delSp modSp add mod">
        <pc:chgData name="Katharina Helena Louro Dvorzak" userId="44df535e-aa36-4185-b738-9c0e4013d760" providerId="ADAL" clId="{A9282D54-267E-4385-863C-F08BE3FA6F94}" dt="2023-06-05T12:34:03.658" v="1156" actId="313"/>
        <pc:sldMkLst>
          <pc:docMk/>
          <pc:sldMk cId="679338444" sldId="2147473026"/>
        </pc:sldMkLst>
        <pc:spChg chg="add mod">
          <ac:chgData name="Katharina Helena Louro Dvorzak" userId="44df535e-aa36-4185-b738-9c0e4013d760" providerId="ADAL" clId="{A9282D54-267E-4385-863C-F08BE3FA6F94}" dt="2023-06-05T12:34:03.658" v="1156" actId="313"/>
          <ac:spMkLst>
            <pc:docMk/>
            <pc:sldMk cId="679338444" sldId="2147473026"/>
            <ac:spMk id="3" creationId="{6A97B2A1-D8E5-1FD0-2C69-72EF4C01D765}"/>
          </ac:spMkLst>
        </pc:spChg>
        <pc:spChg chg="del">
          <ac:chgData name="Katharina Helena Louro Dvorzak" userId="44df535e-aa36-4185-b738-9c0e4013d760" providerId="ADAL" clId="{A9282D54-267E-4385-863C-F08BE3FA6F94}" dt="2023-06-02T18:59:03.774" v="365" actId="478"/>
          <ac:spMkLst>
            <pc:docMk/>
            <pc:sldMk cId="679338444" sldId="2147473026"/>
            <ac:spMk id="5" creationId="{7B84EB4F-6B6B-1EA2-DEBF-DDA2B5CE3027}"/>
          </ac:spMkLst>
        </pc:spChg>
        <pc:spChg chg="mod">
          <ac:chgData name="Katharina Helena Louro Dvorzak" userId="44df535e-aa36-4185-b738-9c0e4013d760" providerId="ADAL" clId="{A9282D54-267E-4385-863C-F08BE3FA6F94}" dt="2023-06-02T19:13:15.542" v="448"/>
          <ac:spMkLst>
            <pc:docMk/>
            <pc:sldMk cId="679338444" sldId="2147473026"/>
            <ac:spMk id="6" creationId="{296357D7-00F0-5397-771B-A9C94E4AE6E4}"/>
          </ac:spMkLst>
        </pc:spChg>
        <pc:spChg chg="mod">
          <ac:chgData name="Katharina Helena Louro Dvorzak" userId="44df535e-aa36-4185-b738-9c0e4013d760" providerId="ADAL" clId="{A9282D54-267E-4385-863C-F08BE3FA6F94}" dt="2023-06-02T19:13:15.542" v="448"/>
          <ac:spMkLst>
            <pc:docMk/>
            <pc:sldMk cId="679338444" sldId="2147473026"/>
            <ac:spMk id="7" creationId="{6ACBB7DB-6E37-C53E-6917-A6171BD408A4}"/>
          </ac:spMkLst>
        </pc:spChg>
        <pc:spChg chg="add mod">
          <ac:chgData name="Katharina Helena Louro Dvorzak" userId="44df535e-aa36-4185-b738-9c0e4013d760" providerId="ADAL" clId="{A9282D54-267E-4385-863C-F08BE3FA6F94}" dt="2023-06-02T19:13:15.542" v="448"/>
          <ac:spMkLst>
            <pc:docMk/>
            <pc:sldMk cId="679338444" sldId="2147473026"/>
            <ac:spMk id="8" creationId="{5B1151A7-C2AE-C359-F23E-119D1748FC4C}"/>
          </ac:spMkLst>
        </pc:spChg>
        <pc:spChg chg="add mod">
          <ac:chgData name="Katharina Helena Louro Dvorzak" userId="44df535e-aa36-4185-b738-9c0e4013d760" providerId="ADAL" clId="{A9282D54-267E-4385-863C-F08BE3FA6F94}" dt="2023-06-02T19:13:51.968" v="455" actId="1076"/>
          <ac:spMkLst>
            <pc:docMk/>
            <pc:sldMk cId="679338444" sldId="2147473026"/>
            <ac:spMk id="9" creationId="{9391A3AB-40F4-97EF-3975-2009AE22FEE0}"/>
          </ac:spMkLst>
        </pc:spChg>
        <pc:spChg chg="add mod">
          <ac:chgData name="Katharina Helena Louro Dvorzak" userId="44df535e-aa36-4185-b738-9c0e4013d760" providerId="ADAL" clId="{A9282D54-267E-4385-863C-F08BE3FA6F94}" dt="2023-06-02T19:13:55.786" v="456" actId="1076"/>
          <ac:spMkLst>
            <pc:docMk/>
            <pc:sldMk cId="679338444" sldId="2147473026"/>
            <ac:spMk id="10" creationId="{6585BB89-7B33-0118-DC53-6490BEFA4FE2}"/>
          </ac:spMkLst>
        </pc:spChg>
        <pc:grpChg chg="add mod">
          <ac:chgData name="Katharina Helena Louro Dvorzak" userId="44df535e-aa36-4185-b738-9c0e4013d760" providerId="ADAL" clId="{A9282D54-267E-4385-863C-F08BE3FA6F94}" dt="2023-06-02T19:13:59.303" v="457" actId="1076"/>
          <ac:grpSpMkLst>
            <pc:docMk/>
            <pc:sldMk cId="679338444" sldId="2147473026"/>
            <ac:grpSpMk id="4" creationId="{EAAFF9C3-DAA9-B7F5-F76C-8A688551125A}"/>
          </ac:grpSpMkLst>
        </pc:grpChg>
      </pc:sldChg>
      <pc:sldChg chg="addSp delSp modSp add mod">
        <pc:chgData name="Katharina Helena Louro Dvorzak" userId="44df535e-aa36-4185-b738-9c0e4013d760" providerId="ADAL" clId="{A9282D54-267E-4385-863C-F08BE3FA6F94}" dt="2023-06-05T12:03:29.323" v="1022" actId="1076"/>
        <pc:sldMkLst>
          <pc:docMk/>
          <pc:sldMk cId="1685090736" sldId="2147473027"/>
        </pc:sldMkLst>
        <pc:spChg chg="del">
          <ac:chgData name="Katharina Helena Louro Dvorzak" userId="44df535e-aa36-4185-b738-9c0e4013d760" providerId="ADAL" clId="{A9282D54-267E-4385-863C-F08BE3FA6F94}" dt="2023-06-02T19:18:46.812" v="480" actId="478"/>
          <ac:spMkLst>
            <pc:docMk/>
            <pc:sldMk cId="1685090736" sldId="2147473027"/>
            <ac:spMk id="3" creationId="{6A97B2A1-D8E5-1FD0-2C69-72EF4C01D765}"/>
          </ac:spMkLst>
        </pc:spChg>
        <pc:spChg chg="add del mod">
          <ac:chgData name="Katharina Helena Louro Dvorzak" userId="44df535e-aa36-4185-b738-9c0e4013d760" providerId="ADAL" clId="{A9282D54-267E-4385-863C-F08BE3FA6F94}" dt="2023-06-02T20:06:45.870" v="703" actId="478"/>
          <ac:spMkLst>
            <pc:docMk/>
            <pc:sldMk cId="1685090736" sldId="2147473027"/>
            <ac:spMk id="5" creationId="{26AC3987-46E0-C51F-457D-6FE82ACFCAF9}"/>
          </ac:spMkLst>
        </pc:spChg>
        <pc:spChg chg="del mod">
          <ac:chgData name="Katharina Helena Louro Dvorzak" userId="44df535e-aa36-4185-b738-9c0e4013d760" providerId="ADAL" clId="{A9282D54-267E-4385-863C-F08BE3FA6F94}" dt="2023-06-02T19:58:24.348" v="637" actId="478"/>
          <ac:spMkLst>
            <pc:docMk/>
            <pc:sldMk cId="1685090736" sldId="2147473027"/>
            <ac:spMk id="9" creationId="{9391A3AB-40F4-97EF-3975-2009AE22FEE0}"/>
          </ac:spMkLst>
        </pc:spChg>
        <pc:spChg chg="mod">
          <ac:chgData name="Katharina Helena Louro Dvorzak" userId="44df535e-aa36-4185-b738-9c0e4013d760" providerId="ADAL" clId="{A9282D54-267E-4385-863C-F08BE3FA6F94}" dt="2023-06-02T19:56:37.322" v="631" actId="1076"/>
          <ac:spMkLst>
            <pc:docMk/>
            <pc:sldMk cId="1685090736" sldId="2147473027"/>
            <ac:spMk id="10" creationId="{6585BB89-7B33-0118-DC53-6490BEFA4FE2}"/>
          </ac:spMkLst>
        </pc:spChg>
        <pc:spChg chg="add mod">
          <ac:chgData name="Katharina Helena Louro Dvorzak" userId="44df535e-aa36-4185-b738-9c0e4013d760" providerId="ADAL" clId="{A9282D54-267E-4385-863C-F08BE3FA6F94}" dt="2023-06-05T12:03:29.323" v="1022" actId="1076"/>
          <ac:spMkLst>
            <pc:docMk/>
            <pc:sldMk cId="1685090736" sldId="2147473027"/>
            <ac:spMk id="12" creationId="{BCAC4704-339C-B39F-4470-AAF27C768D44}"/>
          </ac:spMkLst>
        </pc:spChg>
        <pc:spChg chg="add del mod">
          <ac:chgData name="Katharina Helena Louro Dvorzak" userId="44df535e-aa36-4185-b738-9c0e4013d760" providerId="ADAL" clId="{A9282D54-267E-4385-863C-F08BE3FA6F94}" dt="2023-06-02T19:55:29.872" v="604" actId="22"/>
          <ac:spMkLst>
            <pc:docMk/>
            <pc:sldMk cId="1685090736" sldId="2147473027"/>
            <ac:spMk id="14" creationId="{0A909AB3-F76E-FAE5-E614-81EC527669CA}"/>
          </ac:spMkLst>
        </pc:spChg>
        <pc:spChg chg="add mod">
          <ac:chgData name="Katharina Helena Louro Dvorzak" userId="44df535e-aa36-4185-b738-9c0e4013d760" providerId="ADAL" clId="{A9282D54-267E-4385-863C-F08BE3FA6F94}" dt="2023-06-02T20:07:03.890" v="704" actId="1076"/>
          <ac:spMkLst>
            <pc:docMk/>
            <pc:sldMk cId="1685090736" sldId="2147473027"/>
            <ac:spMk id="16" creationId="{9AF82707-FBC1-9F71-C0A0-9A92EBA80C1C}"/>
          </ac:spMkLst>
        </pc:spChg>
        <pc:spChg chg="add del">
          <ac:chgData name="Katharina Helena Louro Dvorzak" userId="44df535e-aa36-4185-b738-9c0e4013d760" providerId="ADAL" clId="{A9282D54-267E-4385-863C-F08BE3FA6F94}" dt="2023-06-02T19:58:30.583" v="639" actId="22"/>
          <ac:spMkLst>
            <pc:docMk/>
            <pc:sldMk cId="1685090736" sldId="2147473027"/>
            <ac:spMk id="18" creationId="{31D1BC97-104E-145A-8FC6-C1F8BE0FA8F7}"/>
          </ac:spMkLst>
        </pc:spChg>
        <pc:spChg chg="add mod">
          <ac:chgData name="Katharina Helena Louro Dvorzak" userId="44df535e-aa36-4185-b738-9c0e4013d760" providerId="ADAL" clId="{A9282D54-267E-4385-863C-F08BE3FA6F94}" dt="2023-06-02T19:58:53.318" v="641" actId="1076"/>
          <ac:spMkLst>
            <pc:docMk/>
            <pc:sldMk cId="1685090736" sldId="2147473027"/>
            <ac:spMk id="19" creationId="{C621F621-584E-C33B-61D1-E93BE299C4A5}"/>
          </ac:spMkLst>
        </pc:spChg>
        <pc:grpChg chg="mod">
          <ac:chgData name="Katharina Helena Louro Dvorzak" userId="44df535e-aa36-4185-b738-9c0e4013d760" providerId="ADAL" clId="{A9282D54-267E-4385-863C-F08BE3FA6F94}" dt="2023-06-02T19:52:34.761" v="534" actId="1076"/>
          <ac:grpSpMkLst>
            <pc:docMk/>
            <pc:sldMk cId="1685090736" sldId="2147473027"/>
            <ac:grpSpMk id="4" creationId="{EAAFF9C3-DAA9-B7F5-F76C-8A688551125A}"/>
          </ac:grpSpMkLst>
        </pc:grpChg>
      </pc:sldChg>
      <pc:sldChg chg="add del">
        <pc:chgData name="Katharina Helena Louro Dvorzak" userId="44df535e-aa36-4185-b738-9c0e4013d760" providerId="ADAL" clId="{A9282D54-267E-4385-863C-F08BE3FA6F94}" dt="2023-06-02T19:09:53.661" v="439" actId="2696"/>
        <pc:sldMkLst>
          <pc:docMk/>
          <pc:sldMk cId="3199598572" sldId="2147473027"/>
        </pc:sldMkLst>
      </pc:sldChg>
      <pc:sldChg chg="addSp delSp modSp add mod ord">
        <pc:chgData name="Katharina Helena Louro Dvorzak" userId="44df535e-aa36-4185-b738-9c0e4013d760" providerId="ADAL" clId="{A9282D54-267E-4385-863C-F08BE3FA6F94}" dt="2023-06-05T11:50:56.973" v="921" actId="20577"/>
        <pc:sldMkLst>
          <pc:docMk/>
          <pc:sldMk cId="3077654721" sldId="2147473028"/>
        </pc:sldMkLst>
        <pc:spChg chg="add mod">
          <ac:chgData name="Katharina Helena Louro Dvorzak" userId="44df535e-aa36-4185-b738-9c0e4013d760" providerId="ADAL" clId="{A9282D54-267E-4385-863C-F08BE3FA6F94}" dt="2023-06-05T11:50:56.973" v="921" actId="20577"/>
          <ac:spMkLst>
            <pc:docMk/>
            <pc:sldMk cId="3077654721" sldId="2147473028"/>
            <ac:spMk id="3" creationId="{51FB80DC-FC15-BA4F-59DF-BEF71AE5634C}"/>
          </ac:spMkLst>
        </pc:spChg>
        <pc:spChg chg="del mod">
          <ac:chgData name="Katharina Helena Louro Dvorzak" userId="44df535e-aa36-4185-b738-9c0e4013d760" providerId="ADAL" clId="{A9282D54-267E-4385-863C-F08BE3FA6F94}" dt="2023-06-02T19:19:57.844" v="488" actId="478"/>
          <ac:spMkLst>
            <pc:docMk/>
            <pc:sldMk cId="3077654721" sldId="2147473028"/>
            <ac:spMk id="5" creationId="{26AC3987-46E0-C51F-457D-6FE82ACFCAF9}"/>
          </ac:spMkLst>
        </pc:spChg>
        <pc:spChg chg="del mod">
          <ac:chgData name="Katharina Helena Louro Dvorzak" userId="44df535e-aa36-4185-b738-9c0e4013d760" providerId="ADAL" clId="{A9282D54-267E-4385-863C-F08BE3FA6F94}" dt="2023-06-02T20:09:40.017" v="722" actId="478"/>
          <ac:spMkLst>
            <pc:docMk/>
            <pc:sldMk cId="3077654721" sldId="2147473028"/>
            <ac:spMk id="9" creationId="{9391A3AB-40F4-97EF-3975-2009AE22FEE0}"/>
          </ac:spMkLst>
        </pc:spChg>
        <pc:spChg chg="del mod">
          <ac:chgData name="Katharina Helena Louro Dvorzak" userId="44df535e-aa36-4185-b738-9c0e4013d760" providerId="ADAL" clId="{A9282D54-267E-4385-863C-F08BE3FA6F94}" dt="2023-06-02T19:59:17.097" v="642" actId="478"/>
          <ac:spMkLst>
            <pc:docMk/>
            <pc:sldMk cId="3077654721" sldId="2147473028"/>
            <ac:spMk id="10" creationId="{6585BB89-7B33-0118-DC53-6490BEFA4FE2}"/>
          </ac:spMkLst>
        </pc:spChg>
        <pc:spChg chg="add mod">
          <ac:chgData name="Katharina Helena Louro Dvorzak" userId="44df535e-aa36-4185-b738-9c0e4013d760" providerId="ADAL" clId="{A9282D54-267E-4385-863C-F08BE3FA6F94}" dt="2023-06-02T20:04:26.072" v="682" actId="14100"/>
          <ac:spMkLst>
            <pc:docMk/>
            <pc:sldMk cId="3077654721" sldId="2147473028"/>
            <ac:spMk id="12" creationId="{282575C6-558A-4068-6378-CAA44471242C}"/>
          </ac:spMkLst>
        </pc:spChg>
        <pc:spChg chg="add mod">
          <ac:chgData name="Katharina Helena Louro Dvorzak" userId="44df535e-aa36-4185-b738-9c0e4013d760" providerId="ADAL" clId="{A9282D54-267E-4385-863C-F08BE3FA6F94}" dt="2023-06-02T20:09:41.269" v="723"/>
          <ac:spMkLst>
            <pc:docMk/>
            <pc:sldMk cId="3077654721" sldId="2147473028"/>
            <ac:spMk id="13" creationId="{C9C575B9-5F5A-138F-3B28-7E20A12F5BB1}"/>
          </ac:spMkLst>
        </pc:spChg>
      </pc:sldChg>
      <pc:sldChg chg="addSp delSp modSp add mod">
        <pc:chgData name="Katharina Helena Louro Dvorzak" userId="44df535e-aa36-4185-b738-9c0e4013d760" providerId="ADAL" clId="{A9282D54-267E-4385-863C-F08BE3FA6F94}" dt="2023-06-02T20:01:09.324" v="656" actId="1076"/>
        <pc:sldMkLst>
          <pc:docMk/>
          <pc:sldMk cId="599982680" sldId="2147473029"/>
        </pc:sldMkLst>
        <pc:spChg chg="del mod">
          <ac:chgData name="Katharina Helena Louro Dvorzak" userId="44df535e-aa36-4185-b738-9c0e4013d760" providerId="ADAL" clId="{A9282D54-267E-4385-863C-F08BE3FA6F94}" dt="2023-06-02T19:35:40.221" v="501" actId="478"/>
          <ac:spMkLst>
            <pc:docMk/>
            <pc:sldMk cId="599982680" sldId="2147473029"/>
            <ac:spMk id="3" creationId="{51FB80DC-FC15-BA4F-59DF-BEF71AE5634C}"/>
          </ac:spMkLst>
        </pc:spChg>
        <pc:spChg chg="add mod">
          <ac:chgData name="Katharina Helena Louro Dvorzak" userId="44df535e-aa36-4185-b738-9c0e4013d760" providerId="ADAL" clId="{A9282D54-267E-4385-863C-F08BE3FA6F94}" dt="2023-06-02T20:00:56.997" v="655" actId="1076"/>
          <ac:spMkLst>
            <pc:docMk/>
            <pc:sldMk cId="599982680" sldId="2147473029"/>
            <ac:spMk id="5" creationId="{4D747852-B6FA-16EF-1562-AF0C4FC5AB9A}"/>
          </ac:spMkLst>
        </pc:spChg>
        <pc:spChg chg="add mod">
          <ac:chgData name="Katharina Helena Louro Dvorzak" userId="44df535e-aa36-4185-b738-9c0e4013d760" providerId="ADAL" clId="{A9282D54-267E-4385-863C-F08BE3FA6F94}" dt="2023-06-02T20:01:09.324" v="656" actId="1076"/>
          <ac:spMkLst>
            <pc:docMk/>
            <pc:sldMk cId="599982680" sldId="2147473029"/>
            <ac:spMk id="12" creationId="{BFDBEEF2-7B7D-A464-A600-B3F386E159BF}"/>
          </ac:spMkLst>
        </pc:spChg>
        <pc:spChg chg="add mod">
          <ac:chgData name="Katharina Helena Louro Dvorzak" userId="44df535e-aa36-4185-b738-9c0e4013d760" providerId="ADAL" clId="{A9282D54-267E-4385-863C-F08BE3FA6F94}" dt="2023-06-02T20:00:50.551" v="653" actId="1076"/>
          <ac:spMkLst>
            <pc:docMk/>
            <pc:sldMk cId="599982680" sldId="2147473029"/>
            <ac:spMk id="14" creationId="{26160F95-444B-EFDF-7DD2-AA60FABD7B57}"/>
          </ac:spMkLst>
        </pc:spChg>
        <pc:grpChg chg="mod">
          <ac:chgData name="Katharina Helena Louro Dvorzak" userId="44df535e-aa36-4185-b738-9c0e4013d760" providerId="ADAL" clId="{A9282D54-267E-4385-863C-F08BE3FA6F94}" dt="2023-06-02T20:00:31.260" v="649" actId="1076"/>
          <ac:grpSpMkLst>
            <pc:docMk/>
            <pc:sldMk cId="599982680" sldId="2147473029"/>
            <ac:grpSpMk id="4" creationId="{EAAFF9C3-DAA9-B7F5-F76C-8A688551125A}"/>
          </ac:grpSpMkLst>
        </pc:grpChg>
      </pc:sldChg>
      <pc:sldChg chg="addSp delSp modSp add mod">
        <pc:chgData name="Katharina Helena Louro Dvorzak" userId="44df535e-aa36-4185-b738-9c0e4013d760" providerId="ADAL" clId="{A9282D54-267E-4385-863C-F08BE3FA6F94}" dt="2023-06-02T20:03:13.558" v="674" actId="1076"/>
        <pc:sldMkLst>
          <pc:docMk/>
          <pc:sldMk cId="1784033210" sldId="2147473030"/>
        </pc:sldMkLst>
        <pc:spChg chg="add mod">
          <ac:chgData name="Katharina Helena Louro Dvorzak" userId="44df535e-aa36-4185-b738-9c0e4013d760" providerId="ADAL" clId="{A9282D54-267E-4385-863C-F08BE3FA6F94}" dt="2023-06-02T20:03:13.558" v="674" actId="1076"/>
          <ac:spMkLst>
            <pc:docMk/>
            <pc:sldMk cId="1784033210" sldId="2147473030"/>
            <ac:spMk id="2" creationId="{5B8F5E22-994E-2880-E329-774010F66FAD}"/>
          </ac:spMkLst>
        </pc:spChg>
        <pc:spChg chg="del mod">
          <ac:chgData name="Katharina Helena Louro Dvorzak" userId="44df535e-aa36-4185-b738-9c0e4013d760" providerId="ADAL" clId="{A9282D54-267E-4385-863C-F08BE3FA6F94}" dt="2023-06-02T20:02:02.014" v="660" actId="478"/>
          <ac:spMkLst>
            <pc:docMk/>
            <pc:sldMk cId="1784033210" sldId="2147473030"/>
            <ac:spMk id="5" creationId="{4D747852-B6FA-16EF-1562-AF0C4FC5AB9A}"/>
          </ac:spMkLst>
        </pc:spChg>
        <pc:spChg chg="add mod">
          <ac:chgData name="Katharina Helena Louro Dvorzak" userId="44df535e-aa36-4185-b738-9c0e4013d760" providerId="ADAL" clId="{A9282D54-267E-4385-863C-F08BE3FA6F94}" dt="2023-06-02T20:02:58.614" v="671" actId="1076"/>
          <ac:spMkLst>
            <pc:docMk/>
            <pc:sldMk cId="1784033210" sldId="2147473030"/>
            <ac:spMk id="11" creationId="{F580B080-892F-46CA-33FD-DAD4E3F970CE}"/>
          </ac:spMkLst>
        </pc:spChg>
        <pc:spChg chg="del">
          <ac:chgData name="Katharina Helena Louro Dvorzak" userId="44df535e-aa36-4185-b738-9c0e4013d760" providerId="ADAL" clId="{A9282D54-267E-4385-863C-F08BE3FA6F94}" dt="2023-06-02T20:01:49.709" v="658" actId="21"/>
          <ac:spMkLst>
            <pc:docMk/>
            <pc:sldMk cId="1784033210" sldId="2147473030"/>
            <ac:spMk id="12" creationId="{BFDBEEF2-7B7D-A464-A600-B3F386E159BF}"/>
          </ac:spMkLst>
        </pc:spChg>
        <pc:spChg chg="mod">
          <ac:chgData name="Katharina Helena Louro Dvorzak" userId="44df535e-aa36-4185-b738-9c0e4013d760" providerId="ADAL" clId="{A9282D54-267E-4385-863C-F08BE3FA6F94}" dt="2023-06-02T20:03:08.611" v="673" actId="1076"/>
          <ac:spMkLst>
            <pc:docMk/>
            <pc:sldMk cId="1784033210" sldId="2147473030"/>
            <ac:spMk id="14" creationId="{26160F95-444B-EFDF-7DD2-AA60FABD7B57}"/>
          </ac:spMkLst>
        </pc:spChg>
      </pc:sldChg>
      <pc:sldChg chg="delSp modSp add mod ord">
        <pc:chgData name="Katharina Helena Louro Dvorzak" userId="44df535e-aa36-4185-b738-9c0e4013d760" providerId="ADAL" clId="{A9282D54-267E-4385-863C-F08BE3FA6F94}" dt="2023-06-05T12:06:29.682" v="1037" actId="1076"/>
        <pc:sldMkLst>
          <pc:docMk/>
          <pc:sldMk cId="1015638395" sldId="2147473031"/>
        </pc:sldMkLst>
        <pc:spChg chg="mod">
          <ac:chgData name="Katharina Helena Louro Dvorzak" userId="44df535e-aa36-4185-b738-9c0e4013d760" providerId="ADAL" clId="{A9282D54-267E-4385-863C-F08BE3FA6F94}" dt="2023-06-05T12:06:29.682" v="1037" actId="1076"/>
          <ac:spMkLst>
            <pc:docMk/>
            <pc:sldMk cId="1015638395" sldId="2147473031"/>
            <ac:spMk id="5" creationId="{26AC3987-46E0-C51F-457D-6FE82ACFCAF9}"/>
          </ac:spMkLst>
        </pc:spChg>
        <pc:spChg chg="mod">
          <ac:chgData name="Katharina Helena Louro Dvorzak" userId="44df535e-aa36-4185-b738-9c0e4013d760" providerId="ADAL" clId="{A9282D54-267E-4385-863C-F08BE3FA6F94}" dt="2023-06-02T20:06:07.636" v="694" actId="1076"/>
          <ac:spMkLst>
            <pc:docMk/>
            <pc:sldMk cId="1015638395" sldId="2147473031"/>
            <ac:spMk id="10" creationId="{6585BB89-7B33-0118-DC53-6490BEFA4FE2}"/>
          </ac:spMkLst>
        </pc:spChg>
        <pc:spChg chg="del mod">
          <ac:chgData name="Katharina Helena Louro Dvorzak" userId="44df535e-aa36-4185-b738-9c0e4013d760" providerId="ADAL" clId="{A9282D54-267E-4385-863C-F08BE3FA6F94}" dt="2023-06-02T20:06:21.346" v="698" actId="478"/>
          <ac:spMkLst>
            <pc:docMk/>
            <pc:sldMk cId="1015638395" sldId="2147473031"/>
            <ac:spMk id="12" creationId="{BCAC4704-339C-B39F-4470-AAF27C768D44}"/>
          </ac:spMkLst>
        </pc:spChg>
        <pc:spChg chg="del mod">
          <ac:chgData name="Katharina Helena Louro Dvorzak" userId="44df535e-aa36-4185-b738-9c0e4013d760" providerId="ADAL" clId="{A9282D54-267E-4385-863C-F08BE3FA6F94}" dt="2023-06-02T20:06:18.949" v="696" actId="478"/>
          <ac:spMkLst>
            <pc:docMk/>
            <pc:sldMk cId="1015638395" sldId="2147473031"/>
            <ac:spMk id="16" creationId="{9AF82707-FBC1-9F71-C0A0-9A92EBA80C1C}"/>
          </ac:spMkLst>
        </pc:spChg>
        <pc:spChg chg="mod">
          <ac:chgData name="Katharina Helena Louro Dvorzak" userId="44df535e-aa36-4185-b738-9c0e4013d760" providerId="ADAL" clId="{A9282D54-267E-4385-863C-F08BE3FA6F94}" dt="2023-06-02T20:05:32.476" v="688" actId="6549"/>
          <ac:spMkLst>
            <pc:docMk/>
            <pc:sldMk cId="1015638395" sldId="2147473031"/>
            <ac:spMk id="19" creationId="{C621F621-584E-C33B-61D1-E93BE299C4A5}"/>
          </ac:spMkLst>
        </pc:spChg>
      </pc:sldChg>
      <pc:sldChg chg="modSp add mod">
        <pc:chgData name="Katharina Helena Louro Dvorzak" userId="44df535e-aa36-4185-b738-9c0e4013d760" providerId="ADAL" clId="{A9282D54-267E-4385-863C-F08BE3FA6F94}" dt="2023-06-05T12:32:36.514" v="1143" actId="20577"/>
        <pc:sldMkLst>
          <pc:docMk/>
          <pc:sldMk cId="3566371299" sldId="2147473032"/>
        </pc:sldMkLst>
        <pc:spChg chg="mod">
          <ac:chgData name="Katharina Helena Louro Dvorzak" userId="44df535e-aa36-4185-b738-9c0e4013d760" providerId="ADAL" clId="{A9282D54-267E-4385-863C-F08BE3FA6F94}" dt="2023-06-05T12:32:36.514" v="1143" actId="20577"/>
          <ac:spMkLst>
            <pc:docMk/>
            <pc:sldMk cId="3566371299" sldId="2147473032"/>
            <ac:spMk id="8" creationId="{774D69A7-1BCC-E203-F470-3C07475368C3}"/>
          </ac:spMkLst>
        </pc:spChg>
      </pc:sldChg>
      <pc:sldChg chg="modSp add mod">
        <pc:chgData name="Katharina Helena Louro Dvorzak" userId="44df535e-aa36-4185-b738-9c0e4013d760" providerId="ADAL" clId="{A9282D54-267E-4385-863C-F08BE3FA6F94}" dt="2023-06-05T12:33:23.576" v="1155" actId="20577"/>
        <pc:sldMkLst>
          <pc:docMk/>
          <pc:sldMk cId="57974925" sldId="2147473033"/>
        </pc:sldMkLst>
        <pc:spChg chg="mod">
          <ac:chgData name="Katharina Helena Louro Dvorzak" userId="44df535e-aa36-4185-b738-9c0e4013d760" providerId="ADAL" clId="{A9282D54-267E-4385-863C-F08BE3FA6F94}" dt="2023-06-05T12:33:23.576" v="1155" actId="20577"/>
          <ac:spMkLst>
            <pc:docMk/>
            <pc:sldMk cId="57974925" sldId="2147473033"/>
            <ac:spMk id="5" creationId="{7B84EB4F-6B6B-1EA2-DEBF-DDA2B5CE3027}"/>
          </ac:spMkLst>
        </pc:spChg>
      </pc:sldChg>
      <pc:sldChg chg="addSp delSp modSp add mod">
        <pc:chgData name="Katharina Helena Louro Dvorzak" userId="44df535e-aa36-4185-b738-9c0e4013d760" providerId="ADAL" clId="{A9282D54-267E-4385-863C-F08BE3FA6F94}" dt="2023-06-05T12:33:08.405" v="1151" actId="20577"/>
        <pc:sldMkLst>
          <pc:docMk/>
          <pc:sldMk cId="1006722962" sldId="2147473034"/>
        </pc:sldMkLst>
        <pc:spChg chg="add mod">
          <ac:chgData name="Katharina Helena Louro Dvorzak" userId="44df535e-aa36-4185-b738-9c0e4013d760" providerId="ADAL" clId="{A9282D54-267E-4385-863C-F08BE3FA6F94}" dt="2023-06-05T12:33:08.405" v="1151" actId="20577"/>
          <ac:spMkLst>
            <pc:docMk/>
            <pc:sldMk cId="1006722962" sldId="2147473034"/>
            <ac:spMk id="3" creationId="{5ED63495-AB32-E6B3-FC86-45DE57FF68BE}"/>
          </ac:spMkLst>
        </pc:spChg>
        <pc:spChg chg="del">
          <ac:chgData name="Katharina Helena Louro Dvorzak" userId="44df535e-aa36-4185-b738-9c0e4013d760" providerId="ADAL" clId="{A9282D54-267E-4385-863C-F08BE3FA6F94}" dt="2023-06-02T20:24:56.862" v="835" actId="478"/>
          <ac:spMkLst>
            <pc:docMk/>
            <pc:sldMk cId="1006722962" sldId="2147473034"/>
            <ac:spMk id="5" creationId="{7B84EB4F-6B6B-1EA2-DEBF-DDA2B5CE3027}"/>
          </ac:spMkLst>
        </pc:spChg>
      </pc:sldChg>
      <pc:sldChg chg="addSp delSp modSp add mod">
        <pc:chgData name="Katharina Helena Louro Dvorzak" userId="44df535e-aa36-4185-b738-9c0e4013d760" providerId="ADAL" clId="{A9282D54-267E-4385-863C-F08BE3FA6F94}" dt="2023-06-05T12:18:17.707" v="1101" actId="20577"/>
        <pc:sldMkLst>
          <pc:docMk/>
          <pc:sldMk cId="3479339144" sldId="2147473035"/>
        </pc:sldMkLst>
        <pc:spChg chg="add mod">
          <ac:chgData name="Katharina Helena Louro Dvorzak" userId="44df535e-aa36-4185-b738-9c0e4013d760" providerId="ADAL" clId="{A9282D54-267E-4385-863C-F08BE3FA6F94}" dt="2023-06-05T12:18:17.707" v="1101" actId="20577"/>
          <ac:spMkLst>
            <pc:docMk/>
            <pc:sldMk cId="3479339144" sldId="2147473035"/>
            <ac:spMk id="3" creationId="{1BE8BFD1-4B06-F8FB-5E86-CFA7563DC1DC}"/>
          </ac:spMkLst>
        </pc:spChg>
        <pc:spChg chg="del">
          <ac:chgData name="Katharina Helena Louro Dvorzak" userId="44df535e-aa36-4185-b738-9c0e4013d760" providerId="ADAL" clId="{A9282D54-267E-4385-863C-F08BE3FA6F94}" dt="2023-06-02T20:26:25.217" v="848" actId="478"/>
          <ac:spMkLst>
            <pc:docMk/>
            <pc:sldMk cId="3479339144" sldId="2147473035"/>
            <ac:spMk id="5" creationId="{7B84EB4F-6B6B-1EA2-DEBF-DDA2B5CE3027}"/>
          </ac:spMkLst>
        </pc:spChg>
      </pc:sldChg>
      <pc:sldChg chg="modSp add mod">
        <pc:chgData name="Katharina Helena Louro Dvorzak" userId="44df535e-aa36-4185-b738-9c0e4013d760" providerId="ADAL" clId="{A9282D54-267E-4385-863C-F08BE3FA6F94}" dt="2023-06-05T12:19:00.852" v="1108" actId="108"/>
        <pc:sldMkLst>
          <pc:docMk/>
          <pc:sldMk cId="2954706894" sldId="2147473036"/>
        </pc:sldMkLst>
        <pc:spChg chg="mod">
          <ac:chgData name="Katharina Helena Louro Dvorzak" userId="44df535e-aa36-4185-b738-9c0e4013d760" providerId="ADAL" clId="{A9282D54-267E-4385-863C-F08BE3FA6F94}" dt="2023-06-05T12:19:00.852" v="1108" actId="108"/>
          <ac:spMkLst>
            <pc:docMk/>
            <pc:sldMk cId="2954706894" sldId="2147473036"/>
            <ac:spMk id="3" creationId="{6A97B2A1-D8E5-1FD0-2C69-72EF4C01D765}"/>
          </ac:spMkLst>
        </pc:spChg>
      </pc:sldChg>
      <pc:sldChg chg="modSp add mod">
        <pc:chgData name="Katharina Helena Louro Dvorzak" userId="44df535e-aa36-4185-b738-9c0e4013d760" providerId="ADAL" clId="{A9282D54-267E-4385-863C-F08BE3FA6F94}" dt="2023-06-05T12:13:28.685" v="1072" actId="20577"/>
        <pc:sldMkLst>
          <pc:docMk/>
          <pc:sldMk cId="4244493812" sldId="2147473037"/>
        </pc:sldMkLst>
        <pc:spChg chg="mod">
          <ac:chgData name="Katharina Helena Louro Dvorzak" userId="44df535e-aa36-4185-b738-9c0e4013d760" providerId="ADAL" clId="{A9282D54-267E-4385-863C-F08BE3FA6F94}" dt="2023-06-05T12:13:28.685" v="1072" actId="20577"/>
          <ac:spMkLst>
            <pc:docMk/>
            <pc:sldMk cId="4244493812" sldId="2147473037"/>
            <ac:spMk id="11" creationId="{8FD4F8E6-4E7D-437C-B140-F8B40BC6A504}"/>
          </ac:spMkLst>
        </pc:spChg>
      </pc:sldChg>
      <pc:sldMasterChg chg="del delSldLayout">
        <pc:chgData name="Katharina Helena Louro Dvorzak" userId="44df535e-aa36-4185-b738-9c0e4013d760" providerId="ADAL" clId="{A9282D54-267E-4385-863C-F08BE3FA6F94}" dt="2023-06-02T20:11:56.494" v="725" actId="47"/>
        <pc:sldMasterMkLst>
          <pc:docMk/>
          <pc:sldMasterMk cId="1499357821" sldId="2147483660"/>
        </pc:sldMasterMkLst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4190700168" sldId="2147483661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3706478198" sldId="2147483662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2571879920" sldId="2147483663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1920173768" sldId="2147483664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2323787751" sldId="2147483665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888421860" sldId="2147483666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1817167064" sldId="2147483667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2872977047" sldId="2147483668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1243682762" sldId="2147483669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4451980" sldId="2147483670"/>
          </pc:sldLayoutMkLst>
        </pc:sldLayoutChg>
        <pc:sldLayoutChg chg="del">
          <pc:chgData name="Katharina Helena Louro Dvorzak" userId="44df535e-aa36-4185-b738-9c0e4013d760" providerId="ADAL" clId="{A9282D54-267E-4385-863C-F08BE3FA6F94}" dt="2023-06-02T20:11:56.494" v="725" actId="47"/>
          <pc:sldLayoutMkLst>
            <pc:docMk/>
            <pc:sldMasterMk cId="1499357821" sldId="2147483660"/>
            <pc:sldLayoutMk cId="544331829" sldId="2147483671"/>
          </pc:sldLayoutMkLst>
        </pc:sldLayoutChg>
      </pc:sldMasterChg>
    </pc:docChg>
  </pc:docChgLst>
  <pc:docChgLst>
    <pc:chgData name="Katharina Helena Louro Dvorzak" userId="S::katharina.dvorzak@linx.com.br::44df535e-aa36-4185-b738-9c0e4013d760" providerId="AD" clId="Web-{7807CC2A-8BED-4A5C-93EF-1AF4A5B70843}"/>
    <pc:docChg chg="addSld modSld">
      <pc:chgData name="Katharina Helena Louro Dvorzak" userId="S::katharina.dvorzak@linx.com.br::44df535e-aa36-4185-b738-9c0e4013d760" providerId="AD" clId="Web-{7807CC2A-8BED-4A5C-93EF-1AF4A5B70843}" dt="2023-06-02T18:06:38.883" v="5"/>
      <pc:docMkLst>
        <pc:docMk/>
      </pc:docMkLst>
      <pc:sldChg chg="delSp add replId">
        <pc:chgData name="Katharina Helena Louro Dvorzak" userId="S::katharina.dvorzak@linx.com.br::44df535e-aa36-4185-b738-9c0e4013d760" providerId="AD" clId="Web-{7807CC2A-8BED-4A5C-93EF-1AF4A5B70843}" dt="2023-06-02T18:06:19.835" v="2"/>
        <pc:sldMkLst>
          <pc:docMk/>
          <pc:sldMk cId="1680304835" sldId="2147473018"/>
        </pc:sldMkLst>
        <pc:picChg chg="del">
          <ac:chgData name="Katharina Helena Louro Dvorzak" userId="S::katharina.dvorzak@linx.com.br::44df535e-aa36-4185-b738-9c0e4013d760" providerId="AD" clId="Web-{7807CC2A-8BED-4A5C-93EF-1AF4A5B70843}" dt="2023-06-02T18:06:19.054" v="1"/>
          <ac:picMkLst>
            <pc:docMk/>
            <pc:sldMk cId="1680304835" sldId="2147473018"/>
            <ac:picMk id="4" creationId="{B7EF06A8-AD2F-24B3-0DD3-C0A82AC97C63}"/>
          </ac:picMkLst>
        </pc:picChg>
        <pc:picChg chg="del">
          <ac:chgData name="Katharina Helena Louro Dvorzak" userId="S::katharina.dvorzak@linx.com.br::44df535e-aa36-4185-b738-9c0e4013d760" providerId="AD" clId="Web-{7807CC2A-8BED-4A5C-93EF-1AF4A5B70843}" dt="2023-06-02T18:06:19.835" v="2"/>
          <ac:picMkLst>
            <pc:docMk/>
            <pc:sldMk cId="1680304835" sldId="2147473018"/>
            <ac:picMk id="6" creationId="{7B301DD2-1BCA-EFD6-67F0-610ADE94E686}"/>
          </ac:picMkLst>
        </pc:picChg>
      </pc:sldChg>
      <pc:sldChg chg="add replId">
        <pc:chgData name="Katharina Helena Louro Dvorzak" userId="S::katharina.dvorzak@linx.com.br::44df535e-aa36-4185-b738-9c0e4013d760" providerId="AD" clId="Web-{7807CC2A-8BED-4A5C-93EF-1AF4A5B70843}" dt="2023-06-02T18:06:29.492" v="3"/>
        <pc:sldMkLst>
          <pc:docMk/>
          <pc:sldMk cId="3119643100" sldId="2147473019"/>
        </pc:sldMkLst>
      </pc:sldChg>
      <pc:sldChg chg="add replId">
        <pc:chgData name="Katharina Helena Louro Dvorzak" userId="S::katharina.dvorzak@linx.com.br::44df535e-aa36-4185-b738-9c0e4013d760" providerId="AD" clId="Web-{7807CC2A-8BED-4A5C-93EF-1AF4A5B70843}" dt="2023-06-02T18:06:34.195" v="4"/>
        <pc:sldMkLst>
          <pc:docMk/>
          <pc:sldMk cId="357718971" sldId="2147473020"/>
        </pc:sldMkLst>
      </pc:sldChg>
      <pc:sldChg chg="add replId">
        <pc:chgData name="Katharina Helena Louro Dvorzak" userId="S::katharina.dvorzak@linx.com.br::44df535e-aa36-4185-b738-9c0e4013d760" providerId="AD" clId="Web-{7807CC2A-8BED-4A5C-93EF-1AF4A5B70843}" dt="2023-06-02T18:06:38.883" v="5"/>
        <pc:sldMkLst>
          <pc:docMk/>
          <pc:sldMk cId="1477097513" sldId="214747302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0082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3292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7782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1080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04833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04043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7900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07/06/2023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ixaDeTexto 22">
            <a:extLst>
              <a:ext uri="{FF2B5EF4-FFF2-40B4-BE49-F238E27FC236}">
                <a16:creationId xmlns:a16="http://schemas.microsoft.com/office/drawing/2014/main" id="{1D249EBB-21E6-4DF7-A2E2-08FE7C7C143B}"/>
              </a:ext>
            </a:extLst>
          </p:cNvPr>
          <p:cNvSpPr txBox="1"/>
          <p:nvPr/>
        </p:nvSpPr>
        <p:spPr>
          <a:xfrm>
            <a:off x="6335249" y="1858956"/>
            <a:ext cx="454323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600" dirty="0">
                <a:solidFill>
                  <a:schemeClr val="bg1"/>
                </a:solidFill>
                <a:latin typeface="Dosis ExtraBold" pitchFamily="2" charset="0"/>
              </a:rPr>
              <a:t>Manual Técnico </a:t>
            </a:r>
            <a:r>
              <a:rPr lang="pt-BR" sz="2800" dirty="0">
                <a:solidFill>
                  <a:schemeClr val="bg1"/>
                </a:solidFill>
                <a:latin typeface="Dosis ExtraBold" pitchFamily="2" charset="0"/>
              </a:rPr>
              <a:t>Parametrização da Conciliação automática de cartão/conta corrente</a:t>
            </a: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255BC67C-E0D6-6B83-4169-374BF7274872}"/>
              </a:ext>
            </a:extLst>
          </p:cNvPr>
          <p:cNvSpPr txBox="1"/>
          <p:nvPr/>
        </p:nvSpPr>
        <p:spPr>
          <a:xfrm>
            <a:off x="11348150" y="6274306"/>
            <a:ext cx="133985" cy="1536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800" spc="-25" dirty="0">
                <a:solidFill>
                  <a:srgbClr val="414141"/>
                </a:solidFill>
                <a:latin typeface="Dosis"/>
                <a:cs typeface="Dosis"/>
              </a:rPr>
              <a:t>00</a:t>
            </a:r>
            <a:endParaRPr sz="800" dirty="0">
              <a:latin typeface="Dosis"/>
              <a:cs typeface="Dosis"/>
            </a:endParaRP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75" y="2394644"/>
            <a:ext cx="2977778" cy="1790476"/>
          </a:xfrm>
          <a:prstGeom prst="rect">
            <a:avLst/>
          </a:prstGeom>
        </p:spPr>
      </p:pic>
      <p:sp>
        <p:nvSpPr>
          <p:cNvPr id="4" name="Retângulo 15">
            <a:extLst>
              <a:ext uri="{FF2B5EF4-FFF2-40B4-BE49-F238E27FC236}">
                <a16:creationId xmlns:a16="http://schemas.microsoft.com/office/drawing/2014/main" id="{C919769F-5248-3A59-F5D9-60F4273D6FC0}"/>
              </a:ext>
            </a:extLst>
          </p:cNvPr>
          <p:cNvSpPr/>
          <p:nvPr/>
        </p:nvSpPr>
        <p:spPr>
          <a:xfrm>
            <a:off x="5830034" y="1670604"/>
            <a:ext cx="48251" cy="35157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B87D08CF-3B1F-E446-44D8-A46143F64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16535" y="5186329"/>
            <a:ext cx="1377347" cy="1372338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AFC1FE4F-F5FB-06AE-1C3B-A4372F7FB8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35450" y="298266"/>
            <a:ext cx="1377347" cy="137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28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1C282EC-AE2C-AA6A-9B63-5633A23E9B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1" r="-1"/>
          <a:stretch/>
        </p:blipFill>
        <p:spPr>
          <a:xfrm>
            <a:off x="-8595" y="0"/>
            <a:ext cx="4568378" cy="6858000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51905" y="-11702"/>
            <a:ext cx="10796337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672263" y="-3913668"/>
            <a:ext cx="58416" cy="1069354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10" name="Google Shape;1046;p118">
            <a:extLst>
              <a:ext uri="{FF2B5EF4-FFF2-40B4-BE49-F238E27FC236}">
                <a16:creationId xmlns:a16="http://schemas.microsoft.com/office/drawing/2014/main" id="{889640BF-8A40-2AB1-100E-BC54C5E54689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473" y="53202"/>
            <a:ext cx="1494274" cy="121943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1448423" y="1420975"/>
            <a:ext cx="9566261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Vinculo de conta corrente para conciliação auto</a:t>
            </a:r>
          </a:p>
          <a:p>
            <a:r>
              <a:rPr lang="pt-BR" sz="2000" dirty="0">
                <a:solidFill>
                  <a:srgbClr val="411E5A"/>
                </a:solidFill>
                <a:latin typeface="Dosis ExtraBold" panose="02010903020202060003" pitchFamily="2" charset="0"/>
              </a:rPr>
              <a:t>Contas a receber &gt; 6. Tabela de apoio &gt; 095095 Vinculo de conta corrente para conciliação Auto</a:t>
            </a:r>
          </a:p>
          <a:p>
            <a:endParaRPr lang="pt-BR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2598374" y="84384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EEE3C9D-9CD2-C522-C524-E48728F77CD3}"/>
              </a:ext>
            </a:extLst>
          </p:cNvPr>
          <p:cNvSpPr txBox="1"/>
          <p:nvPr/>
        </p:nvSpPr>
        <p:spPr>
          <a:xfrm>
            <a:off x="2596883" y="696009"/>
            <a:ext cx="81241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Deveram verificar se os cadastros básicos estão devidamente realizados, conforme explicações a seguir.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DD7A9D22-7C4F-4214-1393-795598C739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62A5BB9-019F-09D2-154A-80AEF03E34FA}"/>
              </a:ext>
            </a:extLst>
          </p:cNvPr>
          <p:cNvSpPr txBox="1"/>
          <p:nvPr/>
        </p:nvSpPr>
        <p:spPr>
          <a:xfrm>
            <a:off x="1484063" y="3251952"/>
            <a:ext cx="103469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Nesta tela será definida a regra para os créditos na conta corrente das baixas realizadas pela conciliação automática de cartão. A regra pode ser detalhada por Matriz </a:t>
            </a: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Contábil, Rede, Estabelecimento e Código Administradora.</a:t>
            </a:r>
          </a:p>
        </p:txBody>
      </p:sp>
    </p:spTree>
    <p:extLst>
      <p:ext uri="{BB962C8B-B14F-4D97-AF65-F5344CB8AC3E}">
        <p14:creationId xmlns:p14="http://schemas.microsoft.com/office/powerpoint/2010/main" val="311964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629" y="-11702"/>
            <a:ext cx="12056837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5981361" y="-4452007"/>
            <a:ext cx="94115" cy="12056837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63728" y="4610389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771424" y="3294306"/>
            <a:ext cx="95662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954142" y="-42567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EEE3C9D-9CD2-C522-C524-E48728F77CD3}"/>
              </a:ext>
            </a:extLst>
          </p:cNvPr>
          <p:cNvSpPr txBox="1"/>
          <p:nvPr/>
        </p:nvSpPr>
        <p:spPr>
          <a:xfrm>
            <a:off x="954142" y="647791"/>
            <a:ext cx="10713602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Vinculo de conta corrente para conciliação auto</a:t>
            </a:r>
          </a:p>
          <a:p>
            <a:r>
              <a:rPr lang="pt-BR" sz="2000" dirty="0">
                <a:solidFill>
                  <a:srgbClr val="411E5A"/>
                </a:solidFill>
                <a:latin typeface="Dosis ExtraBold" panose="02010903020202060003" pitchFamily="2" charset="0"/>
              </a:rPr>
              <a:t>Contas a receber &gt; 6. Tabela de apoio &gt; 095095 Vinculo de conta corrente para conciliação Auto</a:t>
            </a: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DD7A9D22-7C4F-4214-1393-795598C739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AFD0590-5FAF-E8A8-2342-460E0585A0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532" y="1986719"/>
            <a:ext cx="6428628" cy="4254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1C282EC-AE2C-AA6A-9B63-5633A23E9B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1" r="-1"/>
          <a:stretch/>
        </p:blipFill>
        <p:spPr>
          <a:xfrm>
            <a:off x="-8595" y="0"/>
            <a:ext cx="4568378" cy="6858000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51905" y="-11702"/>
            <a:ext cx="10796337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672263" y="-3913668"/>
            <a:ext cx="58416" cy="1069354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10" name="Google Shape;1046;p118">
            <a:extLst>
              <a:ext uri="{FF2B5EF4-FFF2-40B4-BE49-F238E27FC236}">
                <a16:creationId xmlns:a16="http://schemas.microsoft.com/office/drawing/2014/main" id="{889640BF-8A40-2AB1-100E-BC54C5E54689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473" y="53202"/>
            <a:ext cx="1494274" cy="121943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1448423" y="1420975"/>
            <a:ext cx="104748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Importação\Manutenção dos layouts - Contas a receber &gt; 6. Tabela de apoio &gt; 009014 Layout do Borderô</a:t>
            </a:r>
          </a:p>
          <a:p>
            <a:endParaRPr lang="pt-BR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2598374" y="84384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EEE3C9D-9CD2-C522-C524-E48728F77CD3}"/>
              </a:ext>
            </a:extLst>
          </p:cNvPr>
          <p:cNvSpPr txBox="1"/>
          <p:nvPr/>
        </p:nvSpPr>
        <p:spPr>
          <a:xfrm>
            <a:off x="2596883" y="696009"/>
            <a:ext cx="81241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Deveram verificar se os cadastros básicos estão devidamente realizados, conforme explicações a seguir.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DD7A9D22-7C4F-4214-1393-795598C739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B1EE616-DB83-A0A6-E80E-7A8F1D43F557}"/>
              </a:ext>
            </a:extLst>
          </p:cNvPr>
          <p:cNvSpPr txBox="1"/>
          <p:nvPr/>
        </p:nvSpPr>
        <p:spPr>
          <a:xfrm>
            <a:off x="1481951" y="2747974"/>
            <a:ext cx="101895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Esta tela é utilizada para realizar a importação\manutenção dos layouts utilizados para a conciliação automática. A quantidade de layouts irá variar de acordo com as administradoras\bancos utilizados. </a:t>
            </a:r>
          </a:p>
        </p:txBody>
      </p:sp>
    </p:spTree>
    <p:extLst>
      <p:ext uri="{BB962C8B-B14F-4D97-AF65-F5344CB8AC3E}">
        <p14:creationId xmlns:p14="http://schemas.microsoft.com/office/powerpoint/2010/main" val="35771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0" y="-28514"/>
            <a:ext cx="12036150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5920741" y="-4533747"/>
            <a:ext cx="45719" cy="1203615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876964" y="184195"/>
            <a:ext cx="104748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Importação\Manutenção dos layouts - Contas a receber &gt; 6. Tabela de apoio &gt; 009014 Layout do Borderô</a:t>
            </a:r>
          </a:p>
          <a:p>
            <a:endParaRPr lang="pt-BR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840232" y="-5017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DD7A9D22-7C4F-4214-1393-795598C739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5784ECB-726D-97E3-D94C-4ACEC0C42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0338" y="1524000"/>
            <a:ext cx="504825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97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ângulo 30">
            <a:extLst>
              <a:ext uri="{FF2B5EF4-FFF2-40B4-BE49-F238E27FC236}">
                <a16:creationId xmlns:a16="http://schemas.microsoft.com/office/drawing/2014/main" id="{9A9419E4-8A80-4140-029A-E131830D574E}"/>
              </a:ext>
            </a:extLst>
          </p:cNvPr>
          <p:cNvSpPr/>
          <p:nvPr/>
        </p:nvSpPr>
        <p:spPr>
          <a:xfrm>
            <a:off x="2173165" y="2120077"/>
            <a:ext cx="6429458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800" dirty="0">
                <a:solidFill>
                  <a:schemeClr val="bg1"/>
                </a:solidFill>
                <a:latin typeface="Dosis ExtraBold"/>
              </a:rPr>
              <a:t>Ponto de atenção</a:t>
            </a:r>
            <a:endParaRPr lang="pt-BR" sz="4800" dirty="0">
              <a:solidFill>
                <a:schemeClr val="bg1"/>
              </a:solidFill>
              <a:latin typeface="Dosis ExtraBold" pitchFamily="2" charset="0"/>
            </a:endParaRPr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AB2F670D-F9FC-C130-DBCF-4B6E9EB15628}"/>
              </a:ext>
            </a:extLst>
          </p:cNvPr>
          <p:cNvSpPr/>
          <p:nvPr/>
        </p:nvSpPr>
        <p:spPr>
          <a:xfrm>
            <a:off x="2173165" y="2901303"/>
            <a:ext cx="9128819" cy="224676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latin typeface="Dosis Medium"/>
                <a:ea typeface="Roboto"/>
              </a:rPr>
              <a:t>As alterações realizadas nos cadastros explicados acima, deveram ser realizados com muito cuidado, pois pode impactar em outros processos e também na própria conciliação automática, ocasionando perdas de funcionalidades e de confiabilidade nas informações</a:t>
            </a:r>
            <a:r>
              <a:rPr lang="pt-BR" sz="2800" dirty="0">
                <a:solidFill>
                  <a:schemeClr val="bg1"/>
                </a:solidFill>
                <a:latin typeface="Dosis Medium"/>
                <a:ea typeface="Roboto"/>
                <a:cs typeface="Roboto"/>
                <a:sym typeface="Roboto"/>
              </a:rPr>
              <a:t>. </a:t>
            </a:r>
            <a:endParaRPr lang="pt-BR" sz="2800" dirty="0">
              <a:solidFill>
                <a:schemeClr val="bg1"/>
              </a:solidFill>
            </a:endParaRPr>
          </a:p>
        </p:txBody>
      </p:sp>
      <p:pic>
        <p:nvPicPr>
          <p:cNvPr id="35" name="Picture 15">
            <a:extLst>
              <a:ext uri="{FF2B5EF4-FFF2-40B4-BE49-F238E27FC236}">
                <a16:creationId xmlns:a16="http://schemas.microsoft.com/office/drawing/2014/main" id="{8D67767B-F89D-3974-323F-C6B8731F4A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03109" y="6013031"/>
            <a:ext cx="908543" cy="546289"/>
          </a:xfrm>
          <a:prstGeom prst="rect">
            <a:avLst/>
          </a:prstGeom>
        </p:spPr>
      </p:pic>
      <p:sp>
        <p:nvSpPr>
          <p:cNvPr id="37" name="Retângulo 15">
            <a:extLst>
              <a:ext uri="{FF2B5EF4-FFF2-40B4-BE49-F238E27FC236}">
                <a16:creationId xmlns:a16="http://schemas.microsoft.com/office/drawing/2014/main" id="{AAA05FDB-D006-3300-7290-21B40D2B6AA4}"/>
              </a:ext>
            </a:extLst>
          </p:cNvPr>
          <p:cNvSpPr/>
          <p:nvPr/>
        </p:nvSpPr>
        <p:spPr>
          <a:xfrm>
            <a:off x="1921838" y="2314045"/>
            <a:ext cx="108130" cy="2834027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85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Padrão do plano de fundo&#10;&#10;Descrição gerada automaticamente">
            <a:extLst>
              <a:ext uri="{FF2B5EF4-FFF2-40B4-BE49-F238E27FC236}">
                <a16:creationId xmlns:a16="http://schemas.microsoft.com/office/drawing/2014/main" id="{C859647E-B5E3-CEE8-E490-861CA9070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4" y="3061654"/>
            <a:ext cx="12147011" cy="3796345"/>
          </a:xfrm>
          <a:prstGeom prst="rect">
            <a:avLst/>
          </a:prstGeom>
        </p:spPr>
      </p:pic>
      <p:sp>
        <p:nvSpPr>
          <p:cNvPr id="15" name="object 7">
            <a:extLst>
              <a:ext uri="{FF2B5EF4-FFF2-40B4-BE49-F238E27FC236}">
                <a16:creationId xmlns:a16="http://schemas.microsoft.com/office/drawing/2014/main" id="{4F9B3F9E-B870-8E42-85C7-DF1A9C265349}"/>
              </a:ext>
            </a:extLst>
          </p:cNvPr>
          <p:cNvSpPr/>
          <p:nvPr/>
        </p:nvSpPr>
        <p:spPr>
          <a:xfrm>
            <a:off x="720000" y="732729"/>
            <a:ext cx="10749395" cy="5007672"/>
          </a:xfrm>
          <a:custGeom>
            <a:avLst/>
            <a:gdLst/>
            <a:ahLst/>
            <a:cxnLst/>
            <a:rect l="l" t="t" r="r" b="b"/>
            <a:pathLst>
              <a:path w="6427470" h="4518025">
                <a:moveTo>
                  <a:pt x="6427470" y="0"/>
                </a:moveTo>
                <a:lnTo>
                  <a:pt x="0" y="0"/>
                </a:lnTo>
                <a:lnTo>
                  <a:pt x="0" y="4517809"/>
                </a:lnTo>
                <a:lnTo>
                  <a:pt x="6427470" y="4517809"/>
                </a:lnTo>
                <a:lnTo>
                  <a:pt x="6427470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CaixaDeTexto 21">
            <a:extLst>
              <a:ext uri="{FF2B5EF4-FFF2-40B4-BE49-F238E27FC236}">
                <a16:creationId xmlns:a16="http://schemas.microsoft.com/office/drawing/2014/main" id="{096EAD28-93C7-3128-19EF-FC961C2EAAD3}"/>
              </a:ext>
            </a:extLst>
          </p:cNvPr>
          <p:cNvSpPr txBox="1"/>
          <p:nvPr/>
        </p:nvSpPr>
        <p:spPr>
          <a:xfrm>
            <a:off x="1415645" y="2305615"/>
            <a:ext cx="41666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Os parâmetros da conciliação automática estão separados em duas categorias, que são: </a:t>
            </a:r>
          </a:p>
          <a:p>
            <a:b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- Parâmetros do módulo;</a:t>
            </a:r>
          </a:p>
          <a:p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- Parâmetros do layout .</a:t>
            </a:r>
          </a:p>
          <a:p>
            <a:endParaRPr lang="pt-BR" sz="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F66FC7B7-A78E-F563-81A9-279C46047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0900" y="6022402"/>
            <a:ext cx="910459" cy="528192"/>
          </a:xfrm>
          <a:prstGeom prst="rect">
            <a:avLst/>
          </a:prstGeom>
        </p:spPr>
      </p:pic>
      <p:sp>
        <p:nvSpPr>
          <p:cNvPr id="7" name="Retângulo 15">
            <a:extLst>
              <a:ext uri="{FF2B5EF4-FFF2-40B4-BE49-F238E27FC236}">
                <a16:creationId xmlns:a16="http://schemas.microsoft.com/office/drawing/2014/main" id="{C0FBA10F-7874-EDFA-728B-EB88464DB985}"/>
              </a:ext>
            </a:extLst>
          </p:cNvPr>
          <p:cNvSpPr/>
          <p:nvPr/>
        </p:nvSpPr>
        <p:spPr>
          <a:xfrm rot="5400000">
            <a:off x="6070482" y="-4439478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CaixaDeTexto 41">
            <a:extLst>
              <a:ext uri="{FF2B5EF4-FFF2-40B4-BE49-F238E27FC236}">
                <a16:creationId xmlns:a16="http://schemas.microsoft.com/office/drawing/2014/main" id="{A8D76787-F221-010F-FD82-E96F86CFD692}"/>
              </a:ext>
            </a:extLst>
          </p:cNvPr>
          <p:cNvSpPr txBox="1"/>
          <p:nvPr/>
        </p:nvSpPr>
        <p:spPr>
          <a:xfrm>
            <a:off x="1095605" y="1295506"/>
            <a:ext cx="5092995" cy="754053"/>
          </a:xfrm>
          <a:prstGeom prst="rect">
            <a:avLst/>
          </a:prstGeom>
          <a:solidFill>
            <a:srgbClr val="F0F0F0"/>
          </a:solidFill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Parametrizações </a:t>
            </a:r>
          </a:p>
        </p:txBody>
      </p:sp>
      <p:pic>
        <p:nvPicPr>
          <p:cNvPr id="10" name="Imagem 9" descr="Homem de óculos sentado em frente a computador&#10;&#10;Descrição gerada automaticamente">
            <a:extLst>
              <a:ext uri="{FF2B5EF4-FFF2-40B4-BE49-F238E27FC236}">
                <a16:creationId xmlns:a16="http://schemas.microsoft.com/office/drawing/2014/main" id="{F1FF0406-B422-FD15-C007-1444E3E68C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7" t="4310" r="23696"/>
          <a:stretch/>
        </p:blipFill>
        <p:spPr>
          <a:xfrm>
            <a:off x="6473515" y="732729"/>
            <a:ext cx="4995880" cy="5007672"/>
          </a:xfrm>
          <a:prstGeom prst="rect">
            <a:avLst/>
          </a:prstGeom>
        </p:spPr>
      </p:pic>
      <p:pic>
        <p:nvPicPr>
          <p:cNvPr id="8" name="Gráfico 3">
            <a:extLst>
              <a:ext uri="{FF2B5EF4-FFF2-40B4-BE49-F238E27FC236}">
                <a16:creationId xmlns:a16="http://schemas.microsoft.com/office/drawing/2014/main" id="{A2E4B087-9BF2-F2CA-AE85-9A29DB2CBB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94166" y="425324"/>
            <a:ext cx="1202229" cy="119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71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AAD16878-2B98-8FBE-4A0D-56E4C725822E}"/>
              </a:ext>
            </a:extLst>
          </p:cNvPr>
          <p:cNvGrpSpPr/>
          <p:nvPr/>
        </p:nvGrpSpPr>
        <p:grpSpPr>
          <a:xfrm rot="16200000">
            <a:off x="5019636" y="-5023524"/>
            <a:ext cx="2148842" cy="12195886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B4D075-7A71-CACB-A347-016C8FA18F96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4673CB5D-AFEC-545B-6C60-87F83794CDAF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9" name="Retângulo 15">
            <a:extLst>
              <a:ext uri="{FF2B5EF4-FFF2-40B4-BE49-F238E27FC236}">
                <a16:creationId xmlns:a16="http://schemas.microsoft.com/office/drawing/2014/main" id="{A51129B2-74A0-8D1E-3E83-663E377CE066}"/>
              </a:ext>
            </a:extLst>
          </p:cNvPr>
          <p:cNvSpPr/>
          <p:nvPr/>
        </p:nvSpPr>
        <p:spPr>
          <a:xfrm rot="5400000" flipH="1">
            <a:off x="6072719" y="-5310564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CaixaDeTexto 41">
            <a:extLst>
              <a:ext uri="{FF2B5EF4-FFF2-40B4-BE49-F238E27FC236}">
                <a16:creationId xmlns:a16="http://schemas.microsoft.com/office/drawing/2014/main" id="{61286B54-6771-32A9-E6A0-5FF2CDB83B6F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Parâmetros do módulo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FD4F8E6-4E7D-437C-B140-F8B40BC6A504}"/>
              </a:ext>
            </a:extLst>
          </p:cNvPr>
          <p:cNvSpPr txBox="1"/>
          <p:nvPr/>
        </p:nvSpPr>
        <p:spPr>
          <a:xfrm>
            <a:off x="528446" y="2508557"/>
            <a:ext cx="10499218" cy="4170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USE_CONCILIATION_IMAGE: 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Define se utilizará as imagens nos status nas telas de conciliação automática. </a:t>
            </a:r>
          </a:p>
          <a:p>
            <a:pPr algn="l"/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CONCILIAR_CARTAO_CONTA: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Define se na conciliação automática de cartões realizará a verificação do valor envidado pelas redes administradoras com os valores enviados pelas </a:t>
            </a:r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instituições financeiras. </a:t>
            </a:r>
          </a:p>
          <a:p>
            <a:pPr algn="l"/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CONCILIAR_CARTAO_BAIXA: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Define se a conciliação automática de cartões irá realizar as baixas automáticas. </a:t>
            </a:r>
          </a:p>
          <a:p>
            <a:pPr algn="l"/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CONCILIACAO_HISTORICO_OBS: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Define se vai digitar uma observação no momento em que marcar algum registro da conciliação como histórico. </a:t>
            </a:r>
          </a:p>
          <a:p>
            <a:pPr algn="l"/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40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AAD16878-2B98-8FBE-4A0D-56E4C725822E}"/>
              </a:ext>
            </a:extLst>
          </p:cNvPr>
          <p:cNvGrpSpPr/>
          <p:nvPr/>
        </p:nvGrpSpPr>
        <p:grpSpPr>
          <a:xfrm rot="16200000">
            <a:off x="5019636" y="-5023524"/>
            <a:ext cx="2148842" cy="12195886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7DB4D075-7A71-CACB-A347-016C8FA18F96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4673CB5D-AFEC-545B-6C60-87F83794CDAF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9" name="Retângulo 15">
            <a:extLst>
              <a:ext uri="{FF2B5EF4-FFF2-40B4-BE49-F238E27FC236}">
                <a16:creationId xmlns:a16="http://schemas.microsoft.com/office/drawing/2014/main" id="{A51129B2-74A0-8D1E-3E83-663E377CE066}"/>
              </a:ext>
            </a:extLst>
          </p:cNvPr>
          <p:cNvSpPr/>
          <p:nvPr/>
        </p:nvSpPr>
        <p:spPr>
          <a:xfrm rot="5400000" flipH="1">
            <a:off x="6072719" y="-5310564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CaixaDeTexto 41">
            <a:extLst>
              <a:ext uri="{FF2B5EF4-FFF2-40B4-BE49-F238E27FC236}">
                <a16:creationId xmlns:a16="http://schemas.microsoft.com/office/drawing/2014/main" id="{61286B54-6771-32A9-E6A0-5FF2CDB83B6F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Parâmetros do módulo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FD4F8E6-4E7D-437C-B140-F8B40BC6A504}"/>
              </a:ext>
            </a:extLst>
          </p:cNvPr>
          <p:cNvSpPr txBox="1"/>
          <p:nvPr/>
        </p:nvSpPr>
        <p:spPr>
          <a:xfrm>
            <a:off x="711326" y="2352690"/>
            <a:ext cx="10499218" cy="5062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N_VER_VALOR_BRUTO_CONCVDA</a:t>
            </a:r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:</a:t>
            </a: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Define se vai bloquear a localização de títulos com divergência de valor.</a:t>
            </a:r>
          </a:p>
          <a:p>
            <a:pPr algn="l"/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algn="l"/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MAQUINETA CONTA: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 Define se os créditos na conta corrente será centralizado ou descentralizado. Se o mesmo estiver no Layout significa que é descentralizado, caso ao contrário é centralizado. </a:t>
            </a:r>
          </a:p>
          <a:p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CORRIGE VENCIMENTO CARTÃO: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Define a conciliação irá corrigir os vencimentos automaticamente. Se o mesmo estiver no layout significa que o vencimento será corrigido automaticamente, caso ao contrário apresentará a divergência de vencimento.</a:t>
            </a:r>
          </a:p>
          <a:p>
            <a:pPr algn="l"/>
            <a:b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QTDE DIAS D + E D –: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Define a margem em dia para maios ou para menos, para a conciliação automática das parcelas no financeiro. </a:t>
            </a:r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algn="l"/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algn="l"/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algn="l"/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49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3A27CF7E-73F5-217C-92E7-001C0968635F}"/>
              </a:ext>
            </a:extLst>
          </p:cNvPr>
          <p:cNvGrpSpPr/>
          <p:nvPr/>
        </p:nvGrpSpPr>
        <p:grpSpPr>
          <a:xfrm rot="16200000">
            <a:off x="5114125" y="-5118015"/>
            <a:ext cx="1892811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122BC1D-945C-C70A-7809-D67347A55F16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0C10FAD4-EEBD-F78A-627C-9BA556ECEB5B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12" name="Retângulo 15">
            <a:extLst>
              <a:ext uri="{FF2B5EF4-FFF2-40B4-BE49-F238E27FC236}">
                <a16:creationId xmlns:a16="http://schemas.microsoft.com/office/drawing/2014/main" id="{7785591F-409A-B92D-9E96-BBD69167A86D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CaixaDeTexto 41">
            <a:extLst>
              <a:ext uri="{FF2B5EF4-FFF2-40B4-BE49-F238E27FC236}">
                <a16:creationId xmlns:a16="http://schemas.microsoft.com/office/drawing/2014/main" id="{9A8772B2-377C-ADEB-BACB-07607FE62B95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D92A0AC-6C61-14A7-FD9D-FFCE281A1FAB}"/>
              </a:ext>
            </a:extLst>
          </p:cNvPr>
          <p:cNvSpPr txBox="1"/>
          <p:nvPr/>
        </p:nvSpPr>
        <p:spPr>
          <a:xfrm>
            <a:off x="4160520" y="1065476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51FDCB22-7AFE-DEDB-098F-5B441A16DC8A}"/>
              </a:ext>
            </a:extLst>
          </p:cNvPr>
          <p:cNvSpPr txBox="1"/>
          <p:nvPr/>
        </p:nvSpPr>
        <p:spPr>
          <a:xfrm>
            <a:off x="630936" y="2111684"/>
            <a:ext cx="1084478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ARREDONDAMENTO CONTA: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Define a margem em valor para mais ou para menos, na comparação dos valores com a conta corrente.</a:t>
            </a:r>
          </a:p>
          <a:p>
            <a:pPr algn="l"/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ARREDONDAMENTO CARTAO: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Define a margem em valor para mais ou para menos, na comparação dos valores com a administradora. </a:t>
            </a:r>
          </a:p>
          <a:p>
            <a:pPr algn="l"/>
            <a:endParaRPr lang="pt-BR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pPr algn="l"/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ARREDONTAMENTO TAXA CARTAO: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Define a margem em percentual (%) para mais ou para menos, na comparação da taxa aplicada sobre a venda com a informação enviada pela administradora. </a:t>
            </a:r>
          </a:p>
          <a:p>
            <a:pPr algn="l"/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AGRUPA_AGRUPAMENTO: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define que na verificação da administradora x conta corrente será agrupada pela coluna AGRUPAMENTO do campo OCORRENCIA VALIDAR</a:t>
            </a:r>
            <a:b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18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algn="l"/>
            <a:endParaRPr lang="pt-BR" sz="180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55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774D69A7-1BCC-E203-F470-3C07475368C3}"/>
              </a:ext>
            </a:extLst>
          </p:cNvPr>
          <p:cNvSpPr txBox="1"/>
          <p:nvPr/>
        </p:nvSpPr>
        <p:spPr>
          <a:xfrm>
            <a:off x="535613" y="2250466"/>
            <a:ext cx="1065664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AGRUPA_CORRENCIA: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define que na verificação da administradora x conta corrente será agrupada pela coluna OCORRENCIA do campo OCORRENCIA VALIDAR. </a:t>
            </a:r>
          </a:p>
          <a:p>
            <a:pPr algn="l"/>
            <a:endParaRPr lang="pt-BR" sz="18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AGRUPA_TODOS: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define que na verificação da administradora x conta corrente todas as ocorrências do campo OCORRENCIA VALIDAR, serão agrupadas para um único registro. </a:t>
            </a:r>
          </a:p>
          <a:p>
            <a:endParaRPr lang="pt-BR" sz="18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FILTRO VALIDACAO: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Campo utilizado para adicionar filtros adicionais na leitura dos arquivos.</a:t>
            </a:r>
          </a:p>
          <a:p>
            <a:endParaRPr lang="pt-BR" sz="18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PROCEDURE EXTERNA: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Campo utilizado para indicar qual é a procedure responsável pela leitura dos arquivos. </a:t>
            </a:r>
          </a:p>
          <a:p>
            <a:endParaRPr lang="pt-BR" sz="18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TAXA POR VB: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realizar o ajuste na taxa, baseado nas informações de VALOR BRUTO, VALOR LIQUIDO e VALOR TAXA processados do arquivo, tendo como base o VALOR BRUTO. </a:t>
            </a:r>
          </a:p>
          <a:p>
            <a:pPr algn="l"/>
            <a:endParaRPr lang="pt-BR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3A27CF7E-73F5-217C-92E7-001C0968635F}"/>
              </a:ext>
            </a:extLst>
          </p:cNvPr>
          <p:cNvGrpSpPr/>
          <p:nvPr/>
        </p:nvGrpSpPr>
        <p:grpSpPr>
          <a:xfrm rot="16200000">
            <a:off x="5114125" y="-5118015"/>
            <a:ext cx="1892811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122BC1D-945C-C70A-7809-D67347A55F16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0C10FAD4-EEBD-F78A-627C-9BA556ECEB5B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12" name="Retângulo 15">
            <a:extLst>
              <a:ext uri="{FF2B5EF4-FFF2-40B4-BE49-F238E27FC236}">
                <a16:creationId xmlns:a16="http://schemas.microsoft.com/office/drawing/2014/main" id="{7785591F-409A-B92D-9E96-BBD69167A86D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CaixaDeTexto 41">
            <a:extLst>
              <a:ext uri="{FF2B5EF4-FFF2-40B4-BE49-F238E27FC236}">
                <a16:creationId xmlns:a16="http://schemas.microsoft.com/office/drawing/2014/main" id="{9A8772B2-377C-ADEB-BACB-07607FE62B95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D92A0AC-6C61-14A7-FD9D-FFCE281A1FAB}"/>
              </a:ext>
            </a:extLst>
          </p:cNvPr>
          <p:cNvSpPr txBox="1"/>
          <p:nvPr/>
        </p:nvSpPr>
        <p:spPr>
          <a:xfrm>
            <a:off x="4160520" y="1065476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</p:spTree>
    <p:extLst>
      <p:ext uri="{BB962C8B-B14F-4D97-AF65-F5344CB8AC3E}">
        <p14:creationId xmlns:p14="http://schemas.microsoft.com/office/powerpoint/2010/main" val="356637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Padrão do plano de fundo&#10;&#10;Descrição gerada automaticamente">
            <a:extLst>
              <a:ext uri="{FF2B5EF4-FFF2-40B4-BE49-F238E27FC236}">
                <a16:creationId xmlns:a16="http://schemas.microsoft.com/office/drawing/2014/main" id="{C859647E-B5E3-CEE8-E490-861CA9070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4" y="3061654"/>
            <a:ext cx="12147011" cy="3796345"/>
          </a:xfrm>
          <a:prstGeom prst="rect">
            <a:avLst/>
          </a:prstGeom>
        </p:spPr>
      </p:pic>
      <p:sp>
        <p:nvSpPr>
          <p:cNvPr id="15" name="object 7">
            <a:extLst>
              <a:ext uri="{FF2B5EF4-FFF2-40B4-BE49-F238E27FC236}">
                <a16:creationId xmlns:a16="http://schemas.microsoft.com/office/drawing/2014/main" id="{4F9B3F9E-B870-8E42-85C7-DF1A9C265349}"/>
              </a:ext>
            </a:extLst>
          </p:cNvPr>
          <p:cNvSpPr/>
          <p:nvPr/>
        </p:nvSpPr>
        <p:spPr>
          <a:xfrm>
            <a:off x="971226" y="835598"/>
            <a:ext cx="10746790" cy="5392542"/>
          </a:xfrm>
          <a:custGeom>
            <a:avLst/>
            <a:gdLst/>
            <a:ahLst/>
            <a:cxnLst/>
            <a:rect l="l" t="t" r="r" b="b"/>
            <a:pathLst>
              <a:path w="6427470" h="4518025">
                <a:moveTo>
                  <a:pt x="6427470" y="0"/>
                </a:moveTo>
                <a:lnTo>
                  <a:pt x="0" y="0"/>
                </a:lnTo>
                <a:lnTo>
                  <a:pt x="0" y="4517809"/>
                </a:lnTo>
                <a:lnTo>
                  <a:pt x="6427470" y="4517809"/>
                </a:lnTo>
                <a:lnTo>
                  <a:pt x="6427470" y="0"/>
                </a:lnTo>
                <a:close/>
              </a:path>
            </a:pathLst>
          </a:custGeom>
          <a:solidFill>
            <a:srgbClr val="F0F0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CaixaDeTexto 21">
            <a:extLst>
              <a:ext uri="{FF2B5EF4-FFF2-40B4-BE49-F238E27FC236}">
                <a16:creationId xmlns:a16="http://schemas.microsoft.com/office/drawing/2014/main" id="{096EAD28-93C7-3128-19EF-FC961C2EAAD3}"/>
              </a:ext>
            </a:extLst>
          </p:cNvPr>
          <p:cNvSpPr txBox="1"/>
          <p:nvPr/>
        </p:nvSpPr>
        <p:spPr>
          <a:xfrm>
            <a:off x="971226" y="903052"/>
            <a:ext cx="9791054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Este material tem por objetivo auxiliar os analistas da Linx Sistemas na parametrização da conciliação automática de cartões a receber. </a:t>
            </a:r>
            <a:b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 objetivo da funcionalidade é oferecer o mínimo de intervenção do usuário na conciliação e baixa de cartões. </a:t>
            </a:r>
            <a:b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Por meio de uma análise aprofundada, a fim de encontrar possíveis divergências entre as partes, o processo de conciliação automática realiza a comparação das informações contidas no ERP Linx com as informações enviadas pelas administradoras de cartões e instituições financeiras e realiza as baixas dos cartões corretos automaticamente. </a:t>
            </a:r>
          </a:p>
          <a:p>
            <a:pPr>
              <a:lnSpc>
                <a:spcPct val="150000"/>
              </a:lnSpc>
            </a:pP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Aproveite ao máximo essa apostila para descobrir as funcionalidades do sistema ou para tirar dúvidas que venham a surgir no dia-a-dia. </a:t>
            </a:r>
          </a:p>
        </p:txBody>
      </p:sp>
      <p:pic>
        <p:nvPicPr>
          <p:cNvPr id="12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F66FC7B7-A78E-F563-81A9-279C46047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0900" y="6022402"/>
            <a:ext cx="910459" cy="528192"/>
          </a:xfrm>
          <a:prstGeom prst="rect">
            <a:avLst/>
          </a:prstGeom>
        </p:spPr>
      </p:pic>
      <p:sp>
        <p:nvSpPr>
          <p:cNvPr id="7" name="Retângulo 15">
            <a:extLst>
              <a:ext uri="{FF2B5EF4-FFF2-40B4-BE49-F238E27FC236}">
                <a16:creationId xmlns:a16="http://schemas.microsoft.com/office/drawing/2014/main" id="{C0FBA10F-7874-EDFA-728B-EB88464DB985}"/>
              </a:ext>
            </a:extLst>
          </p:cNvPr>
          <p:cNvSpPr/>
          <p:nvPr/>
        </p:nvSpPr>
        <p:spPr>
          <a:xfrm rot="5400000">
            <a:off x="6070482" y="-5493322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CaixaDeTexto 41">
            <a:extLst>
              <a:ext uri="{FF2B5EF4-FFF2-40B4-BE49-F238E27FC236}">
                <a16:creationId xmlns:a16="http://schemas.microsoft.com/office/drawing/2014/main" id="{A8D76787-F221-010F-FD82-E96F86CFD692}"/>
              </a:ext>
            </a:extLst>
          </p:cNvPr>
          <p:cNvSpPr txBox="1"/>
          <p:nvPr/>
        </p:nvSpPr>
        <p:spPr>
          <a:xfrm>
            <a:off x="971226" y="192029"/>
            <a:ext cx="5608452" cy="754053"/>
          </a:xfrm>
          <a:prstGeom prst="rect">
            <a:avLst/>
          </a:prstGeom>
          <a:solidFill>
            <a:srgbClr val="F0F0F0"/>
          </a:solidFill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Introdução</a:t>
            </a:r>
          </a:p>
        </p:txBody>
      </p:sp>
      <p:pic>
        <p:nvPicPr>
          <p:cNvPr id="8" name="Gráfico 3">
            <a:extLst>
              <a:ext uri="{FF2B5EF4-FFF2-40B4-BE49-F238E27FC236}">
                <a16:creationId xmlns:a16="http://schemas.microsoft.com/office/drawing/2014/main" id="{A2E4B087-9BF2-F2CA-AE85-9A29DB2CBB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94166" y="425324"/>
            <a:ext cx="1202229" cy="119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5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7B84EB4F-6B6B-1EA2-DEBF-DDA2B5CE3027}"/>
              </a:ext>
            </a:extLst>
          </p:cNvPr>
          <p:cNvSpPr txBox="1"/>
          <p:nvPr/>
        </p:nvSpPr>
        <p:spPr>
          <a:xfrm>
            <a:off x="550926" y="2111684"/>
            <a:ext cx="11253978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REDE CONTROLADORA: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Define qual é a rede administradora utilizada pelo layout. 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CONTA CONTÁBIL AJUSTE AUTOMÁTICO DÉBITO: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Define qual será a conta contábil utilizada pela conciliação, quando necessário realizar um lançamento de debito para acertar o valor da baixa automática. </a:t>
            </a:r>
          </a:p>
          <a:p>
            <a:br>
              <a:rPr lang="pt-BR" sz="2000" dirty="0"/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CONTA CONTÁBIL AJUSTE AUTOMÁTICO CRÉDITO: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Define qual será a conta contábil utilizada pela conciliação, quando necessário realizar um lançamento de crédito para acertar o valor da baixa automática. 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VENDA POR PARCELAMENTO: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multiplicar o VALOR TAXA, VALOR BRUTO e VALOR LIQUIDO pelo o numero de parcelas da venda. </a:t>
            </a: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64C506D4-B2E1-91DA-20A2-A6AA7ABFEC70}"/>
              </a:ext>
            </a:extLst>
          </p:cNvPr>
          <p:cNvGrpSpPr/>
          <p:nvPr/>
        </p:nvGrpSpPr>
        <p:grpSpPr>
          <a:xfrm rot="16200000">
            <a:off x="5114125" y="-5118015"/>
            <a:ext cx="1892811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79B24F0E-C432-DE64-474C-7E919861131F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28092D2D-A546-4C01-91E5-30C85D73C7F3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10" name="Retângulo 15">
            <a:extLst>
              <a:ext uri="{FF2B5EF4-FFF2-40B4-BE49-F238E27FC236}">
                <a16:creationId xmlns:a16="http://schemas.microsoft.com/office/drawing/2014/main" id="{228031FA-B1F9-BD8B-5B95-425235304B86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41">
            <a:extLst>
              <a:ext uri="{FF2B5EF4-FFF2-40B4-BE49-F238E27FC236}">
                <a16:creationId xmlns:a16="http://schemas.microsoft.com/office/drawing/2014/main" id="{768CBF07-D650-4A44-C106-16A8FA69B242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3CCFA2F-D0ED-4D99-09B3-3879F05F819C}"/>
              </a:ext>
            </a:extLst>
          </p:cNvPr>
          <p:cNvSpPr txBox="1"/>
          <p:nvPr/>
        </p:nvSpPr>
        <p:spPr>
          <a:xfrm>
            <a:off x="4160520" y="1065476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</p:spTree>
    <p:extLst>
      <p:ext uri="{BB962C8B-B14F-4D97-AF65-F5344CB8AC3E}">
        <p14:creationId xmlns:p14="http://schemas.microsoft.com/office/powerpoint/2010/main" val="380232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64C506D4-B2E1-91DA-20A2-A6AA7ABFEC70}"/>
              </a:ext>
            </a:extLst>
          </p:cNvPr>
          <p:cNvGrpSpPr/>
          <p:nvPr/>
        </p:nvGrpSpPr>
        <p:grpSpPr>
          <a:xfrm rot="16200000">
            <a:off x="5114125" y="-5118015"/>
            <a:ext cx="1892811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79B24F0E-C432-DE64-474C-7E919861131F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28092D2D-A546-4C01-91E5-30C85D73C7F3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10" name="Retângulo 15">
            <a:extLst>
              <a:ext uri="{FF2B5EF4-FFF2-40B4-BE49-F238E27FC236}">
                <a16:creationId xmlns:a16="http://schemas.microsoft.com/office/drawing/2014/main" id="{228031FA-B1F9-BD8B-5B95-425235304B86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41">
            <a:extLst>
              <a:ext uri="{FF2B5EF4-FFF2-40B4-BE49-F238E27FC236}">
                <a16:creationId xmlns:a16="http://schemas.microsoft.com/office/drawing/2014/main" id="{768CBF07-D650-4A44-C106-16A8FA69B242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3CCFA2F-D0ED-4D99-09B3-3879F05F819C}"/>
              </a:ext>
            </a:extLst>
          </p:cNvPr>
          <p:cNvSpPr txBox="1"/>
          <p:nvPr/>
        </p:nvSpPr>
        <p:spPr>
          <a:xfrm>
            <a:off x="4160520" y="1065476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ED63495-AB32-E6B3-FC86-45DE57FF68BE}"/>
              </a:ext>
            </a:extLst>
          </p:cNvPr>
          <p:cNvSpPr txBox="1"/>
          <p:nvPr/>
        </p:nvSpPr>
        <p:spPr>
          <a:xfrm>
            <a:off x="802596" y="2340515"/>
            <a:ext cx="10856004" cy="3524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AGRUPA_TODOS: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define que na verificação da administradora x conta corrente todas as ocorrências do campo OCORRENCIA VALIDAR, serão agrupadas para um único registro. </a:t>
            </a:r>
          </a:p>
          <a:p>
            <a:endParaRPr lang="pt-BR" sz="1800" b="1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TAXA POR VP: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realizar o calculo da taxa, baseado nas informações de VALOR BRUTO e VALOR LIQUIDO processados do </a:t>
            </a:r>
            <a:b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arquivo. </a:t>
            </a:r>
            <a:br>
              <a:rPr lang="pt-BR" dirty="0"/>
            </a:br>
            <a:endParaRPr lang="pt-BR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FILTRO VALIDACAO: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Campo utilizado para adicionar filtros adicionais na leitura dos arquivos.</a:t>
            </a:r>
          </a:p>
          <a:p>
            <a:b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PROCEDURE EXTERNA: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Campo utilizado para indicar qual é a procedure responsável pela leitura dos arquivos. 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67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7B84EB4F-6B6B-1EA2-DEBF-DDA2B5CE3027}"/>
              </a:ext>
            </a:extLst>
          </p:cNvPr>
          <p:cNvSpPr txBox="1"/>
          <p:nvPr/>
        </p:nvSpPr>
        <p:spPr>
          <a:xfrm>
            <a:off x="331470" y="2250466"/>
            <a:ext cx="11253978" cy="4447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TAXA POR VB: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realizar o ajuste na taxa, baseado nas informações de VALOR BRUTO, VALOR LIQUIDO e VALOR TAXA processados do arquivo, tendo como base o VALOR BRUTO. 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TAXA POR VP: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realizar o calculo da taxa, baseado nas informações de VALOR BRUTO e VALOR LIQUIDO processados do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arquivo. 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REDE CONTROLADORA: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Define qual é a rede administradora utilizada pelo layout. </a:t>
            </a:r>
          </a:p>
          <a:p>
            <a:br>
              <a:rPr lang="pt-BR" dirty="0"/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CONTA CONTÁBIL AJUSTE AUTOMÁTICO DÉBITO: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Define qual será a conta contábil utilizada pela conciliação, quando necessário realizar um lançamento de debito para acertar o valor da baixa automática.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64C506D4-B2E1-91DA-20A2-A6AA7ABFEC70}"/>
              </a:ext>
            </a:extLst>
          </p:cNvPr>
          <p:cNvGrpSpPr/>
          <p:nvPr/>
        </p:nvGrpSpPr>
        <p:grpSpPr>
          <a:xfrm rot="16200000">
            <a:off x="5114125" y="-5118015"/>
            <a:ext cx="1892811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79B24F0E-C432-DE64-474C-7E919861131F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28092D2D-A546-4C01-91E5-30C85D73C7F3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10" name="Retângulo 15">
            <a:extLst>
              <a:ext uri="{FF2B5EF4-FFF2-40B4-BE49-F238E27FC236}">
                <a16:creationId xmlns:a16="http://schemas.microsoft.com/office/drawing/2014/main" id="{228031FA-B1F9-BD8B-5B95-425235304B86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41">
            <a:extLst>
              <a:ext uri="{FF2B5EF4-FFF2-40B4-BE49-F238E27FC236}">
                <a16:creationId xmlns:a16="http://schemas.microsoft.com/office/drawing/2014/main" id="{768CBF07-D650-4A44-C106-16A8FA69B242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3CCFA2F-D0ED-4D99-09B3-3879F05F819C}"/>
              </a:ext>
            </a:extLst>
          </p:cNvPr>
          <p:cNvSpPr txBox="1"/>
          <p:nvPr/>
        </p:nvSpPr>
        <p:spPr>
          <a:xfrm>
            <a:off x="4160520" y="1065476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</p:spTree>
    <p:extLst>
      <p:ext uri="{BB962C8B-B14F-4D97-AF65-F5344CB8AC3E}">
        <p14:creationId xmlns:p14="http://schemas.microsoft.com/office/powerpoint/2010/main" val="5797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64C506D4-B2E1-91DA-20A2-A6AA7ABFEC70}"/>
              </a:ext>
            </a:extLst>
          </p:cNvPr>
          <p:cNvGrpSpPr/>
          <p:nvPr/>
        </p:nvGrpSpPr>
        <p:grpSpPr>
          <a:xfrm rot="16200000">
            <a:off x="5114125" y="-5118015"/>
            <a:ext cx="1892811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79B24F0E-C432-DE64-474C-7E919861131F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28092D2D-A546-4C01-91E5-30C85D73C7F3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10" name="Retângulo 15">
            <a:extLst>
              <a:ext uri="{FF2B5EF4-FFF2-40B4-BE49-F238E27FC236}">
                <a16:creationId xmlns:a16="http://schemas.microsoft.com/office/drawing/2014/main" id="{228031FA-B1F9-BD8B-5B95-425235304B86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41">
            <a:extLst>
              <a:ext uri="{FF2B5EF4-FFF2-40B4-BE49-F238E27FC236}">
                <a16:creationId xmlns:a16="http://schemas.microsoft.com/office/drawing/2014/main" id="{768CBF07-D650-4A44-C106-16A8FA69B242}"/>
              </a:ext>
            </a:extLst>
          </p:cNvPr>
          <p:cNvSpPr txBox="1"/>
          <p:nvPr/>
        </p:nvSpPr>
        <p:spPr>
          <a:xfrm>
            <a:off x="3865836" y="41733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3CCFA2F-D0ED-4D99-09B3-3879F05F819C}"/>
              </a:ext>
            </a:extLst>
          </p:cNvPr>
          <p:cNvSpPr txBox="1"/>
          <p:nvPr/>
        </p:nvSpPr>
        <p:spPr>
          <a:xfrm>
            <a:off x="4160520" y="1065476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BE8BFD1-4B06-F8FB-5E86-CFA7563DC1DC}"/>
              </a:ext>
            </a:extLst>
          </p:cNvPr>
          <p:cNvSpPr txBox="1"/>
          <p:nvPr/>
        </p:nvSpPr>
        <p:spPr>
          <a:xfrm>
            <a:off x="557784" y="2439979"/>
            <a:ext cx="1112824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CONTA CONTÁBIL AJUSTE AUTOMÁTICO CRÉDITO: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Defini qual será a conta contábil utilizada pela conciliação, quando necessário realizar um lançamento de crédito para acertar o valor da baixa automática. </a:t>
            </a:r>
          </a:p>
          <a:p>
            <a:b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VENDA POR PARCELAMENTO: </a:t>
            </a:r>
            <a:r>
              <a:rPr lang="pt-BR" sz="18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multiplicar o VALOR TAXA, VALOR BRUTO e VALOR LIQUIDO pelo o numero de parcelas da venda. </a:t>
            </a:r>
          </a:p>
          <a:p>
            <a:endParaRPr lang="pt-BR" sz="18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HISTORICO DESCRICAO OCORRENCIA: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na </a:t>
            </a:r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verificação da administradora x conta corrente irá utilizar os históricos informados no campo OCORRENCIA VALIDAR, para localizar o registro de pagamento no extrato eletrônico da conta corrente, caso ao contrário ira utilizar o histórico do campo HISTORICOS CONTA. </a:t>
            </a:r>
          </a:p>
          <a:p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HISTORICOS CONTA: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Defini quais serão os históricos utilizados para a localização do pagamento no extrato eletrônico da conta corrente.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. </a:t>
            </a:r>
            <a:endParaRPr lang="pt-BR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33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A97B2A1-D8E5-1FD0-2C69-72EF4C01D765}"/>
              </a:ext>
            </a:extLst>
          </p:cNvPr>
          <p:cNvSpPr txBox="1"/>
          <p:nvPr/>
        </p:nvSpPr>
        <p:spPr>
          <a:xfrm>
            <a:off x="499244" y="1899035"/>
            <a:ext cx="1193063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MOTIVO MOVIMENTACAO: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Defini quais serão as ocorrências referentes a estorno de administradora.</a:t>
            </a:r>
          </a:p>
          <a:p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TAXA POR VL: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realizar o ajuste na taxa, baseado nas informações de VALOR BRUTO, VALOR LIQUIDO e VALOR TAXA processados do arquivo, tendo como base o VALOR LIQUIDO</a:t>
            </a:r>
            <a:br>
              <a:rPr lang="pt-BR" dirty="0"/>
            </a:br>
            <a:endParaRPr lang="pt-BR" dirty="0"/>
          </a:p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JUNTAR CARTAO A VISTA E A PRAZO: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entender que os pagamentos de cartões de créditos a vista serão junto com o pagamento da primeira parcela de um cartão de credito parcelado.</a:t>
            </a:r>
          </a:p>
          <a:p>
            <a:b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QTDE CVS ACEITOS: 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realizar a validação de quantidades de títulos no pagamento. </a:t>
            </a:r>
          </a:p>
          <a:p>
            <a:br>
              <a:rPr lang="pt-BR" dirty="0"/>
            </a:br>
            <a:endParaRPr lang="pt-BR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EAAFF9C3-DAA9-B7F5-F76C-8A688551125A}"/>
              </a:ext>
            </a:extLst>
          </p:cNvPr>
          <p:cNvGrpSpPr/>
          <p:nvPr/>
        </p:nvGrpSpPr>
        <p:grpSpPr>
          <a:xfrm rot="16200000">
            <a:off x="5288448" y="-5359114"/>
            <a:ext cx="1614256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6357D7-00F0-5397-771B-A9C94E4AE6E4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ACBB7DB-6E37-C53E-6917-A6171BD408A4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8" name="Retângulo 15">
            <a:extLst>
              <a:ext uri="{FF2B5EF4-FFF2-40B4-BE49-F238E27FC236}">
                <a16:creationId xmlns:a16="http://schemas.microsoft.com/office/drawing/2014/main" id="{5B1151A7-C2AE-C359-F23E-119D1748FC4C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41">
            <a:extLst>
              <a:ext uri="{FF2B5EF4-FFF2-40B4-BE49-F238E27FC236}">
                <a16:creationId xmlns:a16="http://schemas.microsoft.com/office/drawing/2014/main" id="{9391A3AB-40F4-97EF-3975-2009AE22FEE0}"/>
              </a:ext>
            </a:extLst>
          </p:cNvPr>
          <p:cNvSpPr txBox="1"/>
          <p:nvPr/>
        </p:nvSpPr>
        <p:spPr>
          <a:xfrm>
            <a:off x="3860572" y="271837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585BB89-7B33-0118-DC53-6490BEFA4FE2}"/>
              </a:ext>
            </a:extLst>
          </p:cNvPr>
          <p:cNvSpPr txBox="1"/>
          <p:nvPr/>
        </p:nvSpPr>
        <p:spPr>
          <a:xfrm>
            <a:off x="4133088" y="856612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</p:spTree>
    <p:extLst>
      <p:ext uri="{BB962C8B-B14F-4D97-AF65-F5344CB8AC3E}">
        <p14:creationId xmlns:p14="http://schemas.microsoft.com/office/powerpoint/2010/main" val="67933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A97B2A1-D8E5-1FD0-2C69-72EF4C01D765}"/>
              </a:ext>
            </a:extLst>
          </p:cNvPr>
          <p:cNvSpPr txBox="1"/>
          <p:nvPr/>
        </p:nvSpPr>
        <p:spPr>
          <a:xfrm>
            <a:off x="499244" y="1899035"/>
            <a:ext cx="11930637" cy="312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VALOR LIQUIDO: </a:t>
            </a:r>
            <a:r>
              <a:rPr lang="pt-BR" dirty="0">
                <a:solidFill>
                  <a:srgbClr val="172B4D"/>
                </a:solidFill>
                <a:latin typeface="-apple-system"/>
              </a:rPr>
              <a:t>Caso este parâmetro esteja no layout, o sistema irá calcular o </a:t>
            </a:r>
            <a:br>
              <a:rPr lang="pt-BR" dirty="0">
                <a:solidFill>
                  <a:srgbClr val="172B4D"/>
                </a:solidFill>
                <a:latin typeface="-apple-system"/>
              </a:rPr>
            </a:br>
            <a:r>
              <a:rPr lang="pt-BR" dirty="0">
                <a:solidFill>
                  <a:srgbClr val="172B4D"/>
                </a:solidFill>
                <a:latin typeface="-apple-system"/>
              </a:rPr>
              <a:t>VALOR LIQUIDO = (VALOR BRUTO – TAXA) 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VALOR BRUTO: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calcular o VALOR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BRUTO = (VALOR LIQUIDO + TAXA) 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CALCULA VALOR TAXA: BRUTO: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Caso este parâmetro esteja no layout, o sistema irá calcular o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VALOR TAXA = (VALOR BRUTO – VALOR LIQUIDO) </a:t>
            </a:r>
          </a:p>
          <a:p>
            <a:br>
              <a:rPr lang="pt-BR" dirty="0"/>
            </a:br>
            <a:endParaRPr lang="pt-BR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EAAFF9C3-DAA9-B7F5-F76C-8A688551125A}"/>
              </a:ext>
            </a:extLst>
          </p:cNvPr>
          <p:cNvGrpSpPr/>
          <p:nvPr/>
        </p:nvGrpSpPr>
        <p:grpSpPr>
          <a:xfrm rot="16200000">
            <a:off x="5288448" y="-5359114"/>
            <a:ext cx="1614256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6357D7-00F0-5397-771B-A9C94E4AE6E4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ACBB7DB-6E37-C53E-6917-A6171BD408A4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8" name="Retângulo 15">
            <a:extLst>
              <a:ext uri="{FF2B5EF4-FFF2-40B4-BE49-F238E27FC236}">
                <a16:creationId xmlns:a16="http://schemas.microsoft.com/office/drawing/2014/main" id="{5B1151A7-C2AE-C359-F23E-119D1748FC4C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41">
            <a:extLst>
              <a:ext uri="{FF2B5EF4-FFF2-40B4-BE49-F238E27FC236}">
                <a16:creationId xmlns:a16="http://schemas.microsoft.com/office/drawing/2014/main" id="{9391A3AB-40F4-97EF-3975-2009AE22FEE0}"/>
              </a:ext>
            </a:extLst>
          </p:cNvPr>
          <p:cNvSpPr txBox="1"/>
          <p:nvPr/>
        </p:nvSpPr>
        <p:spPr>
          <a:xfrm>
            <a:off x="3860572" y="271837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585BB89-7B33-0118-DC53-6490BEFA4FE2}"/>
              </a:ext>
            </a:extLst>
          </p:cNvPr>
          <p:cNvSpPr txBox="1"/>
          <p:nvPr/>
        </p:nvSpPr>
        <p:spPr>
          <a:xfrm>
            <a:off x="4133088" y="856612"/>
            <a:ext cx="4470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cartão</a:t>
            </a:r>
          </a:p>
        </p:txBody>
      </p:sp>
    </p:spTree>
    <p:extLst>
      <p:ext uri="{BB962C8B-B14F-4D97-AF65-F5344CB8AC3E}">
        <p14:creationId xmlns:p14="http://schemas.microsoft.com/office/powerpoint/2010/main" val="295470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EAAFF9C3-DAA9-B7F5-F76C-8A688551125A}"/>
              </a:ext>
            </a:extLst>
          </p:cNvPr>
          <p:cNvGrpSpPr/>
          <p:nvPr/>
        </p:nvGrpSpPr>
        <p:grpSpPr>
          <a:xfrm rot="16200000">
            <a:off x="5288448" y="-5239278"/>
            <a:ext cx="1614256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6357D7-00F0-5397-771B-A9C94E4AE6E4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ACBB7DB-6E37-C53E-6917-A6171BD408A4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8" name="Retângulo 15">
            <a:extLst>
              <a:ext uri="{FF2B5EF4-FFF2-40B4-BE49-F238E27FC236}">
                <a16:creationId xmlns:a16="http://schemas.microsoft.com/office/drawing/2014/main" id="{5B1151A7-C2AE-C359-F23E-119D1748FC4C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585BB89-7B33-0118-DC53-6490BEFA4FE2}"/>
              </a:ext>
            </a:extLst>
          </p:cNvPr>
          <p:cNvSpPr txBox="1"/>
          <p:nvPr/>
        </p:nvSpPr>
        <p:spPr>
          <a:xfrm>
            <a:off x="3433858" y="1005797"/>
            <a:ext cx="53116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6E4B87"/>
                </a:solidFill>
                <a:latin typeface="Dosis Medium"/>
              </a:rPr>
              <a:t>  Layout de EDI de conta corrente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CAC4704-339C-B39F-4470-AAF27C768D44}"/>
              </a:ext>
            </a:extLst>
          </p:cNvPr>
          <p:cNvSpPr txBox="1"/>
          <p:nvPr/>
        </p:nvSpPr>
        <p:spPr>
          <a:xfrm>
            <a:off x="-925830" y="2141773"/>
            <a:ext cx="6121908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CATEGORIA LANCAMENTO   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AF82707-FBC1-9F71-C0A0-9A92EBA80C1C}"/>
              </a:ext>
            </a:extLst>
          </p:cNvPr>
          <p:cNvSpPr txBox="1"/>
          <p:nvPr/>
        </p:nvSpPr>
        <p:spPr>
          <a:xfrm>
            <a:off x="211214" y="2598188"/>
            <a:ext cx="61219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>
                <a:solidFill>
                  <a:srgbClr val="6E4B87"/>
                </a:solidFill>
                <a:latin typeface="Dosis Medium"/>
              </a:rPr>
              <a:t>Utilizado para cadastrar as categorias da conta corrente</a:t>
            </a:r>
            <a:r>
              <a:rPr lang="pt-BR" sz="1800" b="0" i="0" dirty="0">
                <a:solidFill>
                  <a:srgbClr val="172B4D"/>
                </a:solidFill>
                <a:effectLst/>
                <a:latin typeface="-apple-system"/>
              </a:rPr>
              <a:t>.</a:t>
            </a:r>
            <a:endParaRPr lang="pt-BR" dirty="0"/>
          </a:p>
        </p:txBody>
      </p:sp>
      <p:sp>
        <p:nvSpPr>
          <p:cNvPr id="19" name="CaixaDeTexto 41">
            <a:extLst>
              <a:ext uri="{FF2B5EF4-FFF2-40B4-BE49-F238E27FC236}">
                <a16:creationId xmlns:a16="http://schemas.microsoft.com/office/drawing/2014/main" id="{C621F621-584E-C33B-61D1-E93BE299C4A5}"/>
              </a:ext>
            </a:extLst>
          </p:cNvPr>
          <p:cNvSpPr txBox="1"/>
          <p:nvPr/>
        </p:nvSpPr>
        <p:spPr>
          <a:xfrm>
            <a:off x="3854653" y="32400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</p:spTree>
    <p:extLst>
      <p:ext uri="{BB962C8B-B14F-4D97-AF65-F5344CB8AC3E}">
        <p14:creationId xmlns:p14="http://schemas.microsoft.com/office/powerpoint/2010/main" val="168509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EAAFF9C3-DAA9-B7F5-F76C-8A688551125A}"/>
              </a:ext>
            </a:extLst>
          </p:cNvPr>
          <p:cNvGrpSpPr/>
          <p:nvPr/>
        </p:nvGrpSpPr>
        <p:grpSpPr>
          <a:xfrm rot="16200000">
            <a:off x="5288448" y="-5257288"/>
            <a:ext cx="1614256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6357D7-00F0-5397-771B-A9C94E4AE6E4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ACBB7DB-6E37-C53E-6917-A6171BD408A4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8" name="Retângulo 15">
            <a:extLst>
              <a:ext uri="{FF2B5EF4-FFF2-40B4-BE49-F238E27FC236}">
                <a16:creationId xmlns:a16="http://schemas.microsoft.com/office/drawing/2014/main" id="{5B1151A7-C2AE-C359-F23E-119D1748FC4C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41">
            <a:extLst>
              <a:ext uri="{FF2B5EF4-FFF2-40B4-BE49-F238E27FC236}">
                <a16:creationId xmlns:a16="http://schemas.microsoft.com/office/drawing/2014/main" id="{9391A3AB-40F4-97EF-3975-2009AE22FEE0}"/>
              </a:ext>
            </a:extLst>
          </p:cNvPr>
          <p:cNvSpPr txBox="1"/>
          <p:nvPr/>
        </p:nvSpPr>
        <p:spPr>
          <a:xfrm>
            <a:off x="3860572" y="271837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585BB89-7B33-0118-DC53-6490BEFA4FE2}"/>
              </a:ext>
            </a:extLst>
          </p:cNvPr>
          <p:cNvSpPr txBox="1"/>
          <p:nvPr/>
        </p:nvSpPr>
        <p:spPr>
          <a:xfrm>
            <a:off x="3694176" y="817982"/>
            <a:ext cx="53492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conta corrente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D747852-B6FA-16EF-1562-AF0C4FC5AB9A}"/>
              </a:ext>
            </a:extLst>
          </p:cNvPr>
          <p:cNvSpPr txBox="1"/>
          <p:nvPr/>
        </p:nvSpPr>
        <p:spPr>
          <a:xfrm>
            <a:off x="621792" y="1862049"/>
            <a:ext cx="25511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Tabela 1 – Código rede </a:t>
            </a:r>
          </a:p>
          <a:p>
            <a:pPr algn="l"/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00000 INDEFINIDA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00001 TECBAN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00005 REDECARD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00006 AMEX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00021 BANRISUL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00082 GETNET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00125 CIELO 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FDBEEF2-7B7D-A464-A600-B3F386E159BF}"/>
              </a:ext>
            </a:extLst>
          </p:cNvPr>
          <p:cNvSpPr txBox="1"/>
          <p:nvPr/>
        </p:nvSpPr>
        <p:spPr>
          <a:xfrm>
            <a:off x="4082796" y="1798480"/>
            <a:ext cx="612190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Tabela 2 – Código bandeira </a:t>
            </a:r>
          </a:p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CIELO – CRÉDITO/DEBITO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001 VISA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002 MASTER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006 SOROCRED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007 ELO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009 DINERS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011 AGIPLAN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015 BANESCARD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023 CABAL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029 CREDSYSTEM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035 ESPLANADA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064 CREDZ 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6160F95-444B-EFDF-7DD2-AA60FABD7B57}"/>
              </a:ext>
            </a:extLst>
          </p:cNvPr>
          <p:cNvSpPr txBox="1"/>
          <p:nvPr/>
        </p:nvSpPr>
        <p:spPr>
          <a:xfrm>
            <a:off x="8444484" y="1838544"/>
            <a:ext cx="2688336" cy="3434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REDECARD – CRÉDITO/DEBITO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 OUTRAS BANDEIRAS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1 MASTER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2 DINERS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3 VISA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4 CABAL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5 HIPERCARD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6 SOROCRED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7 CUP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8 CREDSYSTEM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9 SICRED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998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EAAFF9C3-DAA9-B7F5-F76C-8A688551125A}"/>
              </a:ext>
            </a:extLst>
          </p:cNvPr>
          <p:cNvGrpSpPr/>
          <p:nvPr/>
        </p:nvGrpSpPr>
        <p:grpSpPr>
          <a:xfrm rot="16200000">
            <a:off x="5288448" y="-5257288"/>
            <a:ext cx="1614256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6357D7-00F0-5397-771B-A9C94E4AE6E4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ACBB7DB-6E37-C53E-6917-A6171BD408A4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8" name="Retângulo 15">
            <a:extLst>
              <a:ext uri="{FF2B5EF4-FFF2-40B4-BE49-F238E27FC236}">
                <a16:creationId xmlns:a16="http://schemas.microsoft.com/office/drawing/2014/main" id="{5B1151A7-C2AE-C359-F23E-119D1748FC4C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41">
            <a:extLst>
              <a:ext uri="{FF2B5EF4-FFF2-40B4-BE49-F238E27FC236}">
                <a16:creationId xmlns:a16="http://schemas.microsoft.com/office/drawing/2014/main" id="{9391A3AB-40F4-97EF-3975-2009AE22FEE0}"/>
              </a:ext>
            </a:extLst>
          </p:cNvPr>
          <p:cNvSpPr txBox="1"/>
          <p:nvPr/>
        </p:nvSpPr>
        <p:spPr>
          <a:xfrm>
            <a:off x="3860572" y="271837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Parâmetros do layout 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585BB89-7B33-0118-DC53-6490BEFA4FE2}"/>
              </a:ext>
            </a:extLst>
          </p:cNvPr>
          <p:cNvSpPr txBox="1"/>
          <p:nvPr/>
        </p:nvSpPr>
        <p:spPr>
          <a:xfrm>
            <a:off x="3694176" y="817982"/>
            <a:ext cx="53492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sz="3000" dirty="0">
                <a:solidFill>
                  <a:srgbClr val="6E4B87"/>
                </a:solidFill>
                <a:latin typeface="Dosis Medium"/>
              </a:rPr>
              <a:t>Layout de EDI de conta corrente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6160F95-444B-EFDF-7DD2-AA60FABD7B57}"/>
              </a:ext>
            </a:extLst>
          </p:cNvPr>
          <p:cNvSpPr txBox="1"/>
          <p:nvPr/>
        </p:nvSpPr>
        <p:spPr>
          <a:xfrm>
            <a:off x="6496812" y="2614191"/>
            <a:ext cx="314096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REDECARD – CRÉDITO/DEBITO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 OUTRAS BANDEIRAS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1 MASTER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2 DINERS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3 VISA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4 CABAL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5 HIPERCARD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6 SOROCRED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7 CUP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8 CREDSYSTEM </a:t>
            </a:r>
            <a:br>
              <a:rPr lang="pt-BR" dirty="0"/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9 SICRED</a:t>
            </a:r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B8F5E22-994E-2880-E329-774010F66FAD}"/>
              </a:ext>
            </a:extLst>
          </p:cNvPr>
          <p:cNvSpPr txBox="1"/>
          <p:nvPr/>
        </p:nvSpPr>
        <p:spPr>
          <a:xfrm>
            <a:off x="2455164" y="2337191"/>
            <a:ext cx="293979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pt-BR" b="1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CIELO – CRÉDITO/DEBITO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001 VISA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002 MASTER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006 SOROCRED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007 ELO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009 DINERS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011 AGIPLAN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015 BANESCARD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023 CABAL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029 CREDSYSTEM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035 ESPLANADA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064 CREDZ 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580B080-892F-46CA-33FD-DAD4E3F970CE}"/>
              </a:ext>
            </a:extLst>
          </p:cNvPr>
          <p:cNvSpPr txBox="1"/>
          <p:nvPr/>
        </p:nvSpPr>
        <p:spPr>
          <a:xfrm>
            <a:off x="633222" y="1809068"/>
            <a:ext cx="61219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b="1" i="0" dirty="0">
                <a:solidFill>
                  <a:srgbClr val="172B4D"/>
                </a:solidFill>
                <a:effectLst/>
                <a:latin typeface="-apple-system"/>
              </a:rPr>
              <a:t>Tabela 2 – Código bandeira</a:t>
            </a:r>
          </a:p>
        </p:txBody>
      </p:sp>
    </p:spTree>
    <p:extLst>
      <p:ext uri="{BB962C8B-B14F-4D97-AF65-F5344CB8AC3E}">
        <p14:creationId xmlns:p14="http://schemas.microsoft.com/office/powerpoint/2010/main" val="178403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EAAFF9C3-DAA9-B7F5-F76C-8A688551125A}"/>
              </a:ext>
            </a:extLst>
          </p:cNvPr>
          <p:cNvGrpSpPr/>
          <p:nvPr/>
        </p:nvGrpSpPr>
        <p:grpSpPr>
          <a:xfrm rot="16200000">
            <a:off x="5288448" y="-5239278"/>
            <a:ext cx="1614256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6357D7-00F0-5397-771B-A9C94E4AE6E4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ACBB7DB-6E37-C53E-6917-A6171BD408A4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8" name="Retângulo 15">
            <a:extLst>
              <a:ext uri="{FF2B5EF4-FFF2-40B4-BE49-F238E27FC236}">
                <a16:creationId xmlns:a16="http://schemas.microsoft.com/office/drawing/2014/main" id="{5B1151A7-C2AE-C359-F23E-119D1748FC4C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585BB89-7B33-0118-DC53-6490BEFA4FE2}"/>
              </a:ext>
            </a:extLst>
          </p:cNvPr>
          <p:cNvSpPr txBox="1"/>
          <p:nvPr/>
        </p:nvSpPr>
        <p:spPr>
          <a:xfrm>
            <a:off x="5262659" y="806141"/>
            <a:ext cx="195195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6E4B87"/>
                </a:solidFill>
                <a:latin typeface="Dosis Medium"/>
              </a:rPr>
              <a:t>  Tabelas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6AC3987-46E0-C51F-457D-6FE82ACFCAF9}"/>
              </a:ext>
            </a:extLst>
          </p:cNvPr>
          <p:cNvSpPr txBox="1"/>
          <p:nvPr/>
        </p:nvSpPr>
        <p:spPr>
          <a:xfrm>
            <a:off x="480264" y="1792921"/>
            <a:ext cx="1121878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br>
              <a:rPr lang="pt-BR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Segue abaixo a lista das principais tabelas utilizadas pela conciliação automática: </a:t>
            </a:r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CTB_ARQ_CONCILIACAO: 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Essa e a tabela pai das informações processada dos arquivos de administradora e conta corrente. </a:t>
            </a:r>
          </a:p>
          <a:p>
            <a:pPr algn="l"/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CTB_ARQ_CONCILIACAO_CARTAO: 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Essa e a tabela filho das informações processadas dos arquivos das administradoras. </a:t>
            </a:r>
          </a:p>
          <a:p>
            <a:pPr algn="l"/>
            <a:b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CTB_ARQ_CONCILIACAO_CONTA: 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Essa e a tabela filho das informações processadas dos arquivos das contas correntes. </a:t>
            </a:r>
          </a:p>
          <a:p>
            <a:pPr algn="l"/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CTB_CONTA_CORRENTE_CONCILIACAO: 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Nesta tabela é guardada a informação de vinculo de conta corrente. </a:t>
            </a:r>
          </a:p>
          <a:p>
            <a:pPr algn="l"/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ESTABELECIMENTOS: 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Nesta tabela é guardada a lista dos estabelecimentos cadastrados. </a:t>
            </a:r>
          </a:p>
          <a:p>
            <a:pPr algn="l"/>
            <a:b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CTB_BORDERO_LAYOUT: 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Esta á a tabela pai dos layouts de borderô. </a:t>
            </a:r>
          </a:p>
          <a:p>
            <a:pPr algn="l"/>
            <a:b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</a:br>
            <a:r>
              <a:rPr lang="pt-BR" dirty="0">
                <a:solidFill>
                  <a:srgbClr val="411E5A"/>
                </a:solidFill>
                <a:latin typeface="Dosis ExtraBold" panose="02010903020202060003" pitchFamily="2" charset="0"/>
              </a:rPr>
              <a:t>CTB_CHEQUE_CARTAO: </a:t>
            </a:r>
            <a:r>
              <a:rPr lang="pt-BR" b="0" i="0" dirty="0">
                <a:solidFill>
                  <a:srgbClr val="172B4D"/>
                </a:solidFill>
                <a:effectLst/>
                <a:latin typeface="-apple-system"/>
              </a:rPr>
              <a:t>Nesta tabela são guardados todos os cadastros dos cartões passados no ponto de venda.</a:t>
            </a:r>
          </a:p>
        </p:txBody>
      </p:sp>
      <p:sp>
        <p:nvSpPr>
          <p:cNvPr id="19" name="CaixaDeTexto 41">
            <a:extLst>
              <a:ext uri="{FF2B5EF4-FFF2-40B4-BE49-F238E27FC236}">
                <a16:creationId xmlns:a16="http://schemas.microsoft.com/office/drawing/2014/main" id="{C621F621-584E-C33B-61D1-E93BE299C4A5}"/>
              </a:ext>
            </a:extLst>
          </p:cNvPr>
          <p:cNvSpPr txBox="1"/>
          <p:nvPr/>
        </p:nvSpPr>
        <p:spPr>
          <a:xfrm>
            <a:off x="3854653" y="32400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Banco de dados </a:t>
            </a:r>
          </a:p>
        </p:txBody>
      </p:sp>
    </p:spTree>
    <p:extLst>
      <p:ext uri="{BB962C8B-B14F-4D97-AF65-F5344CB8AC3E}">
        <p14:creationId xmlns:p14="http://schemas.microsoft.com/office/powerpoint/2010/main" val="101563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1C282EC-AE2C-AA6A-9B63-5633A23E9B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1" r="-1"/>
          <a:stretch/>
        </p:blipFill>
        <p:spPr>
          <a:xfrm>
            <a:off x="-8595" y="0"/>
            <a:ext cx="4568378" cy="6858000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51905" y="-11702"/>
            <a:ext cx="10796337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672263" y="-3707953"/>
            <a:ext cx="58416" cy="1069354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10" name="Google Shape;1046;p118">
            <a:extLst>
              <a:ext uri="{FF2B5EF4-FFF2-40B4-BE49-F238E27FC236}">
                <a16:creationId xmlns:a16="http://schemas.microsoft.com/office/drawing/2014/main" id="{889640BF-8A40-2AB1-100E-BC54C5E54689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753" y="237233"/>
            <a:ext cx="1494274" cy="121943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2426976" y="1820964"/>
            <a:ext cx="956626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Conciliação: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 É a comparação de dados entre duas ou mais fontes de informação. Redes Administradoras: Empresas responsáveis pela a transação e controle das vendas em cartões realizadas nos pontos de vendas, temos como exemplos a CIELO e REDECARD.</a:t>
            </a:r>
          </a:p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NSU: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 Numero sequencia único, é uma numeração gerada pelas Redes Administradoras, para identificar a transação do cartão realizada no ponto de venda. </a:t>
            </a:r>
          </a:p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Guia de envio, Numero de lote ou Romaneio de venda: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 Numeração gerada pelas Redes Administradoras, para o agrupamento dos NSUs gerados. Normalmente essa numeração é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gerada diariamente para o agrupamento de todas as transações do dia.</a:t>
            </a:r>
          </a:p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Estabelecimento: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É a nomenclatura dada pelas Redes Administradoras aos pontos de vendas.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2426976" y="-51657"/>
            <a:ext cx="589835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Conceitos importantes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EEE3C9D-9CD2-C522-C524-E48728F77CD3}"/>
              </a:ext>
            </a:extLst>
          </p:cNvPr>
          <p:cNvSpPr txBox="1"/>
          <p:nvPr/>
        </p:nvSpPr>
        <p:spPr>
          <a:xfrm>
            <a:off x="2482442" y="662665"/>
            <a:ext cx="81241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Serão explicados a seguir conceitos importantes da conciliação, para que seja possível aprender de forma plena a parametrização da conciliação automática de cartão.</a:t>
            </a:r>
          </a:p>
        </p:txBody>
      </p:sp>
    </p:spTree>
    <p:extLst>
      <p:ext uri="{BB962C8B-B14F-4D97-AF65-F5344CB8AC3E}">
        <p14:creationId xmlns:p14="http://schemas.microsoft.com/office/powerpoint/2010/main" val="329376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EAAFF9C3-DAA9-B7F5-F76C-8A688551125A}"/>
              </a:ext>
            </a:extLst>
          </p:cNvPr>
          <p:cNvGrpSpPr/>
          <p:nvPr/>
        </p:nvGrpSpPr>
        <p:grpSpPr>
          <a:xfrm rot="16200000">
            <a:off x="5288448" y="-5359114"/>
            <a:ext cx="1614256" cy="12128833"/>
            <a:chOff x="2216139" y="-2187"/>
            <a:chExt cx="3134794" cy="6865008"/>
          </a:xfrm>
          <a:solidFill>
            <a:srgbClr val="F0F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6357D7-00F0-5397-771B-A9C94E4AE6E4}"/>
                </a:ext>
              </a:extLst>
            </p:cNvPr>
            <p:cNvSpPr/>
            <p:nvPr/>
          </p:nvSpPr>
          <p:spPr>
            <a:xfrm>
              <a:off x="2892495" y="0"/>
              <a:ext cx="2458438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ACBB7DB-6E37-C53E-6917-A6171BD408A4}"/>
                </a:ext>
              </a:extLst>
            </p:cNvPr>
            <p:cNvSpPr/>
            <p:nvPr/>
          </p:nvSpPr>
          <p:spPr>
            <a:xfrm>
              <a:off x="2216139" y="-2187"/>
              <a:ext cx="2228590" cy="686500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8" name="Retângulo 15">
            <a:extLst>
              <a:ext uri="{FF2B5EF4-FFF2-40B4-BE49-F238E27FC236}">
                <a16:creationId xmlns:a16="http://schemas.microsoft.com/office/drawing/2014/main" id="{5B1151A7-C2AE-C359-F23E-119D1748FC4C}"/>
              </a:ext>
            </a:extLst>
          </p:cNvPr>
          <p:cNvSpPr/>
          <p:nvPr/>
        </p:nvSpPr>
        <p:spPr>
          <a:xfrm rot="5400000" flipH="1">
            <a:off x="6072718" y="-5310565"/>
            <a:ext cx="45719" cy="1219893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1FB80DC-FC15-BA4F-59DF-BEF71AE5634C}"/>
              </a:ext>
            </a:extLst>
          </p:cNvPr>
          <p:cNvSpPr txBox="1"/>
          <p:nvPr/>
        </p:nvSpPr>
        <p:spPr>
          <a:xfrm>
            <a:off x="418338" y="2032012"/>
            <a:ext cx="1139571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Segue abaixo a lista das principais procedures utilizadas pela conciliação automática: </a:t>
            </a:r>
          </a:p>
          <a:p>
            <a:endParaRPr lang="pt-BR" dirty="0"/>
          </a:p>
          <a:p>
            <a:r>
              <a:rPr lang="pt-BR" b="1" dirty="0">
                <a:solidFill>
                  <a:srgbClr val="172B4D"/>
                </a:solidFill>
                <a:latin typeface="-apple-system"/>
              </a:rPr>
              <a:t>LX_CTB_LEITURA_LAYOUTS</a:t>
            </a:r>
            <a:r>
              <a:rPr lang="pt-BR" dirty="0"/>
              <a:t>: Procedure responsável pelo processamento dos arquivos. </a:t>
            </a:r>
          </a:p>
          <a:p>
            <a:endParaRPr lang="pt-BR" dirty="0"/>
          </a:p>
          <a:p>
            <a:r>
              <a:rPr lang="pt-BR" b="1" dirty="0">
                <a:solidFill>
                  <a:srgbClr val="172B4D"/>
                </a:solidFill>
                <a:latin typeface="-apple-system"/>
              </a:rPr>
              <a:t>LX_CTB_CONCILIACAO_VENDA_CARTAO: </a:t>
            </a:r>
            <a:r>
              <a:rPr lang="pt-BR" dirty="0"/>
              <a:t>Procedure responsável pela conciliação do movimento de vendas.</a:t>
            </a:r>
          </a:p>
          <a:p>
            <a:r>
              <a:rPr lang="pt-BR" dirty="0"/>
              <a:t> </a:t>
            </a:r>
          </a:p>
          <a:p>
            <a:r>
              <a:rPr lang="pt-BR" b="1" dirty="0">
                <a:solidFill>
                  <a:srgbClr val="172B4D"/>
                </a:solidFill>
                <a:latin typeface="-apple-system"/>
              </a:rPr>
              <a:t>LX_CTB_CONCILIACAO_FINANCEIRA_CARTAO: </a:t>
            </a:r>
            <a:r>
              <a:rPr lang="pt-BR" dirty="0"/>
              <a:t>Procedure responsável pela conciliação do movimento financeiro. </a:t>
            </a:r>
          </a:p>
          <a:p>
            <a:endParaRPr lang="pt-BR" dirty="0"/>
          </a:p>
          <a:p>
            <a:r>
              <a:rPr lang="pt-BR" b="1" dirty="0">
                <a:solidFill>
                  <a:srgbClr val="172B4D"/>
                </a:solidFill>
                <a:latin typeface="-apple-system"/>
              </a:rPr>
              <a:t>LX_CTB_CONCILIACAO_CARTAO_CONTA: </a:t>
            </a:r>
            <a:r>
              <a:rPr lang="pt-BR" dirty="0"/>
              <a:t>Procedure responsável pela conciliação Entre administradora e conta corrente.</a:t>
            </a:r>
          </a:p>
          <a:p>
            <a:r>
              <a:rPr lang="pt-BR" dirty="0"/>
              <a:t> </a:t>
            </a:r>
          </a:p>
          <a:p>
            <a:r>
              <a:rPr lang="pt-BR" b="1" dirty="0">
                <a:solidFill>
                  <a:srgbClr val="172B4D"/>
                </a:solidFill>
                <a:latin typeface="-apple-system"/>
              </a:rPr>
              <a:t>LX_CTB_CONCILIACAO_CARTAO_BAIXA: </a:t>
            </a:r>
            <a:r>
              <a:rPr lang="pt-BR" dirty="0"/>
              <a:t>Procedure responsável pela conciliação do movimento de baixa automática.</a:t>
            </a:r>
          </a:p>
          <a:p>
            <a:r>
              <a:rPr lang="pt-BR" dirty="0"/>
              <a:t> </a:t>
            </a:r>
          </a:p>
          <a:p>
            <a:r>
              <a:rPr lang="pt-BR" b="1" dirty="0">
                <a:solidFill>
                  <a:srgbClr val="172B4D"/>
                </a:solidFill>
                <a:latin typeface="-apple-system"/>
              </a:rPr>
              <a:t>LX_CTB_CONCILIACAO_CONTA_AUTO: </a:t>
            </a:r>
            <a:r>
              <a:rPr lang="pt-BR" dirty="0"/>
              <a:t>Procedure responsável pela conciliação do extrato eletrônica da conta corrente.</a:t>
            </a:r>
          </a:p>
          <a:p>
            <a:r>
              <a:rPr lang="pt-BR" dirty="0"/>
              <a:t> </a:t>
            </a:r>
          </a:p>
          <a:p>
            <a:r>
              <a:rPr lang="pt-BR" b="1" dirty="0">
                <a:solidFill>
                  <a:srgbClr val="172B4D"/>
                </a:solidFill>
                <a:latin typeface="-apple-system"/>
              </a:rPr>
              <a:t>LX_CONCILIATION_JOB: </a:t>
            </a:r>
            <a:r>
              <a:rPr lang="pt-BR" dirty="0"/>
              <a:t>Procedure responsável pela a execução de todas as procedures da conciliação automática.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82575C6-558A-4068-6378-CAA44471242C}"/>
              </a:ext>
            </a:extLst>
          </p:cNvPr>
          <p:cNvSpPr txBox="1"/>
          <p:nvPr/>
        </p:nvSpPr>
        <p:spPr>
          <a:xfrm>
            <a:off x="5119933" y="766043"/>
            <a:ext cx="200324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6E4B87"/>
                </a:solidFill>
                <a:latin typeface="Dosis Medium"/>
              </a:rPr>
              <a:t>Procedures</a:t>
            </a:r>
          </a:p>
        </p:txBody>
      </p:sp>
      <p:sp>
        <p:nvSpPr>
          <p:cNvPr id="13" name="CaixaDeTexto 41">
            <a:extLst>
              <a:ext uri="{FF2B5EF4-FFF2-40B4-BE49-F238E27FC236}">
                <a16:creationId xmlns:a16="http://schemas.microsoft.com/office/drawing/2014/main" id="{C9C575B9-5F5A-138F-3B28-7E20A12F5BB1}"/>
              </a:ext>
            </a:extLst>
          </p:cNvPr>
          <p:cNvSpPr txBox="1"/>
          <p:nvPr/>
        </p:nvSpPr>
        <p:spPr>
          <a:xfrm>
            <a:off x="3854653" y="324004"/>
            <a:ext cx="4470009" cy="58477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3200" dirty="0">
                <a:solidFill>
                  <a:srgbClr val="411E5A"/>
                </a:solidFill>
                <a:latin typeface="Dosis ExtraBold"/>
              </a:rPr>
              <a:t> Banco de dados </a:t>
            </a:r>
          </a:p>
        </p:txBody>
      </p:sp>
    </p:spTree>
    <p:extLst>
      <p:ext uri="{BB962C8B-B14F-4D97-AF65-F5344CB8AC3E}">
        <p14:creationId xmlns:p14="http://schemas.microsoft.com/office/powerpoint/2010/main" val="307765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6931C153-69DD-472C-BB6E-6F5AA9FD6CE8}"/>
              </a:ext>
            </a:extLst>
          </p:cNvPr>
          <p:cNvSpPr/>
          <p:nvPr/>
        </p:nvSpPr>
        <p:spPr>
          <a:xfrm>
            <a:off x="2077954" y="3202663"/>
            <a:ext cx="3873227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500" dirty="0">
                <a:solidFill>
                  <a:schemeClr val="bg1"/>
                </a:solidFill>
                <a:latin typeface="Dosis ExtraBold" pitchFamily="2" charset="0"/>
              </a:rPr>
              <a:t>CAPAS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4F1BD808-70E5-4368-8F00-55EB25E1B29A}"/>
              </a:ext>
            </a:extLst>
          </p:cNvPr>
          <p:cNvSpPr/>
          <p:nvPr/>
        </p:nvSpPr>
        <p:spPr>
          <a:xfrm>
            <a:off x="2088464" y="4269110"/>
            <a:ext cx="514265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300" dirty="0">
                <a:solidFill>
                  <a:schemeClr val="bg1">
                    <a:lumMod val="95000"/>
                  </a:schemeClr>
                </a:solidFill>
                <a:latin typeface="Dosis Medium" panose="02010603020202060003" pitchFamily="2" charset="0"/>
                <a:ea typeface="Roboto"/>
                <a:cs typeface="Roboto"/>
                <a:sym typeface="Roboto"/>
              </a:rPr>
              <a:t>Opções de capas para a apresentação, troque as imagens conforme precisar.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0C02FB-95C7-4982-B4CE-815AB1DAB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03109" y="6013031"/>
            <a:ext cx="908543" cy="546289"/>
          </a:xfrm>
          <a:prstGeom prst="rect">
            <a:avLst/>
          </a:prstGeom>
        </p:spPr>
      </p:pic>
      <p:sp>
        <p:nvSpPr>
          <p:cNvPr id="8" name="Retângulo 15">
            <a:extLst>
              <a:ext uri="{FF2B5EF4-FFF2-40B4-BE49-F238E27FC236}">
                <a16:creationId xmlns:a16="http://schemas.microsoft.com/office/drawing/2014/main" id="{B94F0B42-7E11-672D-A35F-803C2E3ABC81}"/>
              </a:ext>
            </a:extLst>
          </p:cNvPr>
          <p:cNvSpPr/>
          <p:nvPr/>
        </p:nvSpPr>
        <p:spPr>
          <a:xfrm>
            <a:off x="1830398" y="3429000"/>
            <a:ext cx="49202" cy="152605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FB5EEB6-2DD9-0C75-991B-92A431D3A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35811"/>
            <a:ext cx="12192000" cy="538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6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1C282EC-AE2C-AA6A-9B63-5633A23E9B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1" r="-1"/>
          <a:stretch/>
        </p:blipFill>
        <p:spPr>
          <a:xfrm>
            <a:off x="-8595" y="0"/>
            <a:ext cx="4568378" cy="6858000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93442" y="-11702"/>
            <a:ext cx="10796337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39" name="CaixaDeTexto 41">
            <a:extLst>
              <a:ext uri="{FF2B5EF4-FFF2-40B4-BE49-F238E27FC236}">
                <a16:creationId xmlns:a16="http://schemas.microsoft.com/office/drawing/2014/main" id="{10251AF0-2AFA-50A3-23A7-D1E7BBEA2042}"/>
              </a:ext>
            </a:extLst>
          </p:cNvPr>
          <p:cNvSpPr txBox="1"/>
          <p:nvPr/>
        </p:nvSpPr>
        <p:spPr>
          <a:xfrm>
            <a:off x="2546569" y="-114707"/>
            <a:ext cx="589835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Conceitos importantes</a:t>
            </a:r>
          </a:p>
        </p:txBody>
      </p: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611005" y="-3721920"/>
            <a:ext cx="58416" cy="1069354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sp>
        <p:nvSpPr>
          <p:cNvPr id="9" name="CaixaDeTexto 8">
            <a:extLst>
              <a:ext uri="{FF2B5EF4-FFF2-40B4-BE49-F238E27FC236}">
                <a16:creationId xmlns:a16="http://schemas.microsoft.com/office/drawing/2014/main" id="{4951005F-05FE-1A85-AF3D-B3EF2993BE57}"/>
              </a:ext>
            </a:extLst>
          </p:cNvPr>
          <p:cNvSpPr txBox="1"/>
          <p:nvPr/>
        </p:nvSpPr>
        <p:spPr>
          <a:xfrm>
            <a:off x="2458588" y="538192"/>
            <a:ext cx="81241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Serão explicados a seguir conceitos importantes da conciliação, para que seja possível aprender de forma plena a parametrização da conciliação automática de cartão.</a:t>
            </a:r>
          </a:p>
        </p:txBody>
      </p:sp>
      <p:pic>
        <p:nvPicPr>
          <p:cNvPr id="10" name="Google Shape;1046;p118">
            <a:extLst>
              <a:ext uri="{FF2B5EF4-FFF2-40B4-BE49-F238E27FC236}">
                <a16:creationId xmlns:a16="http://schemas.microsoft.com/office/drawing/2014/main" id="{889640BF-8A40-2AB1-100E-BC54C5E54689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272" y="162674"/>
            <a:ext cx="1494274" cy="1219439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Box 44">
            <a:extLst>
              <a:ext uri="{FF2B5EF4-FFF2-40B4-BE49-F238E27FC236}">
                <a16:creationId xmlns:a16="http://schemas.microsoft.com/office/drawing/2014/main" id="{DD21563F-8BFB-3A39-5771-C5DD1BF79D01}"/>
              </a:ext>
            </a:extLst>
          </p:cNvPr>
          <p:cNvSpPr txBox="1"/>
          <p:nvPr/>
        </p:nvSpPr>
        <p:spPr>
          <a:xfrm>
            <a:off x="2458588" y="1901539"/>
            <a:ext cx="924813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TEF: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 É um meio de realizar a transação\aprovação do cartão no ponto de venda, nesse meio todas as informações da transação como NSU, nº de parcela e bandeira, são salvas automaticamente sem intervenção do operador de caixa, uma vez que o mesmo é integrado com o sistema do caixa.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POS</a:t>
            </a:r>
            <a:r>
              <a:rPr lang="pt-BR" sz="2000" b="1" i="0" dirty="0">
                <a:solidFill>
                  <a:srgbClr val="172B4D"/>
                </a:solidFill>
                <a:effectLst/>
                <a:latin typeface="-apple-system"/>
              </a:rPr>
              <a:t>: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 É um meio de realizar a transação\aprovação do cartão no ponto de venda, nesse meio todas as informações da transação como NSU, nº de parcela e bandeira, terão que ser digitadas pelo operador de caixa, uma vez que o mesmo não tem nenhum tipo de integração com o sistema de caixa.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Extratos eletrônicos (EDI):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São os arquivos disponibilizados pelas Redes administradoras e Instituições financeiras, com as informações contidas em seus sistemas para a realização da conciliação.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VAN: </a:t>
            </a: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São empresas contratadas pelas Redes Administradoras para gerenciar o envio e recebimento dos arquivos</a:t>
            </a:r>
            <a:endParaRPr lang="en-US" sz="200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77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1C282EC-AE2C-AA6A-9B63-5633A23E9B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1" r="-1"/>
          <a:stretch/>
        </p:blipFill>
        <p:spPr>
          <a:xfrm>
            <a:off x="-8595" y="0"/>
            <a:ext cx="4568378" cy="6858000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331968" y="-11702"/>
            <a:ext cx="10796337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39" name="CaixaDeTexto 41">
            <a:extLst>
              <a:ext uri="{FF2B5EF4-FFF2-40B4-BE49-F238E27FC236}">
                <a16:creationId xmlns:a16="http://schemas.microsoft.com/office/drawing/2014/main" id="{10251AF0-2AFA-50A3-23A7-D1E7BBEA2042}"/>
              </a:ext>
            </a:extLst>
          </p:cNvPr>
          <p:cNvSpPr txBox="1"/>
          <p:nvPr/>
        </p:nvSpPr>
        <p:spPr>
          <a:xfrm>
            <a:off x="2899565" y="-14910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i="0" dirty="0">
                <a:solidFill>
                  <a:srgbClr val="172B4D"/>
                </a:solidFill>
                <a:effectLst/>
                <a:latin typeface="-apple-system"/>
              </a:rPr>
              <a:t>Pré-requisitos </a:t>
            </a:r>
            <a:endParaRPr lang="pt-BR" sz="4300" dirty="0">
              <a:solidFill>
                <a:srgbClr val="411E5A"/>
              </a:solidFill>
              <a:latin typeface="Dosis ExtraBold" pitchFamily="2" charset="0"/>
            </a:endParaRPr>
          </a:p>
        </p:txBody>
      </p: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752326" y="-3378158"/>
            <a:ext cx="58416" cy="1069354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sp>
        <p:nvSpPr>
          <p:cNvPr id="9" name="CaixaDeTexto 8">
            <a:extLst>
              <a:ext uri="{FF2B5EF4-FFF2-40B4-BE49-F238E27FC236}">
                <a16:creationId xmlns:a16="http://schemas.microsoft.com/office/drawing/2014/main" id="{4951005F-05FE-1A85-AF3D-B3EF2993BE57}"/>
              </a:ext>
            </a:extLst>
          </p:cNvPr>
          <p:cNvSpPr txBox="1"/>
          <p:nvPr/>
        </p:nvSpPr>
        <p:spPr>
          <a:xfrm>
            <a:off x="2951168" y="613406"/>
            <a:ext cx="81241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Para iniciar a implantação da conciliação automática de cartão, são indispensáveis as liberações/disponibilizações por parte do cliente, os seguintes pontos: </a:t>
            </a:r>
          </a:p>
        </p:txBody>
      </p:sp>
      <p:pic>
        <p:nvPicPr>
          <p:cNvPr id="10" name="Google Shape;1046;p118">
            <a:extLst>
              <a:ext uri="{FF2B5EF4-FFF2-40B4-BE49-F238E27FC236}">
                <a16:creationId xmlns:a16="http://schemas.microsoft.com/office/drawing/2014/main" id="{889640BF-8A40-2AB1-100E-BC54C5E54689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411" y="87439"/>
            <a:ext cx="1494274" cy="121943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31">
            <a:extLst>
              <a:ext uri="{FF2B5EF4-FFF2-40B4-BE49-F238E27FC236}">
                <a16:creationId xmlns:a16="http://schemas.microsoft.com/office/drawing/2014/main" id="{5B23ED0F-E827-F2F9-DA74-D411B1D23ED1}"/>
              </a:ext>
            </a:extLst>
          </p:cNvPr>
          <p:cNvSpPr txBox="1"/>
          <p:nvPr/>
        </p:nvSpPr>
        <p:spPr>
          <a:xfrm>
            <a:off x="2546956" y="1961727"/>
            <a:ext cx="9240252" cy="552458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Liberação de ambiente teste(aplicação e banco de dados), para a homologação;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Liberação de diretórios para o processamento dos extratos eletrônicos;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Liberação do usuário para acesso ao ambiente teste, o usuário SQL tem que ser o SA ou equivalente e ter acesso ao diretório liberado;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Disponibilização dos arquivos de extrato eletrônico dos cartões e contas correntes (padrão FEBRABAN), utilizadas pelo o mesmo;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Definir os integrantes do cliente que farão parte do projeto; </a:t>
            </a:r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Disponibilização do documento “Robô pré-requisitos.xls” devidamente preenchido. </a:t>
            </a:r>
          </a:p>
          <a:p>
            <a:br>
              <a:rPr lang="pt-BR" sz="2800" dirty="0">
                <a:effectLst/>
              </a:rPr>
            </a:br>
            <a:endParaRPr lang="en-US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4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1C282EC-AE2C-AA6A-9B63-5633A23E9B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1" r="-1"/>
          <a:stretch/>
        </p:blipFill>
        <p:spPr>
          <a:xfrm>
            <a:off x="-8595" y="0"/>
            <a:ext cx="4568378" cy="6858000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51905" y="-11702"/>
            <a:ext cx="10796337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672263" y="-3913668"/>
            <a:ext cx="58416" cy="1069354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10" name="Google Shape;1046;p118">
            <a:extLst>
              <a:ext uri="{FF2B5EF4-FFF2-40B4-BE49-F238E27FC236}">
                <a16:creationId xmlns:a16="http://schemas.microsoft.com/office/drawing/2014/main" id="{889640BF-8A40-2AB1-100E-BC54C5E54689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473" y="53202"/>
            <a:ext cx="1494274" cy="121943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1448423" y="1420975"/>
            <a:ext cx="9566261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2500" dirty="0">
              <a:solidFill>
                <a:srgbClr val="411E5A"/>
              </a:solidFill>
              <a:latin typeface="Dosis ExtraBold" panose="02010903020202060003" pitchFamily="2" charset="0"/>
            </a:endParaRPr>
          </a:p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Rede administradora de cartão Contas a receber &gt; 6. Tabela de apoio &gt; 009092 Rede de administradora de cartão </a:t>
            </a: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endParaRPr lang="pt-BR" sz="2000" dirty="0">
              <a:solidFill>
                <a:srgbClr val="414141"/>
              </a:solidFill>
              <a:latin typeface="Roboto" panose="02000000000000000000" pitchFamily="2" charset="0"/>
            </a:endParaRP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A Rede administradoras são todas as operadoras utilizadas pela empresa, e que disponibilizam os arquivos para a conciliação. As redes mais utilizadas são: CIELO, REDECARD, AMEX E HIPERCARD.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2598374" y="84384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EEE3C9D-9CD2-C522-C524-E48728F77CD3}"/>
              </a:ext>
            </a:extLst>
          </p:cNvPr>
          <p:cNvSpPr txBox="1"/>
          <p:nvPr/>
        </p:nvSpPr>
        <p:spPr>
          <a:xfrm>
            <a:off x="2596883" y="696009"/>
            <a:ext cx="81241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Deveram verificar se os cadastros básicos estão devidamente realizados, conforme explicações a seguir.</a:t>
            </a:r>
          </a:p>
        </p:txBody>
      </p:sp>
    </p:spTree>
    <p:extLst>
      <p:ext uri="{BB962C8B-B14F-4D97-AF65-F5344CB8AC3E}">
        <p14:creationId xmlns:p14="http://schemas.microsoft.com/office/powerpoint/2010/main" val="399744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0" y="-11702"/>
            <a:ext cx="12017324" cy="6988574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017755" y="-4535936"/>
            <a:ext cx="90657" cy="11970317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852190" y="570430"/>
            <a:ext cx="1098606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Rede administradora de cartão Contas a receber &gt; 6. Tabela de apoio &gt; 009092 Rede de administradora de cartão </a:t>
            </a: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880333" y="-22899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7EF06A8-AD2F-24B3-0DD3-C0A82AC97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73" y="1702584"/>
            <a:ext cx="6309756" cy="4585715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id="{DD7A9D22-7C4F-4214-1393-795598C739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B301DD2-1BCA-EFD6-67F0-610ADE94E6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199" y="3181836"/>
            <a:ext cx="6309756" cy="287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8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1C282EC-AE2C-AA6A-9B63-5633A23E9B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1" r="-1"/>
          <a:stretch/>
        </p:blipFill>
        <p:spPr>
          <a:xfrm>
            <a:off x="-8595" y="0"/>
            <a:ext cx="4568378" cy="6858000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72086" y="0"/>
            <a:ext cx="10858769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6672263" y="-3913668"/>
            <a:ext cx="58416" cy="1069354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327C04D7-D45C-655C-7EF8-02C29A6E9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61" y="401470"/>
            <a:ext cx="1165147" cy="1160909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10" name="Google Shape;1046;p118">
            <a:extLst>
              <a:ext uri="{FF2B5EF4-FFF2-40B4-BE49-F238E27FC236}">
                <a16:creationId xmlns:a16="http://schemas.microsoft.com/office/drawing/2014/main" id="{889640BF-8A40-2AB1-100E-BC54C5E54689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473" y="53202"/>
            <a:ext cx="1494274" cy="121943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1965580" y="1852574"/>
            <a:ext cx="9566261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Administradora de cartão - Contas a receber &gt; 6. Tabela de apoio &gt; 095010 Administradora de cartão</a:t>
            </a: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2557767" y="163175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DD7A9D22-7C4F-4214-1393-795598C739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E1C0835-6B98-9626-F890-DB52C58B84E4}"/>
              </a:ext>
            </a:extLst>
          </p:cNvPr>
          <p:cNvSpPr txBox="1"/>
          <p:nvPr/>
        </p:nvSpPr>
        <p:spPr>
          <a:xfrm>
            <a:off x="1995502" y="3385848"/>
            <a:ext cx="86357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A “Administradora de cartão” são todas as bandeiras utilizadas (aceitas) no frente de Loja da empresa. Nessa tela você poderá cadastra-las e parametrizar as regras de reembolso.</a:t>
            </a:r>
          </a:p>
        </p:txBody>
      </p:sp>
    </p:spTree>
    <p:extLst>
      <p:ext uri="{BB962C8B-B14F-4D97-AF65-F5344CB8AC3E}">
        <p14:creationId xmlns:p14="http://schemas.microsoft.com/office/powerpoint/2010/main" val="168030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E85737E-637B-8EAA-DF2A-D7F900E8C871}"/>
              </a:ext>
            </a:extLst>
          </p:cNvPr>
          <p:cNvGrpSpPr/>
          <p:nvPr/>
        </p:nvGrpSpPr>
        <p:grpSpPr>
          <a:xfrm>
            <a:off x="12092" y="-11702"/>
            <a:ext cx="12036151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40CE09ED-28CD-2EEC-175D-3864D4AFB1EF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EA3A2943-2037-D267-6284-F026AA42D9AE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 dirty="0"/>
            </a:p>
          </p:txBody>
        </p:sp>
      </p:grpSp>
      <p:sp>
        <p:nvSpPr>
          <p:cNvPr id="41" name="Retângulo 15">
            <a:extLst>
              <a:ext uri="{FF2B5EF4-FFF2-40B4-BE49-F238E27FC236}">
                <a16:creationId xmlns:a16="http://schemas.microsoft.com/office/drawing/2014/main" id="{20F513FC-45CF-C238-0521-CFA21D40F50D}"/>
              </a:ext>
            </a:extLst>
          </p:cNvPr>
          <p:cNvSpPr/>
          <p:nvPr/>
        </p:nvSpPr>
        <p:spPr>
          <a:xfrm rot="5400000">
            <a:off x="5991318" y="-4575332"/>
            <a:ext cx="77697" cy="1203615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51" name="object 4">
            <a:extLst>
              <a:ext uri="{FF2B5EF4-FFF2-40B4-BE49-F238E27FC236}">
                <a16:creationId xmlns:a16="http://schemas.microsoft.com/office/drawing/2014/main" id="{87BF61B8-195F-D5D6-9DF3-6AD4341AB7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32" name="Retângulo 47">
            <a:extLst>
              <a:ext uri="{FF2B5EF4-FFF2-40B4-BE49-F238E27FC236}">
                <a16:creationId xmlns:a16="http://schemas.microsoft.com/office/drawing/2014/main" id="{D93215D8-DF9B-6117-E46D-E9FF8ADF6E0C}"/>
              </a:ext>
            </a:extLst>
          </p:cNvPr>
          <p:cNvSpPr/>
          <p:nvPr/>
        </p:nvSpPr>
        <p:spPr>
          <a:xfrm>
            <a:off x="4900448" y="4895595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C6B525F-9C85-B2CF-0F5B-4450439C41D3}"/>
              </a:ext>
            </a:extLst>
          </p:cNvPr>
          <p:cNvGrpSpPr/>
          <p:nvPr/>
        </p:nvGrpSpPr>
        <p:grpSpPr>
          <a:xfrm>
            <a:off x="-452966" y="5049301"/>
            <a:ext cx="2470303" cy="1160909"/>
            <a:chOff x="-452966" y="5049301"/>
            <a:chExt cx="2470303" cy="1160909"/>
          </a:xfrm>
        </p:grpSpPr>
        <p:pic>
          <p:nvPicPr>
            <p:cNvPr id="21" name="Gráfico 20">
              <a:extLst>
                <a:ext uri="{FF2B5EF4-FFF2-40B4-BE49-F238E27FC236}">
                  <a16:creationId xmlns:a16="http://schemas.microsoft.com/office/drawing/2014/main" id="{B8F8F8A6-103F-74A2-8D4D-45C8C698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3" name="Gráfico 22">
              <a:extLst>
                <a:ext uri="{FF2B5EF4-FFF2-40B4-BE49-F238E27FC236}">
                  <a16:creationId xmlns:a16="http://schemas.microsoft.com/office/drawing/2014/main" id="{2B83EFB7-5E04-1B09-2F8F-FC1E2D4E2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sp>
        <p:nvSpPr>
          <p:cNvPr id="28" name="TextBox 43">
            <a:extLst>
              <a:ext uri="{FF2B5EF4-FFF2-40B4-BE49-F238E27FC236}">
                <a16:creationId xmlns:a16="http://schemas.microsoft.com/office/drawing/2014/main" id="{AE767907-53F8-D712-271A-DA4F4EFA861F}"/>
              </a:ext>
            </a:extLst>
          </p:cNvPr>
          <p:cNvSpPr txBox="1"/>
          <p:nvPr/>
        </p:nvSpPr>
        <p:spPr>
          <a:xfrm>
            <a:off x="680959" y="501523"/>
            <a:ext cx="1101001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500" dirty="0">
                <a:solidFill>
                  <a:srgbClr val="411E5A"/>
                </a:solidFill>
                <a:latin typeface="Dosis ExtraBold" panose="02010903020202060003" pitchFamily="2" charset="0"/>
              </a:rPr>
              <a:t>Administradora de cartão - Contas a receber &gt; 6. Tabela de apoio &gt; 095010 Administradora de cartão</a:t>
            </a:r>
          </a:p>
          <a:p>
            <a: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  <a:t> </a:t>
            </a:r>
          </a:p>
          <a:p>
            <a:br>
              <a:rPr lang="pt-BR" sz="2000" dirty="0">
                <a:solidFill>
                  <a:srgbClr val="414141"/>
                </a:solidFill>
                <a:latin typeface="Roboto" panose="02000000000000000000" pitchFamily="2" charset="0"/>
              </a:rPr>
            </a:br>
            <a:endParaRPr lang="pt-BR" sz="2000" b="0" i="0" u="none" strike="noStrike" baseline="0" dirty="0">
              <a:solidFill>
                <a:srgbClr val="414141"/>
              </a:solidFill>
              <a:latin typeface="Roboto" panose="02000000000000000000" pitchFamily="2" charset="0"/>
            </a:endParaRPr>
          </a:p>
        </p:txBody>
      </p:sp>
      <p:sp>
        <p:nvSpPr>
          <p:cNvPr id="2" name="CaixaDeTexto 41">
            <a:extLst>
              <a:ext uri="{FF2B5EF4-FFF2-40B4-BE49-F238E27FC236}">
                <a16:creationId xmlns:a16="http://schemas.microsoft.com/office/drawing/2014/main" id="{A386FE05-3B52-1A67-A680-E728B0FF6A40}"/>
              </a:ext>
            </a:extLst>
          </p:cNvPr>
          <p:cNvSpPr txBox="1"/>
          <p:nvPr/>
        </p:nvSpPr>
        <p:spPr>
          <a:xfrm>
            <a:off x="586872" y="-32464"/>
            <a:ext cx="589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Cadastros Básicos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DD7A9D22-7C4F-4214-1393-795598C739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BE93EC8-237D-FD6A-B3DF-E58D52CBD7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624" y="1481592"/>
            <a:ext cx="5139589" cy="497778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A18B12E8-081D-5D7C-FFA2-25B78A9944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3181" y="1562295"/>
            <a:ext cx="3886441" cy="510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79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19" ma:contentTypeDescription="Criar um novo documento." ma:contentTypeScope="" ma:versionID="032cdb58b59a7c7ad8bbf5080142479b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bb9ef12633d3cacf54ad20cdf3240def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6ea39f0d-8b44-4227-a269-ddfcc27c2b31" xsi:nil="true"/>
    <lcf76f155ced4ddcb4097134ff3c332f xmlns="e33c18b6-8f0b-40ca-9686-d418df15aeef">
      <Terms xmlns="http://schemas.microsoft.com/office/infopath/2007/PartnerControls"/>
    </lcf76f155ced4ddcb4097134ff3c332f>
    <_Flow_SignoffStatus xmlns="e33c18b6-8f0b-40ca-9686-d418df15aeef" xsi:nil="true"/>
    <MediaLengthInSeconds xmlns="e33c18b6-8f0b-40ca-9686-d418df15aeef" xsi:nil="true"/>
    <SharedWithUsers xmlns="6ea39f0d-8b44-4227-a269-ddfcc27c2b31">
      <UserInfo>
        <DisplayName>Denise Beatriz Bonfanti</DisplayName>
        <AccountId>13</AccountId>
        <AccountType/>
      </UserInfo>
      <UserInfo>
        <DisplayName>Roberta Kimie Morine</DisplayName>
        <AccountId>880</AccountId>
        <AccountType/>
      </UserInfo>
      <UserInfo>
        <DisplayName>Danilo Calixto Silva</DisplayName>
        <AccountId>881</AccountId>
        <AccountType/>
      </UserInfo>
      <UserInfo>
        <DisplayName>Eduardo Torres Dos Santos</DisplayName>
        <AccountId>487</AccountId>
        <AccountType/>
      </UserInfo>
      <UserInfo>
        <DisplayName>Victor Vinicius De Souza Lopes</DisplayName>
        <AccountId>22</AccountId>
        <AccountType/>
      </UserInfo>
      <UserInfo>
        <DisplayName>Isadora Campos</DisplayName>
        <AccountId>9</AccountId>
        <AccountType/>
      </UserInfo>
      <UserInfo>
        <DisplayName>Tiago Pessoa de Mello</DisplayName>
        <AccountId>478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AB4655F-857A-4F63-B3FC-2EA94C6FA9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649256-D8D8-4159-B78F-5CB1E2A8A6F3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465CC13-A363-4AFC-B624-EE65EB598C06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5144</TotalTime>
  <Words>2932</Words>
  <Application>Microsoft Office PowerPoint</Application>
  <PresentationFormat>Widescreen</PresentationFormat>
  <Paragraphs>222</Paragraphs>
  <Slides>31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lastModifiedBy>Katharina Helena Louro Dvorzak</cp:lastModifiedBy>
  <cp:revision>12</cp:revision>
  <dcterms:created xsi:type="dcterms:W3CDTF">2020-06-26T23:06:56Z</dcterms:created>
  <dcterms:modified xsi:type="dcterms:W3CDTF">2023-06-07T20:52:49Z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_activity">
    <vt:lpwstr>{"FileActivityType":"9","FileActivityTimeStamp":"2023-03-02T19:38:40.360Z","FileActivityUsersOnPage":[{"DisplayName":"Aline Ito Maruyama","Id":"aline.maruyama@linx.com.br"},{"DisplayName":"Isadora Campos","Id":"isadora.campos@linx.com.br"},{"DisplayName":"Eduardo Torres Dos Santos","Id":"eduardo.torres@linx.com.br"},{"DisplayName":"Danilo Calixto Silva","Id":"danilo.calixto@linx.com.br"},{"DisplayName":"Denise Beatriz Bonfanti","Id":"denise.bonfanti@linx.com.br"},{"DisplayName":"Roberta Kimie Morine","Id":"roberta.morine@linx.com.br"},{"DisplayName":"Victor Vinicius De Souza Lopes","Id":"victor.vinicius@linx.com.br"}],"FileActivityNavigationId":null}</vt:lpwstr>
  </property>
  <property fmtid="{D5CDD505-2E9C-101B-9397-08002B2CF9AE}" pid="7" name="TriggerFlowInfo">
    <vt:lpwstr/>
  </property>
</Properties>
</file>