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132"/>
  </p:notesMasterIdLst>
  <p:sldIdLst>
    <p:sldId id="428" r:id="rId2"/>
    <p:sldId id="256" r:id="rId3"/>
    <p:sldId id="414" r:id="rId4"/>
    <p:sldId id="367" r:id="rId5"/>
    <p:sldId id="263" r:id="rId6"/>
    <p:sldId id="261" r:id="rId7"/>
    <p:sldId id="258" r:id="rId8"/>
    <p:sldId id="259" r:id="rId9"/>
    <p:sldId id="421" r:id="rId10"/>
    <p:sldId id="368" r:id="rId11"/>
    <p:sldId id="373" r:id="rId12"/>
    <p:sldId id="371" r:id="rId13"/>
    <p:sldId id="369" r:id="rId14"/>
    <p:sldId id="372" r:id="rId15"/>
    <p:sldId id="262" r:id="rId16"/>
    <p:sldId id="524" r:id="rId17"/>
    <p:sldId id="374" r:id="rId18"/>
    <p:sldId id="375" r:id="rId19"/>
    <p:sldId id="376" r:id="rId20"/>
    <p:sldId id="377" r:id="rId21"/>
    <p:sldId id="378" r:id="rId22"/>
    <p:sldId id="382" r:id="rId23"/>
    <p:sldId id="379" r:id="rId24"/>
    <p:sldId id="380" r:id="rId25"/>
    <p:sldId id="435" r:id="rId26"/>
    <p:sldId id="264" r:id="rId27"/>
    <p:sldId id="315" r:id="rId28"/>
    <p:sldId id="316" r:id="rId29"/>
    <p:sldId id="317" r:id="rId30"/>
    <p:sldId id="436" r:id="rId31"/>
    <p:sldId id="437" r:id="rId32"/>
    <p:sldId id="438" r:id="rId33"/>
    <p:sldId id="439" r:id="rId34"/>
    <p:sldId id="440" r:id="rId35"/>
    <p:sldId id="441" r:id="rId36"/>
    <p:sldId id="442" r:id="rId37"/>
    <p:sldId id="383" r:id="rId38"/>
    <p:sldId id="384" r:id="rId39"/>
    <p:sldId id="443" r:id="rId40"/>
    <p:sldId id="444" r:id="rId41"/>
    <p:sldId id="445" r:id="rId42"/>
    <p:sldId id="446" r:id="rId43"/>
    <p:sldId id="447" r:id="rId44"/>
    <p:sldId id="448" r:id="rId45"/>
    <p:sldId id="449" r:id="rId46"/>
    <p:sldId id="450" r:id="rId47"/>
    <p:sldId id="451" r:id="rId48"/>
    <p:sldId id="452" r:id="rId49"/>
    <p:sldId id="453" r:id="rId50"/>
    <p:sldId id="454" r:id="rId51"/>
    <p:sldId id="455" r:id="rId52"/>
    <p:sldId id="496" r:id="rId53"/>
    <p:sldId id="399" r:id="rId54"/>
    <p:sldId id="400" r:id="rId55"/>
    <p:sldId id="401" r:id="rId56"/>
    <p:sldId id="402" r:id="rId57"/>
    <p:sldId id="403" r:id="rId58"/>
    <p:sldId id="404" r:id="rId59"/>
    <p:sldId id="405" r:id="rId60"/>
    <p:sldId id="406" r:id="rId61"/>
    <p:sldId id="407" r:id="rId62"/>
    <p:sldId id="408" r:id="rId63"/>
    <p:sldId id="497" r:id="rId64"/>
    <p:sldId id="347" r:id="rId65"/>
    <p:sldId id="348" r:id="rId66"/>
    <p:sldId id="349" r:id="rId67"/>
    <p:sldId id="498" r:id="rId68"/>
    <p:sldId id="499" r:id="rId69"/>
    <p:sldId id="500" r:id="rId70"/>
    <p:sldId id="501" r:id="rId71"/>
    <p:sldId id="502" r:id="rId72"/>
    <p:sldId id="503" r:id="rId73"/>
    <p:sldId id="504" r:id="rId74"/>
    <p:sldId id="505" r:id="rId75"/>
    <p:sldId id="506" r:id="rId76"/>
    <p:sldId id="507" r:id="rId77"/>
    <p:sldId id="508" r:id="rId78"/>
    <p:sldId id="509" r:id="rId79"/>
    <p:sldId id="510" r:id="rId80"/>
    <p:sldId id="511" r:id="rId81"/>
    <p:sldId id="512" r:id="rId82"/>
    <p:sldId id="513" r:id="rId83"/>
    <p:sldId id="514" r:id="rId84"/>
    <p:sldId id="519" r:id="rId85"/>
    <p:sldId id="456" r:id="rId86"/>
    <p:sldId id="457" r:id="rId87"/>
    <p:sldId id="458" r:id="rId88"/>
    <p:sldId id="459" r:id="rId89"/>
    <p:sldId id="460" r:id="rId90"/>
    <p:sldId id="461" r:id="rId91"/>
    <p:sldId id="462" r:id="rId92"/>
    <p:sldId id="463" r:id="rId93"/>
    <p:sldId id="464" r:id="rId94"/>
    <p:sldId id="465" r:id="rId95"/>
    <p:sldId id="466" r:id="rId96"/>
    <p:sldId id="467" r:id="rId97"/>
    <p:sldId id="468" r:id="rId98"/>
    <p:sldId id="469" r:id="rId99"/>
    <p:sldId id="470" r:id="rId100"/>
    <p:sldId id="471" r:id="rId101"/>
    <p:sldId id="472" r:id="rId102"/>
    <p:sldId id="473" r:id="rId103"/>
    <p:sldId id="474" r:id="rId104"/>
    <p:sldId id="475" r:id="rId105"/>
    <p:sldId id="476" r:id="rId106"/>
    <p:sldId id="477" r:id="rId107"/>
    <p:sldId id="480" r:id="rId108"/>
    <p:sldId id="478" r:id="rId109"/>
    <p:sldId id="479" r:id="rId110"/>
    <p:sldId id="482" r:id="rId111"/>
    <p:sldId id="483" r:id="rId112"/>
    <p:sldId id="515" r:id="rId113"/>
    <p:sldId id="484" r:id="rId114"/>
    <p:sldId id="485" r:id="rId115"/>
    <p:sldId id="516" r:id="rId116"/>
    <p:sldId id="486" r:id="rId117"/>
    <p:sldId id="520" r:id="rId118"/>
    <p:sldId id="487" r:id="rId119"/>
    <p:sldId id="521" r:id="rId120"/>
    <p:sldId id="517" r:id="rId121"/>
    <p:sldId id="488" r:id="rId122"/>
    <p:sldId id="489" r:id="rId123"/>
    <p:sldId id="518" r:id="rId124"/>
    <p:sldId id="490" r:id="rId125"/>
    <p:sldId id="491" r:id="rId126"/>
    <p:sldId id="492" r:id="rId127"/>
    <p:sldId id="493" r:id="rId128"/>
    <p:sldId id="494" r:id="rId129"/>
    <p:sldId id="495" r:id="rId130"/>
    <p:sldId id="523" r:id="rId131"/>
  </p:sldIdLst>
  <p:sldSz cx="12192000" cy="6858000"/>
  <p:notesSz cx="6858000" cy="9144000"/>
  <p:embeddedFontLst>
    <p:embeddedFont>
      <p:font typeface="Calibri" panose="020F0502020204030204" pitchFamily="34" charset="0"/>
      <p:regular r:id="rId133"/>
      <p:bold r:id="rId134"/>
      <p:italic r:id="rId135"/>
      <p:boldItalic r:id="rId136"/>
    </p:embeddedFont>
    <p:embeddedFont>
      <p:font typeface="Calibri Light" panose="020F0302020204030204" pitchFamily="34" charset="0"/>
      <p:regular r:id="rId137"/>
      <p:italic r:id="rId138"/>
    </p:embeddedFont>
    <p:embeddedFont>
      <p:font typeface="Dosis" panose="02010503020202060003" pitchFamily="2" charset="0"/>
      <p:regular r:id="rId139"/>
      <p:bold r:id="rId140"/>
    </p:embeddedFont>
    <p:embeddedFont>
      <p:font typeface="Dosis ExtraBold" panose="02010903020202060003" pitchFamily="2" charset="0"/>
      <p:bold r:id="rId141"/>
    </p:embeddedFont>
    <p:embeddedFont>
      <p:font typeface="Dosis Medium" panose="02010603020202060003" pitchFamily="2" charset="0"/>
      <p:regular r:id="rId142"/>
    </p:embeddedFont>
    <p:embeddedFont>
      <p:font typeface="Dosis SemiBold" panose="02010703020202060003" pitchFamily="2" charset="0"/>
      <p:regular r:id="rId143"/>
      <p:bold r:id="rId144"/>
    </p:embeddedFont>
    <p:embeddedFont>
      <p:font typeface="Roboto" panose="02000000000000000000" pitchFamily="2" charset="0"/>
      <p:regular r:id="rId145"/>
      <p:bold r:id="rId146"/>
      <p:italic r:id="rId147"/>
      <p:boldItalic r:id="rId148"/>
    </p:embeddedFont>
  </p:embeddedFontLst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74" d="100"/>
          <a:sy n="74" d="100"/>
        </p:scale>
        <p:origin x="260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63" Type="http://schemas.openxmlformats.org/officeDocument/2006/relationships/slide" Target="slides/slide62.xml"/><Relationship Id="rId84" Type="http://schemas.openxmlformats.org/officeDocument/2006/relationships/slide" Target="slides/slide83.xml"/><Relationship Id="rId138" Type="http://schemas.openxmlformats.org/officeDocument/2006/relationships/font" Target="fonts/font6.fntdata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53" Type="http://schemas.openxmlformats.org/officeDocument/2006/relationships/slide" Target="slides/slide52.xml"/><Relationship Id="rId74" Type="http://schemas.openxmlformats.org/officeDocument/2006/relationships/slide" Target="slides/slide73.xml"/><Relationship Id="rId128" Type="http://schemas.openxmlformats.org/officeDocument/2006/relationships/slide" Target="slides/slide127.xml"/><Relationship Id="rId149" Type="http://schemas.openxmlformats.org/officeDocument/2006/relationships/presProps" Target="presProps.xml"/><Relationship Id="rId5" Type="http://schemas.openxmlformats.org/officeDocument/2006/relationships/slide" Target="slides/slide4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34" Type="http://schemas.openxmlformats.org/officeDocument/2006/relationships/font" Target="fonts/font2.fntdata"/><Relationship Id="rId139" Type="http://schemas.openxmlformats.org/officeDocument/2006/relationships/font" Target="fonts/font7.fntdata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50" Type="http://schemas.openxmlformats.org/officeDocument/2006/relationships/viewProps" Target="viewProps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24" Type="http://schemas.openxmlformats.org/officeDocument/2006/relationships/slide" Target="slides/slide123.xml"/><Relationship Id="rId129" Type="http://schemas.openxmlformats.org/officeDocument/2006/relationships/slide" Target="slides/slide128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40" Type="http://schemas.openxmlformats.org/officeDocument/2006/relationships/font" Target="fonts/font8.fntdata"/><Relationship Id="rId145" Type="http://schemas.openxmlformats.org/officeDocument/2006/relationships/font" Target="fonts/font1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49" Type="http://schemas.openxmlformats.org/officeDocument/2006/relationships/slide" Target="slides/slide48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44" Type="http://schemas.openxmlformats.org/officeDocument/2006/relationships/slide" Target="slides/slide43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130" Type="http://schemas.openxmlformats.org/officeDocument/2006/relationships/slide" Target="slides/slide129.xml"/><Relationship Id="rId135" Type="http://schemas.openxmlformats.org/officeDocument/2006/relationships/font" Target="fonts/font3.fntdata"/><Relationship Id="rId151" Type="http://schemas.openxmlformats.org/officeDocument/2006/relationships/theme" Target="theme/theme1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141" Type="http://schemas.openxmlformats.org/officeDocument/2006/relationships/font" Target="fonts/font9.fntdata"/><Relationship Id="rId146" Type="http://schemas.openxmlformats.org/officeDocument/2006/relationships/font" Target="fonts/font14.fntdata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slide" Target="slides/slide130.xml"/><Relationship Id="rId136" Type="http://schemas.openxmlformats.org/officeDocument/2006/relationships/font" Target="fonts/font4.fntdata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52" Type="http://schemas.openxmlformats.org/officeDocument/2006/relationships/tableStyles" Target="tableStyle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26" Type="http://schemas.openxmlformats.org/officeDocument/2006/relationships/slide" Target="slides/slide125.xml"/><Relationship Id="rId147" Type="http://schemas.openxmlformats.org/officeDocument/2006/relationships/font" Target="fonts/font15.fntdata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142" Type="http://schemas.openxmlformats.org/officeDocument/2006/relationships/font" Target="fonts/font10.fntdata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116" Type="http://schemas.openxmlformats.org/officeDocument/2006/relationships/slide" Target="slides/slide115.xml"/><Relationship Id="rId137" Type="http://schemas.openxmlformats.org/officeDocument/2006/relationships/font" Target="fonts/font5.fntdata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slide" Target="slides/slide110.xml"/><Relationship Id="rId132" Type="http://schemas.openxmlformats.org/officeDocument/2006/relationships/notesMaster" Target="notesMasters/notesMaster1.xml"/><Relationship Id="rId15" Type="http://schemas.openxmlformats.org/officeDocument/2006/relationships/slide" Target="slides/slide14.xml"/><Relationship Id="rId36" Type="http://schemas.openxmlformats.org/officeDocument/2006/relationships/slide" Target="slides/slide35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27" Type="http://schemas.openxmlformats.org/officeDocument/2006/relationships/slide" Target="slides/slide12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52" Type="http://schemas.openxmlformats.org/officeDocument/2006/relationships/slide" Target="slides/slide51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43" Type="http://schemas.openxmlformats.org/officeDocument/2006/relationships/font" Target="fonts/font11.fntdata"/><Relationship Id="rId148" Type="http://schemas.openxmlformats.org/officeDocument/2006/relationships/font" Target="fonts/font1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26" Type="http://schemas.openxmlformats.org/officeDocument/2006/relationships/slide" Target="slides/slide25.xml"/><Relationship Id="rId47" Type="http://schemas.openxmlformats.org/officeDocument/2006/relationships/slide" Target="slides/slide46.xml"/><Relationship Id="rId68" Type="http://schemas.openxmlformats.org/officeDocument/2006/relationships/slide" Target="slides/slide67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font" Target="fonts/font1.fntdata"/><Relationship Id="rId16" Type="http://schemas.openxmlformats.org/officeDocument/2006/relationships/slide" Target="slides/slide15.xml"/><Relationship Id="rId37" Type="http://schemas.openxmlformats.org/officeDocument/2006/relationships/slide" Target="slides/slide36.xml"/><Relationship Id="rId58" Type="http://schemas.openxmlformats.org/officeDocument/2006/relationships/slide" Target="slides/slide57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44" Type="http://schemas.openxmlformats.org/officeDocument/2006/relationships/font" Target="fonts/font12.fntdata"/><Relationship Id="rId90" Type="http://schemas.openxmlformats.org/officeDocument/2006/relationships/slide" Target="slides/slide89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5E11A5B-3714-474C-BF64-8FA5172E546E}" type="doc">
      <dgm:prSet loTypeId="urn:microsoft.com/office/officeart/2005/8/layout/venn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7018B3E5-0466-4E12-B8A3-6BD1658574AB}">
      <dgm:prSet phldrT="[Texto]" phldr="1"/>
      <dgm:spPr>
        <a:noFill/>
        <a:ln w="38100">
          <a:solidFill>
            <a:srgbClr val="F0462D"/>
          </a:solidFill>
        </a:ln>
      </dgm:spPr>
      <dgm:t>
        <a:bodyPr/>
        <a:lstStyle/>
        <a:p>
          <a:endParaRPr lang="pt-BR" dirty="0"/>
        </a:p>
      </dgm:t>
    </dgm:pt>
    <dgm:pt modelId="{82B7F737-9A02-4B68-8894-D2921DF04A98}" type="parTrans" cxnId="{710DF75E-CB66-45E7-80FA-1FB8FA9E931E}">
      <dgm:prSet/>
      <dgm:spPr/>
      <dgm:t>
        <a:bodyPr/>
        <a:lstStyle/>
        <a:p>
          <a:endParaRPr lang="pt-BR"/>
        </a:p>
      </dgm:t>
    </dgm:pt>
    <dgm:pt modelId="{E35C4C86-D158-41B6-B23F-16B258463B38}" type="sibTrans" cxnId="{710DF75E-CB66-45E7-80FA-1FB8FA9E931E}">
      <dgm:prSet/>
      <dgm:spPr/>
      <dgm:t>
        <a:bodyPr/>
        <a:lstStyle/>
        <a:p>
          <a:endParaRPr lang="pt-BR"/>
        </a:p>
      </dgm:t>
    </dgm:pt>
    <dgm:pt modelId="{6A7DCE33-B34B-4F97-B70B-3CE7AB309AA7}">
      <dgm:prSet phldrT="[Texto]" phldr="1"/>
      <dgm:spPr>
        <a:noFill/>
        <a:ln w="38100">
          <a:solidFill>
            <a:srgbClr val="F0462D"/>
          </a:solidFill>
        </a:ln>
      </dgm:spPr>
      <dgm:t>
        <a:bodyPr/>
        <a:lstStyle/>
        <a:p>
          <a:endParaRPr lang="pt-BR"/>
        </a:p>
      </dgm:t>
    </dgm:pt>
    <dgm:pt modelId="{36C52185-034F-498B-B3B2-259205194EC1}" type="parTrans" cxnId="{4B50070E-6C30-4596-AA7D-7E764C3454AA}">
      <dgm:prSet/>
      <dgm:spPr/>
      <dgm:t>
        <a:bodyPr/>
        <a:lstStyle/>
        <a:p>
          <a:endParaRPr lang="pt-BR"/>
        </a:p>
      </dgm:t>
    </dgm:pt>
    <dgm:pt modelId="{FBFE2FF7-DE5B-44E7-8FE9-3FD451D6F653}" type="sibTrans" cxnId="{4B50070E-6C30-4596-AA7D-7E764C3454AA}">
      <dgm:prSet/>
      <dgm:spPr/>
      <dgm:t>
        <a:bodyPr/>
        <a:lstStyle/>
        <a:p>
          <a:endParaRPr lang="pt-BR"/>
        </a:p>
      </dgm:t>
    </dgm:pt>
    <dgm:pt modelId="{DE3C59F1-F5C0-4EFE-8979-D87B37E288E4}">
      <dgm:prSet phldrT="[Texto]" phldr="1"/>
      <dgm:spPr>
        <a:noFill/>
        <a:ln w="38100">
          <a:solidFill>
            <a:srgbClr val="F0462D"/>
          </a:solidFill>
        </a:ln>
      </dgm:spPr>
      <dgm:t>
        <a:bodyPr/>
        <a:lstStyle/>
        <a:p>
          <a:endParaRPr lang="pt-BR"/>
        </a:p>
      </dgm:t>
    </dgm:pt>
    <dgm:pt modelId="{6E5C6130-2011-4103-B67F-7C277E453330}" type="parTrans" cxnId="{F29A9F99-CDCC-42B2-A211-392F90D14C76}">
      <dgm:prSet/>
      <dgm:spPr/>
      <dgm:t>
        <a:bodyPr/>
        <a:lstStyle/>
        <a:p>
          <a:endParaRPr lang="pt-BR"/>
        </a:p>
      </dgm:t>
    </dgm:pt>
    <dgm:pt modelId="{C76B0582-D23B-4265-9C7A-B9F0DA58E7DD}" type="sibTrans" cxnId="{F29A9F99-CDCC-42B2-A211-392F90D14C76}">
      <dgm:prSet/>
      <dgm:spPr/>
      <dgm:t>
        <a:bodyPr/>
        <a:lstStyle/>
        <a:p>
          <a:endParaRPr lang="pt-BR"/>
        </a:p>
      </dgm:t>
    </dgm:pt>
    <dgm:pt modelId="{DC0F13BF-2787-4B92-94C8-CD1AB8FC9E54}">
      <dgm:prSet phldrT="[Texto]" phldr="1"/>
      <dgm:spPr>
        <a:noFill/>
        <a:ln w="38100">
          <a:solidFill>
            <a:srgbClr val="F0462D"/>
          </a:solidFill>
        </a:ln>
      </dgm:spPr>
      <dgm:t>
        <a:bodyPr/>
        <a:lstStyle/>
        <a:p>
          <a:endParaRPr lang="pt-BR"/>
        </a:p>
      </dgm:t>
    </dgm:pt>
    <dgm:pt modelId="{05DBC569-4006-4455-85FE-718DDC63AED2}" type="parTrans" cxnId="{6C4CD448-B0C3-4F3B-9592-09E7CFEBF954}">
      <dgm:prSet/>
      <dgm:spPr/>
      <dgm:t>
        <a:bodyPr/>
        <a:lstStyle/>
        <a:p>
          <a:endParaRPr lang="pt-BR"/>
        </a:p>
      </dgm:t>
    </dgm:pt>
    <dgm:pt modelId="{AC02A660-63EC-4100-A6A7-F96B1A62C4A9}" type="sibTrans" cxnId="{6C4CD448-B0C3-4F3B-9592-09E7CFEBF954}">
      <dgm:prSet/>
      <dgm:spPr/>
      <dgm:t>
        <a:bodyPr/>
        <a:lstStyle/>
        <a:p>
          <a:endParaRPr lang="pt-BR"/>
        </a:p>
      </dgm:t>
    </dgm:pt>
    <dgm:pt modelId="{C78390F2-ACDC-4DCA-808A-450386FC0B9D}" type="pres">
      <dgm:prSet presAssocID="{F5E11A5B-3714-474C-BF64-8FA5172E546E}" presName="Name0" presStyleCnt="0">
        <dgm:presLayoutVars>
          <dgm:dir/>
          <dgm:resizeHandles val="exact"/>
        </dgm:presLayoutVars>
      </dgm:prSet>
      <dgm:spPr/>
    </dgm:pt>
    <dgm:pt modelId="{FF2ABEF3-7632-41C6-8360-0A3624CF1942}" type="pres">
      <dgm:prSet presAssocID="{7018B3E5-0466-4E12-B8A3-6BD1658574AB}" presName="Name5" presStyleLbl="vennNode1" presStyleIdx="0" presStyleCnt="4" custScaleX="27656" custScaleY="27656" custLinFactX="-4946" custLinFactNeighborX="-100000" custLinFactNeighborY="-605">
        <dgm:presLayoutVars>
          <dgm:bulletEnabled val="1"/>
        </dgm:presLayoutVars>
      </dgm:prSet>
      <dgm:spPr/>
    </dgm:pt>
    <dgm:pt modelId="{A9059090-D89F-4E06-B56A-62B7386ECF6A}" type="pres">
      <dgm:prSet presAssocID="{E35C4C86-D158-41B6-B23F-16B258463B38}" presName="space" presStyleCnt="0"/>
      <dgm:spPr/>
    </dgm:pt>
    <dgm:pt modelId="{76A66B2E-5284-4E06-BE1C-C5B4B3E62FA9}" type="pres">
      <dgm:prSet presAssocID="{6A7DCE33-B34B-4F97-B70B-3CE7AB309AA7}" presName="Name5" presStyleLbl="vennNode1" presStyleIdx="1" presStyleCnt="4" custScaleX="27656" custScaleY="27656" custLinFactNeighborX="-43635" custLinFactNeighborY="-624">
        <dgm:presLayoutVars>
          <dgm:bulletEnabled val="1"/>
        </dgm:presLayoutVars>
      </dgm:prSet>
      <dgm:spPr/>
    </dgm:pt>
    <dgm:pt modelId="{6BB4F2D3-2AE9-44A7-BF13-0014894C5DF2}" type="pres">
      <dgm:prSet presAssocID="{FBFE2FF7-DE5B-44E7-8FE9-3FD451D6F653}" presName="space" presStyleCnt="0"/>
      <dgm:spPr/>
    </dgm:pt>
    <dgm:pt modelId="{159C5DB6-DA62-40FF-B7A4-F74F74EE4A3E}" type="pres">
      <dgm:prSet presAssocID="{DE3C59F1-F5C0-4EFE-8979-D87B37E288E4}" presName="Name5" presStyleLbl="vennNode1" presStyleIdx="2" presStyleCnt="4" custScaleX="27656" custScaleY="27656" custLinFactNeighborX="40184" custLinFactNeighborY="-234">
        <dgm:presLayoutVars>
          <dgm:bulletEnabled val="1"/>
        </dgm:presLayoutVars>
      </dgm:prSet>
      <dgm:spPr/>
    </dgm:pt>
    <dgm:pt modelId="{CD3788B5-E389-4673-9E9D-B955EF6AB38A}" type="pres">
      <dgm:prSet presAssocID="{C76B0582-D23B-4265-9C7A-B9F0DA58E7DD}" presName="space" presStyleCnt="0"/>
      <dgm:spPr/>
    </dgm:pt>
    <dgm:pt modelId="{1654AD9B-9603-4964-8C96-C3CD8E4BBD19}" type="pres">
      <dgm:prSet presAssocID="{DC0F13BF-2787-4B92-94C8-CD1AB8FC9E54}" presName="Name5" presStyleLbl="vennNode1" presStyleIdx="3" presStyleCnt="4" custScaleX="27656" custScaleY="27656" custLinFactX="5361" custLinFactNeighborX="100000" custLinFactNeighborY="-519">
        <dgm:presLayoutVars>
          <dgm:bulletEnabled val="1"/>
        </dgm:presLayoutVars>
      </dgm:prSet>
      <dgm:spPr/>
    </dgm:pt>
  </dgm:ptLst>
  <dgm:cxnLst>
    <dgm:cxn modelId="{4B50070E-6C30-4596-AA7D-7E764C3454AA}" srcId="{F5E11A5B-3714-474C-BF64-8FA5172E546E}" destId="{6A7DCE33-B34B-4F97-B70B-3CE7AB309AA7}" srcOrd="1" destOrd="0" parTransId="{36C52185-034F-498B-B3B2-259205194EC1}" sibTransId="{FBFE2FF7-DE5B-44E7-8FE9-3FD451D6F653}"/>
    <dgm:cxn modelId="{05CCD31A-DAB9-4919-9DF0-9144D70060D4}" type="presOf" srcId="{F5E11A5B-3714-474C-BF64-8FA5172E546E}" destId="{C78390F2-ACDC-4DCA-808A-450386FC0B9D}" srcOrd="0" destOrd="0" presId="urn:microsoft.com/office/officeart/2005/8/layout/venn3"/>
    <dgm:cxn modelId="{FE98E21F-A28B-4F70-BEF3-2B247FC8BB93}" type="presOf" srcId="{6A7DCE33-B34B-4F97-B70B-3CE7AB309AA7}" destId="{76A66B2E-5284-4E06-BE1C-C5B4B3E62FA9}" srcOrd="0" destOrd="0" presId="urn:microsoft.com/office/officeart/2005/8/layout/venn3"/>
    <dgm:cxn modelId="{9707FF34-CEE6-464A-BEA0-5E9FB66860A3}" type="presOf" srcId="{DE3C59F1-F5C0-4EFE-8979-D87B37E288E4}" destId="{159C5DB6-DA62-40FF-B7A4-F74F74EE4A3E}" srcOrd="0" destOrd="0" presId="urn:microsoft.com/office/officeart/2005/8/layout/venn3"/>
    <dgm:cxn modelId="{710DF75E-CB66-45E7-80FA-1FB8FA9E931E}" srcId="{F5E11A5B-3714-474C-BF64-8FA5172E546E}" destId="{7018B3E5-0466-4E12-B8A3-6BD1658574AB}" srcOrd="0" destOrd="0" parTransId="{82B7F737-9A02-4B68-8894-D2921DF04A98}" sibTransId="{E35C4C86-D158-41B6-B23F-16B258463B38}"/>
    <dgm:cxn modelId="{6C4CD448-B0C3-4F3B-9592-09E7CFEBF954}" srcId="{F5E11A5B-3714-474C-BF64-8FA5172E546E}" destId="{DC0F13BF-2787-4B92-94C8-CD1AB8FC9E54}" srcOrd="3" destOrd="0" parTransId="{05DBC569-4006-4455-85FE-718DDC63AED2}" sibTransId="{AC02A660-63EC-4100-A6A7-F96B1A62C4A9}"/>
    <dgm:cxn modelId="{F29A9F99-CDCC-42B2-A211-392F90D14C76}" srcId="{F5E11A5B-3714-474C-BF64-8FA5172E546E}" destId="{DE3C59F1-F5C0-4EFE-8979-D87B37E288E4}" srcOrd="2" destOrd="0" parTransId="{6E5C6130-2011-4103-B67F-7C277E453330}" sibTransId="{C76B0582-D23B-4265-9C7A-B9F0DA58E7DD}"/>
    <dgm:cxn modelId="{C9E7F9D9-C7A5-4CF0-9321-76132E2B94FA}" type="presOf" srcId="{DC0F13BF-2787-4B92-94C8-CD1AB8FC9E54}" destId="{1654AD9B-9603-4964-8C96-C3CD8E4BBD19}" srcOrd="0" destOrd="0" presId="urn:microsoft.com/office/officeart/2005/8/layout/venn3"/>
    <dgm:cxn modelId="{EC6FD2F1-AD32-471B-B705-4A8CF75F3752}" type="presOf" srcId="{7018B3E5-0466-4E12-B8A3-6BD1658574AB}" destId="{FF2ABEF3-7632-41C6-8360-0A3624CF1942}" srcOrd="0" destOrd="0" presId="urn:microsoft.com/office/officeart/2005/8/layout/venn3"/>
    <dgm:cxn modelId="{41EE3381-A86A-4878-829D-4762974EF88B}" type="presParOf" srcId="{C78390F2-ACDC-4DCA-808A-450386FC0B9D}" destId="{FF2ABEF3-7632-41C6-8360-0A3624CF1942}" srcOrd="0" destOrd="0" presId="urn:microsoft.com/office/officeart/2005/8/layout/venn3"/>
    <dgm:cxn modelId="{0A5A139E-7851-4BE1-8936-E149872D9215}" type="presParOf" srcId="{C78390F2-ACDC-4DCA-808A-450386FC0B9D}" destId="{A9059090-D89F-4E06-B56A-62B7386ECF6A}" srcOrd="1" destOrd="0" presId="urn:microsoft.com/office/officeart/2005/8/layout/venn3"/>
    <dgm:cxn modelId="{8EE7447C-000A-4762-B0D9-AC7BACD1DB52}" type="presParOf" srcId="{C78390F2-ACDC-4DCA-808A-450386FC0B9D}" destId="{76A66B2E-5284-4E06-BE1C-C5B4B3E62FA9}" srcOrd="2" destOrd="0" presId="urn:microsoft.com/office/officeart/2005/8/layout/venn3"/>
    <dgm:cxn modelId="{E40BBFFC-B12A-4721-B28B-315DF33BF6D6}" type="presParOf" srcId="{C78390F2-ACDC-4DCA-808A-450386FC0B9D}" destId="{6BB4F2D3-2AE9-44A7-BF13-0014894C5DF2}" srcOrd="3" destOrd="0" presId="urn:microsoft.com/office/officeart/2005/8/layout/venn3"/>
    <dgm:cxn modelId="{DECABF2F-C859-4FF9-9021-77C3FC7EA120}" type="presParOf" srcId="{C78390F2-ACDC-4DCA-808A-450386FC0B9D}" destId="{159C5DB6-DA62-40FF-B7A4-F74F74EE4A3E}" srcOrd="4" destOrd="0" presId="urn:microsoft.com/office/officeart/2005/8/layout/venn3"/>
    <dgm:cxn modelId="{169C682D-1110-4C78-A816-7548FE230E00}" type="presParOf" srcId="{C78390F2-ACDC-4DCA-808A-450386FC0B9D}" destId="{CD3788B5-E389-4673-9E9D-B955EF6AB38A}" srcOrd="5" destOrd="0" presId="urn:microsoft.com/office/officeart/2005/8/layout/venn3"/>
    <dgm:cxn modelId="{28432595-0F3D-4642-A55B-94DE90A64104}" type="presParOf" srcId="{C78390F2-ACDC-4DCA-808A-450386FC0B9D}" destId="{1654AD9B-9603-4964-8C96-C3CD8E4BBD19}" srcOrd="6" destOrd="0" presId="urn:microsoft.com/office/officeart/2005/8/layout/venn3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7BC1F51-32AB-463E-AAA1-9B05AAE87924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4A86411F-6139-45C7-B287-FE3C6EA808EC}">
      <dgm:prSet phldrT="[Texto]" custT="1"/>
      <dgm:spPr>
        <a:solidFill>
          <a:srgbClr val="6E4B87"/>
        </a:solidFill>
        <a:ln>
          <a:noFill/>
        </a:ln>
      </dgm:spPr>
      <dgm:t>
        <a:bodyPr/>
        <a:lstStyle/>
        <a:p>
          <a:pPr algn="ctr"/>
          <a:r>
            <a:rPr lang="pt-BR" sz="2500" dirty="0">
              <a:latin typeface="Dosis ExtraBold" pitchFamily="2" charset="0"/>
            </a:rPr>
            <a:t>Destaque 01</a:t>
          </a:r>
        </a:p>
      </dgm:t>
    </dgm:pt>
    <dgm:pt modelId="{978BB298-0A72-4898-B68B-BD9C57D15460}" type="parTrans" cxnId="{BD61876B-44AA-40DE-A8C7-7AEBB40A4CBB}">
      <dgm:prSet/>
      <dgm:spPr/>
      <dgm:t>
        <a:bodyPr/>
        <a:lstStyle/>
        <a:p>
          <a:pPr algn="ctr"/>
          <a:endParaRPr lang="pt-BR" sz="2500"/>
        </a:p>
      </dgm:t>
    </dgm:pt>
    <dgm:pt modelId="{ACFCD541-3A24-4554-8520-02F5CEB45096}" type="sibTrans" cxnId="{BD61876B-44AA-40DE-A8C7-7AEBB40A4CBB}">
      <dgm:prSet custT="1"/>
      <dgm:spPr>
        <a:solidFill>
          <a:srgbClr val="FFB200"/>
        </a:solidFill>
        <a:ln>
          <a:noFill/>
        </a:ln>
      </dgm:spPr>
      <dgm:t>
        <a:bodyPr/>
        <a:lstStyle/>
        <a:p>
          <a:pPr algn="ctr"/>
          <a:endParaRPr lang="pt-BR" sz="2500"/>
        </a:p>
      </dgm:t>
    </dgm:pt>
    <dgm:pt modelId="{E6AF872E-E54D-42E1-83B3-6E9F5B801B90}">
      <dgm:prSet phldrT="[Texto]" custT="1"/>
      <dgm:spPr>
        <a:solidFill>
          <a:srgbClr val="411E5A"/>
        </a:solidFill>
        <a:ln>
          <a:noFill/>
        </a:ln>
      </dgm:spPr>
      <dgm:t>
        <a:bodyPr/>
        <a:lstStyle/>
        <a:p>
          <a:pPr algn="ctr"/>
          <a:r>
            <a:rPr lang="pt-BR" sz="2500" dirty="0">
              <a:latin typeface="Dosis ExtraBold" pitchFamily="2" charset="0"/>
            </a:rPr>
            <a:t>Destaque 02</a:t>
          </a:r>
        </a:p>
      </dgm:t>
    </dgm:pt>
    <dgm:pt modelId="{397F2CB3-851F-476B-A108-93040221175B}" type="parTrans" cxnId="{99401B6E-09CF-4E87-87B9-0893BD71AA46}">
      <dgm:prSet/>
      <dgm:spPr/>
      <dgm:t>
        <a:bodyPr/>
        <a:lstStyle/>
        <a:p>
          <a:pPr algn="ctr"/>
          <a:endParaRPr lang="pt-BR" sz="2500"/>
        </a:p>
      </dgm:t>
    </dgm:pt>
    <dgm:pt modelId="{CAC136DE-2A9E-4AE8-B2C7-DC88322BEE73}" type="sibTrans" cxnId="{99401B6E-09CF-4E87-87B9-0893BD71AA46}">
      <dgm:prSet custT="1"/>
      <dgm:spPr>
        <a:solidFill>
          <a:srgbClr val="FFB200"/>
        </a:solidFill>
        <a:ln>
          <a:noFill/>
        </a:ln>
      </dgm:spPr>
      <dgm:t>
        <a:bodyPr/>
        <a:lstStyle/>
        <a:p>
          <a:pPr algn="ctr"/>
          <a:endParaRPr lang="pt-BR" sz="2500"/>
        </a:p>
      </dgm:t>
    </dgm:pt>
    <dgm:pt modelId="{B0BB0A2F-93D3-40CA-B7BA-03AC27CBDB1A}">
      <dgm:prSet phldrT="[Texto]" custT="1"/>
      <dgm:spPr>
        <a:solidFill>
          <a:srgbClr val="280A3C"/>
        </a:solidFill>
        <a:ln>
          <a:noFill/>
        </a:ln>
      </dgm:spPr>
      <dgm:t>
        <a:bodyPr/>
        <a:lstStyle/>
        <a:p>
          <a:pPr algn="ctr"/>
          <a:r>
            <a:rPr lang="pt-BR" sz="2500" dirty="0">
              <a:latin typeface="Dosis ExtraBold" pitchFamily="2" charset="0"/>
            </a:rPr>
            <a:t>Destaque 03</a:t>
          </a:r>
        </a:p>
      </dgm:t>
    </dgm:pt>
    <dgm:pt modelId="{A46A379B-D474-4E40-9415-0680ED46FA8C}" type="parTrans" cxnId="{29E22380-B26E-4043-B316-E0D2104645B6}">
      <dgm:prSet/>
      <dgm:spPr/>
      <dgm:t>
        <a:bodyPr/>
        <a:lstStyle/>
        <a:p>
          <a:pPr algn="ctr"/>
          <a:endParaRPr lang="pt-BR" sz="2500"/>
        </a:p>
      </dgm:t>
    </dgm:pt>
    <dgm:pt modelId="{367E619C-204B-47CE-A27A-CE351F619B2C}" type="sibTrans" cxnId="{29E22380-B26E-4043-B316-E0D2104645B6}">
      <dgm:prSet/>
      <dgm:spPr/>
      <dgm:t>
        <a:bodyPr/>
        <a:lstStyle/>
        <a:p>
          <a:pPr algn="ctr"/>
          <a:endParaRPr lang="pt-BR" sz="2500"/>
        </a:p>
      </dgm:t>
    </dgm:pt>
    <dgm:pt modelId="{2C9F8F95-B13F-4F08-A594-432B517642AB}" type="pres">
      <dgm:prSet presAssocID="{97BC1F51-32AB-463E-AAA1-9B05AAE87924}" presName="outerComposite" presStyleCnt="0">
        <dgm:presLayoutVars>
          <dgm:chMax val="5"/>
          <dgm:dir/>
          <dgm:resizeHandles val="exact"/>
        </dgm:presLayoutVars>
      </dgm:prSet>
      <dgm:spPr/>
    </dgm:pt>
    <dgm:pt modelId="{DD4FBF95-3F76-4BC1-9612-36F603E0B856}" type="pres">
      <dgm:prSet presAssocID="{97BC1F51-32AB-463E-AAA1-9B05AAE87924}" presName="dummyMaxCanvas" presStyleCnt="0">
        <dgm:presLayoutVars/>
      </dgm:prSet>
      <dgm:spPr/>
    </dgm:pt>
    <dgm:pt modelId="{6A88E0CF-55B1-40C8-AEF1-270D82906BD6}" type="pres">
      <dgm:prSet presAssocID="{97BC1F51-32AB-463E-AAA1-9B05AAE87924}" presName="ThreeNodes_1" presStyleLbl="node1" presStyleIdx="0" presStyleCnt="3" custScaleX="97609" custLinFactNeighborX="-8056">
        <dgm:presLayoutVars>
          <dgm:bulletEnabled val="1"/>
        </dgm:presLayoutVars>
      </dgm:prSet>
      <dgm:spPr>
        <a:prstGeom prst="roundRect">
          <a:avLst/>
        </a:prstGeom>
      </dgm:spPr>
    </dgm:pt>
    <dgm:pt modelId="{E8F259A8-5AEF-421F-8608-08A632F10C4B}" type="pres">
      <dgm:prSet presAssocID="{97BC1F51-32AB-463E-AAA1-9B05AAE87924}" presName="ThreeNodes_2" presStyleLbl="node1" presStyleIdx="1" presStyleCnt="3" custScaleX="97643" custScaleY="100252" custLinFactNeighborX="576" custLinFactNeighborY="-648">
        <dgm:presLayoutVars>
          <dgm:bulletEnabled val="1"/>
        </dgm:presLayoutVars>
      </dgm:prSet>
      <dgm:spPr>
        <a:prstGeom prst="roundRect">
          <a:avLst/>
        </a:prstGeom>
      </dgm:spPr>
    </dgm:pt>
    <dgm:pt modelId="{B8000A90-80A9-4D12-882C-D9585A3FE762}" type="pres">
      <dgm:prSet presAssocID="{97BC1F51-32AB-463E-AAA1-9B05AAE87924}" presName="ThreeNodes_3" presStyleLbl="node1" presStyleIdx="2" presStyleCnt="3" custScaleX="97643" custLinFactNeighborX="7742" custLinFactNeighborY="2589">
        <dgm:presLayoutVars>
          <dgm:bulletEnabled val="1"/>
        </dgm:presLayoutVars>
      </dgm:prSet>
      <dgm:spPr>
        <a:prstGeom prst="roundRect">
          <a:avLst/>
        </a:prstGeom>
      </dgm:spPr>
    </dgm:pt>
    <dgm:pt modelId="{88D53EC4-87F9-42BB-ACE2-B9572154B54B}" type="pres">
      <dgm:prSet presAssocID="{97BC1F51-32AB-463E-AAA1-9B05AAE87924}" presName="ThreeConn_1-2" presStyleLbl="fgAccFollowNode1" presStyleIdx="0" presStyleCnt="2" custScaleX="81484" custScaleY="81484" custLinFactNeighborX="-15580" custLinFactNeighborY="4576">
        <dgm:presLayoutVars>
          <dgm:bulletEnabled val="1"/>
        </dgm:presLayoutVars>
      </dgm:prSet>
      <dgm:spPr/>
    </dgm:pt>
    <dgm:pt modelId="{8C28E7B5-9919-4DA8-BA68-9466DC3576E4}" type="pres">
      <dgm:prSet presAssocID="{97BC1F51-32AB-463E-AAA1-9B05AAE87924}" presName="ThreeConn_2-3" presStyleLbl="fgAccFollowNode1" presStyleIdx="1" presStyleCnt="2" custScaleX="81484" custScaleY="81484" custLinFactNeighborX="-4408" custLinFactNeighborY="4165">
        <dgm:presLayoutVars>
          <dgm:bulletEnabled val="1"/>
        </dgm:presLayoutVars>
      </dgm:prSet>
      <dgm:spPr/>
    </dgm:pt>
    <dgm:pt modelId="{8CED1E80-96B8-43DC-AFB7-FE5E140DD6B2}" type="pres">
      <dgm:prSet presAssocID="{97BC1F51-32AB-463E-AAA1-9B05AAE87924}" presName="ThreeNodes_1_text" presStyleLbl="node1" presStyleIdx="2" presStyleCnt="3">
        <dgm:presLayoutVars>
          <dgm:bulletEnabled val="1"/>
        </dgm:presLayoutVars>
      </dgm:prSet>
      <dgm:spPr>
        <a:prstGeom prst="roundRect">
          <a:avLst/>
        </a:prstGeom>
      </dgm:spPr>
    </dgm:pt>
    <dgm:pt modelId="{C6574352-2282-4D95-BFDD-D40ACDDE72BE}" type="pres">
      <dgm:prSet presAssocID="{97BC1F51-32AB-463E-AAA1-9B05AAE87924}" presName="ThreeNodes_2_text" presStyleLbl="node1" presStyleIdx="2" presStyleCnt="3">
        <dgm:presLayoutVars>
          <dgm:bulletEnabled val="1"/>
        </dgm:presLayoutVars>
      </dgm:prSet>
      <dgm:spPr/>
    </dgm:pt>
    <dgm:pt modelId="{078F6BA0-C4C2-41FC-BFBB-16FC1AFF72E0}" type="pres">
      <dgm:prSet presAssocID="{97BC1F51-32AB-463E-AAA1-9B05AAE87924}" presName="ThreeNodes_3_text" presStyleLbl="node1" presStyleIdx="2" presStyleCnt="3">
        <dgm:presLayoutVars>
          <dgm:bulletEnabled val="1"/>
        </dgm:presLayoutVars>
      </dgm:prSet>
      <dgm:spPr/>
    </dgm:pt>
  </dgm:ptLst>
  <dgm:cxnLst>
    <dgm:cxn modelId="{E2B20635-ADE3-4361-AE6B-30E8D4288762}" type="presOf" srcId="{CAC136DE-2A9E-4AE8-B2C7-DC88322BEE73}" destId="{8C28E7B5-9919-4DA8-BA68-9466DC3576E4}" srcOrd="0" destOrd="0" presId="urn:microsoft.com/office/officeart/2005/8/layout/vProcess5"/>
    <dgm:cxn modelId="{B5755737-8172-4C8C-A805-B63332FDAF50}" type="presOf" srcId="{ACFCD541-3A24-4554-8520-02F5CEB45096}" destId="{88D53EC4-87F9-42BB-ACE2-B9572154B54B}" srcOrd="0" destOrd="0" presId="urn:microsoft.com/office/officeart/2005/8/layout/vProcess5"/>
    <dgm:cxn modelId="{D63F145B-57BF-4A6E-9B15-733C5D70209A}" type="presOf" srcId="{4A86411F-6139-45C7-B287-FE3C6EA808EC}" destId="{6A88E0CF-55B1-40C8-AEF1-270D82906BD6}" srcOrd="0" destOrd="0" presId="urn:microsoft.com/office/officeart/2005/8/layout/vProcess5"/>
    <dgm:cxn modelId="{31FAA246-DB28-446D-9B14-30AB993DCD39}" type="presOf" srcId="{E6AF872E-E54D-42E1-83B3-6E9F5B801B90}" destId="{E8F259A8-5AEF-421F-8608-08A632F10C4B}" srcOrd="0" destOrd="0" presId="urn:microsoft.com/office/officeart/2005/8/layout/vProcess5"/>
    <dgm:cxn modelId="{B2015549-E64A-4068-B1A7-FFDF5D6E26C1}" type="presOf" srcId="{97BC1F51-32AB-463E-AAA1-9B05AAE87924}" destId="{2C9F8F95-B13F-4F08-A594-432B517642AB}" srcOrd="0" destOrd="0" presId="urn:microsoft.com/office/officeart/2005/8/layout/vProcess5"/>
    <dgm:cxn modelId="{BD61876B-44AA-40DE-A8C7-7AEBB40A4CBB}" srcId="{97BC1F51-32AB-463E-AAA1-9B05AAE87924}" destId="{4A86411F-6139-45C7-B287-FE3C6EA808EC}" srcOrd="0" destOrd="0" parTransId="{978BB298-0A72-4898-B68B-BD9C57D15460}" sibTransId="{ACFCD541-3A24-4554-8520-02F5CEB45096}"/>
    <dgm:cxn modelId="{99401B6E-09CF-4E87-87B9-0893BD71AA46}" srcId="{97BC1F51-32AB-463E-AAA1-9B05AAE87924}" destId="{E6AF872E-E54D-42E1-83B3-6E9F5B801B90}" srcOrd="1" destOrd="0" parTransId="{397F2CB3-851F-476B-A108-93040221175B}" sibTransId="{CAC136DE-2A9E-4AE8-B2C7-DC88322BEE73}"/>
    <dgm:cxn modelId="{5086AE7A-434C-4004-BECA-DEAA1A0FB4E3}" type="presOf" srcId="{4A86411F-6139-45C7-B287-FE3C6EA808EC}" destId="{8CED1E80-96B8-43DC-AFB7-FE5E140DD6B2}" srcOrd="1" destOrd="0" presId="urn:microsoft.com/office/officeart/2005/8/layout/vProcess5"/>
    <dgm:cxn modelId="{29E22380-B26E-4043-B316-E0D2104645B6}" srcId="{97BC1F51-32AB-463E-AAA1-9B05AAE87924}" destId="{B0BB0A2F-93D3-40CA-B7BA-03AC27CBDB1A}" srcOrd="2" destOrd="0" parTransId="{A46A379B-D474-4E40-9415-0680ED46FA8C}" sibTransId="{367E619C-204B-47CE-A27A-CE351F619B2C}"/>
    <dgm:cxn modelId="{C6720293-F1EC-4D9D-9F1C-EA6E63D81266}" type="presOf" srcId="{B0BB0A2F-93D3-40CA-B7BA-03AC27CBDB1A}" destId="{B8000A90-80A9-4D12-882C-D9585A3FE762}" srcOrd="0" destOrd="0" presId="urn:microsoft.com/office/officeart/2005/8/layout/vProcess5"/>
    <dgm:cxn modelId="{49859FB5-9661-4AEA-B87F-090FBD20EA6E}" type="presOf" srcId="{E6AF872E-E54D-42E1-83B3-6E9F5B801B90}" destId="{C6574352-2282-4D95-BFDD-D40ACDDE72BE}" srcOrd="1" destOrd="0" presId="urn:microsoft.com/office/officeart/2005/8/layout/vProcess5"/>
    <dgm:cxn modelId="{B4B8D6FF-D9B9-416D-AB46-C105802D9366}" type="presOf" srcId="{B0BB0A2F-93D3-40CA-B7BA-03AC27CBDB1A}" destId="{078F6BA0-C4C2-41FC-BFBB-16FC1AFF72E0}" srcOrd="1" destOrd="0" presId="urn:microsoft.com/office/officeart/2005/8/layout/vProcess5"/>
    <dgm:cxn modelId="{A2F9F4CC-B1F7-4A99-A290-77216B00FE11}" type="presParOf" srcId="{2C9F8F95-B13F-4F08-A594-432B517642AB}" destId="{DD4FBF95-3F76-4BC1-9612-36F603E0B856}" srcOrd="0" destOrd="0" presId="urn:microsoft.com/office/officeart/2005/8/layout/vProcess5"/>
    <dgm:cxn modelId="{413CC849-C76A-43F3-9D2A-950F7EA48174}" type="presParOf" srcId="{2C9F8F95-B13F-4F08-A594-432B517642AB}" destId="{6A88E0CF-55B1-40C8-AEF1-270D82906BD6}" srcOrd="1" destOrd="0" presId="urn:microsoft.com/office/officeart/2005/8/layout/vProcess5"/>
    <dgm:cxn modelId="{0CAF6D4B-CE28-4963-8978-4B79445E8B66}" type="presParOf" srcId="{2C9F8F95-B13F-4F08-A594-432B517642AB}" destId="{E8F259A8-5AEF-421F-8608-08A632F10C4B}" srcOrd="2" destOrd="0" presId="urn:microsoft.com/office/officeart/2005/8/layout/vProcess5"/>
    <dgm:cxn modelId="{DD42A9AF-99C4-4AF7-BDF3-8DB7FCE6049E}" type="presParOf" srcId="{2C9F8F95-B13F-4F08-A594-432B517642AB}" destId="{B8000A90-80A9-4D12-882C-D9585A3FE762}" srcOrd="3" destOrd="0" presId="urn:microsoft.com/office/officeart/2005/8/layout/vProcess5"/>
    <dgm:cxn modelId="{7DEEA30D-1CDC-4129-B9E6-9C996456868F}" type="presParOf" srcId="{2C9F8F95-B13F-4F08-A594-432B517642AB}" destId="{88D53EC4-87F9-42BB-ACE2-B9572154B54B}" srcOrd="4" destOrd="0" presId="urn:microsoft.com/office/officeart/2005/8/layout/vProcess5"/>
    <dgm:cxn modelId="{31AE3099-45DB-4490-927F-B9E5267FDB9F}" type="presParOf" srcId="{2C9F8F95-B13F-4F08-A594-432B517642AB}" destId="{8C28E7B5-9919-4DA8-BA68-9466DC3576E4}" srcOrd="5" destOrd="0" presId="urn:microsoft.com/office/officeart/2005/8/layout/vProcess5"/>
    <dgm:cxn modelId="{F92AF95A-41F9-40F9-B0D7-3818967342BC}" type="presParOf" srcId="{2C9F8F95-B13F-4F08-A594-432B517642AB}" destId="{8CED1E80-96B8-43DC-AFB7-FE5E140DD6B2}" srcOrd="6" destOrd="0" presId="urn:microsoft.com/office/officeart/2005/8/layout/vProcess5"/>
    <dgm:cxn modelId="{BB428C43-6F40-4E1A-AEA1-C5FDF6776DA4}" type="presParOf" srcId="{2C9F8F95-B13F-4F08-A594-432B517642AB}" destId="{C6574352-2282-4D95-BFDD-D40ACDDE72BE}" srcOrd="7" destOrd="0" presId="urn:microsoft.com/office/officeart/2005/8/layout/vProcess5"/>
    <dgm:cxn modelId="{A11D3116-AED7-4DCC-852B-90BFC578F209}" type="presParOf" srcId="{2C9F8F95-B13F-4F08-A594-432B517642AB}" destId="{078F6BA0-C4C2-41FC-BFBB-16FC1AFF72E0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2ABEF3-7632-41C6-8360-0A3624CF1942}">
      <dsp:nvSpPr>
        <dsp:cNvPr id="0" name=""/>
        <dsp:cNvSpPr/>
      </dsp:nvSpPr>
      <dsp:spPr>
        <a:xfrm>
          <a:off x="0" y="1076970"/>
          <a:ext cx="3042013" cy="3042013"/>
        </a:xfrm>
        <a:prstGeom prst="ellipse">
          <a:avLst/>
        </a:prstGeom>
        <a:noFill/>
        <a:ln w="38100" cap="flat" cmpd="sng" algn="ctr">
          <a:solidFill>
            <a:srgbClr val="F0462D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605337" tIns="33020" rIns="605337" bIns="3302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2600" kern="1200" dirty="0"/>
        </a:p>
      </dsp:txBody>
      <dsp:txXfrm>
        <a:off x="445492" y="1522462"/>
        <a:ext cx="2151029" cy="2151029"/>
      </dsp:txXfrm>
    </dsp:sp>
    <dsp:sp modelId="{76A66B2E-5284-4E06-BE1C-C5B4B3E62FA9}">
      <dsp:nvSpPr>
        <dsp:cNvPr id="0" name=""/>
        <dsp:cNvSpPr/>
      </dsp:nvSpPr>
      <dsp:spPr>
        <a:xfrm>
          <a:off x="2597744" y="1074880"/>
          <a:ext cx="3042013" cy="3042013"/>
        </a:xfrm>
        <a:prstGeom prst="ellipse">
          <a:avLst/>
        </a:prstGeom>
        <a:noFill/>
        <a:ln w="38100" cap="flat" cmpd="sng" algn="ctr">
          <a:solidFill>
            <a:srgbClr val="F0462D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605337" tIns="33020" rIns="605337" bIns="3302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2600" kern="1200"/>
        </a:p>
      </dsp:txBody>
      <dsp:txXfrm>
        <a:off x="3043236" y="1520372"/>
        <a:ext cx="2151029" cy="2151029"/>
      </dsp:txXfrm>
    </dsp:sp>
    <dsp:sp modelId="{159C5DB6-DA62-40FF-B7A4-F74F74EE4A3E}">
      <dsp:nvSpPr>
        <dsp:cNvPr id="0" name=""/>
        <dsp:cNvSpPr/>
      </dsp:nvSpPr>
      <dsp:spPr>
        <a:xfrm>
          <a:off x="5283793" y="1117778"/>
          <a:ext cx="3042013" cy="3042013"/>
        </a:xfrm>
        <a:prstGeom prst="ellipse">
          <a:avLst/>
        </a:prstGeom>
        <a:noFill/>
        <a:ln w="38100" cap="flat" cmpd="sng" algn="ctr">
          <a:solidFill>
            <a:srgbClr val="F0462D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605337" tIns="33020" rIns="605337" bIns="3302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2600" kern="1200"/>
        </a:p>
      </dsp:txBody>
      <dsp:txXfrm>
        <a:off x="5729285" y="1563270"/>
        <a:ext cx="2151029" cy="2151029"/>
      </dsp:txXfrm>
    </dsp:sp>
    <dsp:sp modelId="{1654AD9B-9603-4964-8C96-C3CD8E4BBD19}">
      <dsp:nvSpPr>
        <dsp:cNvPr id="0" name=""/>
        <dsp:cNvSpPr/>
      </dsp:nvSpPr>
      <dsp:spPr>
        <a:xfrm>
          <a:off x="7957456" y="1086430"/>
          <a:ext cx="3042013" cy="3042013"/>
        </a:xfrm>
        <a:prstGeom prst="ellipse">
          <a:avLst/>
        </a:prstGeom>
        <a:noFill/>
        <a:ln w="38100" cap="flat" cmpd="sng" algn="ctr">
          <a:solidFill>
            <a:srgbClr val="F0462D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605337" tIns="33020" rIns="605337" bIns="3302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2600" kern="1200"/>
        </a:p>
      </dsp:txBody>
      <dsp:txXfrm>
        <a:off x="8402948" y="1531922"/>
        <a:ext cx="2151029" cy="215102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88E0CF-55B1-40C8-AEF1-270D82906BD6}">
      <dsp:nvSpPr>
        <dsp:cNvPr id="0" name=""/>
        <dsp:cNvSpPr/>
      </dsp:nvSpPr>
      <dsp:spPr>
        <a:xfrm>
          <a:off x="0" y="0"/>
          <a:ext cx="4616128" cy="1213092"/>
        </a:xfrm>
        <a:prstGeom prst="roundRect">
          <a:avLst/>
        </a:prstGeom>
        <a:solidFill>
          <a:srgbClr val="6E4B87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500" kern="1200" dirty="0">
              <a:latin typeface="Dosis ExtraBold" pitchFamily="2" charset="0"/>
            </a:rPr>
            <a:t>Destaque 01</a:t>
          </a:r>
        </a:p>
      </dsp:txBody>
      <dsp:txXfrm>
        <a:off x="59218" y="59218"/>
        <a:ext cx="3289331" cy="1094656"/>
      </dsp:txXfrm>
    </dsp:sp>
    <dsp:sp modelId="{E8F259A8-5AEF-421F-8608-08A632F10C4B}">
      <dsp:nvSpPr>
        <dsp:cNvPr id="0" name=""/>
        <dsp:cNvSpPr/>
      </dsp:nvSpPr>
      <dsp:spPr>
        <a:xfrm>
          <a:off x="500256" y="1405884"/>
          <a:ext cx="4617736" cy="1216148"/>
        </a:xfrm>
        <a:prstGeom prst="roundRect">
          <a:avLst/>
        </a:prstGeom>
        <a:solidFill>
          <a:srgbClr val="411E5A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500" kern="1200" dirty="0">
              <a:latin typeface="Dosis ExtraBold" pitchFamily="2" charset="0"/>
            </a:rPr>
            <a:t>Destaque 02</a:t>
          </a:r>
        </a:p>
      </dsp:txBody>
      <dsp:txXfrm>
        <a:off x="535876" y="1441504"/>
        <a:ext cx="3369124" cy="1144908"/>
      </dsp:txXfrm>
    </dsp:sp>
    <dsp:sp modelId="{B8000A90-80A9-4D12-882C-D9585A3FE762}">
      <dsp:nvSpPr>
        <dsp:cNvPr id="0" name=""/>
        <dsp:cNvSpPr/>
      </dsp:nvSpPr>
      <dsp:spPr>
        <a:xfrm>
          <a:off x="946032" y="2830548"/>
          <a:ext cx="4617736" cy="1213092"/>
        </a:xfrm>
        <a:prstGeom prst="roundRect">
          <a:avLst/>
        </a:prstGeom>
        <a:solidFill>
          <a:srgbClr val="280A3C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500" kern="1200" dirty="0">
              <a:latin typeface="Dosis ExtraBold" pitchFamily="2" charset="0"/>
            </a:rPr>
            <a:t>Destaque 03</a:t>
          </a:r>
        </a:p>
      </dsp:txBody>
      <dsp:txXfrm>
        <a:off x="981562" y="2866078"/>
        <a:ext cx="3369304" cy="1142032"/>
      </dsp:txXfrm>
    </dsp:sp>
    <dsp:sp modelId="{88D53EC4-87F9-42BB-ACE2-B9572154B54B}">
      <dsp:nvSpPr>
        <dsp:cNvPr id="0" name=""/>
        <dsp:cNvSpPr/>
      </dsp:nvSpPr>
      <dsp:spPr>
        <a:xfrm>
          <a:off x="3890844" y="1029010"/>
          <a:ext cx="642509" cy="642509"/>
        </a:xfrm>
        <a:prstGeom prst="downArrow">
          <a:avLst>
            <a:gd name="adj1" fmla="val 55000"/>
            <a:gd name="adj2" fmla="val 45000"/>
          </a:avLst>
        </a:prstGeom>
        <a:solidFill>
          <a:srgbClr val="FFB200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2500" kern="1200"/>
        </a:p>
      </dsp:txBody>
      <dsp:txXfrm>
        <a:off x="4035409" y="1029010"/>
        <a:ext cx="353379" cy="483488"/>
      </dsp:txXfrm>
    </dsp:sp>
    <dsp:sp modelId="{8C28E7B5-9919-4DA8-BA68-9466DC3576E4}">
      <dsp:nvSpPr>
        <dsp:cNvPr id="0" name=""/>
        <dsp:cNvSpPr/>
      </dsp:nvSpPr>
      <dsp:spPr>
        <a:xfrm>
          <a:off x="4396219" y="2432956"/>
          <a:ext cx="642509" cy="642509"/>
        </a:xfrm>
        <a:prstGeom prst="downArrow">
          <a:avLst>
            <a:gd name="adj1" fmla="val 55000"/>
            <a:gd name="adj2" fmla="val 45000"/>
          </a:avLst>
        </a:prstGeom>
        <a:solidFill>
          <a:srgbClr val="FFB200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2500" kern="1200"/>
        </a:p>
      </dsp:txBody>
      <dsp:txXfrm>
        <a:off x="4540784" y="2432956"/>
        <a:ext cx="353379" cy="48348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DC55BD-11DE-4CC5-9A15-013F9A8FBF4F}" type="datetimeFigureOut">
              <a:rPr lang="pt-BR" smtClean="0"/>
              <a:t>31/03/2023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0B9166-9C05-4699-B037-6AF5CD4B932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230658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0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306401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12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4375905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13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9964966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14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9381761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15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2928906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17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3276860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18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8179577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19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3442231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20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6920501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21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9177316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22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878406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8522277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23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3747194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24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6149534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A0B9166-9C05-4699-B037-6AF5CD4B9327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7657140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26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5801076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27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6141486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32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5655776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33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4633422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A0B9166-9C05-4699-B037-6AF5CD4B9327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291534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37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9860473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38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3795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4790089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A0B9166-9C05-4699-B037-6AF5CD4B9327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52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4200533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59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2708078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60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7928575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61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8231961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62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19448579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A0B9166-9C05-4699-B037-6AF5CD4B9327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63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51673545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66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17730728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A0B9166-9C05-4699-B037-6AF5CD4B9327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84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31240918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100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55392112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A0B9166-9C05-4699-B037-6AF5CD4B9327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130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022366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668975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518508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831000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90818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10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681077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11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342180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6DE45A0-86FC-46F1-BF7C-1F4BE9F4C9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A37F120F-6D9D-482A-8229-6CCD4742A6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6FD5FBB-5BDB-439A-96EE-BA2F5AA532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31/03/2023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B3B5C32-EFBE-497A-A0C5-C65660E522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B3C74BF1-688B-4803-A94B-5398B3D819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35188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A0EB875-92F4-42DB-907A-5AA19A750E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0F89ECC7-D87F-4733-822E-3E80FFF7D0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6C99C19A-188C-468C-A3C3-9348F1C858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31/03/2023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5CE00ED3-1396-4CE6-8448-536D43709E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CEA50DC8-70EA-4C5B-9863-2146746174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58671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E0566EC1-E571-4B3C-BF1E-71B15213242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89C37903-D89B-48A4-B625-5C90585A68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ED44924-100D-4E5A-8F66-6A5598C8AB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31/03/2023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2751E859-599B-4E54-9A51-94801938D4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7E5D958F-A971-41C8-B1B0-7A18CAF30A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86416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E3A5B77-B641-4C11-8A82-3894BFD2C0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F9C3235D-33E6-4751-9315-0171DA7703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F04D1F8-9E86-4A56-AF0C-0A4E24CB2A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31/03/2023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4CC3B918-AD74-498E-9F70-0E36670F6F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32A6F644-D26B-4537-8CD4-915C0ECDDD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035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C1EBA44-FCB3-48E1-AB45-B905BA18DC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0899A5C4-E66A-41CD-8E37-B1F4CCD293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48D80FDF-AA93-4F65-AC48-814E5C9681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31/03/2023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41FD1DD-40A7-4C9E-89A6-F2A4895F1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257DD3BD-DC03-4613-8C3B-08EA5B7916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06062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B44AC4-D05E-414E-9724-3B356CE135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D2233F9-1E8B-4641-B36A-C538284A7C7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5B796187-3F31-4B43-A23B-BABFB88B5D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F1F20600-C108-40BE-A0AA-F5787C5A49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31/03/2023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35181830-D3EC-404D-A765-9205099690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2C8CAB92-CF34-4656-8F2B-AC78862DA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97756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5DCBC86-A601-4B1B-B5C8-C2574DE24F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5D26B152-F748-46F7-874C-81681F862E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B49C84DF-C56F-4038-A06B-D2DAC7D811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0A9242F0-7B63-4CE7-B292-9D4B3809B09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065C6302-F5E3-4541-99E2-46F1E09C79D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869E2811-2855-43F5-89DC-B0C53A42C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31/03/2023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7C33425E-EA02-47B8-9095-C16855C2D3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93842A2E-B5C0-469D-9984-DC9FCB4FCA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51770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D0C9C1A-3397-44B0-83AE-8301981C34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74890E90-0A59-4C1D-9A9A-89244FF294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31/03/2023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71D2B4DB-74FC-4848-A18D-EBE6E7451C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CD253DEE-19A1-4FF5-A216-68B4777D0E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98873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D496DCC7-D786-4A9F-8177-B588E99E64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31/03/2023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F90D6B41-BC57-46E6-A13E-48146626C1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5F86D69C-A4AD-4B6F-8801-951AB44DA1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8119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833DBD8-CBB2-4D44-A288-C168E39752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38F1B621-5F7F-45C0-B67F-AE7B8D2261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4B2F61B9-F2D5-459B-8B28-F352330A75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C8EDC5F4-5253-433D-9A80-CA4BBFC1D6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31/03/2023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76608651-34D9-4B96-9A79-A49C9D0230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8696DD67-FB88-4957-9F75-8ABBBB1DD7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31074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E426D3B-78B6-439F-8128-C4BB96CB59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D29C3CC3-5D01-44AC-80C1-5F6C8AC8543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191C6C61-CD81-4BCF-9A70-EDC5DB642A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9059CECC-86BF-4B07-80CF-629B491F64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31/03/2023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F65F28D6-441B-4263-A9DF-D00144DFA6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2BF5A8B9-7327-4A9F-B139-7AA6036013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0859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27EC59FE-A5F8-4F86-AE01-7D1B209165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A0F386B5-915E-45FD-8D6F-62EF47CB21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4F7DD788-C6A8-4E40-8060-B0F6673B346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C376A8-B650-40A2-8237-AC5537F5A5AC}" type="datetimeFigureOut">
              <a:rPr lang="pt-BR" smtClean="0"/>
              <a:t>31/03/2023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EA861A19-EE87-4C19-98C6-B969B6C962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FD8D58A-337F-48CD-AA0D-D488427FAA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611779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16.png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3.png"/><Relationship Id="rId2" Type="http://schemas.openxmlformats.org/officeDocument/2006/relationships/image" Target="../media/image29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295.png"/><Relationship Id="rId4" Type="http://schemas.openxmlformats.org/officeDocument/2006/relationships/image" Target="../media/image294.png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7.png"/><Relationship Id="rId2" Type="http://schemas.openxmlformats.org/officeDocument/2006/relationships/image" Target="../media/image29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9.png"/><Relationship Id="rId2" Type="http://schemas.openxmlformats.org/officeDocument/2006/relationships/image" Target="../media/image29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1.png"/><Relationship Id="rId2" Type="http://schemas.openxmlformats.org/officeDocument/2006/relationships/image" Target="../media/image30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5" Type="http://schemas.openxmlformats.org/officeDocument/2006/relationships/image" Target="../media/image303.png"/><Relationship Id="rId4" Type="http://schemas.openxmlformats.org/officeDocument/2006/relationships/image" Target="../media/image302.png"/></Relationships>
</file>

<file path=ppt/slides/_rels/slide1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5.png"/><Relationship Id="rId2" Type="http://schemas.openxmlformats.org/officeDocument/2006/relationships/image" Target="../media/image30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306.png"/></Relationships>
</file>

<file path=ppt/slides/_rels/slide10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308.png"/><Relationship Id="rId7" Type="http://schemas.openxmlformats.org/officeDocument/2006/relationships/image" Target="../media/image312.png"/><Relationship Id="rId2" Type="http://schemas.openxmlformats.org/officeDocument/2006/relationships/image" Target="../media/image30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1.png"/><Relationship Id="rId5" Type="http://schemas.openxmlformats.org/officeDocument/2006/relationships/image" Target="../media/image310.png"/><Relationship Id="rId4" Type="http://schemas.openxmlformats.org/officeDocument/2006/relationships/image" Target="../media/image309.png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5.png"/><Relationship Id="rId2" Type="http://schemas.openxmlformats.org/officeDocument/2006/relationships/image" Target="../media/image30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1.png"/><Relationship Id="rId5" Type="http://schemas.openxmlformats.org/officeDocument/2006/relationships/image" Target="../media/image16.png"/><Relationship Id="rId4" Type="http://schemas.openxmlformats.org/officeDocument/2006/relationships/image" Target="../media/image313.png"/></Relationships>
</file>

<file path=ppt/slides/_rels/slide1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5.png"/><Relationship Id="rId2" Type="http://schemas.openxmlformats.org/officeDocument/2006/relationships/image" Target="../media/image3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3.png"/><Relationship Id="rId4" Type="http://schemas.openxmlformats.org/officeDocument/2006/relationships/image" Target="../media/image305.png"/></Relationships>
</file>

<file path=ppt/slides/_rels/slide10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3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3.png"/><Relationship Id="rId4" Type="http://schemas.openxmlformats.org/officeDocument/2006/relationships/image" Target="../media/image30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5.png"/><Relationship Id="rId2" Type="http://schemas.openxmlformats.org/officeDocument/2006/relationships/image" Target="../media/image30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313.png"/></Relationships>
</file>

<file path=ppt/slides/_rels/slide1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2.png"/><Relationship Id="rId13" Type="http://schemas.openxmlformats.org/officeDocument/2006/relationships/image" Target="../media/image327.png"/><Relationship Id="rId18" Type="http://schemas.openxmlformats.org/officeDocument/2006/relationships/image" Target="../media/image332.png"/><Relationship Id="rId26" Type="http://schemas.openxmlformats.org/officeDocument/2006/relationships/image" Target="../media/image340.png"/><Relationship Id="rId3" Type="http://schemas.openxmlformats.org/officeDocument/2006/relationships/image" Target="../media/image317.png"/><Relationship Id="rId21" Type="http://schemas.openxmlformats.org/officeDocument/2006/relationships/image" Target="../media/image335.png"/><Relationship Id="rId7" Type="http://schemas.openxmlformats.org/officeDocument/2006/relationships/image" Target="../media/image321.png"/><Relationship Id="rId12" Type="http://schemas.openxmlformats.org/officeDocument/2006/relationships/image" Target="../media/image326.png"/><Relationship Id="rId17" Type="http://schemas.openxmlformats.org/officeDocument/2006/relationships/image" Target="../media/image331.png"/><Relationship Id="rId25" Type="http://schemas.openxmlformats.org/officeDocument/2006/relationships/image" Target="../media/image339.png"/><Relationship Id="rId2" Type="http://schemas.openxmlformats.org/officeDocument/2006/relationships/image" Target="../media/image316.png"/><Relationship Id="rId16" Type="http://schemas.openxmlformats.org/officeDocument/2006/relationships/image" Target="../media/image330.png"/><Relationship Id="rId20" Type="http://schemas.openxmlformats.org/officeDocument/2006/relationships/image" Target="../media/image3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0.png"/><Relationship Id="rId11" Type="http://schemas.openxmlformats.org/officeDocument/2006/relationships/image" Target="../media/image325.png"/><Relationship Id="rId24" Type="http://schemas.openxmlformats.org/officeDocument/2006/relationships/image" Target="../media/image338.png"/><Relationship Id="rId5" Type="http://schemas.openxmlformats.org/officeDocument/2006/relationships/image" Target="../media/image319.png"/><Relationship Id="rId15" Type="http://schemas.openxmlformats.org/officeDocument/2006/relationships/image" Target="../media/image329.png"/><Relationship Id="rId23" Type="http://schemas.openxmlformats.org/officeDocument/2006/relationships/image" Target="../media/image337.png"/><Relationship Id="rId10" Type="http://schemas.openxmlformats.org/officeDocument/2006/relationships/image" Target="../media/image324.png"/><Relationship Id="rId19" Type="http://schemas.openxmlformats.org/officeDocument/2006/relationships/image" Target="../media/image333.png"/><Relationship Id="rId4" Type="http://schemas.openxmlformats.org/officeDocument/2006/relationships/image" Target="../media/image318.png"/><Relationship Id="rId9" Type="http://schemas.openxmlformats.org/officeDocument/2006/relationships/image" Target="../media/image323.png"/><Relationship Id="rId14" Type="http://schemas.openxmlformats.org/officeDocument/2006/relationships/image" Target="../media/image328.png"/><Relationship Id="rId22" Type="http://schemas.openxmlformats.org/officeDocument/2006/relationships/image" Target="../media/image336.png"/><Relationship Id="rId27" Type="http://schemas.openxmlformats.org/officeDocument/2006/relationships/image" Target="../media/image341.png"/></Relationships>
</file>

<file path=ppt/slides/_rels/slide1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5.png"/><Relationship Id="rId2" Type="http://schemas.openxmlformats.org/officeDocument/2006/relationships/image" Target="../media/image3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png"/><Relationship Id="rId4" Type="http://schemas.openxmlformats.org/officeDocument/2006/relationships/image" Target="../media/image313.png"/></Relationships>
</file>

<file path=ppt/slides/_rels/slide1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0.png"/><Relationship Id="rId13" Type="http://schemas.openxmlformats.org/officeDocument/2006/relationships/image" Target="../media/image342.png"/><Relationship Id="rId3" Type="http://schemas.openxmlformats.org/officeDocument/2006/relationships/image" Target="../media/image115.png"/><Relationship Id="rId7" Type="http://schemas.openxmlformats.org/officeDocument/2006/relationships/image" Target="../media/image89.png"/><Relationship Id="rId12" Type="http://schemas.openxmlformats.org/officeDocument/2006/relationships/image" Target="../media/image92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8.png"/><Relationship Id="rId11" Type="http://schemas.openxmlformats.org/officeDocument/2006/relationships/image" Target="../media/image117.png"/><Relationship Id="rId5" Type="http://schemas.openxmlformats.org/officeDocument/2006/relationships/image" Target="../media/image178.png"/><Relationship Id="rId15" Type="http://schemas.openxmlformats.org/officeDocument/2006/relationships/image" Target="../media/image343.png"/><Relationship Id="rId10" Type="http://schemas.openxmlformats.org/officeDocument/2006/relationships/image" Target="../media/image91.png"/><Relationship Id="rId4" Type="http://schemas.openxmlformats.org/officeDocument/2006/relationships/image" Target="../media/image116.png"/><Relationship Id="rId9" Type="http://schemas.openxmlformats.org/officeDocument/2006/relationships/image" Target="../media/image179.png"/><Relationship Id="rId14" Type="http://schemas.openxmlformats.org/officeDocument/2006/relationships/image" Target="../media/image118.png"/></Relationships>
</file>

<file path=ppt/slides/_rels/slide11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72.png"/><Relationship Id="rId18" Type="http://schemas.openxmlformats.org/officeDocument/2006/relationships/image" Target="../media/image359.png"/><Relationship Id="rId26" Type="http://schemas.openxmlformats.org/officeDocument/2006/relationships/image" Target="../media/image367.png"/><Relationship Id="rId39" Type="http://schemas.openxmlformats.org/officeDocument/2006/relationships/image" Target="../media/image378.png"/><Relationship Id="rId21" Type="http://schemas.openxmlformats.org/officeDocument/2006/relationships/image" Target="../media/image362.png"/><Relationship Id="rId34" Type="http://schemas.openxmlformats.org/officeDocument/2006/relationships/image" Target="../media/image273.png"/><Relationship Id="rId42" Type="http://schemas.openxmlformats.org/officeDocument/2006/relationships/image" Target="../media/image381.png"/><Relationship Id="rId47" Type="http://schemas.openxmlformats.org/officeDocument/2006/relationships/image" Target="../media/image385.png"/><Relationship Id="rId7" Type="http://schemas.openxmlformats.org/officeDocument/2006/relationships/image" Target="../media/image349.png"/><Relationship Id="rId2" Type="http://schemas.openxmlformats.org/officeDocument/2006/relationships/image" Target="../media/image344.png"/><Relationship Id="rId16" Type="http://schemas.openxmlformats.org/officeDocument/2006/relationships/image" Target="../media/image357.png"/><Relationship Id="rId29" Type="http://schemas.openxmlformats.org/officeDocument/2006/relationships/image" Target="../media/image37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8.png"/><Relationship Id="rId11" Type="http://schemas.openxmlformats.org/officeDocument/2006/relationships/image" Target="../media/image353.png"/><Relationship Id="rId24" Type="http://schemas.openxmlformats.org/officeDocument/2006/relationships/image" Target="../media/image365.png"/><Relationship Id="rId32" Type="http://schemas.openxmlformats.org/officeDocument/2006/relationships/image" Target="../media/image373.png"/><Relationship Id="rId37" Type="http://schemas.openxmlformats.org/officeDocument/2006/relationships/image" Target="../media/image274.png"/><Relationship Id="rId40" Type="http://schemas.openxmlformats.org/officeDocument/2006/relationships/image" Target="../media/image379.png"/><Relationship Id="rId45" Type="http://schemas.openxmlformats.org/officeDocument/2006/relationships/image" Target="../media/image383.png"/><Relationship Id="rId5" Type="http://schemas.openxmlformats.org/officeDocument/2006/relationships/image" Target="../media/image347.png"/><Relationship Id="rId15" Type="http://schemas.openxmlformats.org/officeDocument/2006/relationships/image" Target="../media/image356.png"/><Relationship Id="rId23" Type="http://schemas.openxmlformats.org/officeDocument/2006/relationships/image" Target="../media/image364.png"/><Relationship Id="rId28" Type="http://schemas.openxmlformats.org/officeDocument/2006/relationships/image" Target="../media/image369.png"/><Relationship Id="rId36" Type="http://schemas.openxmlformats.org/officeDocument/2006/relationships/image" Target="../media/image376.png"/><Relationship Id="rId10" Type="http://schemas.openxmlformats.org/officeDocument/2006/relationships/image" Target="../media/image352.png"/><Relationship Id="rId19" Type="http://schemas.openxmlformats.org/officeDocument/2006/relationships/image" Target="../media/image360.png"/><Relationship Id="rId31" Type="http://schemas.openxmlformats.org/officeDocument/2006/relationships/image" Target="../media/image372.png"/><Relationship Id="rId44" Type="http://schemas.openxmlformats.org/officeDocument/2006/relationships/image" Target="../media/image382.png"/><Relationship Id="rId4" Type="http://schemas.openxmlformats.org/officeDocument/2006/relationships/image" Target="../media/image346.png"/><Relationship Id="rId9" Type="http://schemas.openxmlformats.org/officeDocument/2006/relationships/image" Target="../media/image351.png"/><Relationship Id="rId14" Type="http://schemas.openxmlformats.org/officeDocument/2006/relationships/image" Target="../media/image355.png"/><Relationship Id="rId22" Type="http://schemas.openxmlformats.org/officeDocument/2006/relationships/image" Target="../media/image363.png"/><Relationship Id="rId27" Type="http://schemas.openxmlformats.org/officeDocument/2006/relationships/image" Target="../media/image368.png"/><Relationship Id="rId30" Type="http://schemas.openxmlformats.org/officeDocument/2006/relationships/image" Target="../media/image371.png"/><Relationship Id="rId35" Type="http://schemas.openxmlformats.org/officeDocument/2006/relationships/image" Target="../media/image375.png"/><Relationship Id="rId43" Type="http://schemas.openxmlformats.org/officeDocument/2006/relationships/image" Target="../media/image275.png"/><Relationship Id="rId8" Type="http://schemas.openxmlformats.org/officeDocument/2006/relationships/image" Target="../media/image350.png"/><Relationship Id="rId3" Type="http://schemas.openxmlformats.org/officeDocument/2006/relationships/image" Target="../media/image345.png"/><Relationship Id="rId12" Type="http://schemas.openxmlformats.org/officeDocument/2006/relationships/image" Target="../media/image354.png"/><Relationship Id="rId17" Type="http://schemas.openxmlformats.org/officeDocument/2006/relationships/image" Target="../media/image358.png"/><Relationship Id="rId25" Type="http://schemas.openxmlformats.org/officeDocument/2006/relationships/image" Target="../media/image366.png"/><Relationship Id="rId33" Type="http://schemas.openxmlformats.org/officeDocument/2006/relationships/image" Target="../media/image374.png"/><Relationship Id="rId38" Type="http://schemas.openxmlformats.org/officeDocument/2006/relationships/image" Target="../media/image377.png"/><Relationship Id="rId46" Type="http://schemas.openxmlformats.org/officeDocument/2006/relationships/image" Target="../media/image384.png"/><Relationship Id="rId20" Type="http://schemas.openxmlformats.org/officeDocument/2006/relationships/image" Target="../media/image361.png"/><Relationship Id="rId41" Type="http://schemas.openxmlformats.org/officeDocument/2006/relationships/image" Target="../media/image380.png"/></Relationships>
</file>

<file path=ppt/slides/_rels/slide1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5.png"/><Relationship Id="rId2" Type="http://schemas.openxmlformats.org/officeDocument/2006/relationships/image" Target="../media/image3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png"/><Relationship Id="rId4" Type="http://schemas.openxmlformats.org/officeDocument/2006/relationships/image" Target="../media/image313.png"/></Relationships>
</file>

<file path=ppt/slides/_rels/slide116.xml.rels><?xml version="1.0" encoding="UTF-8" standalone="yes"?>
<Relationships xmlns="http://schemas.openxmlformats.org/package/2006/relationships"><Relationship Id="rId26" Type="http://schemas.openxmlformats.org/officeDocument/2006/relationships/image" Target="../media/image410.png"/><Relationship Id="rId21" Type="http://schemas.openxmlformats.org/officeDocument/2006/relationships/image" Target="../media/image405.png"/><Relationship Id="rId42" Type="http://schemas.openxmlformats.org/officeDocument/2006/relationships/image" Target="../media/image426.png"/><Relationship Id="rId47" Type="http://schemas.openxmlformats.org/officeDocument/2006/relationships/image" Target="../media/image431.png"/><Relationship Id="rId63" Type="http://schemas.openxmlformats.org/officeDocument/2006/relationships/image" Target="../media/image447.png"/><Relationship Id="rId68" Type="http://schemas.openxmlformats.org/officeDocument/2006/relationships/image" Target="../media/image452.png"/><Relationship Id="rId7" Type="http://schemas.openxmlformats.org/officeDocument/2006/relationships/image" Target="../media/image391.png"/><Relationship Id="rId2" Type="http://schemas.openxmlformats.org/officeDocument/2006/relationships/image" Target="../media/image386.png"/><Relationship Id="rId16" Type="http://schemas.openxmlformats.org/officeDocument/2006/relationships/image" Target="../media/image400.png"/><Relationship Id="rId29" Type="http://schemas.openxmlformats.org/officeDocument/2006/relationships/image" Target="../media/image413.png"/><Relationship Id="rId11" Type="http://schemas.openxmlformats.org/officeDocument/2006/relationships/image" Target="../media/image395.png"/><Relationship Id="rId24" Type="http://schemas.openxmlformats.org/officeDocument/2006/relationships/image" Target="../media/image408.png"/><Relationship Id="rId32" Type="http://schemas.openxmlformats.org/officeDocument/2006/relationships/image" Target="../media/image416.png"/><Relationship Id="rId37" Type="http://schemas.openxmlformats.org/officeDocument/2006/relationships/image" Target="../media/image421.png"/><Relationship Id="rId40" Type="http://schemas.openxmlformats.org/officeDocument/2006/relationships/image" Target="../media/image424.png"/><Relationship Id="rId45" Type="http://schemas.openxmlformats.org/officeDocument/2006/relationships/image" Target="../media/image429.png"/><Relationship Id="rId53" Type="http://schemas.openxmlformats.org/officeDocument/2006/relationships/image" Target="../media/image437.png"/><Relationship Id="rId58" Type="http://schemas.openxmlformats.org/officeDocument/2006/relationships/image" Target="../media/image442.png"/><Relationship Id="rId66" Type="http://schemas.openxmlformats.org/officeDocument/2006/relationships/image" Target="../media/image450.png"/><Relationship Id="rId5" Type="http://schemas.openxmlformats.org/officeDocument/2006/relationships/image" Target="../media/image389.png"/><Relationship Id="rId61" Type="http://schemas.openxmlformats.org/officeDocument/2006/relationships/image" Target="../media/image445.png"/><Relationship Id="rId19" Type="http://schemas.openxmlformats.org/officeDocument/2006/relationships/image" Target="../media/image403.png"/><Relationship Id="rId14" Type="http://schemas.openxmlformats.org/officeDocument/2006/relationships/image" Target="../media/image398.png"/><Relationship Id="rId22" Type="http://schemas.openxmlformats.org/officeDocument/2006/relationships/image" Target="../media/image406.png"/><Relationship Id="rId27" Type="http://schemas.openxmlformats.org/officeDocument/2006/relationships/image" Target="../media/image411.png"/><Relationship Id="rId30" Type="http://schemas.openxmlformats.org/officeDocument/2006/relationships/image" Target="../media/image414.png"/><Relationship Id="rId35" Type="http://schemas.openxmlformats.org/officeDocument/2006/relationships/image" Target="../media/image419.png"/><Relationship Id="rId43" Type="http://schemas.openxmlformats.org/officeDocument/2006/relationships/image" Target="../media/image427.png"/><Relationship Id="rId48" Type="http://schemas.openxmlformats.org/officeDocument/2006/relationships/image" Target="../media/image432.png"/><Relationship Id="rId56" Type="http://schemas.openxmlformats.org/officeDocument/2006/relationships/image" Target="../media/image440.png"/><Relationship Id="rId64" Type="http://schemas.openxmlformats.org/officeDocument/2006/relationships/image" Target="../media/image448.png"/><Relationship Id="rId69" Type="http://schemas.openxmlformats.org/officeDocument/2006/relationships/image" Target="../media/image453.png"/><Relationship Id="rId8" Type="http://schemas.openxmlformats.org/officeDocument/2006/relationships/image" Target="../media/image392.png"/><Relationship Id="rId51" Type="http://schemas.openxmlformats.org/officeDocument/2006/relationships/image" Target="../media/image435.png"/><Relationship Id="rId3" Type="http://schemas.openxmlformats.org/officeDocument/2006/relationships/image" Target="../media/image387.png"/><Relationship Id="rId12" Type="http://schemas.openxmlformats.org/officeDocument/2006/relationships/image" Target="../media/image396.png"/><Relationship Id="rId17" Type="http://schemas.openxmlformats.org/officeDocument/2006/relationships/image" Target="../media/image401.png"/><Relationship Id="rId25" Type="http://schemas.openxmlformats.org/officeDocument/2006/relationships/image" Target="../media/image409.png"/><Relationship Id="rId33" Type="http://schemas.openxmlformats.org/officeDocument/2006/relationships/image" Target="../media/image417.png"/><Relationship Id="rId38" Type="http://schemas.openxmlformats.org/officeDocument/2006/relationships/image" Target="../media/image422.png"/><Relationship Id="rId46" Type="http://schemas.openxmlformats.org/officeDocument/2006/relationships/image" Target="../media/image430.png"/><Relationship Id="rId59" Type="http://schemas.openxmlformats.org/officeDocument/2006/relationships/image" Target="../media/image443.png"/><Relationship Id="rId67" Type="http://schemas.openxmlformats.org/officeDocument/2006/relationships/image" Target="../media/image451.png"/><Relationship Id="rId20" Type="http://schemas.openxmlformats.org/officeDocument/2006/relationships/image" Target="../media/image404.png"/><Relationship Id="rId41" Type="http://schemas.openxmlformats.org/officeDocument/2006/relationships/image" Target="../media/image425.png"/><Relationship Id="rId54" Type="http://schemas.openxmlformats.org/officeDocument/2006/relationships/image" Target="../media/image438.png"/><Relationship Id="rId62" Type="http://schemas.openxmlformats.org/officeDocument/2006/relationships/image" Target="../media/image44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0.png"/><Relationship Id="rId15" Type="http://schemas.openxmlformats.org/officeDocument/2006/relationships/image" Target="../media/image399.png"/><Relationship Id="rId23" Type="http://schemas.openxmlformats.org/officeDocument/2006/relationships/image" Target="../media/image407.png"/><Relationship Id="rId28" Type="http://schemas.openxmlformats.org/officeDocument/2006/relationships/image" Target="../media/image412.png"/><Relationship Id="rId36" Type="http://schemas.openxmlformats.org/officeDocument/2006/relationships/image" Target="../media/image420.png"/><Relationship Id="rId49" Type="http://schemas.openxmlformats.org/officeDocument/2006/relationships/image" Target="../media/image433.png"/><Relationship Id="rId57" Type="http://schemas.openxmlformats.org/officeDocument/2006/relationships/image" Target="../media/image441.png"/><Relationship Id="rId10" Type="http://schemas.openxmlformats.org/officeDocument/2006/relationships/image" Target="../media/image394.png"/><Relationship Id="rId31" Type="http://schemas.openxmlformats.org/officeDocument/2006/relationships/image" Target="../media/image415.png"/><Relationship Id="rId44" Type="http://schemas.openxmlformats.org/officeDocument/2006/relationships/image" Target="../media/image428.png"/><Relationship Id="rId52" Type="http://schemas.openxmlformats.org/officeDocument/2006/relationships/image" Target="../media/image436.png"/><Relationship Id="rId60" Type="http://schemas.openxmlformats.org/officeDocument/2006/relationships/image" Target="../media/image444.png"/><Relationship Id="rId65" Type="http://schemas.openxmlformats.org/officeDocument/2006/relationships/image" Target="../media/image449.png"/><Relationship Id="rId4" Type="http://schemas.openxmlformats.org/officeDocument/2006/relationships/image" Target="../media/image388.png"/><Relationship Id="rId9" Type="http://schemas.openxmlformats.org/officeDocument/2006/relationships/image" Target="../media/image393.png"/><Relationship Id="rId13" Type="http://schemas.openxmlformats.org/officeDocument/2006/relationships/image" Target="../media/image397.png"/><Relationship Id="rId18" Type="http://schemas.openxmlformats.org/officeDocument/2006/relationships/image" Target="../media/image402.png"/><Relationship Id="rId39" Type="http://schemas.openxmlformats.org/officeDocument/2006/relationships/image" Target="../media/image423.png"/><Relationship Id="rId34" Type="http://schemas.openxmlformats.org/officeDocument/2006/relationships/image" Target="../media/image418.png"/><Relationship Id="rId50" Type="http://schemas.openxmlformats.org/officeDocument/2006/relationships/image" Target="../media/image434.png"/><Relationship Id="rId55" Type="http://schemas.openxmlformats.org/officeDocument/2006/relationships/image" Target="../media/image439.png"/></Relationships>
</file>

<file path=ppt/slides/_rels/slide117.xml.rels><?xml version="1.0" encoding="UTF-8" standalone="yes"?>
<Relationships xmlns="http://schemas.openxmlformats.org/package/2006/relationships"><Relationship Id="rId13" Type="http://schemas.openxmlformats.org/officeDocument/2006/relationships/image" Target="../media/image465.png"/><Relationship Id="rId18" Type="http://schemas.openxmlformats.org/officeDocument/2006/relationships/image" Target="../media/image470.png"/><Relationship Id="rId26" Type="http://schemas.openxmlformats.org/officeDocument/2006/relationships/image" Target="../media/image478.png"/><Relationship Id="rId3" Type="http://schemas.openxmlformats.org/officeDocument/2006/relationships/image" Target="../media/image455.png"/><Relationship Id="rId21" Type="http://schemas.openxmlformats.org/officeDocument/2006/relationships/image" Target="../media/image473.png"/><Relationship Id="rId7" Type="http://schemas.openxmlformats.org/officeDocument/2006/relationships/image" Target="../media/image459.png"/><Relationship Id="rId12" Type="http://schemas.openxmlformats.org/officeDocument/2006/relationships/image" Target="../media/image464.png"/><Relationship Id="rId17" Type="http://schemas.openxmlformats.org/officeDocument/2006/relationships/image" Target="../media/image469.png"/><Relationship Id="rId25" Type="http://schemas.openxmlformats.org/officeDocument/2006/relationships/image" Target="../media/image477.png"/><Relationship Id="rId33" Type="http://schemas.openxmlformats.org/officeDocument/2006/relationships/image" Target="../media/image387.png"/><Relationship Id="rId2" Type="http://schemas.openxmlformats.org/officeDocument/2006/relationships/image" Target="../media/image454.png"/><Relationship Id="rId16" Type="http://schemas.openxmlformats.org/officeDocument/2006/relationships/image" Target="../media/image468.png"/><Relationship Id="rId20" Type="http://schemas.openxmlformats.org/officeDocument/2006/relationships/image" Target="../media/image472.png"/><Relationship Id="rId29" Type="http://schemas.openxmlformats.org/officeDocument/2006/relationships/image" Target="../media/image48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8.png"/><Relationship Id="rId11" Type="http://schemas.openxmlformats.org/officeDocument/2006/relationships/image" Target="../media/image463.png"/><Relationship Id="rId24" Type="http://schemas.openxmlformats.org/officeDocument/2006/relationships/image" Target="../media/image476.png"/><Relationship Id="rId32" Type="http://schemas.openxmlformats.org/officeDocument/2006/relationships/image" Target="../media/image386.png"/><Relationship Id="rId5" Type="http://schemas.openxmlformats.org/officeDocument/2006/relationships/image" Target="../media/image457.png"/><Relationship Id="rId15" Type="http://schemas.openxmlformats.org/officeDocument/2006/relationships/image" Target="../media/image467.png"/><Relationship Id="rId23" Type="http://schemas.openxmlformats.org/officeDocument/2006/relationships/image" Target="../media/image475.png"/><Relationship Id="rId28" Type="http://schemas.openxmlformats.org/officeDocument/2006/relationships/image" Target="../media/image480.png"/><Relationship Id="rId10" Type="http://schemas.openxmlformats.org/officeDocument/2006/relationships/image" Target="../media/image462.png"/><Relationship Id="rId19" Type="http://schemas.openxmlformats.org/officeDocument/2006/relationships/image" Target="../media/image471.png"/><Relationship Id="rId31" Type="http://schemas.openxmlformats.org/officeDocument/2006/relationships/image" Target="../media/image483.png"/><Relationship Id="rId4" Type="http://schemas.openxmlformats.org/officeDocument/2006/relationships/image" Target="../media/image456.png"/><Relationship Id="rId9" Type="http://schemas.openxmlformats.org/officeDocument/2006/relationships/image" Target="../media/image461.png"/><Relationship Id="rId14" Type="http://schemas.openxmlformats.org/officeDocument/2006/relationships/image" Target="../media/image466.png"/><Relationship Id="rId22" Type="http://schemas.openxmlformats.org/officeDocument/2006/relationships/image" Target="../media/image474.png"/><Relationship Id="rId27" Type="http://schemas.openxmlformats.org/officeDocument/2006/relationships/image" Target="../media/image479.png"/><Relationship Id="rId30" Type="http://schemas.openxmlformats.org/officeDocument/2006/relationships/image" Target="../media/image482.png"/><Relationship Id="rId8" Type="http://schemas.openxmlformats.org/officeDocument/2006/relationships/image" Target="../media/image460.png"/></Relationships>
</file>

<file path=ppt/slides/_rels/slide118.xml.rels><?xml version="1.0" encoding="UTF-8" standalone="yes"?>
<Relationships xmlns="http://schemas.openxmlformats.org/package/2006/relationships"><Relationship Id="rId26" Type="http://schemas.openxmlformats.org/officeDocument/2006/relationships/image" Target="../media/image508.png"/><Relationship Id="rId21" Type="http://schemas.openxmlformats.org/officeDocument/2006/relationships/image" Target="../media/image503.png"/><Relationship Id="rId42" Type="http://schemas.openxmlformats.org/officeDocument/2006/relationships/image" Target="../media/image524.png"/><Relationship Id="rId47" Type="http://schemas.openxmlformats.org/officeDocument/2006/relationships/image" Target="../media/image529.png"/><Relationship Id="rId63" Type="http://schemas.openxmlformats.org/officeDocument/2006/relationships/image" Target="../media/image545.png"/><Relationship Id="rId68" Type="http://schemas.openxmlformats.org/officeDocument/2006/relationships/image" Target="../media/image550.png"/><Relationship Id="rId2" Type="http://schemas.openxmlformats.org/officeDocument/2006/relationships/image" Target="../media/image484.png"/><Relationship Id="rId16" Type="http://schemas.openxmlformats.org/officeDocument/2006/relationships/image" Target="../media/image498.png"/><Relationship Id="rId29" Type="http://schemas.openxmlformats.org/officeDocument/2006/relationships/image" Target="../media/image511.png"/><Relationship Id="rId11" Type="http://schemas.openxmlformats.org/officeDocument/2006/relationships/image" Target="../media/image493.png"/><Relationship Id="rId24" Type="http://schemas.openxmlformats.org/officeDocument/2006/relationships/image" Target="../media/image506.png"/><Relationship Id="rId32" Type="http://schemas.openxmlformats.org/officeDocument/2006/relationships/image" Target="../media/image514.png"/><Relationship Id="rId37" Type="http://schemas.openxmlformats.org/officeDocument/2006/relationships/image" Target="../media/image519.png"/><Relationship Id="rId40" Type="http://schemas.openxmlformats.org/officeDocument/2006/relationships/image" Target="../media/image522.png"/><Relationship Id="rId45" Type="http://schemas.openxmlformats.org/officeDocument/2006/relationships/image" Target="../media/image527.png"/><Relationship Id="rId53" Type="http://schemas.openxmlformats.org/officeDocument/2006/relationships/image" Target="../media/image535.png"/><Relationship Id="rId58" Type="http://schemas.openxmlformats.org/officeDocument/2006/relationships/image" Target="../media/image540.png"/><Relationship Id="rId66" Type="http://schemas.openxmlformats.org/officeDocument/2006/relationships/image" Target="../media/image548.png"/><Relationship Id="rId5" Type="http://schemas.openxmlformats.org/officeDocument/2006/relationships/image" Target="../media/image487.png"/><Relationship Id="rId61" Type="http://schemas.openxmlformats.org/officeDocument/2006/relationships/image" Target="../media/image543.png"/><Relationship Id="rId19" Type="http://schemas.openxmlformats.org/officeDocument/2006/relationships/image" Target="../media/image501.png"/><Relationship Id="rId14" Type="http://schemas.openxmlformats.org/officeDocument/2006/relationships/image" Target="../media/image496.png"/><Relationship Id="rId22" Type="http://schemas.openxmlformats.org/officeDocument/2006/relationships/image" Target="../media/image504.png"/><Relationship Id="rId27" Type="http://schemas.openxmlformats.org/officeDocument/2006/relationships/image" Target="../media/image509.png"/><Relationship Id="rId30" Type="http://schemas.openxmlformats.org/officeDocument/2006/relationships/image" Target="../media/image512.png"/><Relationship Id="rId35" Type="http://schemas.openxmlformats.org/officeDocument/2006/relationships/image" Target="../media/image517.png"/><Relationship Id="rId43" Type="http://schemas.openxmlformats.org/officeDocument/2006/relationships/image" Target="../media/image525.png"/><Relationship Id="rId48" Type="http://schemas.openxmlformats.org/officeDocument/2006/relationships/image" Target="../media/image530.png"/><Relationship Id="rId56" Type="http://schemas.openxmlformats.org/officeDocument/2006/relationships/image" Target="../media/image538.png"/><Relationship Id="rId64" Type="http://schemas.openxmlformats.org/officeDocument/2006/relationships/image" Target="../media/image546.png"/><Relationship Id="rId69" Type="http://schemas.openxmlformats.org/officeDocument/2006/relationships/image" Target="../media/image551.png"/><Relationship Id="rId8" Type="http://schemas.openxmlformats.org/officeDocument/2006/relationships/image" Target="../media/image490.png"/><Relationship Id="rId51" Type="http://schemas.openxmlformats.org/officeDocument/2006/relationships/image" Target="../media/image533.png"/><Relationship Id="rId72" Type="http://schemas.openxmlformats.org/officeDocument/2006/relationships/image" Target="../media/image554.png"/><Relationship Id="rId3" Type="http://schemas.openxmlformats.org/officeDocument/2006/relationships/image" Target="../media/image485.png"/><Relationship Id="rId12" Type="http://schemas.openxmlformats.org/officeDocument/2006/relationships/image" Target="../media/image494.png"/><Relationship Id="rId17" Type="http://schemas.openxmlformats.org/officeDocument/2006/relationships/image" Target="../media/image499.png"/><Relationship Id="rId25" Type="http://schemas.openxmlformats.org/officeDocument/2006/relationships/image" Target="../media/image507.png"/><Relationship Id="rId33" Type="http://schemas.openxmlformats.org/officeDocument/2006/relationships/image" Target="../media/image515.png"/><Relationship Id="rId38" Type="http://schemas.openxmlformats.org/officeDocument/2006/relationships/image" Target="../media/image520.png"/><Relationship Id="rId46" Type="http://schemas.openxmlformats.org/officeDocument/2006/relationships/image" Target="../media/image528.png"/><Relationship Id="rId59" Type="http://schemas.openxmlformats.org/officeDocument/2006/relationships/image" Target="../media/image541.png"/><Relationship Id="rId67" Type="http://schemas.openxmlformats.org/officeDocument/2006/relationships/image" Target="../media/image549.png"/><Relationship Id="rId20" Type="http://schemas.openxmlformats.org/officeDocument/2006/relationships/image" Target="../media/image502.png"/><Relationship Id="rId41" Type="http://schemas.openxmlformats.org/officeDocument/2006/relationships/image" Target="../media/image523.png"/><Relationship Id="rId54" Type="http://schemas.openxmlformats.org/officeDocument/2006/relationships/image" Target="../media/image536.png"/><Relationship Id="rId62" Type="http://schemas.openxmlformats.org/officeDocument/2006/relationships/image" Target="../media/image544.png"/><Relationship Id="rId70" Type="http://schemas.openxmlformats.org/officeDocument/2006/relationships/image" Target="../media/image55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8.png"/><Relationship Id="rId15" Type="http://schemas.openxmlformats.org/officeDocument/2006/relationships/image" Target="../media/image497.png"/><Relationship Id="rId23" Type="http://schemas.openxmlformats.org/officeDocument/2006/relationships/image" Target="../media/image505.png"/><Relationship Id="rId28" Type="http://schemas.openxmlformats.org/officeDocument/2006/relationships/image" Target="../media/image510.png"/><Relationship Id="rId36" Type="http://schemas.openxmlformats.org/officeDocument/2006/relationships/image" Target="../media/image518.png"/><Relationship Id="rId49" Type="http://schemas.openxmlformats.org/officeDocument/2006/relationships/image" Target="../media/image531.png"/><Relationship Id="rId57" Type="http://schemas.openxmlformats.org/officeDocument/2006/relationships/image" Target="../media/image539.png"/><Relationship Id="rId10" Type="http://schemas.openxmlformats.org/officeDocument/2006/relationships/image" Target="../media/image492.png"/><Relationship Id="rId31" Type="http://schemas.openxmlformats.org/officeDocument/2006/relationships/image" Target="../media/image513.png"/><Relationship Id="rId44" Type="http://schemas.openxmlformats.org/officeDocument/2006/relationships/image" Target="../media/image526.png"/><Relationship Id="rId52" Type="http://schemas.openxmlformats.org/officeDocument/2006/relationships/image" Target="../media/image534.png"/><Relationship Id="rId60" Type="http://schemas.openxmlformats.org/officeDocument/2006/relationships/image" Target="../media/image542.png"/><Relationship Id="rId65" Type="http://schemas.openxmlformats.org/officeDocument/2006/relationships/image" Target="../media/image547.png"/><Relationship Id="rId73" Type="http://schemas.openxmlformats.org/officeDocument/2006/relationships/image" Target="../media/image555.png"/><Relationship Id="rId4" Type="http://schemas.openxmlformats.org/officeDocument/2006/relationships/image" Target="../media/image486.png"/><Relationship Id="rId9" Type="http://schemas.openxmlformats.org/officeDocument/2006/relationships/image" Target="../media/image491.png"/><Relationship Id="rId13" Type="http://schemas.openxmlformats.org/officeDocument/2006/relationships/image" Target="../media/image495.png"/><Relationship Id="rId18" Type="http://schemas.openxmlformats.org/officeDocument/2006/relationships/image" Target="../media/image500.png"/><Relationship Id="rId39" Type="http://schemas.openxmlformats.org/officeDocument/2006/relationships/image" Target="../media/image521.png"/><Relationship Id="rId34" Type="http://schemas.openxmlformats.org/officeDocument/2006/relationships/image" Target="../media/image516.png"/><Relationship Id="rId50" Type="http://schemas.openxmlformats.org/officeDocument/2006/relationships/image" Target="../media/image532.png"/><Relationship Id="rId55" Type="http://schemas.openxmlformats.org/officeDocument/2006/relationships/image" Target="../media/image537.png"/><Relationship Id="rId7" Type="http://schemas.openxmlformats.org/officeDocument/2006/relationships/image" Target="../media/image489.png"/><Relationship Id="rId71" Type="http://schemas.openxmlformats.org/officeDocument/2006/relationships/image" Target="../media/image553.png"/></Relationships>
</file>

<file path=ppt/slides/_rels/slide119.xml.rels><?xml version="1.0" encoding="UTF-8" standalone="yes"?>
<Relationships xmlns="http://schemas.openxmlformats.org/package/2006/relationships"><Relationship Id="rId13" Type="http://schemas.openxmlformats.org/officeDocument/2006/relationships/image" Target="../media/image565.png"/><Relationship Id="rId18" Type="http://schemas.openxmlformats.org/officeDocument/2006/relationships/image" Target="../media/image570.png"/><Relationship Id="rId26" Type="http://schemas.openxmlformats.org/officeDocument/2006/relationships/image" Target="../media/image576.png"/><Relationship Id="rId3" Type="http://schemas.openxmlformats.org/officeDocument/2006/relationships/image" Target="../media/image485.png"/><Relationship Id="rId21" Type="http://schemas.openxmlformats.org/officeDocument/2006/relationships/image" Target="../media/image573.png"/><Relationship Id="rId7" Type="http://schemas.openxmlformats.org/officeDocument/2006/relationships/image" Target="../media/image559.png"/><Relationship Id="rId12" Type="http://schemas.openxmlformats.org/officeDocument/2006/relationships/image" Target="../media/image564.png"/><Relationship Id="rId17" Type="http://schemas.openxmlformats.org/officeDocument/2006/relationships/image" Target="../media/image569.png"/><Relationship Id="rId25" Type="http://schemas.openxmlformats.org/officeDocument/2006/relationships/image" Target="../media/image482.png"/><Relationship Id="rId33" Type="http://schemas.openxmlformats.org/officeDocument/2006/relationships/image" Target="../media/image583.png"/><Relationship Id="rId2" Type="http://schemas.openxmlformats.org/officeDocument/2006/relationships/image" Target="../media/image484.png"/><Relationship Id="rId16" Type="http://schemas.openxmlformats.org/officeDocument/2006/relationships/image" Target="../media/image568.png"/><Relationship Id="rId20" Type="http://schemas.openxmlformats.org/officeDocument/2006/relationships/image" Target="../media/image572.png"/><Relationship Id="rId29" Type="http://schemas.openxmlformats.org/officeDocument/2006/relationships/image" Target="../media/image57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8.png"/><Relationship Id="rId11" Type="http://schemas.openxmlformats.org/officeDocument/2006/relationships/image" Target="../media/image563.png"/><Relationship Id="rId24" Type="http://schemas.openxmlformats.org/officeDocument/2006/relationships/image" Target="../media/image483.png"/><Relationship Id="rId32" Type="http://schemas.openxmlformats.org/officeDocument/2006/relationships/image" Target="../media/image582.png"/><Relationship Id="rId5" Type="http://schemas.openxmlformats.org/officeDocument/2006/relationships/image" Target="../media/image557.png"/><Relationship Id="rId15" Type="http://schemas.openxmlformats.org/officeDocument/2006/relationships/image" Target="../media/image567.png"/><Relationship Id="rId23" Type="http://schemas.openxmlformats.org/officeDocument/2006/relationships/image" Target="../media/image575.png"/><Relationship Id="rId28" Type="http://schemas.openxmlformats.org/officeDocument/2006/relationships/image" Target="../media/image578.png"/><Relationship Id="rId10" Type="http://schemas.openxmlformats.org/officeDocument/2006/relationships/image" Target="../media/image562.png"/><Relationship Id="rId19" Type="http://schemas.openxmlformats.org/officeDocument/2006/relationships/image" Target="../media/image571.png"/><Relationship Id="rId31" Type="http://schemas.openxmlformats.org/officeDocument/2006/relationships/image" Target="../media/image581.png"/><Relationship Id="rId4" Type="http://schemas.openxmlformats.org/officeDocument/2006/relationships/image" Target="../media/image556.png"/><Relationship Id="rId9" Type="http://schemas.openxmlformats.org/officeDocument/2006/relationships/image" Target="../media/image561.png"/><Relationship Id="rId14" Type="http://schemas.openxmlformats.org/officeDocument/2006/relationships/image" Target="../media/image566.png"/><Relationship Id="rId22" Type="http://schemas.openxmlformats.org/officeDocument/2006/relationships/image" Target="../media/image574.png"/><Relationship Id="rId27" Type="http://schemas.openxmlformats.org/officeDocument/2006/relationships/image" Target="../media/image577.png"/><Relationship Id="rId30" Type="http://schemas.openxmlformats.org/officeDocument/2006/relationships/image" Target="../media/image580.png"/><Relationship Id="rId8" Type="http://schemas.openxmlformats.org/officeDocument/2006/relationships/image" Target="../media/image56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16.png"/></Relationships>
</file>

<file path=ppt/slides/_rels/slide1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5.png"/><Relationship Id="rId2" Type="http://schemas.openxmlformats.org/officeDocument/2006/relationships/image" Target="../media/image3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png"/><Relationship Id="rId4" Type="http://schemas.openxmlformats.org/officeDocument/2006/relationships/image" Target="../media/image584.png"/></Relationships>
</file>

<file path=ppt/slides/_rels/slide121.xml.rels><?xml version="1.0" encoding="UTF-8" standalone="yes"?>
<Relationships xmlns="http://schemas.openxmlformats.org/package/2006/relationships"><Relationship Id="rId26" Type="http://schemas.openxmlformats.org/officeDocument/2006/relationships/image" Target="../media/image609.png"/><Relationship Id="rId21" Type="http://schemas.openxmlformats.org/officeDocument/2006/relationships/image" Target="../media/image604.png"/><Relationship Id="rId42" Type="http://schemas.openxmlformats.org/officeDocument/2006/relationships/image" Target="../media/image625.png"/><Relationship Id="rId47" Type="http://schemas.openxmlformats.org/officeDocument/2006/relationships/image" Target="../media/image630.png"/><Relationship Id="rId63" Type="http://schemas.openxmlformats.org/officeDocument/2006/relationships/image" Target="../media/image646.png"/><Relationship Id="rId68" Type="http://schemas.openxmlformats.org/officeDocument/2006/relationships/image" Target="../media/image651.png"/><Relationship Id="rId7" Type="http://schemas.openxmlformats.org/officeDocument/2006/relationships/image" Target="../media/image590.png"/><Relationship Id="rId71" Type="http://schemas.openxmlformats.org/officeDocument/2006/relationships/image" Target="../media/image654.png"/><Relationship Id="rId2" Type="http://schemas.openxmlformats.org/officeDocument/2006/relationships/image" Target="../media/image585.png"/><Relationship Id="rId16" Type="http://schemas.openxmlformats.org/officeDocument/2006/relationships/image" Target="../media/image599.png"/><Relationship Id="rId29" Type="http://schemas.openxmlformats.org/officeDocument/2006/relationships/image" Target="../media/image612.png"/><Relationship Id="rId11" Type="http://schemas.openxmlformats.org/officeDocument/2006/relationships/image" Target="../media/image594.png"/><Relationship Id="rId24" Type="http://schemas.openxmlformats.org/officeDocument/2006/relationships/image" Target="../media/image607.png"/><Relationship Id="rId32" Type="http://schemas.openxmlformats.org/officeDocument/2006/relationships/image" Target="../media/image615.png"/><Relationship Id="rId37" Type="http://schemas.openxmlformats.org/officeDocument/2006/relationships/image" Target="../media/image620.png"/><Relationship Id="rId40" Type="http://schemas.openxmlformats.org/officeDocument/2006/relationships/image" Target="../media/image623.png"/><Relationship Id="rId45" Type="http://schemas.openxmlformats.org/officeDocument/2006/relationships/image" Target="../media/image628.png"/><Relationship Id="rId53" Type="http://schemas.openxmlformats.org/officeDocument/2006/relationships/image" Target="../media/image636.png"/><Relationship Id="rId58" Type="http://schemas.openxmlformats.org/officeDocument/2006/relationships/image" Target="../media/image641.png"/><Relationship Id="rId66" Type="http://schemas.openxmlformats.org/officeDocument/2006/relationships/image" Target="../media/image649.png"/><Relationship Id="rId5" Type="http://schemas.openxmlformats.org/officeDocument/2006/relationships/image" Target="../media/image588.png"/><Relationship Id="rId61" Type="http://schemas.openxmlformats.org/officeDocument/2006/relationships/image" Target="../media/image644.png"/><Relationship Id="rId19" Type="http://schemas.openxmlformats.org/officeDocument/2006/relationships/image" Target="../media/image602.png"/><Relationship Id="rId14" Type="http://schemas.openxmlformats.org/officeDocument/2006/relationships/image" Target="../media/image597.png"/><Relationship Id="rId22" Type="http://schemas.openxmlformats.org/officeDocument/2006/relationships/image" Target="../media/image605.png"/><Relationship Id="rId27" Type="http://schemas.openxmlformats.org/officeDocument/2006/relationships/image" Target="../media/image610.png"/><Relationship Id="rId30" Type="http://schemas.openxmlformats.org/officeDocument/2006/relationships/image" Target="../media/image613.png"/><Relationship Id="rId35" Type="http://schemas.openxmlformats.org/officeDocument/2006/relationships/image" Target="../media/image618.png"/><Relationship Id="rId43" Type="http://schemas.openxmlformats.org/officeDocument/2006/relationships/image" Target="../media/image626.png"/><Relationship Id="rId48" Type="http://schemas.openxmlformats.org/officeDocument/2006/relationships/image" Target="../media/image631.png"/><Relationship Id="rId56" Type="http://schemas.openxmlformats.org/officeDocument/2006/relationships/image" Target="../media/image639.png"/><Relationship Id="rId64" Type="http://schemas.openxmlformats.org/officeDocument/2006/relationships/image" Target="../media/image647.png"/><Relationship Id="rId69" Type="http://schemas.openxmlformats.org/officeDocument/2006/relationships/image" Target="../media/image652.png"/><Relationship Id="rId8" Type="http://schemas.openxmlformats.org/officeDocument/2006/relationships/image" Target="../media/image591.png"/><Relationship Id="rId51" Type="http://schemas.openxmlformats.org/officeDocument/2006/relationships/image" Target="../media/image634.png"/><Relationship Id="rId3" Type="http://schemas.openxmlformats.org/officeDocument/2006/relationships/image" Target="../media/image586.png"/><Relationship Id="rId12" Type="http://schemas.openxmlformats.org/officeDocument/2006/relationships/image" Target="../media/image595.png"/><Relationship Id="rId17" Type="http://schemas.openxmlformats.org/officeDocument/2006/relationships/image" Target="../media/image600.png"/><Relationship Id="rId25" Type="http://schemas.openxmlformats.org/officeDocument/2006/relationships/image" Target="../media/image608.png"/><Relationship Id="rId33" Type="http://schemas.openxmlformats.org/officeDocument/2006/relationships/image" Target="../media/image616.png"/><Relationship Id="rId38" Type="http://schemas.openxmlformats.org/officeDocument/2006/relationships/image" Target="../media/image621.png"/><Relationship Id="rId46" Type="http://schemas.openxmlformats.org/officeDocument/2006/relationships/image" Target="../media/image629.png"/><Relationship Id="rId59" Type="http://schemas.openxmlformats.org/officeDocument/2006/relationships/image" Target="../media/image642.png"/><Relationship Id="rId67" Type="http://schemas.openxmlformats.org/officeDocument/2006/relationships/image" Target="../media/image650.png"/><Relationship Id="rId20" Type="http://schemas.openxmlformats.org/officeDocument/2006/relationships/image" Target="../media/image603.png"/><Relationship Id="rId41" Type="http://schemas.openxmlformats.org/officeDocument/2006/relationships/image" Target="../media/image624.png"/><Relationship Id="rId54" Type="http://schemas.openxmlformats.org/officeDocument/2006/relationships/image" Target="../media/image637.png"/><Relationship Id="rId62" Type="http://schemas.openxmlformats.org/officeDocument/2006/relationships/image" Target="../media/image645.png"/><Relationship Id="rId70" Type="http://schemas.openxmlformats.org/officeDocument/2006/relationships/image" Target="../media/image65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9.png"/><Relationship Id="rId15" Type="http://schemas.openxmlformats.org/officeDocument/2006/relationships/image" Target="../media/image598.png"/><Relationship Id="rId23" Type="http://schemas.openxmlformats.org/officeDocument/2006/relationships/image" Target="../media/image606.png"/><Relationship Id="rId28" Type="http://schemas.openxmlformats.org/officeDocument/2006/relationships/image" Target="../media/image611.png"/><Relationship Id="rId36" Type="http://schemas.openxmlformats.org/officeDocument/2006/relationships/image" Target="../media/image619.png"/><Relationship Id="rId49" Type="http://schemas.openxmlformats.org/officeDocument/2006/relationships/image" Target="../media/image632.png"/><Relationship Id="rId57" Type="http://schemas.openxmlformats.org/officeDocument/2006/relationships/image" Target="../media/image640.png"/><Relationship Id="rId10" Type="http://schemas.openxmlformats.org/officeDocument/2006/relationships/image" Target="../media/image593.png"/><Relationship Id="rId31" Type="http://schemas.openxmlformats.org/officeDocument/2006/relationships/image" Target="../media/image614.png"/><Relationship Id="rId44" Type="http://schemas.openxmlformats.org/officeDocument/2006/relationships/image" Target="../media/image627.png"/><Relationship Id="rId52" Type="http://schemas.openxmlformats.org/officeDocument/2006/relationships/image" Target="../media/image635.png"/><Relationship Id="rId60" Type="http://schemas.openxmlformats.org/officeDocument/2006/relationships/image" Target="../media/image643.png"/><Relationship Id="rId65" Type="http://schemas.openxmlformats.org/officeDocument/2006/relationships/image" Target="../media/image648.png"/><Relationship Id="rId4" Type="http://schemas.openxmlformats.org/officeDocument/2006/relationships/image" Target="../media/image587.png"/><Relationship Id="rId9" Type="http://schemas.openxmlformats.org/officeDocument/2006/relationships/image" Target="../media/image592.png"/><Relationship Id="rId13" Type="http://schemas.openxmlformats.org/officeDocument/2006/relationships/image" Target="../media/image596.png"/><Relationship Id="rId18" Type="http://schemas.openxmlformats.org/officeDocument/2006/relationships/image" Target="../media/image601.png"/><Relationship Id="rId39" Type="http://schemas.openxmlformats.org/officeDocument/2006/relationships/image" Target="../media/image622.png"/><Relationship Id="rId34" Type="http://schemas.openxmlformats.org/officeDocument/2006/relationships/image" Target="../media/image617.png"/><Relationship Id="rId50" Type="http://schemas.openxmlformats.org/officeDocument/2006/relationships/image" Target="../media/image633.png"/><Relationship Id="rId55" Type="http://schemas.openxmlformats.org/officeDocument/2006/relationships/image" Target="../media/image638.png"/></Relationships>
</file>

<file path=ppt/slides/_rels/slide122.xml.rels><?xml version="1.0" encoding="UTF-8" standalone="yes"?>
<Relationships xmlns="http://schemas.openxmlformats.org/package/2006/relationships"><Relationship Id="rId26" Type="http://schemas.openxmlformats.org/officeDocument/2006/relationships/image" Target="../media/image679.png"/><Relationship Id="rId21" Type="http://schemas.openxmlformats.org/officeDocument/2006/relationships/image" Target="../media/image674.png"/><Relationship Id="rId42" Type="http://schemas.openxmlformats.org/officeDocument/2006/relationships/image" Target="../media/image695.png"/><Relationship Id="rId47" Type="http://schemas.openxmlformats.org/officeDocument/2006/relationships/image" Target="../media/image700.png"/><Relationship Id="rId63" Type="http://schemas.openxmlformats.org/officeDocument/2006/relationships/image" Target="../media/image716.png"/><Relationship Id="rId68" Type="http://schemas.openxmlformats.org/officeDocument/2006/relationships/image" Target="../media/image721.png"/><Relationship Id="rId7" Type="http://schemas.openxmlformats.org/officeDocument/2006/relationships/image" Target="../media/image660.png"/><Relationship Id="rId71" Type="http://schemas.openxmlformats.org/officeDocument/2006/relationships/image" Target="../media/image724.png"/><Relationship Id="rId2" Type="http://schemas.openxmlformats.org/officeDocument/2006/relationships/image" Target="../media/image655.png"/><Relationship Id="rId16" Type="http://schemas.openxmlformats.org/officeDocument/2006/relationships/image" Target="../media/image669.png"/><Relationship Id="rId29" Type="http://schemas.openxmlformats.org/officeDocument/2006/relationships/image" Target="../media/image682.png"/><Relationship Id="rId11" Type="http://schemas.openxmlformats.org/officeDocument/2006/relationships/image" Target="../media/image664.png"/><Relationship Id="rId24" Type="http://schemas.openxmlformats.org/officeDocument/2006/relationships/image" Target="../media/image677.png"/><Relationship Id="rId32" Type="http://schemas.openxmlformats.org/officeDocument/2006/relationships/image" Target="../media/image685.png"/><Relationship Id="rId37" Type="http://schemas.openxmlformats.org/officeDocument/2006/relationships/image" Target="../media/image690.png"/><Relationship Id="rId40" Type="http://schemas.openxmlformats.org/officeDocument/2006/relationships/image" Target="../media/image693.png"/><Relationship Id="rId45" Type="http://schemas.openxmlformats.org/officeDocument/2006/relationships/image" Target="../media/image698.png"/><Relationship Id="rId53" Type="http://schemas.openxmlformats.org/officeDocument/2006/relationships/image" Target="../media/image706.png"/><Relationship Id="rId58" Type="http://schemas.openxmlformats.org/officeDocument/2006/relationships/image" Target="../media/image711.png"/><Relationship Id="rId66" Type="http://schemas.openxmlformats.org/officeDocument/2006/relationships/image" Target="../media/image719.png"/><Relationship Id="rId5" Type="http://schemas.openxmlformats.org/officeDocument/2006/relationships/image" Target="../media/image658.png"/><Relationship Id="rId61" Type="http://schemas.openxmlformats.org/officeDocument/2006/relationships/image" Target="../media/image714.png"/><Relationship Id="rId19" Type="http://schemas.openxmlformats.org/officeDocument/2006/relationships/image" Target="../media/image672.png"/><Relationship Id="rId14" Type="http://schemas.openxmlformats.org/officeDocument/2006/relationships/image" Target="../media/image667.png"/><Relationship Id="rId22" Type="http://schemas.openxmlformats.org/officeDocument/2006/relationships/image" Target="../media/image675.png"/><Relationship Id="rId27" Type="http://schemas.openxmlformats.org/officeDocument/2006/relationships/image" Target="../media/image680.png"/><Relationship Id="rId30" Type="http://schemas.openxmlformats.org/officeDocument/2006/relationships/image" Target="../media/image683.png"/><Relationship Id="rId35" Type="http://schemas.openxmlformats.org/officeDocument/2006/relationships/image" Target="../media/image688.png"/><Relationship Id="rId43" Type="http://schemas.openxmlformats.org/officeDocument/2006/relationships/image" Target="../media/image696.png"/><Relationship Id="rId48" Type="http://schemas.openxmlformats.org/officeDocument/2006/relationships/image" Target="../media/image701.png"/><Relationship Id="rId56" Type="http://schemas.openxmlformats.org/officeDocument/2006/relationships/image" Target="../media/image709.png"/><Relationship Id="rId64" Type="http://schemas.openxmlformats.org/officeDocument/2006/relationships/image" Target="../media/image717.png"/><Relationship Id="rId69" Type="http://schemas.openxmlformats.org/officeDocument/2006/relationships/image" Target="../media/image722.png"/><Relationship Id="rId8" Type="http://schemas.openxmlformats.org/officeDocument/2006/relationships/image" Target="../media/image661.png"/><Relationship Id="rId51" Type="http://schemas.openxmlformats.org/officeDocument/2006/relationships/image" Target="../media/image704.png"/><Relationship Id="rId3" Type="http://schemas.openxmlformats.org/officeDocument/2006/relationships/image" Target="../media/image656.png"/><Relationship Id="rId12" Type="http://schemas.openxmlformats.org/officeDocument/2006/relationships/image" Target="../media/image665.png"/><Relationship Id="rId17" Type="http://schemas.openxmlformats.org/officeDocument/2006/relationships/image" Target="../media/image670.png"/><Relationship Id="rId25" Type="http://schemas.openxmlformats.org/officeDocument/2006/relationships/image" Target="../media/image678.png"/><Relationship Id="rId33" Type="http://schemas.openxmlformats.org/officeDocument/2006/relationships/image" Target="../media/image686.png"/><Relationship Id="rId38" Type="http://schemas.openxmlformats.org/officeDocument/2006/relationships/image" Target="../media/image691.png"/><Relationship Id="rId46" Type="http://schemas.openxmlformats.org/officeDocument/2006/relationships/image" Target="../media/image699.png"/><Relationship Id="rId59" Type="http://schemas.openxmlformats.org/officeDocument/2006/relationships/image" Target="../media/image712.png"/><Relationship Id="rId67" Type="http://schemas.openxmlformats.org/officeDocument/2006/relationships/image" Target="../media/image720.png"/><Relationship Id="rId20" Type="http://schemas.openxmlformats.org/officeDocument/2006/relationships/image" Target="../media/image673.png"/><Relationship Id="rId41" Type="http://schemas.openxmlformats.org/officeDocument/2006/relationships/image" Target="../media/image694.png"/><Relationship Id="rId54" Type="http://schemas.openxmlformats.org/officeDocument/2006/relationships/image" Target="../media/image707.png"/><Relationship Id="rId62" Type="http://schemas.openxmlformats.org/officeDocument/2006/relationships/image" Target="../media/image715.png"/><Relationship Id="rId70" Type="http://schemas.openxmlformats.org/officeDocument/2006/relationships/image" Target="../media/image7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9.png"/><Relationship Id="rId15" Type="http://schemas.openxmlformats.org/officeDocument/2006/relationships/image" Target="../media/image668.png"/><Relationship Id="rId23" Type="http://schemas.openxmlformats.org/officeDocument/2006/relationships/image" Target="../media/image676.png"/><Relationship Id="rId28" Type="http://schemas.openxmlformats.org/officeDocument/2006/relationships/image" Target="../media/image681.png"/><Relationship Id="rId36" Type="http://schemas.openxmlformats.org/officeDocument/2006/relationships/image" Target="../media/image689.png"/><Relationship Id="rId49" Type="http://schemas.openxmlformats.org/officeDocument/2006/relationships/image" Target="../media/image702.png"/><Relationship Id="rId57" Type="http://schemas.openxmlformats.org/officeDocument/2006/relationships/image" Target="../media/image710.png"/><Relationship Id="rId10" Type="http://schemas.openxmlformats.org/officeDocument/2006/relationships/image" Target="../media/image663.png"/><Relationship Id="rId31" Type="http://schemas.openxmlformats.org/officeDocument/2006/relationships/image" Target="../media/image684.png"/><Relationship Id="rId44" Type="http://schemas.openxmlformats.org/officeDocument/2006/relationships/image" Target="../media/image697.png"/><Relationship Id="rId52" Type="http://schemas.openxmlformats.org/officeDocument/2006/relationships/image" Target="../media/image705.png"/><Relationship Id="rId60" Type="http://schemas.openxmlformats.org/officeDocument/2006/relationships/image" Target="../media/image713.png"/><Relationship Id="rId65" Type="http://schemas.openxmlformats.org/officeDocument/2006/relationships/image" Target="../media/image718.png"/><Relationship Id="rId4" Type="http://schemas.openxmlformats.org/officeDocument/2006/relationships/image" Target="../media/image657.png"/><Relationship Id="rId9" Type="http://schemas.openxmlformats.org/officeDocument/2006/relationships/image" Target="../media/image662.png"/><Relationship Id="rId13" Type="http://schemas.openxmlformats.org/officeDocument/2006/relationships/image" Target="../media/image666.png"/><Relationship Id="rId18" Type="http://schemas.openxmlformats.org/officeDocument/2006/relationships/image" Target="../media/image671.png"/><Relationship Id="rId39" Type="http://schemas.openxmlformats.org/officeDocument/2006/relationships/image" Target="../media/image692.png"/><Relationship Id="rId34" Type="http://schemas.openxmlformats.org/officeDocument/2006/relationships/image" Target="../media/image687.png"/><Relationship Id="rId50" Type="http://schemas.openxmlformats.org/officeDocument/2006/relationships/image" Target="../media/image703.png"/><Relationship Id="rId55" Type="http://schemas.openxmlformats.org/officeDocument/2006/relationships/image" Target="../media/image708.png"/></Relationships>
</file>

<file path=ppt/slides/_rels/slide1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4.png"/><Relationship Id="rId2" Type="http://schemas.openxmlformats.org/officeDocument/2006/relationships/image" Target="../media/image3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png"/><Relationship Id="rId4" Type="http://schemas.openxmlformats.org/officeDocument/2006/relationships/image" Target="../media/image305.png"/></Relationships>
</file>

<file path=ppt/slides/_rels/slide1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6.png"/><Relationship Id="rId2" Type="http://schemas.openxmlformats.org/officeDocument/2006/relationships/image" Target="../media/image7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28.png"/><Relationship Id="rId4" Type="http://schemas.openxmlformats.org/officeDocument/2006/relationships/image" Target="../media/image727.png"/></Relationships>
</file>

<file path=ppt/slides/_rels/slide1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0.png"/><Relationship Id="rId2" Type="http://schemas.openxmlformats.org/officeDocument/2006/relationships/image" Target="../media/image7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31.png"/></Relationships>
</file>

<file path=ppt/slides/_rels/slide1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3.png"/><Relationship Id="rId2" Type="http://schemas.openxmlformats.org/officeDocument/2006/relationships/image" Target="../media/image7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34.png"/></Relationships>
</file>

<file path=ppt/slides/_rels/slide1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6.png"/><Relationship Id="rId2" Type="http://schemas.openxmlformats.org/officeDocument/2006/relationships/image" Target="../media/image7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39.png"/><Relationship Id="rId5" Type="http://schemas.openxmlformats.org/officeDocument/2006/relationships/image" Target="../media/image738.png"/><Relationship Id="rId4" Type="http://schemas.openxmlformats.org/officeDocument/2006/relationships/image" Target="../media/image737.png"/></Relationships>
</file>

<file path=ppt/slides/_rels/slide1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1.png"/><Relationship Id="rId2" Type="http://schemas.openxmlformats.org/officeDocument/2006/relationships/image" Target="../media/image7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44.png"/><Relationship Id="rId5" Type="http://schemas.openxmlformats.org/officeDocument/2006/relationships/image" Target="../media/image743.png"/><Relationship Id="rId4" Type="http://schemas.openxmlformats.org/officeDocument/2006/relationships/image" Target="../media/image742.png"/></Relationships>
</file>

<file path=ppt/slides/_rels/slide1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6.png"/><Relationship Id="rId2" Type="http://schemas.openxmlformats.org/officeDocument/2006/relationships/image" Target="../media/image74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48.png"/><Relationship Id="rId4" Type="http://schemas.openxmlformats.org/officeDocument/2006/relationships/image" Target="../media/image74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png"/><Relationship Id="rId4" Type="http://schemas.openxmlformats.org/officeDocument/2006/relationships/image" Target="../media/image5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png"/><Relationship Id="rId5" Type="http://schemas.openxmlformats.org/officeDocument/2006/relationships/image" Target="../media/image16.png"/><Relationship Id="rId4" Type="http://schemas.openxmlformats.org/officeDocument/2006/relationships/image" Target="../media/image5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png"/><Relationship Id="rId5" Type="http://schemas.openxmlformats.org/officeDocument/2006/relationships/image" Target="../media/image16.png"/><Relationship Id="rId4" Type="http://schemas.openxmlformats.org/officeDocument/2006/relationships/image" Target="../media/image6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png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71.png"/><Relationship Id="rId7" Type="http://schemas.openxmlformats.org/officeDocument/2006/relationships/image" Target="../media/image7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78.png"/><Relationship Id="rId4" Type="http://schemas.openxmlformats.org/officeDocument/2006/relationships/image" Target="../media/image7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81.png"/><Relationship Id="rId4" Type="http://schemas.openxmlformats.org/officeDocument/2006/relationships/image" Target="../media/image8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png"/><Relationship Id="rId13" Type="http://schemas.openxmlformats.org/officeDocument/2006/relationships/image" Target="../media/image92.png"/><Relationship Id="rId3" Type="http://schemas.openxmlformats.org/officeDocument/2006/relationships/image" Target="../media/image82.png"/><Relationship Id="rId7" Type="http://schemas.openxmlformats.org/officeDocument/2006/relationships/image" Target="../media/image86.png"/><Relationship Id="rId12" Type="http://schemas.openxmlformats.org/officeDocument/2006/relationships/image" Target="../media/image9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5.png"/><Relationship Id="rId11" Type="http://schemas.openxmlformats.org/officeDocument/2006/relationships/image" Target="../media/image90.png"/><Relationship Id="rId5" Type="http://schemas.openxmlformats.org/officeDocument/2006/relationships/image" Target="../media/image84.png"/><Relationship Id="rId10" Type="http://schemas.openxmlformats.org/officeDocument/2006/relationships/image" Target="../media/image89.png"/><Relationship Id="rId4" Type="http://schemas.openxmlformats.org/officeDocument/2006/relationships/image" Target="../media/image83.png"/><Relationship Id="rId9" Type="http://schemas.openxmlformats.org/officeDocument/2006/relationships/image" Target="../media/image88.png"/><Relationship Id="rId14" Type="http://schemas.openxmlformats.org/officeDocument/2006/relationships/image" Target="../media/image49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8.png"/><Relationship Id="rId3" Type="http://schemas.openxmlformats.org/officeDocument/2006/relationships/image" Target="../media/image93.png"/><Relationship Id="rId7" Type="http://schemas.openxmlformats.org/officeDocument/2006/relationships/image" Target="../media/image9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6.png"/><Relationship Id="rId5" Type="http://schemas.openxmlformats.org/officeDocument/2006/relationships/image" Target="../media/image95.png"/><Relationship Id="rId4" Type="http://schemas.openxmlformats.org/officeDocument/2006/relationships/image" Target="../media/image94.png"/><Relationship Id="rId9" Type="http://schemas.openxmlformats.org/officeDocument/2006/relationships/image" Target="../media/image4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92.png"/><Relationship Id="rId4" Type="http://schemas.openxmlformats.org/officeDocument/2006/relationships/image" Target="../media/image89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7" Type="http://schemas.openxmlformats.org/officeDocument/2006/relationships/image" Target="../media/image10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4.png"/><Relationship Id="rId5" Type="http://schemas.openxmlformats.org/officeDocument/2006/relationships/image" Target="../media/image103.png"/><Relationship Id="rId4" Type="http://schemas.openxmlformats.org/officeDocument/2006/relationships/image" Target="../media/image10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2.png"/><Relationship Id="rId3" Type="http://schemas.openxmlformats.org/officeDocument/2006/relationships/image" Target="../media/image87.png"/><Relationship Id="rId7" Type="http://schemas.openxmlformats.org/officeDocument/2006/relationships/image" Target="../media/image91.png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0.png"/><Relationship Id="rId5" Type="http://schemas.openxmlformats.org/officeDocument/2006/relationships/image" Target="../media/image89.png"/><Relationship Id="rId4" Type="http://schemas.openxmlformats.org/officeDocument/2006/relationships/image" Target="../media/image88.png"/><Relationship Id="rId9" Type="http://schemas.openxmlformats.org/officeDocument/2006/relationships/image" Target="../media/image10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107.png"/><Relationship Id="rId7" Type="http://schemas.openxmlformats.org/officeDocument/2006/relationships/image" Target="../media/image111.png"/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0.png"/><Relationship Id="rId5" Type="http://schemas.openxmlformats.org/officeDocument/2006/relationships/image" Target="../media/image109.png"/><Relationship Id="rId4" Type="http://schemas.openxmlformats.org/officeDocument/2006/relationships/image" Target="../media/image108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0.png"/><Relationship Id="rId3" Type="http://schemas.openxmlformats.org/officeDocument/2006/relationships/image" Target="../media/image112.png"/><Relationship Id="rId7" Type="http://schemas.openxmlformats.org/officeDocument/2006/relationships/image" Target="../media/image89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8.png"/><Relationship Id="rId5" Type="http://schemas.openxmlformats.org/officeDocument/2006/relationships/image" Target="../media/image87.png"/><Relationship Id="rId10" Type="http://schemas.openxmlformats.org/officeDocument/2006/relationships/image" Target="../media/image16.png"/><Relationship Id="rId4" Type="http://schemas.openxmlformats.org/officeDocument/2006/relationships/image" Target="../media/image113.png"/><Relationship Id="rId9" Type="http://schemas.openxmlformats.org/officeDocument/2006/relationships/image" Target="../media/image92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114.png"/><Relationship Id="rId7" Type="http://schemas.openxmlformats.org/officeDocument/2006/relationships/image" Target="../media/image118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7.png"/><Relationship Id="rId5" Type="http://schemas.openxmlformats.org/officeDocument/2006/relationships/image" Target="../media/image116.png"/><Relationship Id="rId4" Type="http://schemas.openxmlformats.org/officeDocument/2006/relationships/image" Target="../media/image115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120.png"/><Relationship Id="rId7" Type="http://schemas.openxmlformats.org/officeDocument/2006/relationships/image" Target="../media/image124.png"/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3.png"/><Relationship Id="rId5" Type="http://schemas.openxmlformats.org/officeDocument/2006/relationships/image" Target="../media/image122.png"/><Relationship Id="rId4" Type="http://schemas.openxmlformats.org/officeDocument/2006/relationships/image" Target="../media/image121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1.png"/><Relationship Id="rId3" Type="http://schemas.openxmlformats.org/officeDocument/2006/relationships/image" Target="../media/image126.png"/><Relationship Id="rId7" Type="http://schemas.openxmlformats.org/officeDocument/2006/relationships/image" Target="../media/image130.png"/><Relationship Id="rId2" Type="http://schemas.openxmlformats.org/officeDocument/2006/relationships/image" Target="../media/image1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9.png"/><Relationship Id="rId5" Type="http://schemas.openxmlformats.org/officeDocument/2006/relationships/image" Target="../media/image128.png"/><Relationship Id="rId10" Type="http://schemas.openxmlformats.org/officeDocument/2006/relationships/image" Target="../media/image10.png"/><Relationship Id="rId4" Type="http://schemas.openxmlformats.org/officeDocument/2006/relationships/image" Target="../media/image127.png"/><Relationship Id="rId9" Type="http://schemas.openxmlformats.org/officeDocument/2006/relationships/image" Target="../media/image132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134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5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7.png"/><Relationship Id="rId2" Type="http://schemas.openxmlformats.org/officeDocument/2006/relationships/image" Target="../media/image1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139.png"/><Relationship Id="rId4" Type="http://schemas.openxmlformats.org/officeDocument/2006/relationships/image" Target="../media/image13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7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6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1.png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png"/><Relationship Id="rId4" Type="http://schemas.openxmlformats.org/officeDocument/2006/relationships/image" Target="../media/image142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143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4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6.png"/><Relationship Id="rId2" Type="http://schemas.openxmlformats.org/officeDocument/2006/relationships/image" Target="../media/image14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png"/><Relationship Id="rId4" Type="http://schemas.openxmlformats.org/officeDocument/2006/relationships/image" Target="../media/image147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9.png"/><Relationship Id="rId2" Type="http://schemas.openxmlformats.org/officeDocument/2006/relationships/image" Target="../media/image14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1.png"/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3.png"/><Relationship Id="rId2" Type="http://schemas.openxmlformats.org/officeDocument/2006/relationships/image" Target="../media/image15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5.png"/><Relationship Id="rId2" Type="http://schemas.openxmlformats.org/officeDocument/2006/relationships/image" Target="../media/image15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7.png"/><Relationship Id="rId2" Type="http://schemas.openxmlformats.org/officeDocument/2006/relationships/image" Target="../media/image15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5" Type="http://schemas.openxmlformats.org/officeDocument/2006/relationships/image" Target="../media/image159.png"/><Relationship Id="rId4" Type="http://schemas.openxmlformats.org/officeDocument/2006/relationships/image" Target="../media/image15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2.png"/><Relationship Id="rId2" Type="http://schemas.openxmlformats.org/officeDocument/2006/relationships/image" Target="../media/image16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4.png"/><Relationship Id="rId2" Type="http://schemas.openxmlformats.org/officeDocument/2006/relationships/image" Target="../media/image16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6.png"/><Relationship Id="rId7" Type="http://schemas.openxmlformats.org/officeDocument/2006/relationships/image" Target="../media/image49.png"/><Relationship Id="rId2" Type="http://schemas.openxmlformats.org/officeDocument/2006/relationships/image" Target="../media/image16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9.png"/><Relationship Id="rId5" Type="http://schemas.openxmlformats.org/officeDocument/2006/relationships/image" Target="../media/image168.png"/><Relationship Id="rId4" Type="http://schemas.openxmlformats.org/officeDocument/2006/relationships/image" Target="../media/image167.png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6.png"/><Relationship Id="rId3" Type="http://schemas.openxmlformats.org/officeDocument/2006/relationships/image" Target="../media/image171.png"/><Relationship Id="rId7" Type="http://schemas.openxmlformats.org/officeDocument/2006/relationships/image" Target="../media/image175.png"/><Relationship Id="rId2" Type="http://schemas.openxmlformats.org/officeDocument/2006/relationships/image" Target="../media/image17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4.png"/><Relationship Id="rId5" Type="http://schemas.openxmlformats.org/officeDocument/2006/relationships/image" Target="../media/image173.png"/><Relationship Id="rId10" Type="http://schemas.openxmlformats.org/officeDocument/2006/relationships/image" Target="../media/image16.png"/><Relationship Id="rId4" Type="http://schemas.openxmlformats.org/officeDocument/2006/relationships/image" Target="../media/image172.png"/><Relationship Id="rId9" Type="http://schemas.openxmlformats.org/officeDocument/2006/relationships/image" Target="../media/image177.pn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8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87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openxmlformats.org/officeDocument/2006/relationships/image" Target="../media/image16.png"/><Relationship Id="rId5" Type="http://schemas.openxmlformats.org/officeDocument/2006/relationships/diagramColors" Target="../diagrams/colors1.xml"/><Relationship Id="rId10" Type="http://schemas.openxmlformats.org/officeDocument/2006/relationships/image" Target="../media/image179.pn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89.pn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90.png"/><Relationship Id="rId18" Type="http://schemas.openxmlformats.org/officeDocument/2006/relationships/image" Target="../media/image195.png"/><Relationship Id="rId26" Type="http://schemas.openxmlformats.org/officeDocument/2006/relationships/image" Target="../media/image203.png"/><Relationship Id="rId39" Type="http://schemas.openxmlformats.org/officeDocument/2006/relationships/image" Target="../media/image216.png"/><Relationship Id="rId21" Type="http://schemas.openxmlformats.org/officeDocument/2006/relationships/image" Target="../media/image198.png"/><Relationship Id="rId34" Type="http://schemas.openxmlformats.org/officeDocument/2006/relationships/image" Target="../media/image211.png"/><Relationship Id="rId42" Type="http://schemas.openxmlformats.org/officeDocument/2006/relationships/image" Target="../media/image219.png"/><Relationship Id="rId47" Type="http://schemas.openxmlformats.org/officeDocument/2006/relationships/image" Target="../media/image224.png"/><Relationship Id="rId50" Type="http://schemas.openxmlformats.org/officeDocument/2006/relationships/image" Target="../media/image227.png"/><Relationship Id="rId55" Type="http://schemas.openxmlformats.org/officeDocument/2006/relationships/image" Target="../media/image232.png"/><Relationship Id="rId7" Type="http://schemas.openxmlformats.org/officeDocument/2006/relationships/image" Target="../media/image184.png"/><Relationship Id="rId2" Type="http://schemas.openxmlformats.org/officeDocument/2006/relationships/notesSlide" Target="../notesSlides/notesSlide31.xml"/><Relationship Id="rId16" Type="http://schemas.openxmlformats.org/officeDocument/2006/relationships/image" Target="../media/image193.png"/><Relationship Id="rId29" Type="http://schemas.openxmlformats.org/officeDocument/2006/relationships/image" Target="../media/image206.png"/><Relationship Id="rId11" Type="http://schemas.openxmlformats.org/officeDocument/2006/relationships/image" Target="../media/image188.png"/><Relationship Id="rId24" Type="http://schemas.openxmlformats.org/officeDocument/2006/relationships/image" Target="../media/image201.png"/><Relationship Id="rId32" Type="http://schemas.openxmlformats.org/officeDocument/2006/relationships/image" Target="../media/image209.png"/><Relationship Id="rId37" Type="http://schemas.openxmlformats.org/officeDocument/2006/relationships/image" Target="../media/image214.png"/><Relationship Id="rId40" Type="http://schemas.openxmlformats.org/officeDocument/2006/relationships/image" Target="../media/image217.png"/><Relationship Id="rId45" Type="http://schemas.openxmlformats.org/officeDocument/2006/relationships/image" Target="../media/image222.png"/><Relationship Id="rId53" Type="http://schemas.openxmlformats.org/officeDocument/2006/relationships/image" Target="../media/image230.png"/><Relationship Id="rId58" Type="http://schemas.openxmlformats.org/officeDocument/2006/relationships/image" Target="../media/image235.png"/><Relationship Id="rId5" Type="http://schemas.openxmlformats.org/officeDocument/2006/relationships/image" Target="../media/image182.png"/><Relationship Id="rId61" Type="http://schemas.openxmlformats.org/officeDocument/2006/relationships/image" Target="../media/image238.png"/><Relationship Id="rId19" Type="http://schemas.openxmlformats.org/officeDocument/2006/relationships/image" Target="../media/image196.png"/><Relationship Id="rId14" Type="http://schemas.openxmlformats.org/officeDocument/2006/relationships/image" Target="../media/image191.png"/><Relationship Id="rId22" Type="http://schemas.openxmlformats.org/officeDocument/2006/relationships/image" Target="../media/image199.png"/><Relationship Id="rId27" Type="http://schemas.openxmlformats.org/officeDocument/2006/relationships/image" Target="../media/image204.png"/><Relationship Id="rId30" Type="http://schemas.openxmlformats.org/officeDocument/2006/relationships/image" Target="../media/image207.png"/><Relationship Id="rId35" Type="http://schemas.openxmlformats.org/officeDocument/2006/relationships/image" Target="../media/image212.png"/><Relationship Id="rId43" Type="http://schemas.openxmlformats.org/officeDocument/2006/relationships/image" Target="../media/image220.png"/><Relationship Id="rId48" Type="http://schemas.openxmlformats.org/officeDocument/2006/relationships/image" Target="../media/image225.png"/><Relationship Id="rId56" Type="http://schemas.openxmlformats.org/officeDocument/2006/relationships/image" Target="../media/image233.png"/><Relationship Id="rId8" Type="http://schemas.openxmlformats.org/officeDocument/2006/relationships/image" Target="../media/image185.png"/><Relationship Id="rId51" Type="http://schemas.openxmlformats.org/officeDocument/2006/relationships/image" Target="../media/image228.png"/><Relationship Id="rId3" Type="http://schemas.openxmlformats.org/officeDocument/2006/relationships/image" Target="../media/image180.png"/><Relationship Id="rId12" Type="http://schemas.openxmlformats.org/officeDocument/2006/relationships/image" Target="../media/image189.png"/><Relationship Id="rId17" Type="http://schemas.openxmlformats.org/officeDocument/2006/relationships/image" Target="../media/image194.png"/><Relationship Id="rId25" Type="http://schemas.openxmlformats.org/officeDocument/2006/relationships/image" Target="../media/image202.png"/><Relationship Id="rId33" Type="http://schemas.openxmlformats.org/officeDocument/2006/relationships/image" Target="../media/image210.png"/><Relationship Id="rId38" Type="http://schemas.openxmlformats.org/officeDocument/2006/relationships/image" Target="../media/image215.png"/><Relationship Id="rId46" Type="http://schemas.openxmlformats.org/officeDocument/2006/relationships/image" Target="../media/image223.png"/><Relationship Id="rId59" Type="http://schemas.openxmlformats.org/officeDocument/2006/relationships/image" Target="../media/image236.png"/><Relationship Id="rId20" Type="http://schemas.openxmlformats.org/officeDocument/2006/relationships/image" Target="../media/image197.png"/><Relationship Id="rId41" Type="http://schemas.openxmlformats.org/officeDocument/2006/relationships/image" Target="../media/image218.png"/><Relationship Id="rId54" Type="http://schemas.openxmlformats.org/officeDocument/2006/relationships/image" Target="../media/image231.png"/><Relationship Id="rId6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3.png"/><Relationship Id="rId15" Type="http://schemas.openxmlformats.org/officeDocument/2006/relationships/image" Target="../media/image192.png"/><Relationship Id="rId23" Type="http://schemas.openxmlformats.org/officeDocument/2006/relationships/image" Target="../media/image200.png"/><Relationship Id="rId28" Type="http://schemas.openxmlformats.org/officeDocument/2006/relationships/image" Target="../media/image205.png"/><Relationship Id="rId36" Type="http://schemas.openxmlformats.org/officeDocument/2006/relationships/image" Target="../media/image213.png"/><Relationship Id="rId49" Type="http://schemas.openxmlformats.org/officeDocument/2006/relationships/image" Target="../media/image226.png"/><Relationship Id="rId57" Type="http://schemas.openxmlformats.org/officeDocument/2006/relationships/image" Target="../media/image234.png"/><Relationship Id="rId10" Type="http://schemas.openxmlformats.org/officeDocument/2006/relationships/image" Target="../media/image187.png"/><Relationship Id="rId31" Type="http://schemas.openxmlformats.org/officeDocument/2006/relationships/image" Target="../media/image208.png"/><Relationship Id="rId44" Type="http://schemas.openxmlformats.org/officeDocument/2006/relationships/image" Target="../media/image221.png"/><Relationship Id="rId52" Type="http://schemas.openxmlformats.org/officeDocument/2006/relationships/image" Target="../media/image229.png"/><Relationship Id="rId60" Type="http://schemas.openxmlformats.org/officeDocument/2006/relationships/image" Target="../media/image237.png"/><Relationship Id="rId4" Type="http://schemas.openxmlformats.org/officeDocument/2006/relationships/image" Target="../media/image181.png"/><Relationship Id="rId9" Type="http://schemas.openxmlformats.org/officeDocument/2006/relationships/image" Target="../media/image18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9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png"/><Relationship Id="rId4" Type="http://schemas.openxmlformats.org/officeDocument/2006/relationships/image" Target="../media/image240.png"/></Relationships>
</file>

<file path=ppt/slides/_rels/slide6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6.png"/><Relationship Id="rId3" Type="http://schemas.openxmlformats.org/officeDocument/2006/relationships/image" Target="../media/image241.png"/><Relationship Id="rId7" Type="http://schemas.openxmlformats.org/officeDocument/2006/relationships/image" Target="../media/image245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4.png"/><Relationship Id="rId11" Type="http://schemas.openxmlformats.org/officeDocument/2006/relationships/image" Target="../media/image49.png"/><Relationship Id="rId5" Type="http://schemas.openxmlformats.org/officeDocument/2006/relationships/image" Target="../media/image243.png"/><Relationship Id="rId10" Type="http://schemas.openxmlformats.org/officeDocument/2006/relationships/image" Target="../media/image248.png"/><Relationship Id="rId4" Type="http://schemas.openxmlformats.org/officeDocument/2006/relationships/image" Target="../media/image242.png"/><Relationship Id="rId9" Type="http://schemas.openxmlformats.org/officeDocument/2006/relationships/image" Target="../media/image247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4.png"/><Relationship Id="rId3" Type="http://schemas.openxmlformats.org/officeDocument/2006/relationships/image" Target="../media/image250.png"/><Relationship Id="rId7" Type="http://schemas.openxmlformats.org/officeDocument/2006/relationships/image" Target="../media/image16.png"/><Relationship Id="rId2" Type="http://schemas.openxmlformats.org/officeDocument/2006/relationships/image" Target="../media/image24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3.png"/><Relationship Id="rId5" Type="http://schemas.openxmlformats.org/officeDocument/2006/relationships/image" Target="../media/image252.png"/><Relationship Id="rId4" Type="http://schemas.openxmlformats.org/officeDocument/2006/relationships/image" Target="../media/image251.png"/></Relationships>
</file>

<file path=ppt/slides/_rels/slide6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1.png"/><Relationship Id="rId3" Type="http://schemas.openxmlformats.org/officeDocument/2006/relationships/image" Target="../media/image256.png"/><Relationship Id="rId7" Type="http://schemas.openxmlformats.org/officeDocument/2006/relationships/image" Target="../media/image260.png"/><Relationship Id="rId2" Type="http://schemas.openxmlformats.org/officeDocument/2006/relationships/image" Target="../media/image25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9.png"/><Relationship Id="rId5" Type="http://schemas.openxmlformats.org/officeDocument/2006/relationships/image" Target="../media/image258.png"/><Relationship Id="rId4" Type="http://schemas.openxmlformats.org/officeDocument/2006/relationships/image" Target="../media/image257.png"/><Relationship Id="rId9" Type="http://schemas.openxmlformats.org/officeDocument/2006/relationships/image" Target="../media/image49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2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png"/><Relationship Id="rId4" Type="http://schemas.openxmlformats.org/officeDocument/2006/relationships/image" Target="../media/image263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5.png"/><Relationship Id="rId2" Type="http://schemas.openxmlformats.org/officeDocument/2006/relationships/image" Target="../media/image26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6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2.png"/><Relationship Id="rId3" Type="http://schemas.openxmlformats.org/officeDocument/2006/relationships/image" Target="../media/image267.png"/><Relationship Id="rId7" Type="http://schemas.openxmlformats.org/officeDocument/2006/relationships/image" Target="../media/image271.png"/><Relationship Id="rId12" Type="http://schemas.openxmlformats.org/officeDocument/2006/relationships/image" Target="../media/image49.png"/><Relationship Id="rId2" Type="http://schemas.openxmlformats.org/officeDocument/2006/relationships/image" Target="../media/image26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0.png"/><Relationship Id="rId11" Type="http://schemas.openxmlformats.org/officeDocument/2006/relationships/image" Target="../media/image275.png"/><Relationship Id="rId5" Type="http://schemas.openxmlformats.org/officeDocument/2006/relationships/image" Target="../media/image269.png"/><Relationship Id="rId10" Type="http://schemas.openxmlformats.org/officeDocument/2006/relationships/image" Target="../media/image274.png"/><Relationship Id="rId4" Type="http://schemas.openxmlformats.org/officeDocument/2006/relationships/image" Target="../media/image268.png"/><Relationship Id="rId9" Type="http://schemas.openxmlformats.org/officeDocument/2006/relationships/image" Target="../media/image273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8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png"/><Relationship Id="rId4" Type="http://schemas.openxmlformats.org/officeDocument/2006/relationships/image" Target="../media/image17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76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8.png"/><Relationship Id="rId2" Type="http://schemas.openxmlformats.org/officeDocument/2006/relationships/image" Target="../media/image27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5" Type="http://schemas.openxmlformats.org/officeDocument/2006/relationships/image" Target="../media/image280.png"/><Relationship Id="rId4" Type="http://schemas.openxmlformats.org/officeDocument/2006/relationships/image" Target="../media/image279.png"/></Relationships>
</file>

<file path=ppt/slides/_rels/slide7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6.png"/><Relationship Id="rId3" Type="http://schemas.openxmlformats.org/officeDocument/2006/relationships/image" Target="../media/image282.png"/><Relationship Id="rId7" Type="http://schemas.openxmlformats.org/officeDocument/2006/relationships/image" Target="../media/image285.png"/><Relationship Id="rId2" Type="http://schemas.openxmlformats.org/officeDocument/2006/relationships/image" Target="../media/image28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1.png"/><Relationship Id="rId5" Type="http://schemas.openxmlformats.org/officeDocument/2006/relationships/image" Target="../media/image284.png"/><Relationship Id="rId4" Type="http://schemas.openxmlformats.org/officeDocument/2006/relationships/image" Target="../media/image283.png"/><Relationship Id="rId9" Type="http://schemas.openxmlformats.org/officeDocument/2006/relationships/image" Target="../media/image49.pn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287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88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0.png"/><Relationship Id="rId2" Type="http://schemas.openxmlformats.org/officeDocument/2006/relationships/image" Target="../media/image28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6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37.png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257.pn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1.png"/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Shape&#10;&#10;Description automatically generated">
            <a:extLst>
              <a:ext uri="{FF2B5EF4-FFF2-40B4-BE49-F238E27FC236}">
                <a16:creationId xmlns:a16="http://schemas.microsoft.com/office/drawing/2014/main" id="{767DB728-514D-4A11-BE92-59794805F55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65936"/>
            <a:ext cx="5009524" cy="3892064"/>
          </a:xfrm>
          <a:prstGeom prst="rect">
            <a:avLst/>
          </a:prstGeom>
        </p:spPr>
      </p:pic>
      <p:pic>
        <p:nvPicPr>
          <p:cNvPr id="11" name="Picture 10" descr="Shape&#10;&#10;Description automatically generated">
            <a:extLst>
              <a:ext uri="{FF2B5EF4-FFF2-40B4-BE49-F238E27FC236}">
                <a16:creationId xmlns:a16="http://schemas.microsoft.com/office/drawing/2014/main" id="{14AF3493-DD90-4872-B88B-C12E7A3BF56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08794"/>
            <a:ext cx="5473016" cy="5949206"/>
          </a:xfrm>
          <a:prstGeom prst="rect">
            <a:avLst/>
          </a:prstGeom>
        </p:spPr>
      </p:pic>
      <p:pic>
        <p:nvPicPr>
          <p:cNvPr id="13" name="Picture 12" descr="Shape&#10;&#10;Description automatically generated">
            <a:extLst>
              <a:ext uri="{FF2B5EF4-FFF2-40B4-BE49-F238E27FC236}">
                <a16:creationId xmlns:a16="http://schemas.microsoft.com/office/drawing/2014/main" id="{9BB4B459-3697-4D9E-BFA9-FB7DC8E54DA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3714"/>
            <a:ext cx="5987302" cy="6514286"/>
          </a:xfrm>
          <a:prstGeom prst="rect">
            <a:avLst/>
          </a:prstGeom>
        </p:spPr>
      </p:pic>
      <p:pic>
        <p:nvPicPr>
          <p:cNvPr id="15" name="Picture 14" descr="A picture containing shape&#10;&#10;Description automatically generated">
            <a:extLst>
              <a:ext uri="{FF2B5EF4-FFF2-40B4-BE49-F238E27FC236}">
                <a16:creationId xmlns:a16="http://schemas.microsoft.com/office/drawing/2014/main" id="{11A954C8-BB5B-4E0D-BA0B-E8A62BA6FF6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6603" y="3480222"/>
            <a:ext cx="2025397" cy="3377778"/>
          </a:xfrm>
          <a:prstGeom prst="rect">
            <a:avLst/>
          </a:prstGeom>
        </p:spPr>
      </p:pic>
      <p:pic>
        <p:nvPicPr>
          <p:cNvPr id="17" name="Picture 16" descr="Logo&#10;&#10;Description automatically generated">
            <a:extLst>
              <a:ext uri="{FF2B5EF4-FFF2-40B4-BE49-F238E27FC236}">
                <a16:creationId xmlns:a16="http://schemas.microsoft.com/office/drawing/2014/main" id="{4F280CAE-022C-4304-AF80-F2E2D3D8073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840" y="1954158"/>
            <a:ext cx="3790476" cy="2717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8999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80A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Shape&#10;&#10;Description automatically generated">
            <a:extLst>
              <a:ext uri="{FF2B5EF4-FFF2-40B4-BE49-F238E27FC236}">
                <a16:creationId xmlns:a16="http://schemas.microsoft.com/office/drawing/2014/main" id="{795861C8-6B55-4B5D-AA47-859C25EAE44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1492"/>
            <a:ext cx="6539683" cy="6736508"/>
          </a:xfrm>
          <a:prstGeom prst="rect">
            <a:avLst/>
          </a:prstGeom>
        </p:spPr>
      </p:pic>
      <p:sp>
        <p:nvSpPr>
          <p:cNvPr id="14" name="Rectangle: Top Corners Rounded 13">
            <a:extLst>
              <a:ext uri="{FF2B5EF4-FFF2-40B4-BE49-F238E27FC236}">
                <a16:creationId xmlns:a16="http://schemas.microsoft.com/office/drawing/2014/main" id="{46338AF4-FEB0-4E93-AFEE-54A15B65B68B}"/>
              </a:ext>
            </a:extLst>
          </p:cNvPr>
          <p:cNvSpPr/>
          <p:nvPr/>
        </p:nvSpPr>
        <p:spPr>
          <a:xfrm rot="5400000">
            <a:off x="7878850" y="-526460"/>
            <a:ext cx="959911" cy="7138184"/>
          </a:xfrm>
          <a:prstGeom prst="round2SameRect">
            <a:avLst>
              <a:gd name="adj1" fmla="val 36391"/>
              <a:gd name="adj2" fmla="val 0"/>
            </a:avLst>
          </a:prstGeom>
          <a:solidFill>
            <a:srgbClr val="FFB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tângulo 27">
            <a:extLst>
              <a:ext uri="{FF2B5EF4-FFF2-40B4-BE49-F238E27FC236}">
                <a16:creationId xmlns:a16="http://schemas.microsoft.com/office/drawing/2014/main" id="{D2514B5D-2023-4151-8B64-6EED3D7E9E2A}"/>
              </a:ext>
            </a:extLst>
          </p:cNvPr>
          <p:cNvSpPr/>
          <p:nvPr/>
        </p:nvSpPr>
        <p:spPr>
          <a:xfrm>
            <a:off x="5033548" y="2665605"/>
            <a:ext cx="6656581" cy="7540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pt-BR" sz="4300" dirty="0">
                <a:solidFill>
                  <a:schemeClr val="bg1"/>
                </a:solidFill>
                <a:latin typeface="Dosis ExtraBold" pitchFamily="2" charset="0"/>
              </a:rPr>
              <a:t>INICIE UMA NOVA SEÇÃO</a:t>
            </a:r>
          </a:p>
        </p:txBody>
      </p:sp>
      <p:sp>
        <p:nvSpPr>
          <p:cNvPr id="29" name="Retângulo 28">
            <a:extLst>
              <a:ext uri="{FF2B5EF4-FFF2-40B4-BE49-F238E27FC236}">
                <a16:creationId xmlns:a16="http://schemas.microsoft.com/office/drawing/2014/main" id="{082BC176-CCBC-4C53-9B42-DAF0231C5EF2}"/>
              </a:ext>
            </a:extLst>
          </p:cNvPr>
          <p:cNvSpPr/>
          <p:nvPr/>
        </p:nvSpPr>
        <p:spPr>
          <a:xfrm>
            <a:off x="7213599" y="3797326"/>
            <a:ext cx="447652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pt-BR" sz="3000" dirty="0">
                <a:solidFill>
                  <a:schemeClr val="bg1"/>
                </a:solidFill>
                <a:latin typeface="Dosis SemiBold" panose="02010703020202060003" pitchFamily="2" charset="0"/>
              </a:rPr>
              <a:t>Coloque um complemento se  necessário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78D81469-688A-425C-B259-701312F96D2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01324" y="6120490"/>
            <a:ext cx="790469" cy="475293"/>
          </a:xfrm>
          <a:prstGeom prst="rect">
            <a:avLst/>
          </a:prstGeom>
        </p:spPr>
      </p:pic>
      <p:pic>
        <p:nvPicPr>
          <p:cNvPr id="7" name="Picture 6" descr="Shape&#10;&#10;Description automatically generated">
            <a:extLst>
              <a:ext uri="{FF2B5EF4-FFF2-40B4-BE49-F238E27FC236}">
                <a16:creationId xmlns:a16="http://schemas.microsoft.com/office/drawing/2014/main" id="{D27020A1-8903-4DB4-8D6C-8CD5E3B423B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10200" cy="6858000"/>
          </a:xfrm>
          <a:prstGeom prst="rect">
            <a:avLst/>
          </a:prstGeom>
        </p:spPr>
      </p:pic>
      <p:pic>
        <p:nvPicPr>
          <p:cNvPr id="4" name="Picture 3" descr="A picture containing person, indoor&#10;&#10;Description automatically generated">
            <a:extLst>
              <a:ext uri="{FF2B5EF4-FFF2-40B4-BE49-F238E27FC236}">
                <a16:creationId xmlns:a16="http://schemas.microsoft.com/office/drawing/2014/main" id="{65C83E98-B352-4D79-8CCA-2E6A7AAB600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9372"/>
            <a:ext cx="5316496" cy="6498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655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: Top Corners Rounded 13">
            <a:extLst>
              <a:ext uri="{FF2B5EF4-FFF2-40B4-BE49-F238E27FC236}">
                <a16:creationId xmlns:a16="http://schemas.microsoft.com/office/drawing/2014/main" id="{2B77552C-229A-4EED-8C41-34471B133BA7}"/>
              </a:ext>
            </a:extLst>
          </p:cNvPr>
          <p:cNvSpPr/>
          <p:nvPr/>
        </p:nvSpPr>
        <p:spPr>
          <a:xfrm rot="16200000" flipH="1">
            <a:off x="8598865" y="-2484222"/>
            <a:ext cx="875700" cy="6310575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6E4B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: Top Corners Rounded 14">
            <a:extLst>
              <a:ext uri="{FF2B5EF4-FFF2-40B4-BE49-F238E27FC236}">
                <a16:creationId xmlns:a16="http://schemas.microsoft.com/office/drawing/2014/main" id="{F00689F1-9358-41F4-92B4-AEB9D6F09F3D}"/>
              </a:ext>
            </a:extLst>
          </p:cNvPr>
          <p:cNvSpPr/>
          <p:nvPr/>
        </p:nvSpPr>
        <p:spPr>
          <a:xfrm rot="5400000">
            <a:off x="6188454" y="-2061666"/>
            <a:ext cx="875700" cy="7563009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FFB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: Single Corner Rounded 3">
            <a:extLst>
              <a:ext uri="{FF2B5EF4-FFF2-40B4-BE49-F238E27FC236}">
                <a16:creationId xmlns:a16="http://schemas.microsoft.com/office/drawing/2014/main" id="{76BDC27B-26A8-4E09-A6E1-A5B987FF04CB}"/>
              </a:ext>
            </a:extLst>
          </p:cNvPr>
          <p:cNvSpPr/>
          <p:nvPr/>
        </p:nvSpPr>
        <p:spPr>
          <a:xfrm>
            <a:off x="-3" y="2422271"/>
            <a:ext cx="10922003" cy="4445000"/>
          </a:xfrm>
          <a:prstGeom prst="round1Rect">
            <a:avLst>
              <a:gd name="adj" fmla="val 32286"/>
            </a:avLst>
          </a:prstGeom>
          <a:solidFill>
            <a:srgbClr val="280A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A person holding a piece of paper&#10;&#10;Description automatically generated with low confidence">
            <a:extLst>
              <a:ext uri="{FF2B5EF4-FFF2-40B4-BE49-F238E27FC236}">
                <a16:creationId xmlns:a16="http://schemas.microsoft.com/office/drawing/2014/main" id="{D2090041-D44C-054D-9359-8E4C3595B480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39520"/>
            <a:ext cx="7105650" cy="5143500"/>
          </a:xfrm>
          <a:prstGeom prst="rect">
            <a:avLst/>
          </a:prstGeom>
        </p:spPr>
      </p:pic>
      <p:sp>
        <p:nvSpPr>
          <p:cNvPr id="10" name="CaixaDeTexto 14">
            <a:extLst>
              <a:ext uri="{FF2B5EF4-FFF2-40B4-BE49-F238E27FC236}">
                <a16:creationId xmlns:a16="http://schemas.microsoft.com/office/drawing/2014/main" id="{FBA35BB3-3184-3C4A-BCE4-7FE5FB41C7A9}"/>
              </a:ext>
            </a:extLst>
          </p:cNvPr>
          <p:cNvSpPr txBox="1"/>
          <p:nvPr/>
        </p:nvSpPr>
        <p:spPr>
          <a:xfrm>
            <a:off x="6596013" y="317122"/>
            <a:ext cx="47831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000" b="0" i="0" u="none" strike="noStrike" kern="1200" cap="none" spc="0" normalizeH="0" baseline="0" noProof="0" dirty="0">
                <a:ln>
                  <a:noFill/>
                </a:ln>
                <a:solidFill>
                  <a:srgbClr val="FFB915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TÍTULO DO ASSUNTO</a:t>
            </a:r>
          </a:p>
        </p:txBody>
      </p:sp>
      <p:sp>
        <p:nvSpPr>
          <p:cNvPr id="11" name="CaixaDeTexto 21">
            <a:extLst>
              <a:ext uri="{FF2B5EF4-FFF2-40B4-BE49-F238E27FC236}">
                <a16:creationId xmlns:a16="http://schemas.microsoft.com/office/drawing/2014/main" id="{09BD3ECD-7B6B-CF4E-86A2-BE815F7DC7F2}"/>
              </a:ext>
            </a:extLst>
          </p:cNvPr>
          <p:cNvSpPr txBox="1"/>
          <p:nvPr/>
        </p:nvSpPr>
        <p:spPr>
          <a:xfrm>
            <a:off x="6022205" y="1365895"/>
            <a:ext cx="40632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CHAME ATENÇÃO  </a:t>
            </a:r>
          </a:p>
        </p:txBody>
      </p:sp>
      <p:sp>
        <p:nvSpPr>
          <p:cNvPr id="12" name="CaixaDeTexto 18">
            <a:extLst>
              <a:ext uri="{FF2B5EF4-FFF2-40B4-BE49-F238E27FC236}">
                <a16:creationId xmlns:a16="http://schemas.microsoft.com/office/drawing/2014/main" id="{CCFDF03D-6704-5947-919C-FE8382523F06}"/>
              </a:ext>
            </a:extLst>
          </p:cNvPr>
          <p:cNvSpPr txBox="1"/>
          <p:nvPr/>
        </p:nvSpPr>
        <p:spPr>
          <a:xfrm>
            <a:off x="7043791" y="2954917"/>
            <a:ext cx="317643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000" b="0" i="0" u="none" strike="noStrike" kern="1200" cap="none" spc="0" normalizeH="0" baseline="0" noProof="0" dirty="0">
                <a:ln>
                  <a:noFill/>
                </a:ln>
                <a:solidFill>
                  <a:srgbClr val="FFB915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Texto introdutório sobre o assunto abordado</a:t>
            </a:r>
          </a:p>
        </p:txBody>
      </p:sp>
      <p:sp>
        <p:nvSpPr>
          <p:cNvPr id="13" name="Retângulo 25">
            <a:extLst>
              <a:ext uri="{FF2B5EF4-FFF2-40B4-BE49-F238E27FC236}">
                <a16:creationId xmlns:a16="http://schemas.microsoft.com/office/drawing/2014/main" id="{AC5DDD41-78E4-1E42-A3B2-037369186263}"/>
              </a:ext>
            </a:extLst>
          </p:cNvPr>
          <p:cNvSpPr/>
          <p:nvPr/>
        </p:nvSpPr>
        <p:spPr>
          <a:xfrm>
            <a:off x="7043790" y="4595750"/>
            <a:ext cx="317643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</a:rPr>
              <a:t>Use esse espaço para colocar mais informações sobre o produto ou o que desejar comunicar.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0C1FD3A5-4091-4B41-99B2-4A563EDD6A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01324" y="6120996"/>
            <a:ext cx="790469" cy="474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7026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11E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person, indoor, toy&#10;&#10;Description automatically generated">
            <a:extLst>
              <a:ext uri="{FF2B5EF4-FFF2-40B4-BE49-F238E27FC236}">
                <a16:creationId xmlns:a16="http://schemas.microsoft.com/office/drawing/2014/main" id="{AA9635D4-EC66-475E-9D8D-136B9642D0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3204" y="0"/>
            <a:ext cx="8985250" cy="6858000"/>
          </a:xfrm>
          <a:prstGeom prst="rect">
            <a:avLst/>
          </a:prstGeom>
        </p:spPr>
      </p:pic>
      <p:sp>
        <p:nvSpPr>
          <p:cNvPr id="17" name="Rectangle: Top Corners Rounded 16">
            <a:extLst>
              <a:ext uri="{FF2B5EF4-FFF2-40B4-BE49-F238E27FC236}">
                <a16:creationId xmlns:a16="http://schemas.microsoft.com/office/drawing/2014/main" id="{4B7D4D0C-7830-4050-BB0B-3E47CB0D98E4}"/>
              </a:ext>
            </a:extLst>
          </p:cNvPr>
          <p:cNvSpPr/>
          <p:nvPr/>
        </p:nvSpPr>
        <p:spPr>
          <a:xfrm rot="5400000">
            <a:off x="7376395" y="1654344"/>
            <a:ext cx="1222467" cy="7563009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6E4B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Shape, circle&#10;&#10;Description automatically generated">
            <a:extLst>
              <a:ext uri="{FF2B5EF4-FFF2-40B4-BE49-F238E27FC236}">
                <a16:creationId xmlns:a16="http://schemas.microsoft.com/office/drawing/2014/main" id="{D943427E-4F39-4C48-8B1D-8444864623E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6" y="0"/>
            <a:ext cx="7340600" cy="6858000"/>
          </a:xfrm>
          <a:prstGeom prst="rect">
            <a:avLst/>
          </a:prstGeom>
        </p:spPr>
      </p:pic>
      <p:pic>
        <p:nvPicPr>
          <p:cNvPr id="9" name="Picture 8" descr="A white rectangle with a black border&#10;&#10;Description automatically generated with low confidence">
            <a:extLst>
              <a:ext uri="{FF2B5EF4-FFF2-40B4-BE49-F238E27FC236}">
                <a16:creationId xmlns:a16="http://schemas.microsoft.com/office/drawing/2014/main" id="{22909A41-B320-9540-894B-E1E8174760C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3" y="0"/>
            <a:ext cx="6680200" cy="6858000"/>
          </a:xfrm>
          <a:prstGeom prst="rect">
            <a:avLst/>
          </a:prstGeom>
        </p:spPr>
      </p:pic>
      <p:pic>
        <p:nvPicPr>
          <p:cNvPr id="11" name="Picture 10" descr="A picture containing shape&#10;&#10;Description automatically generated">
            <a:extLst>
              <a:ext uri="{FF2B5EF4-FFF2-40B4-BE49-F238E27FC236}">
                <a16:creationId xmlns:a16="http://schemas.microsoft.com/office/drawing/2014/main" id="{804EB81C-BDD3-9E40-8E02-47144753578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5853" y="4133850"/>
            <a:ext cx="939800" cy="2724150"/>
          </a:xfrm>
          <a:prstGeom prst="rect">
            <a:avLst/>
          </a:prstGeom>
        </p:spPr>
      </p:pic>
      <p:sp>
        <p:nvSpPr>
          <p:cNvPr id="14" name="CaixaDeTexto 29">
            <a:extLst>
              <a:ext uri="{FF2B5EF4-FFF2-40B4-BE49-F238E27FC236}">
                <a16:creationId xmlns:a16="http://schemas.microsoft.com/office/drawing/2014/main" id="{05F4279E-BF4A-434F-B351-93B05D44CE7E}"/>
              </a:ext>
            </a:extLst>
          </p:cNvPr>
          <p:cNvSpPr txBox="1"/>
          <p:nvPr/>
        </p:nvSpPr>
        <p:spPr>
          <a:xfrm>
            <a:off x="603486" y="766324"/>
            <a:ext cx="46553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000" b="1" i="0" u="none" strike="noStrike" kern="1200" cap="none" spc="0" normalizeH="0" baseline="0" noProof="0" dirty="0">
                <a:ln>
                  <a:noFill/>
                </a:ln>
                <a:solidFill>
                  <a:srgbClr val="6E4B86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TÍTULO DO ASSUNTO</a:t>
            </a:r>
          </a:p>
        </p:txBody>
      </p:sp>
      <p:sp>
        <p:nvSpPr>
          <p:cNvPr id="15" name="Retângulo 14">
            <a:extLst>
              <a:ext uri="{FF2B5EF4-FFF2-40B4-BE49-F238E27FC236}">
                <a16:creationId xmlns:a16="http://schemas.microsoft.com/office/drawing/2014/main" id="{F84E730B-7275-7945-9F95-8454BFBDC73E}"/>
              </a:ext>
            </a:extLst>
          </p:cNvPr>
          <p:cNvSpPr/>
          <p:nvPr/>
        </p:nvSpPr>
        <p:spPr>
          <a:xfrm>
            <a:off x="603486" y="2784524"/>
            <a:ext cx="394819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srgbClr val="4D4B48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Textos explicativos aqui sempre que você perceber que precisará de um parágrafo maior para descrever suas ideias. Fique à vontade para explicar o que precisar nesse espaço.</a:t>
            </a:r>
          </a:p>
        </p:txBody>
      </p:sp>
      <p:sp>
        <p:nvSpPr>
          <p:cNvPr id="16" name="CaixaDeTexto 21">
            <a:extLst>
              <a:ext uri="{FF2B5EF4-FFF2-40B4-BE49-F238E27FC236}">
                <a16:creationId xmlns:a16="http://schemas.microsoft.com/office/drawing/2014/main" id="{45609B2D-BFAF-1448-8D86-D4FAC1CAA249}"/>
              </a:ext>
            </a:extLst>
          </p:cNvPr>
          <p:cNvSpPr txBox="1"/>
          <p:nvPr/>
        </p:nvSpPr>
        <p:spPr>
          <a:xfrm>
            <a:off x="7340600" y="5081906"/>
            <a:ext cx="403690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CHAME ATENÇÃO  </a:t>
            </a:r>
          </a:p>
        </p:txBody>
      </p:sp>
      <p:sp>
        <p:nvSpPr>
          <p:cNvPr id="18" name="Rectangle: Top Corners Rounded 17">
            <a:extLst>
              <a:ext uri="{FF2B5EF4-FFF2-40B4-BE49-F238E27FC236}">
                <a16:creationId xmlns:a16="http://schemas.microsoft.com/office/drawing/2014/main" id="{8AA2B113-3DAC-4FCE-BF9F-42AE067FC5B6}"/>
              </a:ext>
            </a:extLst>
          </p:cNvPr>
          <p:cNvSpPr/>
          <p:nvPr/>
        </p:nvSpPr>
        <p:spPr>
          <a:xfrm rot="5400000">
            <a:off x="2301721" y="-1778964"/>
            <a:ext cx="875700" cy="5798462"/>
          </a:xfrm>
          <a:prstGeom prst="round2SameRect">
            <a:avLst>
              <a:gd name="adj1" fmla="val 50000"/>
              <a:gd name="adj2" fmla="val 0"/>
            </a:avLst>
          </a:prstGeom>
          <a:noFill/>
          <a:ln w="28575">
            <a:solidFill>
              <a:srgbClr val="FFB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31ED5699-CB60-4601-9A35-07020FB28DD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01324" y="6120490"/>
            <a:ext cx="790469" cy="475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3501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: Top Corners Rounded 12">
            <a:extLst>
              <a:ext uri="{FF2B5EF4-FFF2-40B4-BE49-F238E27FC236}">
                <a16:creationId xmlns:a16="http://schemas.microsoft.com/office/drawing/2014/main" id="{D91C4D43-9F84-48E2-B72A-E44B7556D6C7}"/>
              </a:ext>
            </a:extLst>
          </p:cNvPr>
          <p:cNvSpPr/>
          <p:nvPr/>
        </p:nvSpPr>
        <p:spPr>
          <a:xfrm rot="5400000">
            <a:off x="8696625" y="-1731769"/>
            <a:ext cx="875700" cy="579846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FFB200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Shape&#10;&#10;Description automatically generated">
            <a:extLst>
              <a:ext uri="{FF2B5EF4-FFF2-40B4-BE49-F238E27FC236}">
                <a16:creationId xmlns:a16="http://schemas.microsoft.com/office/drawing/2014/main" id="{4A9E2F1D-22E8-FF4E-917C-FB1D535089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620000" cy="6858000"/>
          </a:xfrm>
          <a:prstGeom prst="rect">
            <a:avLst/>
          </a:prstGeom>
        </p:spPr>
      </p:pic>
      <p:sp>
        <p:nvSpPr>
          <p:cNvPr id="10" name="CaixaDeTexto 29">
            <a:extLst>
              <a:ext uri="{FF2B5EF4-FFF2-40B4-BE49-F238E27FC236}">
                <a16:creationId xmlns:a16="http://schemas.microsoft.com/office/drawing/2014/main" id="{4E95B26E-E3AE-134F-B1CF-1801A7AE181C}"/>
              </a:ext>
            </a:extLst>
          </p:cNvPr>
          <p:cNvSpPr txBox="1"/>
          <p:nvPr/>
        </p:nvSpPr>
        <p:spPr>
          <a:xfrm>
            <a:off x="4406041" y="813519"/>
            <a:ext cx="268158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000" b="1" i="0" u="none" strike="noStrike" kern="1200" cap="none" spc="0" normalizeH="0" baseline="0" noProof="0" dirty="0">
                <a:ln>
                  <a:noFill/>
                </a:ln>
                <a:solidFill>
                  <a:srgbClr val="FFB915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TÍTULO DO ASSUNTO</a:t>
            </a:r>
          </a:p>
        </p:txBody>
      </p:sp>
      <p:sp>
        <p:nvSpPr>
          <p:cNvPr id="11" name="Retângulo 14">
            <a:extLst>
              <a:ext uri="{FF2B5EF4-FFF2-40B4-BE49-F238E27FC236}">
                <a16:creationId xmlns:a16="http://schemas.microsoft.com/office/drawing/2014/main" id="{44179256-3896-E445-B6D0-551DB826D1DE}"/>
              </a:ext>
            </a:extLst>
          </p:cNvPr>
          <p:cNvSpPr/>
          <p:nvPr/>
        </p:nvSpPr>
        <p:spPr>
          <a:xfrm>
            <a:off x="7796318" y="2136958"/>
            <a:ext cx="394819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srgbClr val="4D4B48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Textos explicativos aqui sempre que você perceber que precisará de um parágrafo maior para descrever suas ideias. Fique à vontade para explicar o que precisar nesse espaço.</a:t>
            </a:r>
          </a:p>
        </p:txBody>
      </p:sp>
      <p:sp>
        <p:nvSpPr>
          <p:cNvPr id="12" name="CaixaDeTexto 21">
            <a:extLst>
              <a:ext uri="{FF2B5EF4-FFF2-40B4-BE49-F238E27FC236}">
                <a16:creationId xmlns:a16="http://schemas.microsoft.com/office/drawing/2014/main" id="{E7F3BCA7-178C-9E4C-B9B1-4C5F84D36B4E}"/>
              </a:ext>
            </a:extLst>
          </p:cNvPr>
          <p:cNvSpPr txBox="1"/>
          <p:nvPr/>
        </p:nvSpPr>
        <p:spPr>
          <a:xfrm>
            <a:off x="7751963" y="813519"/>
            <a:ext cx="403690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000" b="0" i="0" u="none" strike="noStrike" kern="1200" cap="none" spc="0" normalizeH="0" baseline="0" noProof="0" dirty="0">
                <a:ln>
                  <a:noFill/>
                </a:ln>
                <a:solidFill>
                  <a:srgbClr val="401D5A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CHAME ATENÇÃO  </a:t>
            </a:r>
          </a:p>
        </p:txBody>
      </p:sp>
      <p:pic>
        <p:nvPicPr>
          <p:cNvPr id="16" name="Picture 15" descr="Qr code&#10;&#10;Description automatically generated">
            <a:extLst>
              <a:ext uri="{FF2B5EF4-FFF2-40B4-BE49-F238E27FC236}">
                <a16:creationId xmlns:a16="http://schemas.microsoft.com/office/drawing/2014/main" id="{77295B12-FCEC-6B47-B532-E3C09EC465E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591050" cy="68580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CDDEA2B-4B06-4E52-8FE5-02651AECD64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01324" y="6120996"/>
            <a:ext cx="790469" cy="474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5717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809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: Top Corners Rounded 10">
            <a:extLst>
              <a:ext uri="{FF2B5EF4-FFF2-40B4-BE49-F238E27FC236}">
                <a16:creationId xmlns:a16="http://schemas.microsoft.com/office/drawing/2014/main" id="{A2F8D285-6128-4BCC-8636-5ABBEBDB4132}"/>
              </a:ext>
            </a:extLst>
          </p:cNvPr>
          <p:cNvSpPr/>
          <p:nvPr/>
        </p:nvSpPr>
        <p:spPr>
          <a:xfrm rot="5400000">
            <a:off x="1886855" y="2656118"/>
            <a:ext cx="972459" cy="4746171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3AB6DDE4-5BA3-5B40-8993-983A91EB5E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0" y="1028700"/>
            <a:ext cx="7924800" cy="5829300"/>
          </a:xfrm>
          <a:prstGeom prst="rect">
            <a:avLst/>
          </a:prstGeom>
        </p:spPr>
      </p:pic>
      <p:sp>
        <p:nvSpPr>
          <p:cNvPr id="8" name="CaixaDeTexto 29">
            <a:extLst>
              <a:ext uri="{FF2B5EF4-FFF2-40B4-BE49-F238E27FC236}">
                <a16:creationId xmlns:a16="http://schemas.microsoft.com/office/drawing/2014/main" id="{DCC969EB-5387-E845-AE5A-A2DF43FEBA02}"/>
              </a:ext>
            </a:extLst>
          </p:cNvPr>
          <p:cNvSpPr txBox="1"/>
          <p:nvPr/>
        </p:nvSpPr>
        <p:spPr>
          <a:xfrm>
            <a:off x="515433" y="505742"/>
            <a:ext cx="268158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TÍTULO DO ASSUNTO</a:t>
            </a:r>
          </a:p>
        </p:txBody>
      </p:sp>
      <p:sp>
        <p:nvSpPr>
          <p:cNvPr id="9" name="Retângulo 14">
            <a:extLst>
              <a:ext uri="{FF2B5EF4-FFF2-40B4-BE49-F238E27FC236}">
                <a16:creationId xmlns:a16="http://schemas.microsoft.com/office/drawing/2014/main" id="{8DD9FA85-80B4-574A-893F-DFD41BA9EFBB}"/>
              </a:ext>
            </a:extLst>
          </p:cNvPr>
          <p:cNvSpPr/>
          <p:nvPr/>
        </p:nvSpPr>
        <p:spPr>
          <a:xfrm>
            <a:off x="515433" y="1985271"/>
            <a:ext cx="350502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Textos explicativos aqui sempre que você perceber que precisará de um parágrafo maior para descrever suas ideias.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Fique à vontade para explicar o que precisar nesse espaço.</a:t>
            </a:r>
          </a:p>
        </p:txBody>
      </p:sp>
      <p:sp>
        <p:nvSpPr>
          <p:cNvPr id="10" name="CaixaDeTexto 21">
            <a:extLst>
              <a:ext uri="{FF2B5EF4-FFF2-40B4-BE49-F238E27FC236}">
                <a16:creationId xmlns:a16="http://schemas.microsoft.com/office/drawing/2014/main" id="{E2BE31AC-A703-8A4D-AE39-30E8E585C288}"/>
              </a:ext>
            </a:extLst>
          </p:cNvPr>
          <p:cNvSpPr txBox="1"/>
          <p:nvPr/>
        </p:nvSpPr>
        <p:spPr>
          <a:xfrm>
            <a:off x="515433" y="4674877"/>
            <a:ext cx="403690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000" b="0" i="0" u="none" strike="noStrike" kern="1200" cap="none" spc="0" normalizeH="0" baseline="0" noProof="0" dirty="0">
                <a:ln>
                  <a:noFill/>
                </a:ln>
                <a:solidFill>
                  <a:srgbClr val="401D5A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CHAME ATENÇÃO  </a:t>
            </a:r>
          </a:p>
        </p:txBody>
      </p:sp>
      <p:pic>
        <p:nvPicPr>
          <p:cNvPr id="3" name="Picture 2" descr="A picture containing person, person, suit, necktie&#10;&#10;Description automatically generated">
            <a:extLst>
              <a:ext uri="{FF2B5EF4-FFF2-40B4-BE49-F238E27FC236}">
                <a16:creationId xmlns:a16="http://schemas.microsoft.com/office/drawing/2014/main" id="{45A670D6-CBC9-4080-ABAE-913813E88D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1181" y="0"/>
            <a:ext cx="6362700" cy="6858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C9C3066-3C92-467D-A9E3-B164DA85B4E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01324" y="246297"/>
            <a:ext cx="790469" cy="475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3578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: Top Corners Rounded 9">
            <a:extLst>
              <a:ext uri="{FF2B5EF4-FFF2-40B4-BE49-F238E27FC236}">
                <a16:creationId xmlns:a16="http://schemas.microsoft.com/office/drawing/2014/main" id="{8EAC47F2-6FB3-411C-8947-64BD4BF14119}"/>
              </a:ext>
            </a:extLst>
          </p:cNvPr>
          <p:cNvSpPr/>
          <p:nvPr/>
        </p:nvSpPr>
        <p:spPr>
          <a:xfrm rot="5400000">
            <a:off x="1024855" y="92081"/>
            <a:ext cx="1475898" cy="3525608"/>
          </a:xfrm>
          <a:prstGeom prst="round2SameRect">
            <a:avLst>
              <a:gd name="adj1" fmla="val 24292"/>
              <a:gd name="adj2" fmla="val 0"/>
            </a:avLst>
          </a:prstGeom>
          <a:solidFill>
            <a:srgbClr val="D8D8D8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Shape&#10;&#10;Description automatically generated with medium confidence">
            <a:extLst>
              <a:ext uri="{FF2B5EF4-FFF2-40B4-BE49-F238E27FC236}">
                <a16:creationId xmlns:a16="http://schemas.microsoft.com/office/drawing/2014/main" id="{1720FB9A-4D49-1C44-A19B-327AFFCB54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2693" y="0"/>
            <a:ext cx="7537450" cy="6400800"/>
          </a:xfrm>
          <a:prstGeom prst="rect">
            <a:avLst/>
          </a:prstGeom>
        </p:spPr>
      </p:pic>
      <p:pic>
        <p:nvPicPr>
          <p:cNvPr id="7" name="Picture 6" descr="A picture containing text&#10;&#10;Description automatically generated">
            <a:extLst>
              <a:ext uri="{FF2B5EF4-FFF2-40B4-BE49-F238E27FC236}">
                <a16:creationId xmlns:a16="http://schemas.microsoft.com/office/drawing/2014/main" id="{91E3F4EA-95A3-484B-B998-D23379B9492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700" y="0"/>
            <a:ext cx="2781300" cy="5632450"/>
          </a:xfrm>
          <a:prstGeom prst="rect">
            <a:avLst/>
          </a:prstGeom>
        </p:spPr>
      </p:pic>
      <p:pic>
        <p:nvPicPr>
          <p:cNvPr id="11" name="Picture 10" descr="A person and person looking at each other&#10;&#10;Description automatically generated with low confidence">
            <a:extLst>
              <a:ext uri="{FF2B5EF4-FFF2-40B4-BE49-F238E27FC236}">
                <a16:creationId xmlns:a16="http://schemas.microsoft.com/office/drawing/2014/main" id="{51D713F3-BD0F-B048-A966-06822D1C012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0080" y="0"/>
            <a:ext cx="7537450" cy="6400800"/>
          </a:xfrm>
          <a:prstGeom prst="rect">
            <a:avLst/>
          </a:prstGeom>
        </p:spPr>
      </p:pic>
      <p:pic>
        <p:nvPicPr>
          <p:cNvPr id="15" name="Picture 14" descr="Shape&#10;&#10;Description automatically generated">
            <a:extLst>
              <a:ext uri="{FF2B5EF4-FFF2-40B4-BE49-F238E27FC236}">
                <a16:creationId xmlns:a16="http://schemas.microsoft.com/office/drawing/2014/main" id="{6F1999D7-DD5D-F34A-A16E-4B8593E870C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8805" y="5080000"/>
            <a:ext cx="1670050" cy="1778000"/>
          </a:xfrm>
          <a:prstGeom prst="rect">
            <a:avLst/>
          </a:prstGeom>
        </p:spPr>
      </p:pic>
      <p:sp>
        <p:nvSpPr>
          <p:cNvPr id="16" name="CaixaDeTexto 29">
            <a:extLst>
              <a:ext uri="{FF2B5EF4-FFF2-40B4-BE49-F238E27FC236}">
                <a16:creationId xmlns:a16="http://schemas.microsoft.com/office/drawing/2014/main" id="{3C4D565B-E829-7B42-B83C-887D2A04FCA7}"/>
              </a:ext>
            </a:extLst>
          </p:cNvPr>
          <p:cNvSpPr txBox="1"/>
          <p:nvPr/>
        </p:nvSpPr>
        <p:spPr>
          <a:xfrm>
            <a:off x="567947" y="1240367"/>
            <a:ext cx="268158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000" b="1" i="0" u="none" strike="noStrike" kern="1200" cap="none" spc="0" normalizeH="0" baseline="0" noProof="0" dirty="0">
                <a:ln>
                  <a:noFill/>
                </a:ln>
                <a:solidFill>
                  <a:srgbClr val="2A0B3E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TÍTULO DO ASSUNTO</a:t>
            </a:r>
          </a:p>
        </p:txBody>
      </p:sp>
      <p:sp>
        <p:nvSpPr>
          <p:cNvPr id="17" name="Retângulo 14">
            <a:extLst>
              <a:ext uri="{FF2B5EF4-FFF2-40B4-BE49-F238E27FC236}">
                <a16:creationId xmlns:a16="http://schemas.microsoft.com/office/drawing/2014/main" id="{F78C7DC1-21A3-F44D-A6E6-152F4BA08553}"/>
              </a:ext>
            </a:extLst>
          </p:cNvPr>
          <p:cNvSpPr/>
          <p:nvPr/>
        </p:nvSpPr>
        <p:spPr>
          <a:xfrm>
            <a:off x="487631" y="3146216"/>
            <a:ext cx="308767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srgbClr val="2A0B3E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Textos explicativos aqui sempre que você perceber que precisará de um parágrafo maior para descrever suas ideias.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srgbClr val="2A0B3E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Fique à vontade para explicar o que precisar nesse espaço.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5F17192F-6BB7-4A15-B3F9-497BD50C929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01324" y="6120996"/>
            <a:ext cx="790469" cy="474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276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809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hape, rectangle&#10;&#10;Description automatically generated">
            <a:extLst>
              <a:ext uri="{FF2B5EF4-FFF2-40B4-BE49-F238E27FC236}">
                <a16:creationId xmlns:a16="http://schemas.microsoft.com/office/drawing/2014/main" id="{17BF4D8A-7143-684A-81BA-E93A017946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2349345"/>
            <a:ext cx="10547350" cy="2336800"/>
          </a:xfrm>
          <a:prstGeom prst="rect">
            <a:avLst/>
          </a:prstGeom>
        </p:spPr>
      </p:pic>
      <p:pic>
        <p:nvPicPr>
          <p:cNvPr id="9" name="Picture 8" descr="Shape, circle&#10;&#10;Description automatically generated">
            <a:extLst>
              <a:ext uri="{FF2B5EF4-FFF2-40B4-BE49-F238E27FC236}">
                <a16:creationId xmlns:a16="http://schemas.microsoft.com/office/drawing/2014/main" id="{D731D8E3-D2AA-6046-A5B1-987BB13710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9623" y="88745"/>
            <a:ext cx="7036904" cy="6858000"/>
          </a:xfrm>
          <a:prstGeom prst="rect">
            <a:avLst/>
          </a:prstGeom>
        </p:spPr>
      </p:pic>
      <p:pic>
        <p:nvPicPr>
          <p:cNvPr id="11" name="Picture 10" descr="Shape, circle&#10;&#10;Description automatically generated">
            <a:extLst>
              <a:ext uri="{FF2B5EF4-FFF2-40B4-BE49-F238E27FC236}">
                <a16:creationId xmlns:a16="http://schemas.microsoft.com/office/drawing/2014/main" id="{2F9D72CC-8648-5342-B151-E078E468077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2425" y="267125"/>
            <a:ext cx="6591300" cy="639445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62C46C47-1A01-1B42-A6A3-E17430A53565}"/>
              </a:ext>
            </a:extLst>
          </p:cNvPr>
          <p:cNvSpPr/>
          <p:nvPr/>
        </p:nvSpPr>
        <p:spPr>
          <a:xfrm>
            <a:off x="4452542" y="2213256"/>
            <a:ext cx="3472259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5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 SemiBold" panose="02010503020202060003" pitchFamily="2" charset="77"/>
                <a:ea typeface="+mn-ea"/>
                <a:cs typeface="+mn-cs"/>
              </a:rPr>
              <a:t>USE APENAS AS CORES </a:t>
            </a:r>
            <a:r>
              <a:rPr kumimoji="0" lang="pt-BR" sz="5000" b="1" i="0" u="none" strike="noStrike" kern="1200" cap="none" spc="0" normalizeH="0" baseline="0" noProof="0" dirty="0">
                <a:ln>
                  <a:noFill/>
                </a:ln>
                <a:solidFill>
                  <a:srgbClr val="FFB200"/>
                </a:solidFill>
                <a:effectLst/>
                <a:uLnTx/>
                <a:uFillTx/>
                <a:latin typeface="Dosis SemiBold" panose="02010503020202060003" pitchFamily="2" charset="77"/>
                <a:ea typeface="+mn-ea"/>
                <a:cs typeface="+mn-cs"/>
              </a:rPr>
              <a:t>DA LINX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5401FD3-C106-4579-B379-B425D36E981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01324" y="6120490"/>
            <a:ext cx="790469" cy="475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935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Shape, square&#10;&#10;Description automatically generated">
            <a:extLst>
              <a:ext uri="{FF2B5EF4-FFF2-40B4-BE49-F238E27FC236}">
                <a16:creationId xmlns:a16="http://schemas.microsoft.com/office/drawing/2014/main" id="{9C4DC1BD-41E6-9540-872E-9F6D5EFEEB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1042" y="1706880"/>
            <a:ext cx="2933700" cy="4248150"/>
          </a:xfrm>
          <a:prstGeom prst="rect">
            <a:avLst/>
          </a:prstGeom>
        </p:spPr>
      </p:pic>
      <p:pic>
        <p:nvPicPr>
          <p:cNvPr id="12" name="Picture 11" descr="Shape, square&#10;&#10;Description automatically generated">
            <a:extLst>
              <a:ext uri="{FF2B5EF4-FFF2-40B4-BE49-F238E27FC236}">
                <a16:creationId xmlns:a16="http://schemas.microsoft.com/office/drawing/2014/main" id="{FC88605D-48EC-244E-8106-63A98130B9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4742" y="1706880"/>
            <a:ext cx="6242050" cy="4248150"/>
          </a:xfrm>
          <a:prstGeom prst="rect">
            <a:avLst/>
          </a:prstGeom>
        </p:spPr>
      </p:pic>
      <p:pic>
        <p:nvPicPr>
          <p:cNvPr id="6" name="Picture 5" descr="Chart, bar chart&#10;&#10;Description automatically generated">
            <a:extLst>
              <a:ext uri="{FF2B5EF4-FFF2-40B4-BE49-F238E27FC236}">
                <a16:creationId xmlns:a16="http://schemas.microsoft.com/office/drawing/2014/main" id="{7383EDE2-BEBA-3D44-8C44-2CC9A8B4016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1992" y="2188210"/>
            <a:ext cx="9194800" cy="42545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2DB7AA4-3F04-6B4B-A7FC-F12ECD5937E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2192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9A194B07-0886-A140-9AE1-C51DD3B5EC7C}"/>
              </a:ext>
            </a:extLst>
          </p:cNvPr>
          <p:cNvSpPr/>
          <p:nvPr/>
        </p:nvSpPr>
        <p:spPr>
          <a:xfrm>
            <a:off x="2921894" y="351568"/>
            <a:ext cx="6348213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prstClr val="white"/>
              </a:buClr>
              <a:buSzPts val="1800"/>
              <a:buFontTx/>
              <a:buNone/>
              <a:tabLst/>
              <a:defRPr/>
            </a:pPr>
            <a:r>
              <a:rPr kumimoji="0" lang="pt-BR" sz="4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 SemiBold" panose="02010503020202060003" pitchFamily="2" charset="77"/>
                <a:ea typeface="Dosis"/>
                <a:cs typeface="Dosis"/>
                <a:sym typeface="Dosis"/>
              </a:rPr>
              <a:t>ESSAS SÃO AS CORES DA LINX</a:t>
            </a:r>
          </a:p>
        </p:txBody>
      </p:sp>
      <p:pic>
        <p:nvPicPr>
          <p:cNvPr id="14" name="Picture 13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7098C2BA-46BD-7944-8DD7-0A52E5162C3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198" y="3314700"/>
            <a:ext cx="533400" cy="3543300"/>
          </a:xfrm>
          <a:prstGeom prst="rect">
            <a:avLst/>
          </a:prstGeom>
        </p:spPr>
      </p:pic>
      <p:pic>
        <p:nvPicPr>
          <p:cNvPr id="3" name="Picture 2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EC3A224D-DED6-8D4A-8A8E-637A008AC5E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1559" y="146838"/>
            <a:ext cx="533400" cy="54991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B328AB13-035D-3948-BA3E-19DC17E274E0}"/>
              </a:ext>
            </a:extLst>
          </p:cNvPr>
          <p:cNvSpPr/>
          <p:nvPr/>
        </p:nvSpPr>
        <p:spPr>
          <a:xfrm>
            <a:off x="6636015" y="1772920"/>
            <a:ext cx="173957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i="0" u="none" strike="noStrike" kern="1200" cap="none" spc="0" normalizeH="0" baseline="0" noProof="0" dirty="0">
                <a:ln>
                  <a:noFill/>
                </a:ln>
                <a:solidFill>
                  <a:srgbClr val="2A0B3E"/>
                </a:solidFill>
                <a:effectLst/>
                <a:uLnTx/>
                <a:uFillTx/>
                <a:latin typeface="Dosis ExtraBold" panose="02010903020202060003" pitchFamily="2" charset="0"/>
                <a:ea typeface="Roboto" panose="02000000000000000000" pitchFamily="2" charset="0"/>
              </a:rPr>
              <a:t>Cores secundárias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B420AA9-084B-054E-B91F-6D10DC9C9896}"/>
              </a:ext>
            </a:extLst>
          </p:cNvPr>
          <p:cNvSpPr/>
          <p:nvPr/>
        </p:nvSpPr>
        <p:spPr>
          <a:xfrm>
            <a:off x="2149129" y="1773914"/>
            <a:ext cx="153760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i="0" u="none" strike="noStrike" kern="1200" cap="none" spc="0" normalizeH="0" baseline="0" noProof="0" dirty="0">
                <a:ln>
                  <a:noFill/>
                </a:ln>
                <a:solidFill>
                  <a:srgbClr val="2A0B3E"/>
                </a:solidFill>
                <a:effectLst/>
                <a:uLnTx/>
                <a:uFillTx/>
                <a:latin typeface="Dosis ExtraBold" panose="02010903020202060003" pitchFamily="2" charset="0"/>
                <a:ea typeface="Roboto" panose="02000000000000000000" pitchFamily="2" charset="0"/>
              </a:rPr>
              <a:t>Cores primárias</a:t>
            </a:r>
          </a:p>
        </p:txBody>
      </p:sp>
      <p:sp>
        <p:nvSpPr>
          <p:cNvPr id="15" name="Retângulo 5">
            <a:extLst>
              <a:ext uri="{FF2B5EF4-FFF2-40B4-BE49-F238E27FC236}">
                <a16:creationId xmlns:a16="http://schemas.microsoft.com/office/drawing/2014/main" id="{1F151BA5-E504-5742-96B5-169528B1A0FB}"/>
              </a:ext>
            </a:extLst>
          </p:cNvPr>
          <p:cNvSpPr/>
          <p:nvPr/>
        </p:nvSpPr>
        <p:spPr>
          <a:xfrm>
            <a:off x="1435187" y="4069238"/>
            <a:ext cx="106560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R</a:t>
            </a:r>
            <a:r>
              <a:rPr kumimoji="0" lang="pt-BR" sz="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65 </a:t>
            </a:r>
            <a:r>
              <a:rPr kumimoji="0" lang="pt-BR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G</a:t>
            </a:r>
            <a:r>
              <a:rPr kumimoji="0" lang="pt-BR" sz="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30 </a:t>
            </a:r>
            <a:r>
              <a:rPr kumimoji="0" lang="pt-BR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B</a:t>
            </a:r>
            <a:r>
              <a:rPr kumimoji="0" lang="pt-BR" sz="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90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HEX </a:t>
            </a:r>
            <a:r>
              <a:rPr kumimoji="0" lang="pt-BR" sz="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#411E5A</a:t>
            </a:r>
            <a:endParaRPr kumimoji="0" lang="pt-BR" sz="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18" name="Retângulo 10">
            <a:extLst>
              <a:ext uri="{FF2B5EF4-FFF2-40B4-BE49-F238E27FC236}">
                <a16:creationId xmlns:a16="http://schemas.microsoft.com/office/drawing/2014/main" id="{1DB3636F-DD5C-3F41-86A3-9FBA1B0C5D3B}"/>
              </a:ext>
            </a:extLst>
          </p:cNvPr>
          <p:cNvSpPr/>
          <p:nvPr/>
        </p:nvSpPr>
        <p:spPr>
          <a:xfrm>
            <a:off x="5693115" y="4069238"/>
            <a:ext cx="119971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800" b="0" i="0" u="none" strike="noStrike" kern="1200" cap="none" spc="0" normalizeH="0" baseline="0" noProof="0" dirty="0">
                <a:ln>
                  <a:noFill/>
                </a:ln>
                <a:solidFill>
                  <a:srgbClr val="F1F1F1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R</a:t>
            </a:r>
            <a:r>
              <a:rPr kumimoji="0" lang="pt-BR" sz="800" b="1" i="0" u="none" strike="noStrike" kern="1200" cap="none" spc="0" normalizeH="0" baseline="0" noProof="0" dirty="0">
                <a:ln>
                  <a:noFill/>
                </a:ln>
                <a:solidFill>
                  <a:srgbClr val="F1F1F1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255 </a:t>
            </a:r>
            <a:r>
              <a:rPr kumimoji="0" lang="pt-BR" sz="800" b="0" i="0" u="none" strike="noStrike" kern="1200" cap="none" spc="0" normalizeH="0" baseline="0" noProof="0" dirty="0">
                <a:ln>
                  <a:noFill/>
                </a:ln>
                <a:solidFill>
                  <a:srgbClr val="F1F1F1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G</a:t>
            </a:r>
            <a:r>
              <a:rPr kumimoji="0" lang="pt-BR" sz="800" b="1" i="0" u="none" strike="noStrike" kern="1200" cap="none" spc="0" normalizeH="0" baseline="0" noProof="0" dirty="0">
                <a:ln>
                  <a:noFill/>
                </a:ln>
                <a:solidFill>
                  <a:srgbClr val="F1F1F1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185 </a:t>
            </a:r>
            <a:r>
              <a:rPr kumimoji="0" lang="pt-BR" sz="800" b="0" i="0" u="none" strike="noStrike" kern="1200" cap="none" spc="0" normalizeH="0" baseline="0" noProof="0" dirty="0">
                <a:ln>
                  <a:noFill/>
                </a:ln>
                <a:solidFill>
                  <a:srgbClr val="F1F1F1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B</a:t>
            </a:r>
            <a:r>
              <a:rPr kumimoji="0" lang="pt-BR" sz="800" b="1" i="0" u="none" strike="noStrike" kern="1200" cap="none" spc="0" normalizeH="0" baseline="0" noProof="0" dirty="0">
                <a:ln>
                  <a:noFill/>
                </a:ln>
                <a:solidFill>
                  <a:srgbClr val="F1F1F1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20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800" b="0" i="0" u="none" strike="noStrike" kern="1200" cap="none" spc="0" normalizeH="0" baseline="0" noProof="0" dirty="0">
                <a:ln>
                  <a:noFill/>
                </a:ln>
                <a:solidFill>
                  <a:srgbClr val="F1F1F1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HEX </a:t>
            </a:r>
            <a:r>
              <a:rPr kumimoji="0" lang="pt-BR" sz="800" b="1" i="0" u="none" strike="noStrike" kern="1200" cap="none" spc="0" normalizeH="0" baseline="0" noProof="0" dirty="0">
                <a:ln>
                  <a:noFill/>
                </a:ln>
                <a:solidFill>
                  <a:srgbClr val="F1F1F1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#FFB200</a:t>
            </a:r>
            <a:endParaRPr kumimoji="0" lang="pt-BR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25" name="Retângulo 70">
            <a:extLst>
              <a:ext uri="{FF2B5EF4-FFF2-40B4-BE49-F238E27FC236}">
                <a16:creationId xmlns:a16="http://schemas.microsoft.com/office/drawing/2014/main" id="{206B8A64-2FB9-A149-BBB6-7FCCF978927E}"/>
              </a:ext>
            </a:extLst>
          </p:cNvPr>
          <p:cNvSpPr/>
          <p:nvPr/>
        </p:nvSpPr>
        <p:spPr>
          <a:xfrm>
            <a:off x="6874023" y="4069238"/>
            <a:ext cx="107108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800" b="0" i="0" u="none" strike="noStrike" kern="1200" cap="none" spc="0" normalizeH="0" baseline="0" noProof="0" dirty="0">
                <a:ln>
                  <a:noFill/>
                </a:ln>
                <a:solidFill>
                  <a:srgbClr val="F1F1F1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R</a:t>
            </a:r>
            <a:r>
              <a:rPr kumimoji="0" lang="pt-BR" sz="800" b="1" i="0" u="none" strike="noStrike" kern="1200" cap="none" spc="0" normalizeH="0" baseline="0" noProof="0" dirty="0">
                <a:ln>
                  <a:noFill/>
                </a:ln>
                <a:solidFill>
                  <a:srgbClr val="F1F1F1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34 G77 B82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800" b="0" i="0" u="none" strike="noStrike" kern="1200" cap="none" spc="0" normalizeH="0" baseline="0" noProof="0" dirty="0">
                <a:ln>
                  <a:noFill/>
                </a:ln>
                <a:solidFill>
                  <a:srgbClr val="F1F1F1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HEX </a:t>
            </a:r>
            <a:r>
              <a:rPr kumimoji="0" lang="pt-BR" sz="800" b="1" i="0" u="none" strike="noStrike" kern="1200" cap="none" spc="0" normalizeH="0" baseline="0" noProof="0" dirty="0">
                <a:ln>
                  <a:noFill/>
                </a:ln>
                <a:solidFill>
                  <a:srgbClr val="F1F1F1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#224D52</a:t>
            </a:r>
            <a:endParaRPr kumimoji="0" lang="pt-BR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26" name="Retângulo 5">
            <a:extLst>
              <a:ext uri="{FF2B5EF4-FFF2-40B4-BE49-F238E27FC236}">
                <a16:creationId xmlns:a16="http://schemas.microsoft.com/office/drawing/2014/main" id="{F2F1B049-5E90-0A4F-B945-293C28BE6AFC}"/>
              </a:ext>
            </a:extLst>
          </p:cNvPr>
          <p:cNvSpPr/>
          <p:nvPr/>
        </p:nvSpPr>
        <p:spPr>
          <a:xfrm>
            <a:off x="2491681" y="4069238"/>
            <a:ext cx="106560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R</a:t>
            </a:r>
            <a:r>
              <a:rPr kumimoji="0" lang="pt-BR" sz="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40 </a:t>
            </a:r>
            <a:r>
              <a:rPr kumimoji="0" lang="pt-BR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G</a:t>
            </a:r>
            <a:r>
              <a:rPr kumimoji="0" lang="pt-BR" sz="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10 </a:t>
            </a:r>
            <a:r>
              <a:rPr kumimoji="0" lang="pt-BR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B</a:t>
            </a:r>
            <a:r>
              <a:rPr kumimoji="0" lang="pt-BR" sz="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60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HEX </a:t>
            </a:r>
            <a:r>
              <a:rPr kumimoji="0" lang="pt-BR" sz="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#280A3C</a:t>
            </a:r>
            <a:endParaRPr kumimoji="0" lang="pt-BR" sz="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27" name="Retângulo 5">
            <a:extLst>
              <a:ext uri="{FF2B5EF4-FFF2-40B4-BE49-F238E27FC236}">
                <a16:creationId xmlns:a16="http://schemas.microsoft.com/office/drawing/2014/main" id="{7F5BBBF8-418C-574F-9B67-71301DD87359}"/>
              </a:ext>
            </a:extLst>
          </p:cNvPr>
          <p:cNvSpPr/>
          <p:nvPr/>
        </p:nvSpPr>
        <p:spPr>
          <a:xfrm>
            <a:off x="3316042" y="4069238"/>
            <a:ext cx="114533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R</a:t>
            </a:r>
            <a:r>
              <a:rPr kumimoji="0" lang="pt-BR" sz="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110 </a:t>
            </a:r>
            <a:r>
              <a:rPr kumimoji="0" lang="pt-BR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G</a:t>
            </a:r>
            <a:r>
              <a:rPr kumimoji="0" lang="pt-BR" sz="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75 </a:t>
            </a:r>
            <a:r>
              <a:rPr kumimoji="0" lang="pt-BR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B</a:t>
            </a:r>
            <a:r>
              <a:rPr kumimoji="0" lang="pt-BR" sz="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135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HEX </a:t>
            </a:r>
            <a:r>
              <a:rPr kumimoji="0" lang="pt-BR" sz="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#6E4B87</a:t>
            </a:r>
            <a:endParaRPr kumimoji="0" lang="pt-BR" sz="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28" name="Retângulo 5">
            <a:extLst>
              <a:ext uri="{FF2B5EF4-FFF2-40B4-BE49-F238E27FC236}">
                <a16:creationId xmlns:a16="http://schemas.microsoft.com/office/drawing/2014/main" id="{419B0B0E-A16B-4541-9268-445F543EADA8}"/>
              </a:ext>
            </a:extLst>
          </p:cNvPr>
          <p:cNvSpPr/>
          <p:nvPr/>
        </p:nvSpPr>
        <p:spPr>
          <a:xfrm>
            <a:off x="4486836" y="4069238"/>
            <a:ext cx="106560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R</a:t>
            </a:r>
            <a:r>
              <a:rPr kumimoji="0" lang="pt-BR" sz="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240 </a:t>
            </a:r>
            <a:r>
              <a:rPr kumimoji="0" lang="pt-BR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G</a:t>
            </a:r>
            <a:r>
              <a:rPr kumimoji="0" lang="pt-BR" sz="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70 </a:t>
            </a:r>
            <a:r>
              <a:rPr kumimoji="0" lang="pt-BR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B</a:t>
            </a:r>
            <a:r>
              <a:rPr kumimoji="0" lang="pt-BR" sz="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45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HEX </a:t>
            </a:r>
            <a:r>
              <a:rPr kumimoji="0" lang="pt-BR" sz="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#F0462D</a:t>
            </a:r>
            <a:endParaRPr kumimoji="0" lang="pt-BR" sz="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30" name="Retângulo 14">
            <a:extLst>
              <a:ext uri="{FF2B5EF4-FFF2-40B4-BE49-F238E27FC236}">
                <a16:creationId xmlns:a16="http://schemas.microsoft.com/office/drawing/2014/main" id="{19E09150-808A-1943-B9EA-6063D830EDC5}"/>
              </a:ext>
            </a:extLst>
          </p:cNvPr>
          <p:cNvSpPr/>
          <p:nvPr/>
        </p:nvSpPr>
        <p:spPr>
          <a:xfrm>
            <a:off x="7892328" y="3946128"/>
            <a:ext cx="126381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800" b="0" i="0" u="none" strike="noStrike" kern="1200" cap="none" spc="0" normalizeH="0" baseline="0" noProof="0" dirty="0">
                <a:ln>
                  <a:noFill/>
                </a:ln>
                <a:solidFill>
                  <a:srgbClr val="595663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Cinzas e brancos ajudam a aliviar o peso visual dos roxos e laranjas.</a:t>
            </a:r>
          </a:p>
        </p:txBody>
      </p:sp>
      <p:sp>
        <p:nvSpPr>
          <p:cNvPr id="31" name="Retângulo 70">
            <a:extLst>
              <a:ext uri="{FF2B5EF4-FFF2-40B4-BE49-F238E27FC236}">
                <a16:creationId xmlns:a16="http://schemas.microsoft.com/office/drawing/2014/main" id="{BCF6AD18-0BE5-A047-B532-7B1E3BE15417}"/>
              </a:ext>
            </a:extLst>
          </p:cNvPr>
          <p:cNvSpPr/>
          <p:nvPr/>
        </p:nvSpPr>
        <p:spPr>
          <a:xfrm>
            <a:off x="9289227" y="4069238"/>
            <a:ext cx="107108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800" b="0" i="0" u="none" strike="noStrike" kern="1200" cap="none" spc="0" normalizeH="0" baseline="0" noProof="0" dirty="0">
                <a:ln>
                  <a:noFill/>
                </a:ln>
                <a:solidFill>
                  <a:srgbClr val="F1F1F1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R</a:t>
            </a:r>
            <a:r>
              <a:rPr kumimoji="0" lang="pt-BR" sz="800" b="1" i="0" u="none" strike="noStrike" kern="1200" cap="none" spc="0" normalizeH="0" baseline="0" noProof="0" dirty="0">
                <a:ln>
                  <a:noFill/>
                </a:ln>
                <a:solidFill>
                  <a:srgbClr val="F1F1F1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65 G65 B65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800" b="0" i="0" u="none" strike="noStrike" kern="1200" cap="none" spc="0" normalizeH="0" baseline="0" noProof="0" dirty="0">
                <a:ln>
                  <a:noFill/>
                </a:ln>
                <a:solidFill>
                  <a:srgbClr val="F1F1F1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HEX </a:t>
            </a:r>
            <a:r>
              <a:rPr kumimoji="0" lang="pt-BR" sz="800" b="1" i="0" u="none" strike="noStrike" kern="1200" cap="none" spc="0" normalizeH="0" baseline="0" noProof="0" dirty="0">
                <a:ln>
                  <a:noFill/>
                </a:ln>
                <a:solidFill>
                  <a:srgbClr val="F1F1F1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#414141</a:t>
            </a:r>
            <a:endParaRPr kumimoji="0" lang="pt-BR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+mn-cs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E19597E1-BB7B-4049-A818-1DBDF5CB47D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01324" y="6120996"/>
            <a:ext cx="790469" cy="474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7202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A0B3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hape, rectangle&#10;&#10;Description automatically generated">
            <a:extLst>
              <a:ext uri="{FF2B5EF4-FFF2-40B4-BE49-F238E27FC236}">
                <a16:creationId xmlns:a16="http://schemas.microsoft.com/office/drawing/2014/main" id="{88B8941E-91AB-D344-A923-0C8224B00E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2349345"/>
            <a:ext cx="10547350" cy="2336800"/>
          </a:xfrm>
          <a:prstGeom prst="rect">
            <a:avLst/>
          </a:prstGeom>
        </p:spPr>
      </p:pic>
      <p:pic>
        <p:nvPicPr>
          <p:cNvPr id="9" name="Picture 8" descr="Shape, circle&#10;&#10;Description automatically generated">
            <a:extLst>
              <a:ext uri="{FF2B5EF4-FFF2-40B4-BE49-F238E27FC236}">
                <a16:creationId xmlns:a16="http://schemas.microsoft.com/office/drawing/2014/main" id="{055B470C-CDEE-384F-9A22-7459E9BF789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9623" y="0"/>
            <a:ext cx="7036904" cy="6858000"/>
          </a:xfrm>
          <a:prstGeom prst="rect">
            <a:avLst/>
          </a:prstGeom>
        </p:spPr>
      </p:pic>
      <p:pic>
        <p:nvPicPr>
          <p:cNvPr id="7" name="Picture 6" descr="Shape, circle&#10;&#10;Description automatically generated">
            <a:extLst>
              <a:ext uri="{FF2B5EF4-FFF2-40B4-BE49-F238E27FC236}">
                <a16:creationId xmlns:a16="http://schemas.microsoft.com/office/drawing/2014/main" id="{189D8DC6-3E5A-FB49-B18C-E7B2E93DB8D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2425" y="231775"/>
            <a:ext cx="6591300" cy="639445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B1DE82D9-2336-F047-B218-C0A29B6D8665}"/>
              </a:ext>
            </a:extLst>
          </p:cNvPr>
          <p:cNvSpPr/>
          <p:nvPr/>
        </p:nvSpPr>
        <p:spPr>
          <a:xfrm>
            <a:off x="4020041" y="1610118"/>
            <a:ext cx="4421246" cy="3734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600" b="1" i="0" u="none" strike="noStrike" kern="1200" cap="none" spc="0" normalizeH="0" baseline="0" noProof="0" dirty="0">
                <a:ln>
                  <a:noFill/>
                </a:ln>
                <a:solidFill>
                  <a:srgbClr val="FFB914"/>
                </a:solidFill>
                <a:effectLst/>
                <a:uLnTx/>
                <a:uFillTx/>
                <a:latin typeface="Dosis"/>
                <a:ea typeface="Dosis"/>
                <a:cs typeface="Dosis"/>
                <a:sym typeface="Dosis"/>
              </a:rPr>
              <a:t>ESSAS SÃO AS TRÊS POSIÇÕES ONDE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600" b="1" i="0" u="none" strike="noStrike" kern="1200" cap="none" spc="0" normalizeH="0" baseline="0" noProof="0" dirty="0">
                <a:ln>
                  <a:noFill/>
                </a:ln>
                <a:solidFill>
                  <a:srgbClr val="FFB914"/>
                </a:solidFill>
                <a:effectLst/>
                <a:uLnTx/>
                <a:uFillTx/>
                <a:latin typeface="Dosis"/>
                <a:ea typeface="Dosis"/>
                <a:cs typeface="Dosis"/>
                <a:sym typeface="Dosis"/>
              </a:rPr>
              <a:t>O LOGO DA LINX PODERÁ APARECER</a:t>
            </a:r>
            <a:endParaRPr kumimoji="0" lang="pt-BR" sz="4000" b="1" i="0" u="none" strike="noStrike" kern="1200" cap="none" spc="0" normalizeH="0" baseline="0" noProof="0" dirty="0">
              <a:ln>
                <a:noFill/>
              </a:ln>
              <a:solidFill>
                <a:srgbClr val="FFB914"/>
              </a:solidFill>
              <a:effectLst/>
              <a:uLnTx/>
              <a:uFillTx/>
              <a:latin typeface="Dosis"/>
              <a:ea typeface="Dosis"/>
              <a:cs typeface="Dosis"/>
              <a:sym typeface="Dosi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2500" b="1" i="0" u="none" strike="noStrike" kern="1200" cap="none" spc="0" normalizeH="0" baseline="0" noProof="0" dirty="0">
              <a:ln>
                <a:noFill/>
              </a:ln>
              <a:solidFill>
                <a:srgbClr val="F3F3F3"/>
              </a:solidFill>
              <a:effectLst/>
              <a:uLnTx/>
              <a:uFillTx/>
              <a:latin typeface="Dosis"/>
              <a:ea typeface="Dosis"/>
              <a:cs typeface="Dosis"/>
              <a:sym typeface="Dosi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srgbClr val="F3F3F3"/>
                </a:solidFill>
                <a:effectLst/>
                <a:uLnTx/>
                <a:uFillTx/>
                <a:latin typeface="Roboto"/>
                <a:ea typeface="Roboto"/>
                <a:cs typeface="Roboto"/>
                <a:sym typeface="Roboto"/>
              </a:rPr>
              <a:t>Exceto nas capas que pode ser usado livremente. Só mude a posição do logo caso você perceba que existe conteúdo bloqueando a marca ou atrapalhando a identificação.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EF0DC2E-5BDA-4D4E-BACE-192BDE52474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01324" y="6120490"/>
            <a:ext cx="790469" cy="47529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0A3B6CF-4AAF-47BB-ACD6-4775620120C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01324" y="246297"/>
            <a:ext cx="790469" cy="47529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7C67949-2032-4B64-B814-0B331AFF27E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94233" y="6120996"/>
            <a:ext cx="790468" cy="474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2394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452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Shape, rectangle&#10;&#10;Description automatically generated">
            <a:extLst>
              <a:ext uri="{FF2B5EF4-FFF2-40B4-BE49-F238E27FC236}">
                <a16:creationId xmlns:a16="http://schemas.microsoft.com/office/drawing/2014/main" id="{41ED18D0-A15E-3647-B54A-86D3E112CD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789" y="2358738"/>
            <a:ext cx="10547350" cy="23368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3DCBE45-7517-49AA-8A1C-2595D700B0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01324" y="6122878"/>
            <a:ext cx="790469" cy="47051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D74CFD5-6CE1-43A4-A477-3E85DB3F1A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01324" y="248685"/>
            <a:ext cx="790469" cy="47051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0482409-AB33-40CC-9357-3DC51C114F6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94233" y="6122878"/>
            <a:ext cx="790468" cy="470516"/>
          </a:xfrm>
          <a:prstGeom prst="rect">
            <a:avLst/>
          </a:prstGeom>
        </p:spPr>
      </p:pic>
      <p:pic>
        <p:nvPicPr>
          <p:cNvPr id="15" name="Picture 14" descr="Shape, circle&#10;&#10;Description automatically generated">
            <a:extLst>
              <a:ext uri="{FF2B5EF4-FFF2-40B4-BE49-F238E27FC236}">
                <a16:creationId xmlns:a16="http://schemas.microsoft.com/office/drawing/2014/main" id="{27C92A20-AF79-43EA-A6D3-6F6D24F0EF0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9623" y="0"/>
            <a:ext cx="7036904" cy="6858000"/>
          </a:xfrm>
          <a:prstGeom prst="rect">
            <a:avLst/>
          </a:prstGeom>
        </p:spPr>
      </p:pic>
      <p:pic>
        <p:nvPicPr>
          <p:cNvPr id="16" name="Picture 15" descr="Shape, circle&#10;&#10;Description automatically generated">
            <a:extLst>
              <a:ext uri="{FF2B5EF4-FFF2-40B4-BE49-F238E27FC236}">
                <a16:creationId xmlns:a16="http://schemas.microsoft.com/office/drawing/2014/main" id="{7C8E7AB5-083A-4C84-BEA3-3AAAED1C12B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2425" y="231775"/>
            <a:ext cx="6591300" cy="6394450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E22EB0AB-85B7-4E6C-812F-494BD7E2CB31}"/>
              </a:ext>
            </a:extLst>
          </p:cNvPr>
          <p:cNvSpPr/>
          <p:nvPr/>
        </p:nvSpPr>
        <p:spPr>
          <a:xfrm>
            <a:off x="4020041" y="1610118"/>
            <a:ext cx="4421246" cy="3734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600" b="1" i="0" u="none" strike="noStrike" kern="1200" cap="none" spc="0" normalizeH="0" baseline="0" noProof="0" dirty="0">
                <a:ln>
                  <a:noFill/>
                </a:ln>
                <a:solidFill>
                  <a:srgbClr val="FFB914"/>
                </a:solidFill>
                <a:effectLst/>
                <a:uLnTx/>
                <a:uFillTx/>
                <a:latin typeface="Dosis"/>
                <a:ea typeface="Dosis"/>
                <a:cs typeface="Dosis"/>
                <a:sym typeface="Dosis"/>
              </a:rPr>
              <a:t>ESSAS SÃO AS TRÊS POSIÇÕES ONDE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600" b="1" i="0" u="none" strike="noStrike" kern="1200" cap="none" spc="0" normalizeH="0" baseline="0" noProof="0" dirty="0">
                <a:ln>
                  <a:noFill/>
                </a:ln>
                <a:solidFill>
                  <a:srgbClr val="FFB914"/>
                </a:solidFill>
                <a:effectLst/>
                <a:uLnTx/>
                <a:uFillTx/>
                <a:latin typeface="Dosis"/>
                <a:ea typeface="Dosis"/>
                <a:cs typeface="Dosis"/>
                <a:sym typeface="Dosis"/>
              </a:rPr>
              <a:t>O LOGO DA LINX PODERÁ APARECER</a:t>
            </a:r>
            <a:endParaRPr kumimoji="0" lang="pt-BR" sz="4000" b="1" i="0" u="none" strike="noStrike" kern="1200" cap="none" spc="0" normalizeH="0" baseline="0" noProof="0" dirty="0">
              <a:ln>
                <a:noFill/>
              </a:ln>
              <a:solidFill>
                <a:srgbClr val="FFB914"/>
              </a:solidFill>
              <a:effectLst/>
              <a:uLnTx/>
              <a:uFillTx/>
              <a:latin typeface="Dosis"/>
              <a:ea typeface="Dosis"/>
              <a:cs typeface="Dosis"/>
              <a:sym typeface="Dosi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2500" b="1" i="0" u="none" strike="noStrike" kern="1200" cap="none" spc="0" normalizeH="0" baseline="0" noProof="0" dirty="0">
              <a:ln>
                <a:noFill/>
              </a:ln>
              <a:solidFill>
                <a:srgbClr val="F3F3F3"/>
              </a:solidFill>
              <a:effectLst/>
              <a:uLnTx/>
              <a:uFillTx/>
              <a:latin typeface="Dosis"/>
              <a:ea typeface="Dosis"/>
              <a:cs typeface="Dosis"/>
              <a:sym typeface="Dosi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srgbClr val="F3F3F3"/>
                </a:solidFill>
                <a:effectLst/>
                <a:uLnTx/>
                <a:uFillTx/>
                <a:latin typeface="Roboto"/>
                <a:ea typeface="Roboto"/>
                <a:cs typeface="Roboto"/>
                <a:sym typeface="Roboto"/>
              </a:rPr>
              <a:t>Exceto nas capas que pode ser usado livremente. Só mude a posição do logo caso você perceba que existe conteúdo bloqueando a marca ou atrapalhando a identificação.</a:t>
            </a:r>
          </a:p>
        </p:txBody>
      </p:sp>
    </p:spTree>
    <p:extLst>
      <p:ext uri="{BB962C8B-B14F-4D97-AF65-F5344CB8AC3E}">
        <p14:creationId xmlns:p14="http://schemas.microsoft.com/office/powerpoint/2010/main" val="2527792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Shape, rectangle&#10;&#10;Description automatically generated">
            <a:extLst>
              <a:ext uri="{FF2B5EF4-FFF2-40B4-BE49-F238E27FC236}">
                <a16:creationId xmlns:a16="http://schemas.microsoft.com/office/drawing/2014/main" id="{A9692E62-E7BA-D449-8CC7-F08881E2AD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463" y="2355870"/>
            <a:ext cx="10547350" cy="23368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316AF8D-29C7-42D3-9136-DBC905982B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01324" y="246803"/>
            <a:ext cx="790469" cy="47428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0DB19F5-8B9F-4A74-924E-5A491ADFB98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01324" y="6120996"/>
            <a:ext cx="790469" cy="47428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6977CCF-F9FE-4D16-AC8F-C87F81F42F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94233" y="6120996"/>
            <a:ext cx="790469" cy="474281"/>
          </a:xfrm>
          <a:prstGeom prst="rect">
            <a:avLst/>
          </a:prstGeom>
        </p:spPr>
      </p:pic>
      <p:pic>
        <p:nvPicPr>
          <p:cNvPr id="16" name="Picture 15" descr="Shape, circle&#10;&#10;Description automatically generated">
            <a:extLst>
              <a:ext uri="{FF2B5EF4-FFF2-40B4-BE49-F238E27FC236}">
                <a16:creationId xmlns:a16="http://schemas.microsoft.com/office/drawing/2014/main" id="{AD7D96F5-490E-4D1C-9263-7C2DB7D448C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9623" y="0"/>
            <a:ext cx="7036904" cy="6858000"/>
          </a:xfrm>
          <a:prstGeom prst="rect">
            <a:avLst/>
          </a:prstGeom>
        </p:spPr>
      </p:pic>
      <p:pic>
        <p:nvPicPr>
          <p:cNvPr id="17" name="Picture 16" descr="Shape, circle&#10;&#10;Description automatically generated">
            <a:extLst>
              <a:ext uri="{FF2B5EF4-FFF2-40B4-BE49-F238E27FC236}">
                <a16:creationId xmlns:a16="http://schemas.microsoft.com/office/drawing/2014/main" id="{C5310343-15B6-4821-A7EE-11B9D4CDECA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2425" y="231775"/>
            <a:ext cx="6591300" cy="6394450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34B4D344-AA37-4CDA-942B-1D266A3B2E2F}"/>
              </a:ext>
            </a:extLst>
          </p:cNvPr>
          <p:cNvSpPr/>
          <p:nvPr/>
        </p:nvSpPr>
        <p:spPr>
          <a:xfrm>
            <a:off x="4020041" y="1610118"/>
            <a:ext cx="4421246" cy="3734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600" b="1" i="0" u="none" strike="noStrike" kern="1200" cap="none" spc="0" normalizeH="0" baseline="0" noProof="0" dirty="0">
                <a:ln>
                  <a:noFill/>
                </a:ln>
                <a:solidFill>
                  <a:srgbClr val="FFB914"/>
                </a:solidFill>
                <a:effectLst/>
                <a:uLnTx/>
                <a:uFillTx/>
                <a:latin typeface="Dosis"/>
                <a:ea typeface="Dosis"/>
                <a:cs typeface="Dosis"/>
                <a:sym typeface="Dosis"/>
              </a:rPr>
              <a:t>ESSAS SÃO AS TRÊS POSIÇÕES ONDE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600" b="1" i="0" u="none" strike="noStrike" kern="1200" cap="none" spc="0" normalizeH="0" baseline="0" noProof="0" dirty="0">
                <a:ln>
                  <a:noFill/>
                </a:ln>
                <a:solidFill>
                  <a:srgbClr val="FFB914"/>
                </a:solidFill>
                <a:effectLst/>
                <a:uLnTx/>
                <a:uFillTx/>
                <a:latin typeface="Dosis"/>
                <a:ea typeface="Dosis"/>
                <a:cs typeface="Dosis"/>
                <a:sym typeface="Dosis"/>
              </a:rPr>
              <a:t>O LOGO DA LINX PODERÁ APARECER</a:t>
            </a:r>
            <a:endParaRPr kumimoji="0" lang="pt-BR" sz="4000" b="1" i="0" u="none" strike="noStrike" kern="1200" cap="none" spc="0" normalizeH="0" baseline="0" noProof="0" dirty="0">
              <a:ln>
                <a:noFill/>
              </a:ln>
              <a:solidFill>
                <a:srgbClr val="FFB914"/>
              </a:solidFill>
              <a:effectLst/>
              <a:uLnTx/>
              <a:uFillTx/>
              <a:latin typeface="Dosis"/>
              <a:ea typeface="Dosis"/>
              <a:cs typeface="Dosis"/>
              <a:sym typeface="Dosi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2500" b="1" i="0" u="none" strike="noStrike" kern="1200" cap="none" spc="0" normalizeH="0" baseline="0" noProof="0" dirty="0">
              <a:ln>
                <a:noFill/>
              </a:ln>
              <a:solidFill>
                <a:srgbClr val="F3F3F3"/>
              </a:solidFill>
              <a:effectLst/>
              <a:uLnTx/>
              <a:uFillTx/>
              <a:latin typeface="Dosis"/>
              <a:ea typeface="Dosis"/>
              <a:cs typeface="Dosis"/>
              <a:sym typeface="Dosi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srgbClr val="F3F3F3"/>
                </a:solidFill>
                <a:effectLst/>
                <a:uLnTx/>
                <a:uFillTx/>
                <a:latin typeface="Roboto"/>
                <a:ea typeface="Roboto"/>
                <a:cs typeface="Roboto"/>
                <a:sym typeface="Roboto"/>
              </a:rPr>
              <a:t>Exceto nas capas que pode ser usado livremente. Só mude a posição do logo caso você perceba que existe conteúdo bloqueando a marca ou atrapalhando a identificação.</a:t>
            </a:r>
          </a:p>
        </p:txBody>
      </p:sp>
    </p:spTree>
    <p:extLst>
      <p:ext uri="{BB962C8B-B14F-4D97-AF65-F5344CB8AC3E}">
        <p14:creationId xmlns:p14="http://schemas.microsoft.com/office/powerpoint/2010/main" val="1372351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11E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Top Corners Rounded 5">
            <a:extLst>
              <a:ext uri="{FF2B5EF4-FFF2-40B4-BE49-F238E27FC236}">
                <a16:creationId xmlns:a16="http://schemas.microsoft.com/office/drawing/2014/main" id="{384D102D-4A68-4BBB-AED6-253BCF1CA0FC}"/>
              </a:ext>
            </a:extLst>
          </p:cNvPr>
          <p:cNvSpPr/>
          <p:nvPr/>
        </p:nvSpPr>
        <p:spPr>
          <a:xfrm rot="16200000">
            <a:off x="9281887" y="645884"/>
            <a:ext cx="1756229" cy="4064001"/>
          </a:xfrm>
          <a:prstGeom prst="round2SameRect">
            <a:avLst/>
          </a:prstGeom>
          <a:solidFill>
            <a:srgbClr val="6E4B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group of people standing together&#10;&#10;Description automatically generated with medium confidence">
            <a:extLst>
              <a:ext uri="{FF2B5EF4-FFF2-40B4-BE49-F238E27FC236}">
                <a16:creationId xmlns:a16="http://schemas.microsoft.com/office/drawing/2014/main" id="{9721B133-0D35-4663-AA02-07B2BFA469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1147"/>
            <a:ext cx="7634514" cy="5866854"/>
          </a:xfrm>
          <a:prstGeom prst="rect">
            <a:avLst/>
          </a:prstGeom>
        </p:spPr>
      </p:pic>
      <p:sp>
        <p:nvSpPr>
          <p:cNvPr id="18" name="Retângulo 27">
            <a:extLst>
              <a:ext uri="{FF2B5EF4-FFF2-40B4-BE49-F238E27FC236}">
                <a16:creationId xmlns:a16="http://schemas.microsoft.com/office/drawing/2014/main" id="{BCBF5347-5217-4A8B-A8E9-F14B15F1C6D7}"/>
              </a:ext>
            </a:extLst>
          </p:cNvPr>
          <p:cNvSpPr/>
          <p:nvPr/>
        </p:nvSpPr>
        <p:spPr>
          <a:xfrm>
            <a:off x="8200571" y="1969998"/>
            <a:ext cx="3489557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pt-BR" sz="4300" dirty="0">
                <a:solidFill>
                  <a:schemeClr val="bg1"/>
                </a:solidFill>
                <a:latin typeface="Dosis Medium" panose="02010603020202060003" pitchFamily="2" charset="0"/>
              </a:rPr>
              <a:t>INICIE UMA </a:t>
            </a:r>
            <a:r>
              <a:rPr lang="pt-BR" sz="4300" dirty="0">
                <a:solidFill>
                  <a:schemeClr val="bg1"/>
                </a:solidFill>
                <a:latin typeface="Dosis ExtraBold" pitchFamily="2" charset="0"/>
              </a:rPr>
              <a:t>NOVA SEÇÃO</a:t>
            </a:r>
          </a:p>
        </p:txBody>
      </p:sp>
      <p:sp>
        <p:nvSpPr>
          <p:cNvPr id="19" name="Retângulo 28">
            <a:extLst>
              <a:ext uri="{FF2B5EF4-FFF2-40B4-BE49-F238E27FC236}">
                <a16:creationId xmlns:a16="http://schemas.microsoft.com/office/drawing/2014/main" id="{EB968396-77B4-4231-8A84-7D7FC5A69923}"/>
              </a:ext>
            </a:extLst>
          </p:cNvPr>
          <p:cNvSpPr/>
          <p:nvPr/>
        </p:nvSpPr>
        <p:spPr>
          <a:xfrm>
            <a:off x="8577943" y="3797326"/>
            <a:ext cx="311218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pt-BR" sz="3000" dirty="0">
                <a:solidFill>
                  <a:schemeClr val="bg1"/>
                </a:solidFill>
                <a:latin typeface="Dosis SemiBold" panose="02010703020202060003" pitchFamily="2" charset="0"/>
              </a:rPr>
              <a:t>Coloque um complemento se  necessário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75DFCE7F-189A-48A8-8768-9310093A631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01324" y="6120490"/>
            <a:ext cx="790469" cy="475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9281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A0B3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hape, rectangle&#10;&#10;Description automatically generated">
            <a:extLst>
              <a:ext uri="{FF2B5EF4-FFF2-40B4-BE49-F238E27FC236}">
                <a16:creationId xmlns:a16="http://schemas.microsoft.com/office/drawing/2014/main" id="{1898D844-0E35-8045-A205-F85B759403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2349345"/>
            <a:ext cx="10547350" cy="2336800"/>
          </a:xfrm>
          <a:prstGeom prst="rect">
            <a:avLst/>
          </a:prstGeom>
        </p:spPr>
      </p:pic>
      <p:pic>
        <p:nvPicPr>
          <p:cNvPr id="9" name="Picture 8" descr="Shape, circle&#10;&#10;Description automatically generated">
            <a:extLst>
              <a:ext uri="{FF2B5EF4-FFF2-40B4-BE49-F238E27FC236}">
                <a16:creationId xmlns:a16="http://schemas.microsoft.com/office/drawing/2014/main" id="{055B470C-CDEE-384F-9A22-7459E9BF789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2212" y="48552"/>
            <a:ext cx="7036904" cy="6858000"/>
          </a:xfrm>
          <a:prstGeom prst="rect">
            <a:avLst/>
          </a:prstGeom>
        </p:spPr>
      </p:pic>
      <p:pic>
        <p:nvPicPr>
          <p:cNvPr id="7" name="Picture 6" descr="Shape, circle&#10;&#10;Description automatically generated">
            <a:extLst>
              <a:ext uri="{FF2B5EF4-FFF2-40B4-BE49-F238E27FC236}">
                <a16:creationId xmlns:a16="http://schemas.microsoft.com/office/drawing/2014/main" id="{189D8DC6-3E5A-FB49-B18C-E7B2E93DB8D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8488" y="280327"/>
            <a:ext cx="6591300" cy="639445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2678931D-417B-9346-8AB3-C8A224C2F3C2}"/>
              </a:ext>
            </a:extLst>
          </p:cNvPr>
          <p:cNvSpPr/>
          <p:nvPr/>
        </p:nvSpPr>
        <p:spPr>
          <a:xfrm>
            <a:off x="4351562" y="2551837"/>
            <a:ext cx="366515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600" b="0" i="0" u="none" strike="noStrike" kern="1200" cap="none" spc="0" normalizeH="0" baseline="0" noProof="0" dirty="0">
                <a:ln>
                  <a:noFill/>
                </a:ln>
                <a:solidFill>
                  <a:srgbClr val="FFB200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ÍCONES DE SEGMENTOS </a:t>
            </a:r>
            <a:r>
              <a:rPr kumimoji="0" lang="pt-BR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NOS SLIDES A SEGUIR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A6C3563-F16F-4892-8246-9D133E6D62A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01324" y="6120490"/>
            <a:ext cx="790469" cy="475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6905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hape, rectangle&#10;&#10;Description automatically generated">
            <a:extLst>
              <a:ext uri="{FF2B5EF4-FFF2-40B4-BE49-F238E27FC236}">
                <a16:creationId xmlns:a16="http://schemas.microsoft.com/office/drawing/2014/main" id="{60DC48EA-91D4-DF49-86D2-5A775F45C1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34671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47EB51F-21E9-6142-8078-B50E46FAB40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0736" y="3388955"/>
            <a:ext cx="6216650" cy="184150"/>
          </a:xfrm>
          <a:prstGeom prst="rect">
            <a:avLst/>
          </a:prstGeom>
        </p:spPr>
      </p:pic>
      <p:pic>
        <p:nvPicPr>
          <p:cNvPr id="4" name="Google Shape;742;p109">
            <a:extLst>
              <a:ext uri="{FF2B5EF4-FFF2-40B4-BE49-F238E27FC236}">
                <a16:creationId xmlns:a16="http://schemas.microsoft.com/office/drawing/2014/main" id="{45B1F160-73C6-4445-878A-097F363F4E04}"/>
              </a:ext>
            </a:extLst>
          </p:cNvPr>
          <p:cNvPicPr preferRelativeResize="0"/>
          <p:nvPr/>
        </p:nvPicPr>
        <p:blipFill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55714" y="3882327"/>
            <a:ext cx="850638" cy="85063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743;p109">
            <a:extLst>
              <a:ext uri="{FF2B5EF4-FFF2-40B4-BE49-F238E27FC236}">
                <a16:creationId xmlns:a16="http://schemas.microsoft.com/office/drawing/2014/main" id="{22A4B36E-FCDF-4272-BBAF-95AF4472D40A}"/>
              </a:ext>
            </a:extLst>
          </p:cNvPr>
          <p:cNvPicPr preferRelativeResize="0"/>
          <p:nvPr/>
        </p:nvPicPr>
        <p:blipFill>
          <a:blip r:embed="rId5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00452" y="3882327"/>
            <a:ext cx="850638" cy="85063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744;p109">
            <a:extLst>
              <a:ext uri="{FF2B5EF4-FFF2-40B4-BE49-F238E27FC236}">
                <a16:creationId xmlns:a16="http://schemas.microsoft.com/office/drawing/2014/main" id="{E57AFA69-E32E-4836-9280-F1D01F7C92A4}"/>
              </a:ext>
            </a:extLst>
          </p:cNvPr>
          <p:cNvPicPr preferRelativeResize="0"/>
          <p:nvPr/>
        </p:nvPicPr>
        <p:blipFill>
          <a:blip r:embed="rId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41439" y="3882304"/>
            <a:ext cx="850638" cy="850636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745;p109">
            <a:extLst>
              <a:ext uri="{FF2B5EF4-FFF2-40B4-BE49-F238E27FC236}">
                <a16:creationId xmlns:a16="http://schemas.microsoft.com/office/drawing/2014/main" id="{E516317C-2728-495A-928C-EBB885FAA246}"/>
              </a:ext>
            </a:extLst>
          </p:cNvPr>
          <p:cNvPicPr preferRelativeResize="0"/>
          <p:nvPr/>
        </p:nvPicPr>
        <p:blipFill>
          <a:blip r:embed="rId7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76626" y="3882327"/>
            <a:ext cx="850638" cy="8506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746;p109">
            <a:extLst>
              <a:ext uri="{FF2B5EF4-FFF2-40B4-BE49-F238E27FC236}">
                <a16:creationId xmlns:a16="http://schemas.microsoft.com/office/drawing/2014/main" id="{8A87CF62-C4D0-4B70-8C50-DBA7EC1341CD}"/>
              </a:ext>
            </a:extLst>
          </p:cNvPr>
          <p:cNvPicPr preferRelativeResize="0"/>
          <p:nvPr/>
        </p:nvPicPr>
        <p:blipFill>
          <a:blip r:embed="rId8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64426" y="3869289"/>
            <a:ext cx="850638" cy="8506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747;p109">
            <a:extLst>
              <a:ext uri="{FF2B5EF4-FFF2-40B4-BE49-F238E27FC236}">
                <a16:creationId xmlns:a16="http://schemas.microsoft.com/office/drawing/2014/main" id="{6F05672E-390B-46B1-9C9B-CB89A8BF04E2}"/>
              </a:ext>
            </a:extLst>
          </p:cNvPr>
          <p:cNvPicPr preferRelativeResize="0"/>
          <p:nvPr/>
        </p:nvPicPr>
        <p:blipFill>
          <a:blip r:embed="rId9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4814" y="3882327"/>
            <a:ext cx="850638" cy="8506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oogle Shape;748;p109">
            <a:extLst>
              <a:ext uri="{FF2B5EF4-FFF2-40B4-BE49-F238E27FC236}">
                <a16:creationId xmlns:a16="http://schemas.microsoft.com/office/drawing/2014/main" id="{A6BDECD5-7D72-4F00-9FC0-EF657797AAAA}"/>
              </a:ext>
            </a:extLst>
          </p:cNvPr>
          <p:cNvPicPr preferRelativeResize="0"/>
          <p:nvPr/>
        </p:nvPicPr>
        <p:blipFill>
          <a:blip r:embed="rId10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1601" y="3869616"/>
            <a:ext cx="850638" cy="8506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749;p109">
            <a:extLst>
              <a:ext uri="{FF2B5EF4-FFF2-40B4-BE49-F238E27FC236}">
                <a16:creationId xmlns:a16="http://schemas.microsoft.com/office/drawing/2014/main" id="{92D2CA38-FBC9-4E13-BE65-09AAF4D4FA0F}"/>
              </a:ext>
            </a:extLst>
          </p:cNvPr>
          <p:cNvPicPr preferRelativeResize="0"/>
          <p:nvPr/>
        </p:nvPicPr>
        <p:blipFill>
          <a:blip r:embed="rId11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8451" y="3882327"/>
            <a:ext cx="850638" cy="8506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750;p109">
            <a:extLst>
              <a:ext uri="{FF2B5EF4-FFF2-40B4-BE49-F238E27FC236}">
                <a16:creationId xmlns:a16="http://schemas.microsoft.com/office/drawing/2014/main" id="{F24FFE28-406A-4C08-8351-6EEC267BB619}"/>
              </a:ext>
            </a:extLst>
          </p:cNvPr>
          <p:cNvPicPr preferRelativeResize="0"/>
          <p:nvPr/>
        </p:nvPicPr>
        <p:blipFill>
          <a:blip r:embed="rId1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04688" y="3882327"/>
            <a:ext cx="850638" cy="8506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751;p109">
            <a:extLst>
              <a:ext uri="{FF2B5EF4-FFF2-40B4-BE49-F238E27FC236}">
                <a16:creationId xmlns:a16="http://schemas.microsoft.com/office/drawing/2014/main" id="{2AE9D797-8371-4942-8550-67F6E94B975B}"/>
              </a:ext>
            </a:extLst>
          </p:cNvPr>
          <p:cNvPicPr preferRelativeResize="0"/>
          <p:nvPr/>
        </p:nvPicPr>
        <p:blipFill>
          <a:blip r:embed="rId1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84914" y="5251315"/>
            <a:ext cx="850638" cy="8506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752;p109">
            <a:extLst>
              <a:ext uri="{FF2B5EF4-FFF2-40B4-BE49-F238E27FC236}">
                <a16:creationId xmlns:a16="http://schemas.microsoft.com/office/drawing/2014/main" id="{4DBA83D1-9659-4D5F-988B-9DFF129018A7}"/>
              </a:ext>
            </a:extLst>
          </p:cNvPr>
          <p:cNvPicPr preferRelativeResize="0"/>
          <p:nvPr/>
        </p:nvPicPr>
        <p:blipFill>
          <a:blip r:embed="rId1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63503" y="5252076"/>
            <a:ext cx="850638" cy="8506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753;p109">
            <a:extLst>
              <a:ext uri="{FF2B5EF4-FFF2-40B4-BE49-F238E27FC236}">
                <a16:creationId xmlns:a16="http://schemas.microsoft.com/office/drawing/2014/main" id="{416208FD-A912-4455-9A68-7F39938F2A9F}"/>
              </a:ext>
            </a:extLst>
          </p:cNvPr>
          <p:cNvPicPr preferRelativeResize="0"/>
          <p:nvPr/>
        </p:nvPicPr>
        <p:blipFill>
          <a:blip r:embed="rId15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10400" y="3869289"/>
            <a:ext cx="850638" cy="8506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Google Shape;754;p109">
            <a:extLst>
              <a:ext uri="{FF2B5EF4-FFF2-40B4-BE49-F238E27FC236}">
                <a16:creationId xmlns:a16="http://schemas.microsoft.com/office/drawing/2014/main" id="{CA8B52FF-84D7-43C6-BD3F-B40725393850}"/>
              </a:ext>
            </a:extLst>
          </p:cNvPr>
          <p:cNvPicPr preferRelativeResize="0"/>
          <p:nvPr/>
        </p:nvPicPr>
        <p:blipFill>
          <a:blip r:embed="rId1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85254" y="5251936"/>
            <a:ext cx="850638" cy="8506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Google Shape;755;p109">
            <a:extLst>
              <a:ext uri="{FF2B5EF4-FFF2-40B4-BE49-F238E27FC236}">
                <a16:creationId xmlns:a16="http://schemas.microsoft.com/office/drawing/2014/main" id="{1CD11969-1C2C-4871-B742-9709687DD97D}"/>
              </a:ext>
            </a:extLst>
          </p:cNvPr>
          <p:cNvPicPr preferRelativeResize="0"/>
          <p:nvPr/>
        </p:nvPicPr>
        <p:blipFill>
          <a:blip r:embed="rId17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5901" y="5251315"/>
            <a:ext cx="850638" cy="850636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Google Shape;756;p109">
            <a:extLst>
              <a:ext uri="{FF2B5EF4-FFF2-40B4-BE49-F238E27FC236}">
                <a16:creationId xmlns:a16="http://schemas.microsoft.com/office/drawing/2014/main" id="{4F9055E8-C4D1-49DA-8E22-31B742CE4C47}"/>
              </a:ext>
            </a:extLst>
          </p:cNvPr>
          <p:cNvPicPr preferRelativeResize="0"/>
          <p:nvPr/>
        </p:nvPicPr>
        <p:blipFill>
          <a:blip r:embed="rId18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05576" y="5244638"/>
            <a:ext cx="850638" cy="850636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Google Shape;757;p109">
            <a:extLst>
              <a:ext uri="{FF2B5EF4-FFF2-40B4-BE49-F238E27FC236}">
                <a16:creationId xmlns:a16="http://schemas.microsoft.com/office/drawing/2014/main" id="{0E899DCC-8D00-4C94-B62B-7D6560B0158A}"/>
              </a:ext>
            </a:extLst>
          </p:cNvPr>
          <p:cNvPicPr preferRelativeResize="0"/>
          <p:nvPr/>
        </p:nvPicPr>
        <p:blipFill>
          <a:blip r:embed="rId19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44701" y="5251139"/>
            <a:ext cx="850638" cy="850636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Google Shape;758;p109">
            <a:extLst>
              <a:ext uri="{FF2B5EF4-FFF2-40B4-BE49-F238E27FC236}">
                <a16:creationId xmlns:a16="http://schemas.microsoft.com/office/drawing/2014/main" id="{D11024F7-377A-4AD5-825D-B3D7A3B5363B}"/>
              </a:ext>
            </a:extLst>
          </p:cNvPr>
          <p:cNvPicPr preferRelativeResize="0"/>
          <p:nvPr/>
        </p:nvPicPr>
        <p:blipFill>
          <a:blip r:embed="rId20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54989" y="5264353"/>
            <a:ext cx="850638" cy="850636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Google Shape;759;p109">
            <a:extLst>
              <a:ext uri="{FF2B5EF4-FFF2-40B4-BE49-F238E27FC236}">
                <a16:creationId xmlns:a16="http://schemas.microsoft.com/office/drawing/2014/main" id="{2D25F665-385E-4072-8B26-6DE7BFCD86C5}"/>
              </a:ext>
            </a:extLst>
          </p:cNvPr>
          <p:cNvPicPr preferRelativeResize="0"/>
          <p:nvPr/>
        </p:nvPicPr>
        <p:blipFill>
          <a:blip r:embed="rId21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06324" y="5251151"/>
            <a:ext cx="850638" cy="850636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Google Shape;760;p109">
            <a:extLst>
              <a:ext uri="{FF2B5EF4-FFF2-40B4-BE49-F238E27FC236}">
                <a16:creationId xmlns:a16="http://schemas.microsoft.com/office/drawing/2014/main" id="{D85AE32E-D33E-4DBE-9193-E1EBBA1D3D2E}"/>
              </a:ext>
            </a:extLst>
          </p:cNvPr>
          <p:cNvPicPr preferRelativeResize="0"/>
          <p:nvPr/>
        </p:nvPicPr>
        <p:blipFill>
          <a:blip r:embed="rId2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1364" y="5251314"/>
            <a:ext cx="850638" cy="850636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Google Shape;761;p109">
            <a:extLst>
              <a:ext uri="{FF2B5EF4-FFF2-40B4-BE49-F238E27FC236}">
                <a16:creationId xmlns:a16="http://schemas.microsoft.com/office/drawing/2014/main" id="{C76076B5-FC5A-43CE-9211-462779D58257}"/>
              </a:ext>
            </a:extLst>
          </p:cNvPr>
          <p:cNvPicPr preferRelativeResize="0"/>
          <p:nvPr/>
        </p:nvPicPr>
        <p:blipFill>
          <a:blip r:embed="rId2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1601" y="5251315"/>
            <a:ext cx="850638" cy="850636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Google Shape;782;p109">
            <a:extLst>
              <a:ext uri="{FF2B5EF4-FFF2-40B4-BE49-F238E27FC236}">
                <a16:creationId xmlns:a16="http://schemas.microsoft.com/office/drawing/2014/main" id="{605C9E97-4B98-4FCE-A239-B3B900C273F8}"/>
              </a:ext>
            </a:extLst>
          </p:cNvPr>
          <p:cNvSpPr txBox="1"/>
          <p:nvPr/>
        </p:nvSpPr>
        <p:spPr>
          <a:xfrm>
            <a:off x="952075" y="4688936"/>
            <a:ext cx="1169700" cy="4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>
                <a:solidFill>
                  <a:srgbClr val="411E5A"/>
                </a:solidFill>
                <a:latin typeface="Roboto" panose="02000000000000000000" pitchFamily="2" charset="0"/>
                <a:ea typeface="Roboto" panose="02000000000000000000" pitchFamily="2" charset="0"/>
                <a:cs typeface="Dosis"/>
                <a:sym typeface="Dosis"/>
              </a:rPr>
              <a:t>Food</a:t>
            </a:r>
            <a:endParaRPr sz="1200">
              <a:solidFill>
                <a:srgbClr val="411E5A"/>
              </a:solidFill>
              <a:latin typeface="Roboto" panose="02000000000000000000" pitchFamily="2" charset="0"/>
              <a:ea typeface="Roboto" panose="02000000000000000000" pitchFamily="2" charset="0"/>
              <a:cs typeface="Dosis"/>
              <a:sym typeface="Dosis"/>
            </a:endParaRPr>
          </a:p>
        </p:txBody>
      </p:sp>
      <p:sp>
        <p:nvSpPr>
          <p:cNvPr id="27" name="Google Shape;783;p109">
            <a:extLst>
              <a:ext uri="{FF2B5EF4-FFF2-40B4-BE49-F238E27FC236}">
                <a16:creationId xmlns:a16="http://schemas.microsoft.com/office/drawing/2014/main" id="{99871954-C11D-4A4A-8569-8BB2828F1D05}"/>
              </a:ext>
            </a:extLst>
          </p:cNvPr>
          <p:cNvSpPr txBox="1"/>
          <p:nvPr/>
        </p:nvSpPr>
        <p:spPr>
          <a:xfrm>
            <a:off x="1974386" y="4688936"/>
            <a:ext cx="1169700" cy="4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>
                <a:solidFill>
                  <a:srgbClr val="411E5A"/>
                </a:solidFill>
                <a:latin typeface="Roboto" panose="02000000000000000000" pitchFamily="2" charset="0"/>
                <a:ea typeface="Roboto" panose="02000000000000000000" pitchFamily="2" charset="0"/>
                <a:cs typeface="Dosis"/>
                <a:sym typeface="Dosis"/>
              </a:rPr>
              <a:t>Estética</a:t>
            </a:r>
            <a:endParaRPr sz="1200">
              <a:solidFill>
                <a:srgbClr val="411E5A"/>
              </a:solidFill>
              <a:latin typeface="Roboto" panose="02000000000000000000" pitchFamily="2" charset="0"/>
              <a:ea typeface="Roboto" panose="02000000000000000000" pitchFamily="2" charset="0"/>
              <a:cs typeface="Dosis"/>
              <a:sym typeface="Dosis"/>
            </a:endParaRPr>
          </a:p>
        </p:txBody>
      </p:sp>
      <p:sp>
        <p:nvSpPr>
          <p:cNvPr id="28" name="Google Shape;784;p109">
            <a:extLst>
              <a:ext uri="{FF2B5EF4-FFF2-40B4-BE49-F238E27FC236}">
                <a16:creationId xmlns:a16="http://schemas.microsoft.com/office/drawing/2014/main" id="{1D468A47-4BB3-4C7D-9911-FE89C5753862}"/>
              </a:ext>
            </a:extLst>
          </p:cNvPr>
          <p:cNvSpPr txBox="1"/>
          <p:nvPr/>
        </p:nvSpPr>
        <p:spPr>
          <a:xfrm>
            <a:off x="3000864" y="4688936"/>
            <a:ext cx="1169700" cy="4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>
                <a:solidFill>
                  <a:srgbClr val="411E5A"/>
                </a:solidFill>
                <a:latin typeface="Roboto" panose="02000000000000000000" pitchFamily="2" charset="0"/>
                <a:ea typeface="Roboto" panose="02000000000000000000" pitchFamily="2" charset="0"/>
                <a:cs typeface="Dosis"/>
                <a:sym typeface="Dosis"/>
              </a:rPr>
              <a:t>Automotivos</a:t>
            </a:r>
            <a:endParaRPr sz="1200">
              <a:solidFill>
                <a:srgbClr val="411E5A"/>
              </a:solidFill>
              <a:latin typeface="Roboto" panose="02000000000000000000" pitchFamily="2" charset="0"/>
              <a:ea typeface="Roboto" panose="02000000000000000000" pitchFamily="2" charset="0"/>
              <a:cs typeface="Dosis"/>
              <a:sym typeface="Dosis"/>
            </a:endParaRPr>
          </a:p>
        </p:txBody>
      </p:sp>
      <p:sp>
        <p:nvSpPr>
          <p:cNvPr id="29" name="Google Shape;785;p109">
            <a:extLst>
              <a:ext uri="{FF2B5EF4-FFF2-40B4-BE49-F238E27FC236}">
                <a16:creationId xmlns:a16="http://schemas.microsoft.com/office/drawing/2014/main" id="{97C35797-E823-4C5A-92FC-3E9E3CF5632C}"/>
              </a:ext>
            </a:extLst>
          </p:cNvPr>
          <p:cNvSpPr txBox="1"/>
          <p:nvPr/>
        </p:nvSpPr>
        <p:spPr>
          <a:xfrm>
            <a:off x="3972708" y="4688936"/>
            <a:ext cx="1169700" cy="4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>
                <a:solidFill>
                  <a:srgbClr val="411E5A"/>
                </a:solidFill>
                <a:latin typeface="Roboto" panose="02000000000000000000" pitchFamily="2" charset="0"/>
                <a:ea typeface="Roboto" panose="02000000000000000000" pitchFamily="2" charset="0"/>
                <a:cs typeface="Dosis"/>
                <a:sym typeface="Dosis"/>
              </a:rPr>
              <a:t>Conserto</a:t>
            </a:r>
            <a:endParaRPr sz="1200">
              <a:solidFill>
                <a:srgbClr val="411E5A"/>
              </a:solidFill>
              <a:latin typeface="Roboto" panose="02000000000000000000" pitchFamily="2" charset="0"/>
              <a:ea typeface="Roboto" panose="02000000000000000000" pitchFamily="2" charset="0"/>
              <a:cs typeface="Dosis"/>
              <a:sym typeface="Dosis"/>
            </a:endParaRPr>
          </a:p>
        </p:txBody>
      </p:sp>
      <p:sp>
        <p:nvSpPr>
          <p:cNvPr id="30" name="Google Shape;786;p109">
            <a:extLst>
              <a:ext uri="{FF2B5EF4-FFF2-40B4-BE49-F238E27FC236}">
                <a16:creationId xmlns:a16="http://schemas.microsoft.com/office/drawing/2014/main" id="{BAA5FD69-8821-444D-93E4-F7113C15D5F1}"/>
              </a:ext>
            </a:extLst>
          </p:cNvPr>
          <p:cNvSpPr txBox="1"/>
          <p:nvPr/>
        </p:nvSpPr>
        <p:spPr>
          <a:xfrm>
            <a:off x="5041414" y="4688936"/>
            <a:ext cx="1169700" cy="4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>
                <a:solidFill>
                  <a:srgbClr val="411E5A"/>
                </a:solidFill>
                <a:latin typeface="Roboto" panose="02000000000000000000" pitchFamily="2" charset="0"/>
                <a:ea typeface="Roboto" panose="02000000000000000000" pitchFamily="2" charset="0"/>
                <a:cs typeface="Dosis"/>
                <a:sym typeface="Dosis"/>
              </a:rPr>
              <a:t>Home Center</a:t>
            </a:r>
            <a:endParaRPr sz="1200">
              <a:solidFill>
                <a:srgbClr val="411E5A"/>
              </a:solidFill>
              <a:latin typeface="Roboto" panose="02000000000000000000" pitchFamily="2" charset="0"/>
              <a:ea typeface="Roboto" panose="02000000000000000000" pitchFamily="2" charset="0"/>
              <a:cs typeface="Dosis"/>
              <a:sym typeface="Dosis"/>
            </a:endParaRPr>
          </a:p>
        </p:txBody>
      </p:sp>
      <p:sp>
        <p:nvSpPr>
          <p:cNvPr id="31" name="Google Shape;787;p109">
            <a:extLst>
              <a:ext uri="{FF2B5EF4-FFF2-40B4-BE49-F238E27FC236}">
                <a16:creationId xmlns:a16="http://schemas.microsoft.com/office/drawing/2014/main" id="{F2A059C5-D273-4128-A24E-96C1B75E551E}"/>
              </a:ext>
            </a:extLst>
          </p:cNvPr>
          <p:cNvSpPr txBox="1"/>
          <p:nvPr/>
        </p:nvSpPr>
        <p:spPr>
          <a:xfrm>
            <a:off x="5991669" y="4688936"/>
            <a:ext cx="1169700" cy="4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>
                <a:solidFill>
                  <a:srgbClr val="411E5A"/>
                </a:solidFill>
                <a:latin typeface="Roboto" panose="02000000000000000000" pitchFamily="2" charset="0"/>
                <a:ea typeface="Roboto" panose="02000000000000000000" pitchFamily="2" charset="0"/>
                <a:cs typeface="Dosis"/>
                <a:sym typeface="Dosis"/>
              </a:rPr>
              <a:t>Farma</a:t>
            </a:r>
            <a:endParaRPr sz="1200">
              <a:solidFill>
                <a:srgbClr val="411E5A"/>
              </a:solidFill>
              <a:latin typeface="Roboto" panose="02000000000000000000" pitchFamily="2" charset="0"/>
              <a:ea typeface="Roboto" panose="02000000000000000000" pitchFamily="2" charset="0"/>
              <a:cs typeface="Dosis"/>
              <a:sym typeface="Dosis"/>
            </a:endParaRPr>
          </a:p>
        </p:txBody>
      </p:sp>
      <p:sp>
        <p:nvSpPr>
          <p:cNvPr id="32" name="Google Shape;788;p109">
            <a:extLst>
              <a:ext uri="{FF2B5EF4-FFF2-40B4-BE49-F238E27FC236}">
                <a16:creationId xmlns:a16="http://schemas.microsoft.com/office/drawing/2014/main" id="{417F7685-F168-40A7-ADAF-B8BBA12D3A75}"/>
              </a:ext>
            </a:extLst>
          </p:cNvPr>
          <p:cNvSpPr txBox="1"/>
          <p:nvPr/>
        </p:nvSpPr>
        <p:spPr>
          <a:xfrm>
            <a:off x="7026895" y="4688936"/>
            <a:ext cx="1169700" cy="4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>
                <a:solidFill>
                  <a:srgbClr val="411E5A"/>
                </a:solidFill>
                <a:latin typeface="Roboto" panose="02000000000000000000" pitchFamily="2" charset="0"/>
                <a:ea typeface="Roboto" panose="02000000000000000000" pitchFamily="2" charset="0"/>
                <a:cs typeface="Dosis"/>
                <a:sym typeface="Dosis"/>
              </a:rPr>
              <a:t>Cosméticos</a:t>
            </a:r>
            <a:endParaRPr sz="1200">
              <a:solidFill>
                <a:srgbClr val="411E5A"/>
              </a:solidFill>
              <a:latin typeface="Roboto" panose="02000000000000000000" pitchFamily="2" charset="0"/>
              <a:ea typeface="Roboto" panose="02000000000000000000" pitchFamily="2" charset="0"/>
              <a:cs typeface="Dosis"/>
              <a:sym typeface="Dosis"/>
            </a:endParaRPr>
          </a:p>
        </p:txBody>
      </p:sp>
      <p:sp>
        <p:nvSpPr>
          <p:cNvPr id="33" name="Google Shape;789;p109">
            <a:extLst>
              <a:ext uri="{FF2B5EF4-FFF2-40B4-BE49-F238E27FC236}">
                <a16:creationId xmlns:a16="http://schemas.microsoft.com/office/drawing/2014/main" id="{79AB7FFF-E80D-4382-BFA6-16D847D8028C}"/>
              </a:ext>
            </a:extLst>
          </p:cNvPr>
          <p:cNvSpPr txBox="1"/>
          <p:nvPr/>
        </p:nvSpPr>
        <p:spPr>
          <a:xfrm>
            <a:off x="8093007" y="4688936"/>
            <a:ext cx="1169700" cy="4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>
                <a:solidFill>
                  <a:srgbClr val="411E5A"/>
                </a:solidFill>
                <a:latin typeface="Roboto" panose="02000000000000000000" pitchFamily="2" charset="0"/>
                <a:ea typeface="Roboto" panose="02000000000000000000" pitchFamily="2" charset="0"/>
                <a:cs typeface="Dosis"/>
                <a:sym typeface="Dosis"/>
              </a:rPr>
              <a:t>Ensino</a:t>
            </a:r>
            <a:endParaRPr sz="1200">
              <a:solidFill>
                <a:srgbClr val="411E5A"/>
              </a:solidFill>
              <a:latin typeface="Roboto" panose="02000000000000000000" pitchFamily="2" charset="0"/>
              <a:ea typeface="Roboto" panose="02000000000000000000" pitchFamily="2" charset="0"/>
              <a:cs typeface="Dosis"/>
              <a:sym typeface="Dosis"/>
            </a:endParaRPr>
          </a:p>
        </p:txBody>
      </p:sp>
      <p:sp>
        <p:nvSpPr>
          <p:cNvPr id="34" name="Google Shape;790;p109">
            <a:extLst>
              <a:ext uri="{FF2B5EF4-FFF2-40B4-BE49-F238E27FC236}">
                <a16:creationId xmlns:a16="http://schemas.microsoft.com/office/drawing/2014/main" id="{321B6E21-92B4-4A8A-B59A-AB7BA14F559A}"/>
              </a:ext>
            </a:extLst>
          </p:cNvPr>
          <p:cNvSpPr txBox="1"/>
          <p:nvPr/>
        </p:nvSpPr>
        <p:spPr>
          <a:xfrm>
            <a:off x="9124345" y="4688936"/>
            <a:ext cx="1169700" cy="4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>
                <a:solidFill>
                  <a:srgbClr val="411E5A"/>
                </a:solidFill>
                <a:latin typeface="Roboto" panose="02000000000000000000" pitchFamily="2" charset="0"/>
                <a:ea typeface="Roboto" panose="02000000000000000000" pitchFamily="2" charset="0"/>
                <a:cs typeface="Dosis"/>
                <a:sym typeface="Dosis"/>
              </a:rPr>
              <a:t>Decoração</a:t>
            </a:r>
            <a:endParaRPr sz="1200">
              <a:solidFill>
                <a:srgbClr val="411E5A"/>
              </a:solidFill>
              <a:latin typeface="Roboto" panose="02000000000000000000" pitchFamily="2" charset="0"/>
              <a:ea typeface="Roboto" panose="02000000000000000000" pitchFamily="2" charset="0"/>
              <a:cs typeface="Dosis"/>
              <a:sym typeface="Dosis"/>
            </a:endParaRPr>
          </a:p>
        </p:txBody>
      </p:sp>
      <p:sp>
        <p:nvSpPr>
          <p:cNvPr id="35" name="Google Shape;791;p109">
            <a:extLst>
              <a:ext uri="{FF2B5EF4-FFF2-40B4-BE49-F238E27FC236}">
                <a16:creationId xmlns:a16="http://schemas.microsoft.com/office/drawing/2014/main" id="{655C22F8-9583-4133-9DCF-A04AE1511DE8}"/>
              </a:ext>
            </a:extLst>
          </p:cNvPr>
          <p:cNvSpPr txBox="1"/>
          <p:nvPr/>
        </p:nvSpPr>
        <p:spPr>
          <a:xfrm>
            <a:off x="10176953" y="4688936"/>
            <a:ext cx="1169700" cy="4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>
                <a:solidFill>
                  <a:srgbClr val="411E5A"/>
                </a:solidFill>
                <a:latin typeface="Roboto" panose="02000000000000000000" pitchFamily="2" charset="0"/>
                <a:ea typeface="Roboto" panose="02000000000000000000" pitchFamily="2" charset="0"/>
                <a:cs typeface="Dosis"/>
                <a:sym typeface="Dosis"/>
              </a:rPr>
              <a:t>Magazines</a:t>
            </a:r>
            <a:endParaRPr sz="1200">
              <a:solidFill>
                <a:srgbClr val="411E5A"/>
              </a:solidFill>
              <a:latin typeface="Roboto" panose="02000000000000000000" pitchFamily="2" charset="0"/>
              <a:ea typeface="Roboto" panose="02000000000000000000" pitchFamily="2" charset="0"/>
              <a:cs typeface="Dosis"/>
              <a:sym typeface="Dosis"/>
            </a:endParaRPr>
          </a:p>
        </p:txBody>
      </p:sp>
      <p:sp>
        <p:nvSpPr>
          <p:cNvPr id="36" name="Google Shape;792;p109">
            <a:extLst>
              <a:ext uri="{FF2B5EF4-FFF2-40B4-BE49-F238E27FC236}">
                <a16:creationId xmlns:a16="http://schemas.microsoft.com/office/drawing/2014/main" id="{A06D1939-BDFA-4B5E-8B8A-EC53F6C6EB87}"/>
              </a:ext>
            </a:extLst>
          </p:cNvPr>
          <p:cNvSpPr txBox="1"/>
          <p:nvPr/>
        </p:nvSpPr>
        <p:spPr>
          <a:xfrm>
            <a:off x="952075" y="6031843"/>
            <a:ext cx="1169700" cy="4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>
                <a:solidFill>
                  <a:srgbClr val="411E5A"/>
                </a:solidFill>
                <a:latin typeface="Roboto" panose="02000000000000000000" pitchFamily="2" charset="0"/>
                <a:ea typeface="Roboto" panose="02000000000000000000" pitchFamily="2" charset="0"/>
                <a:cs typeface="Dosis"/>
                <a:sym typeface="Dosis"/>
              </a:rPr>
              <a:t>Telefonia</a:t>
            </a:r>
            <a:endParaRPr sz="1200">
              <a:solidFill>
                <a:srgbClr val="411E5A"/>
              </a:solidFill>
              <a:latin typeface="Roboto" panose="02000000000000000000" pitchFamily="2" charset="0"/>
              <a:ea typeface="Roboto" panose="02000000000000000000" pitchFamily="2" charset="0"/>
              <a:cs typeface="Dosis"/>
              <a:sym typeface="Dosis"/>
            </a:endParaRPr>
          </a:p>
        </p:txBody>
      </p:sp>
      <p:sp>
        <p:nvSpPr>
          <p:cNvPr id="37" name="Google Shape;793;p109">
            <a:extLst>
              <a:ext uri="{FF2B5EF4-FFF2-40B4-BE49-F238E27FC236}">
                <a16:creationId xmlns:a16="http://schemas.microsoft.com/office/drawing/2014/main" id="{5D8DD99B-D1F1-4892-BBF1-109C817CC053}"/>
              </a:ext>
            </a:extLst>
          </p:cNvPr>
          <p:cNvSpPr txBox="1"/>
          <p:nvPr/>
        </p:nvSpPr>
        <p:spPr>
          <a:xfrm>
            <a:off x="1971835" y="6031843"/>
            <a:ext cx="1169700" cy="4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>
                <a:solidFill>
                  <a:srgbClr val="411E5A"/>
                </a:solidFill>
                <a:latin typeface="Roboto" panose="02000000000000000000" pitchFamily="2" charset="0"/>
                <a:ea typeface="Roboto" panose="02000000000000000000" pitchFamily="2" charset="0"/>
                <a:cs typeface="Dosis"/>
                <a:sym typeface="Dosis"/>
              </a:rPr>
              <a:t>Presentes</a:t>
            </a:r>
            <a:endParaRPr sz="1200">
              <a:solidFill>
                <a:srgbClr val="411E5A"/>
              </a:solidFill>
              <a:latin typeface="Roboto" panose="02000000000000000000" pitchFamily="2" charset="0"/>
              <a:ea typeface="Roboto" panose="02000000000000000000" pitchFamily="2" charset="0"/>
              <a:cs typeface="Dosis"/>
              <a:sym typeface="Dosis"/>
            </a:endParaRPr>
          </a:p>
        </p:txBody>
      </p:sp>
      <p:sp>
        <p:nvSpPr>
          <p:cNvPr id="38" name="Google Shape;794;p109">
            <a:extLst>
              <a:ext uri="{FF2B5EF4-FFF2-40B4-BE49-F238E27FC236}">
                <a16:creationId xmlns:a16="http://schemas.microsoft.com/office/drawing/2014/main" id="{3903F979-9FF5-463C-9C2E-F9BDDF430713}"/>
              </a:ext>
            </a:extLst>
          </p:cNvPr>
          <p:cNvSpPr txBox="1"/>
          <p:nvPr/>
        </p:nvSpPr>
        <p:spPr>
          <a:xfrm>
            <a:off x="2980015" y="6031843"/>
            <a:ext cx="1169700" cy="4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>
                <a:solidFill>
                  <a:srgbClr val="411E5A"/>
                </a:solidFill>
                <a:latin typeface="Roboto" panose="02000000000000000000" pitchFamily="2" charset="0"/>
                <a:ea typeface="Roboto" panose="02000000000000000000" pitchFamily="2" charset="0"/>
                <a:cs typeface="Dosis"/>
                <a:sym typeface="Dosis"/>
              </a:rPr>
              <a:t>Postos</a:t>
            </a:r>
            <a:endParaRPr sz="1200">
              <a:solidFill>
                <a:srgbClr val="411E5A"/>
              </a:solidFill>
              <a:latin typeface="Roboto" panose="02000000000000000000" pitchFamily="2" charset="0"/>
              <a:ea typeface="Roboto" panose="02000000000000000000" pitchFamily="2" charset="0"/>
              <a:cs typeface="Dosis"/>
              <a:sym typeface="Dosis"/>
            </a:endParaRPr>
          </a:p>
        </p:txBody>
      </p:sp>
      <p:sp>
        <p:nvSpPr>
          <p:cNvPr id="39" name="Google Shape;795;p109">
            <a:extLst>
              <a:ext uri="{FF2B5EF4-FFF2-40B4-BE49-F238E27FC236}">
                <a16:creationId xmlns:a16="http://schemas.microsoft.com/office/drawing/2014/main" id="{BD1B0886-52FD-4EFB-8593-CC563085C5EE}"/>
              </a:ext>
            </a:extLst>
          </p:cNvPr>
          <p:cNvSpPr txBox="1"/>
          <p:nvPr/>
        </p:nvSpPr>
        <p:spPr>
          <a:xfrm>
            <a:off x="4061595" y="6031843"/>
            <a:ext cx="1169700" cy="4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>
                <a:solidFill>
                  <a:srgbClr val="411E5A"/>
                </a:solidFill>
                <a:latin typeface="Roboto" panose="02000000000000000000" pitchFamily="2" charset="0"/>
                <a:ea typeface="Roboto" panose="02000000000000000000" pitchFamily="2" charset="0"/>
                <a:cs typeface="Dosis"/>
                <a:sym typeface="Dosis"/>
              </a:rPr>
              <a:t>Construção</a:t>
            </a:r>
            <a:endParaRPr sz="1200">
              <a:solidFill>
                <a:srgbClr val="411E5A"/>
              </a:solidFill>
              <a:latin typeface="Roboto" panose="02000000000000000000" pitchFamily="2" charset="0"/>
              <a:ea typeface="Roboto" panose="02000000000000000000" pitchFamily="2" charset="0"/>
              <a:cs typeface="Dosis"/>
              <a:sym typeface="Dosis"/>
            </a:endParaRPr>
          </a:p>
        </p:txBody>
      </p:sp>
      <p:sp>
        <p:nvSpPr>
          <p:cNvPr id="40" name="Google Shape;796;p109">
            <a:extLst>
              <a:ext uri="{FF2B5EF4-FFF2-40B4-BE49-F238E27FC236}">
                <a16:creationId xmlns:a16="http://schemas.microsoft.com/office/drawing/2014/main" id="{5275F99D-43A6-40AC-8710-AE49EF1CEBB9}"/>
              </a:ext>
            </a:extLst>
          </p:cNvPr>
          <p:cNvSpPr txBox="1"/>
          <p:nvPr/>
        </p:nvSpPr>
        <p:spPr>
          <a:xfrm>
            <a:off x="5058189" y="6031843"/>
            <a:ext cx="1169700" cy="4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>
                <a:solidFill>
                  <a:srgbClr val="411E5A"/>
                </a:solidFill>
                <a:latin typeface="Roboto" panose="02000000000000000000" pitchFamily="2" charset="0"/>
                <a:ea typeface="Roboto" panose="02000000000000000000" pitchFamily="2" charset="0"/>
                <a:cs typeface="Dosis"/>
                <a:sym typeface="Dosis"/>
              </a:rPr>
              <a:t>Moda</a:t>
            </a:r>
            <a:endParaRPr sz="1200">
              <a:solidFill>
                <a:srgbClr val="411E5A"/>
              </a:solidFill>
              <a:latin typeface="Roboto" panose="02000000000000000000" pitchFamily="2" charset="0"/>
              <a:ea typeface="Roboto" panose="02000000000000000000" pitchFamily="2" charset="0"/>
              <a:cs typeface="Dosis"/>
              <a:sym typeface="Dosis"/>
            </a:endParaRPr>
          </a:p>
        </p:txBody>
      </p:sp>
      <p:sp>
        <p:nvSpPr>
          <p:cNvPr id="41" name="Google Shape;797;p109">
            <a:extLst>
              <a:ext uri="{FF2B5EF4-FFF2-40B4-BE49-F238E27FC236}">
                <a16:creationId xmlns:a16="http://schemas.microsoft.com/office/drawing/2014/main" id="{3D5CF2B3-7155-40D4-8126-67C0F1E934A0}"/>
              </a:ext>
            </a:extLst>
          </p:cNvPr>
          <p:cNvSpPr txBox="1"/>
          <p:nvPr/>
        </p:nvSpPr>
        <p:spPr>
          <a:xfrm>
            <a:off x="6066373" y="6031843"/>
            <a:ext cx="1169700" cy="4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>
                <a:solidFill>
                  <a:srgbClr val="411E5A"/>
                </a:solidFill>
                <a:latin typeface="Roboto" panose="02000000000000000000" pitchFamily="2" charset="0"/>
                <a:ea typeface="Roboto" panose="02000000000000000000" pitchFamily="2" charset="0"/>
                <a:cs typeface="Dosis"/>
                <a:sym typeface="Dosis"/>
              </a:rPr>
              <a:t>Oficina</a:t>
            </a:r>
            <a:endParaRPr sz="1200">
              <a:solidFill>
                <a:srgbClr val="411E5A"/>
              </a:solidFill>
              <a:latin typeface="Roboto" panose="02000000000000000000" pitchFamily="2" charset="0"/>
              <a:ea typeface="Roboto" panose="02000000000000000000" pitchFamily="2" charset="0"/>
              <a:cs typeface="Dosis"/>
              <a:sym typeface="Dosis"/>
            </a:endParaRPr>
          </a:p>
        </p:txBody>
      </p:sp>
      <p:sp>
        <p:nvSpPr>
          <p:cNvPr id="42" name="Google Shape;798;p109">
            <a:extLst>
              <a:ext uri="{FF2B5EF4-FFF2-40B4-BE49-F238E27FC236}">
                <a16:creationId xmlns:a16="http://schemas.microsoft.com/office/drawing/2014/main" id="{E19E8567-6014-4F2E-AAAB-B0FE67ADB99E}"/>
              </a:ext>
            </a:extLst>
          </p:cNvPr>
          <p:cNvSpPr txBox="1"/>
          <p:nvPr/>
        </p:nvSpPr>
        <p:spPr>
          <a:xfrm>
            <a:off x="7068766" y="6031843"/>
            <a:ext cx="1169700" cy="4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>
                <a:solidFill>
                  <a:srgbClr val="411E5A"/>
                </a:solidFill>
                <a:latin typeface="Roboto" panose="02000000000000000000" pitchFamily="2" charset="0"/>
                <a:ea typeface="Roboto" panose="02000000000000000000" pitchFamily="2" charset="0"/>
                <a:cs typeface="Dosis"/>
                <a:sym typeface="Dosis"/>
              </a:rPr>
              <a:t>Óticas</a:t>
            </a:r>
            <a:endParaRPr sz="1200">
              <a:solidFill>
                <a:srgbClr val="411E5A"/>
              </a:solidFill>
              <a:latin typeface="Roboto" panose="02000000000000000000" pitchFamily="2" charset="0"/>
              <a:ea typeface="Roboto" panose="02000000000000000000" pitchFamily="2" charset="0"/>
              <a:cs typeface="Dosis"/>
              <a:sym typeface="Dosis"/>
            </a:endParaRPr>
          </a:p>
        </p:txBody>
      </p:sp>
      <p:sp>
        <p:nvSpPr>
          <p:cNvPr id="43" name="Google Shape;799;p109">
            <a:extLst>
              <a:ext uri="{FF2B5EF4-FFF2-40B4-BE49-F238E27FC236}">
                <a16:creationId xmlns:a16="http://schemas.microsoft.com/office/drawing/2014/main" id="{B5C0D489-BA04-4CE3-AAE9-D79990E1A82C}"/>
              </a:ext>
            </a:extLst>
          </p:cNvPr>
          <p:cNvSpPr txBox="1"/>
          <p:nvPr/>
        </p:nvSpPr>
        <p:spPr>
          <a:xfrm>
            <a:off x="8051832" y="6031843"/>
            <a:ext cx="1169700" cy="4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>
                <a:solidFill>
                  <a:srgbClr val="411E5A"/>
                </a:solidFill>
                <a:latin typeface="Roboto" panose="02000000000000000000" pitchFamily="2" charset="0"/>
                <a:ea typeface="Roboto" panose="02000000000000000000" pitchFamily="2" charset="0"/>
                <a:cs typeface="Dosis"/>
                <a:sym typeface="Dosis"/>
              </a:rPr>
              <a:t>Livrarias</a:t>
            </a:r>
            <a:endParaRPr sz="1200">
              <a:solidFill>
                <a:srgbClr val="411E5A"/>
              </a:solidFill>
              <a:latin typeface="Roboto" panose="02000000000000000000" pitchFamily="2" charset="0"/>
              <a:ea typeface="Roboto" panose="02000000000000000000" pitchFamily="2" charset="0"/>
              <a:cs typeface="Dosis"/>
              <a:sym typeface="Dosis"/>
            </a:endParaRPr>
          </a:p>
        </p:txBody>
      </p:sp>
      <p:sp>
        <p:nvSpPr>
          <p:cNvPr id="44" name="Google Shape;800;p109">
            <a:extLst>
              <a:ext uri="{FF2B5EF4-FFF2-40B4-BE49-F238E27FC236}">
                <a16:creationId xmlns:a16="http://schemas.microsoft.com/office/drawing/2014/main" id="{B2EFC42C-1A58-4236-A15C-2E7D7C621D98}"/>
              </a:ext>
            </a:extLst>
          </p:cNvPr>
          <p:cNvSpPr txBox="1"/>
          <p:nvPr/>
        </p:nvSpPr>
        <p:spPr>
          <a:xfrm>
            <a:off x="9119874" y="6031843"/>
            <a:ext cx="1169700" cy="4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>
                <a:solidFill>
                  <a:srgbClr val="411E5A"/>
                </a:solidFill>
                <a:latin typeface="Roboto" panose="02000000000000000000" pitchFamily="2" charset="0"/>
                <a:ea typeface="Roboto" panose="02000000000000000000" pitchFamily="2" charset="0"/>
                <a:cs typeface="Dosis"/>
                <a:sym typeface="Dosis"/>
              </a:rPr>
              <a:t>Joalherias</a:t>
            </a:r>
            <a:endParaRPr sz="1200">
              <a:solidFill>
                <a:srgbClr val="411E5A"/>
              </a:solidFill>
              <a:latin typeface="Roboto" panose="02000000000000000000" pitchFamily="2" charset="0"/>
              <a:ea typeface="Roboto" panose="02000000000000000000" pitchFamily="2" charset="0"/>
              <a:cs typeface="Dosis"/>
              <a:sym typeface="Dosis"/>
            </a:endParaRPr>
          </a:p>
        </p:txBody>
      </p:sp>
      <p:sp>
        <p:nvSpPr>
          <p:cNvPr id="45" name="Google Shape;801;p109">
            <a:extLst>
              <a:ext uri="{FF2B5EF4-FFF2-40B4-BE49-F238E27FC236}">
                <a16:creationId xmlns:a16="http://schemas.microsoft.com/office/drawing/2014/main" id="{086891CB-7FCC-4024-845B-DCE24CF42ABC}"/>
              </a:ext>
            </a:extLst>
          </p:cNvPr>
          <p:cNvSpPr txBox="1"/>
          <p:nvPr/>
        </p:nvSpPr>
        <p:spPr>
          <a:xfrm>
            <a:off x="10187915" y="6031843"/>
            <a:ext cx="1169700" cy="4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>
                <a:solidFill>
                  <a:srgbClr val="411E5A"/>
                </a:solidFill>
                <a:latin typeface="Roboto" panose="02000000000000000000" pitchFamily="2" charset="0"/>
                <a:ea typeface="Roboto" panose="02000000000000000000" pitchFamily="2" charset="0"/>
                <a:cs typeface="Dosis"/>
                <a:sym typeface="Dosis"/>
              </a:rPr>
              <a:t>Super/Hiper</a:t>
            </a:r>
            <a:endParaRPr sz="1200">
              <a:solidFill>
                <a:srgbClr val="411E5A"/>
              </a:solidFill>
              <a:latin typeface="Roboto" panose="02000000000000000000" pitchFamily="2" charset="0"/>
              <a:ea typeface="Roboto" panose="02000000000000000000" pitchFamily="2" charset="0"/>
              <a:cs typeface="Dosis"/>
              <a:sym typeface="Dosis"/>
            </a:endParaRPr>
          </a:p>
        </p:txBody>
      </p:sp>
      <p:sp>
        <p:nvSpPr>
          <p:cNvPr id="47" name="Google Shape;722;p109">
            <a:extLst>
              <a:ext uri="{FF2B5EF4-FFF2-40B4-BE49-F238E27FC236}">
                <a16:creationId xmlns:a16="http://schemas.microsoft.com/office/drawing/2014/main" id="{568A6980-0774-4615-B887-FF3B48D3CB0A}"/>
              </a:ext>
            </a:extLst>
          </p:cNvPr>
          <p:cNvSpPr txBox="1"/>
          <p:nvPr/>
        </p:nvSpPr>
        <p:spPr>
          <a:xfrm>
            <a:off x="926675" y="1126173"/>
            <a:ext cx="1169700" cy="4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>
                <a:solidFill>
                  <a:srgbClr val="F3F3F3"/>
                </a:solidFill>
                <a:latin typeface="Roboto" panose="02000000000000000000" pitchFamily="2" charset="0"/>
                <a:ea typeface="Roboto" panose="02000000000000000000" pitchFamily="2" charset="0"/>
                <a:cs typeface="Dosis"/>
                <a:sym typeface="Dosis"/>
              </a:rPr>
              <a:t>Food</a:t>
            </a:r>
            <a:endParaRPr sz="1200">
              <a:solidFill>
                <a:srgbClr val="F3F3F3"/>
              </a:solidFill>
              <a:latin typeface="Roboto" panose="02000000000000000000" pitchFamily="2" charset="0"/>
              <a:ea typeface="Roboto" panose="02000000000000000000" pitchFamily="2" charset="0"/>
              <a:cs typeface="Dosis"/>
              <a:sym typeface="Dosis"/>
            </a:endParaRPr>
          </a:p>
        </p:txBody>
      </p:sp>
      <p:sp>
        <p:nvSpPr>
          <p:cNvPr id="48" name="Google Shape;723;p109">
            <a:extLst>
              <a:ext uri="{FF2B5EF4-FFF2-40B4-BE49-F238E27FC236}">
                <a16:creationId xmlns:a16="http://schemas.microsoft.com/office/drawing/2014/main" id="{C5C92C9E-A881-45E6-B108-7A11D4E82054}"/>
              </a:ext>
            </a:extLst>
          </p:cNvPr>
          <p:cNvSpPr txBox="1"/>
          <p:nvPr/>
        </p:nvSpPr>
        <p:spPr>
          <a:xfrm>
            <a:off x="1948986" y="1126173"/>
            <a:ext cx="1169700" cy="4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>
                <a:solidFill>
                  <a:srgbClr val="F3F3F3"/>
                </a:solidFill>
                <a:latin typeface="Roboto" panose="02000000000000000000" pitchFamily="2" charset="0"/>
                <a:ea typeface="Roboto" panose="02000000000000000000" pitchFamily="2" charset="0"/>
                <a:cs typeface="Dosis"/>
                <a:sym typeface="Dosis"/>
              </a:rPr>
              <a:t>Estética</a:t>
            </a:r>
            <a:endParaRPr sz="1200">
              <a:solidFill>
                <a:srgbClr val="F3F3F3"/>
              </a:solidFill>
              <a:latin typeface="Roboto" panose="02000000000000000000" pitchFamily="2" charset="0"/>
              <a:ea typeface="Roboto" panose="02000000000000000000" pitchFamily="2" charset="0"/>
              <a:cs typeface="Dosis"/>
              <a:sym typeface="Dosis"/>
            </a:endParaRPr>
          </a:p>
        </p:txBody>
      </p:sp>
      <p:sp>
        <p:nvSpPr>
          <p:cNvPr id="49" name="Google Shape;724;p109">
            <a:extLst>
              <a:ext uri="{FF2B5EF4-FFF2-40B4-BE49-F238E27FC236}">
                <a16:creationId xmlns:a16="http://schemas.microsoft.com/office/drawing/2014/main" id="{D2745428-9D8D-4527-B54F-B1168A8BAEE1}"/>
              </a:ext>
            </a:extLst>
          </p:cNvPr>
          <p:cNvSpPr txBox="1"/>
          <p:nvPr/>
        </p:nvSpPr>
        <p:spPr>
          <a:xfrm>
            <a:off x="2975464" y="1126173"/>
            <a:ext cx="1169700" cy="4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>
                <a:solidFill>
                  <a:srgbClr val="F3F3F3"/>
                </a:solidFill>
                <a:latin typeface="Roboto" panose="02000000000000000000" pitchFamily="2" charset="0"/>
                <a:ea typeface="Roboto" panose="02000000000000000000" pitchFamily="2" charset="0"/>
                <a:cs typeface="Dosis"/>
                <a:sym typeface="Dosis"/>
              </a:rPr>
              <a:t>Automotivos</a:t>
            </a:r>
            <a:endParaRPr sz="1200">
              <a:solidFill>
                <a:srgbClr val="F3F3F3"/>
              </a:solidFill>
              <a:latin typeface="Roboto" panose="02000000000000000000" pitchFamily="2" charset="0"/>
              <a:ea typeface="Roboto" panose="02000000000000000000" pitchFamily="2" charset="0"/>
              <a:cs typeface="Dosis"/>
              <a:sym typeface="Dosis"/>
            </a:endParaRPr>
          </a:p>
        </p:txBody>
      </p:sp>
      <p:sp>
        <p:nvSpPr>
          <p:cNvPr id="50" name="Google Shape;725;p109">
            <a:extLst>
              <a:ext uri="{FF2B5EF4-FFF2-40B4-BE49-F238E27FC236}">
                <a16:creationId xmlns:a16="http://schemas.microsoft.com/office/drawing/2014/main" id="{D3640E6D-09A4-4A97-8AE5-3DE9FE6B91A5}"/>
              </a:ext>
            </a:extLst>
          </p:cNvPr>
          <p:cNvSpPr txBox="1"/>
          <p:nvPr/>
        </p:nvSpPr>
        <p:spPr>
          <a:xfrm>
            <a:off x="3947308" y="1126173"/>
            <a:ext cx="1169700" cy="4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>
                <a:solidFill>
                  <a:srgbClr val="F3F3F3"/>
                </a:solidFill>
                <a:latin typeface="Roboto" panose="02000000000000000000" pitchFamily="2" charset="0"/>
                <a:ea typeface="Roboto" panose="02000000000000000000" pitchFamily="2" charset="0"/>
                <a:cs typeface="Dosis"/>
                <a:sym typeface="Dosis"/>
              </a:rPr>
              <a:t>Conserto</a:t>
            </a:r>
            <a:endParaRPr sz="1200">
              <a:solidFill>
                <a:srgbClr val="F3F3F3"/>
              </a:solidFill>
              <a:latin typeface="Roboto" panose="02000000000000000000" pitchFamily="2" charset="0"/>
              <a:ea typeface="Roboto" panose="02000000000000000000" pitchFamily="2" charset="0"/>
              <a:cs typeface="Dosis"/>
              <a:sym typeface="Dosis"/>
            </a:endParaRPr>
          </a:p>
        </p:txBody>
      </p:sp>
      <p:sp>
        <p:nvSpPr>
          <p:cNvPr id="51" name="Google Shape;726;p109">
            <a:extLst>
              <a:ext uri="{FF2B5EF4-FFF2-40B4-BE49-F238E27FC236}">
                <a16:creationId xmlns:a16="http://schemas.microsoft.com/office/drawing/2014/main" id="{711C3778-2AD2-4593-A379-6DBAB55A891E}"/>
              </a:ext>
            </a:extLst>
          </p:cNvPr>
          <p:cNvSpPr txBox="1"/>
          <p:nvPr/>
        </p:nvSpPr>
        <p:spPr>
          <a:xfrm>
            <a:off x="5016014" y="1126173"/>
            <a:ext cx="1169700" cy="4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>
                <a:solidFill>
                  <a:srgbClr val="F3F3F3"/>
                </a:solidFill>
                <a:latin typeface="Roboto" panose="02000000000000000000" pitchFamily="2" charset="0"/>
                <a:ea typeface="Roboto" panose="02000000000000000000" pitchFamily="2" charset="0"/>
                <a:cs typeface="Dosis"/>
                <a:sym typeface="Dosis"/>
              </a:rPr>
              <a:t>Home Center</a:t>
            </a:r>
            <a:endParaRPr sz="1200">
              <a:solidFill>
                <a:srgbClr val="F3F3F3"/>
              </a:solidFill>
              <a:latin typeface="Roboto" panose="02000000000000000000" pitchFamily="2" charset="0"/>
              <a:ea typeface="Roboto" panose="02000000000000000000" pitchFamily="2" charset="0"/>
              <a:cs typeface="Dosis"/>
              <a:sym typeface="Dosis"/>
            </a:endParaRPr>
          </a:p>
        </p:txBody>
      </p:sp>
      <p:sp>
        <p:nvSpPr>
          <p:cNvPr id="52" name="Google Shape;727;p109">
            <a:extLst>
              <a:ext uri="{FF2B5EF4-FFF2-40B4-BE49-F238E27FC236}">
                <a16:creationId xmlns:a16="http://schemas.microsoft.com/office/drawing/2014/main" id="{48B64F4D-6257-411C-9059-7C407B54F64A}"/>
              </a:ext>
            </a:extLst>
          </p:cNvPr>
          <p:cNvSpPr txBox="1"/>
          <p:nvPr/>
        </p:nvSpPr>
        <p:spPr>
          <a:xfrm>
            <a:off x="5966269" y="1126173"/>
            <a:ext cx="1169700" cy="4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>
                <a:solidFill>
                  <a:srgbClr val="F3F3F3"/>
                </a:solidFill>
                <a:latin typeface="Roboto" panose="02000000000000000000" pitchFamily="2" charset="0"/>
                <a:ea typeface="Roboto" panose="02000000000000000000" pitchFamily="2" charset="0"/>
                <a:cs typeface="Dosis"/>
                <a:sym typeface="Dosis"/>
              </a:rPr>
              <a:t>Farma</a:t>
            </a:r>
            <a:endParaRPr sz="1200">
              <a:solidFill>
                <a:srgbClr val="F3F3F3"/>
              </a:solidFill>
              <a:latin typeface="Roboto" panose="02000000000000000000" pitchFamily="2" charset="0"/>
              <a:ea typeface="Roboto" panose="02000000000000000000" pitchFamily="2" charset="0"/>
              <a:cs typeface="Dosis"/>
              <a:sym typeface="Dosis"/>
            </a:endParaRPr>
          </a:p>
        </p:txBody>
      </p:sp>
      <p:sp>
        <p:nvSpPr>
          <p:cNvPr id="53" name="Google Shape;728;p109">
            <a:extLst>
              <a:ext uri="{FF2B5EF4-FFF2-40B4-BE49-F238E27FC236}">
                <a16:creationId xmlns:a16="http://schemas.microsoft.com/office/drawing/2014/main" id="{90FC3C8D-6D61-4705-B0D6-90796F9AF2D9}"/>
              </a:ext>
            </a:extLst>
          </p:cNvPr>
          <p:cNvSpPr txBox="1"/>
          <p:nvPr/>
        </p:nvSpPr>
        <p:spPr>
          <a:xfrm>
            <a:off x="7001495" y="1126173"/>
            <a:ext cx="1169700" cy="4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>
                <a:solidFill>
                  <a:srgbClr val="F3F3F3"/>
                </a:solidFill>
                <a:latin typeface="Roboto" panose="02000000000000000000" pitchFamily="2" charset="0"/>
                <a:ea typeface="Roboto" panose="02000000000000000000" pitchFamily="2" charset="0"/>
                <a:cs typeface="Dosis"/>
                <a:sym typeface="Dosis"/>
              </a:rPr>
              <a:t>Cosméticos</a:t>
            </a:r>
            <a:endParaRPr sz="1200">
              <a:solidFill>
                <a:srgbClr val="F3F3F3"/>
              </a:solidFill>
              <a:latin typeface="Roboto" panose="02000000000000000000" pitchFamily="2" charset="0"/>
              <a:ea typeface="Roboto" panose="02000000000000000000" pitchFamily="2" charset="0"/>
              <a:cs typeface="Dosis"/>
              <a:sym typeface="Dosis"/>
            </a:endParaRPr>
          </a:p>
        </p:txBody>
      </p:sp>
      <p:sp>
        <p:nvSpPr>
          <p:cNvPr id="54" name="Google Shape;729;p109">
            <a:extLst>
              <a:ext uri="{FF2B5EF4-FFF2-40B4-BE49-F238E27FC236}">
                <a16:creationId xmlns:a16="http://schemas.microsoft.com/office/drawing/2014/main" id="{E94BCF32-3175-41E8-83F9-6AE1AD6BF3EC}"/>
              </a:ext>
            </a:extLst>
          </p:cNvPr>
          <p:cNvSpPr txBox="1"/>
          <p:nvPr/>
        </p:nvSpPr>
        <p:spPr>
          <a:xfrm>
            <a:off x="8067607" y="1126173"/>
            <a:ext cx="1169700" cy="4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>
                <a:solidFill>
                  <a:srgbClr val="F3F3F3"/>
                </a:solidFill>
                <a:latin typeface="Roboto" panose="02000000000000000000" pitchFamily="2" charset="0"/>
                <a:ea typeface="Roboto" panose="02000000000000000000" pitchFamily="2" charset="0"/>
                <a:cs typeface="Dosis"/>
                <a:sym typeface="Dosis"/>
              </a:rPr>
              <a:t>Ensino</a:t>
            </a:r>
            <a:endParaRPr sz="1200">
              <a:solidFill>
                <a:srgbClr val="F3F3F3"/>
              </a:solidFill>
              <a:latin typeface="Roboto" panose="02000000000000000000" pitchFamily="2" charset="0"/>
              <a:ea typeface="Roboto" panose="02000000000000000000" pitchFamily="2" charset="0"/>
              <a:cs typeface="Dosis"/>
              <a:sym typeface="Dosis"/>
            </a:endParaRPr>
          </a:p>
        </p:txBody>
      </p:sp>
      <p:sp>
        <p:nvSpPr>
          <p:cNvPr id="55" name="Google Shape;730;p109">
            <a:extLst>
              <a:ext uri="{FF2B5EF4-FFF2-40B4-BE49-F238E27FC236}">
                <a16:creationId xmlns:a16="http://schemas.microsoft.com/office/drawing/2014/main" id="{A5BC8E98-7E99-4CC8-B60A-42A39F3E9C05}"/>
              </a:ext>
            </a:extLst>
          </p:cNvPr>
          <p:cNvSpPr txBox="1"/>
          <p:nvPr/>
        </p:nvSpPr>
        <p:spPr>
          <a:xfrm>
            <a:off x="9098945" y="1126173"/>
            <a:ext cx="1169700" cy="4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>
                <a:solidFill>
                  <a:srgbClr val="F3F3F3"/>
                </a:solidFill>
                <a:latin typeface="Roboto" panose="02000000000000000000" pitchFamily="2" charset="0"/>
                <a:ea typeface="Roboto" panose="02000000000000000000" pitchFamily="2" charset="0"/>
                <a:cs typeface="Dosis"/>
                <a:sym typeface="Dosis"/>
              </a:rPr>
              <a:t>Decoração</a:t>
            </a:r>
            <a:endParaRPr sz="1200">
              <a:solidFill>
                <a:srgbClr val="F3F3F3"/>
              </a:solidFill>
              <a:latin typeface="Roboto" panose="02000000000000000000" pitchFamily="2" charset="0"/>
              <a:ea typeface="Roboto" panose="02000000000000000000" pitchFamily="2" charset="0"/>
              <a:cs typeface="Dosis"/>
              <a:sym typeface="Dosis"/>
            </a:endParaRPr>
          </a:p>
        </p:txBody>
      </p:sp>
      <p:sp>
        <p:nvSpPr>
          <p:cNvPr id="56" name="Google Shape;731;p109">
            <a:extLst>
              <a:ext uri="{FF2B5EF4-FFF2-40B4-BE49-F238E27FC236}">
                <a16:creationId xmlns:a16="http://schemas.microsoft.com/office/drawing/2014/main" id="{8E9F99E0-2268-40E9-A5E9-D451996B1474}"/>
              </a:ext>
            </a:extLst>
          </p:cNvPr>
          <p:cNvSpPr txBox="1"/>
          <p:nvPr/>
        </p:nvSpPr>
        <p:spPr>
          <a:xfrm>
            <a:off x="10151553" y="1126173"/>
            <a:ext cx="1169700" cy="4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>
                <a:solidFill>
                  <a:srgbClr val="F3F3F3"/>
                </a:solidFill>
                <a:latin typeface="Roboto" panose="02000000000000000000" pitchFamily="2" charset="0"/>
                <a:ea typeface="Roboto" panose="02000000000000000000" pitchFamily="2" charset="0"/>
                <a:cs typeface="Dosis"/>
                <a:sym typeface="Dosis"/>
              </a:rPr>
              <a:t>Magazines</a:t>
            </a:r>
            <a:endParaRPr sz="1200">
              <a:solidFill>
                <a:srgbClr val="F3F3F3"/>
              </a:solidFill>
              <a:latin typeface="Roboto" panose="02000000000000000000" pitchFamily="2" charset="0"/>
              <a:ea typeface="Roboto" panose="02000000000000000000" pitchFamily="2" charset="0"/>
              <a:cs typeface="Dosis"/>
              <a:sym typeface="Dosis"/>
            </a:endParaRPr>
          </a:p>
        </p:txBody>
      </p:sp>
      <p:sp>
        <p:nvSpPr>
          <p:cNvPr id="57" name="Google Shape;732;p109">
            <a:extLst>
              <a:ext uri="{FF2B5EF4-FFF2-40B4-BE49-F238E27FC236}">
                <a16:creationId xmlns:a16="http://schemas.microsoft.com/office/drawing/2014/main" id="{69646B1F-1D68-41D7-A7C8-6EAB5CD2CCFF}"/>
              </a:ext>
            </a:extLst>
          </p:cNvPr>
          <p:cNvSpPr txBox="1"/>
          <p:nvPr/>
        </p:nvSpPr>
        <p:spPr>
          <a:xfrm>
            <a:off x="926675" y="2469080"/>
            <a:ext cx="1169700" cy="4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>
                <a:solidFill>
                  <a:srgbClr val="F3F3F3"/>
                </a:solidFill>
                <a:latin typeface="Roboto" panose="02000000000000000000" pitchFamily="2" charset="0"/>
                <a:ea typeface="Roboto" panose="02000000000000000000" pitchFamily="2" charset="0"/>
                <a:cs typeface="Dosis"/>
                <a:sym typeface="Dosis"/>
              </a:rPr>
              <a:t>Telefonia</a:t>
            </a:r>
            <a:endParaRPr sz="1200">
              <a:solidFill>
                <a:srgbClr val="F3F3F3"/>
              </a:solidFill>
              <a:latin typeface="Roboto" panose="02000000000000000000" pitchFamily="2" charset="0"/>
              <a:ea typeface="Roboto" panose="02000000000000000000" pitchFamily="2" charset="0"/>
              <a:cs typeface="Dosis"/>
              <a:sym typeface="Dosis"/>
            </a:endParaRPr>
          </a:p>
        </p:txBody>
      </p:sp>
      <p:sp>
        <p:nvSpPr>
          <p:cNvPr id="58" name="Google Shape;733;p109">
            <a:extLst>
              <a:ext uri="{FF2B5EF4-FFF2-40B4-BE49-F238E27FC236}">
                <a16:creationId xmlns:a16="http://schemas.microsoft.com/office/drawing/2014/main" id="{4C8D51A5-243C-4270-8C5F-0F32F712F45F}"/>
              </a:ext>
            </a:extLst>
          </p:cNvPr>
          <p:cNvSpPr txBox="1"/>
          <p:nvPr/>
        </p:nvSpPr>
        <p:spPr>
          <a:xfrm>
            <a:off x="1946435" y="2469080"/>
            <a:ext cx="1169700" cy="4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>
                <a:solidFill>
                  <a:srgbClr val="F3F3F3"/>
                </a:solidFill>
                <a:latin typeface="Roboto" panose="02000000000000000000" pitchFamily="2" charset="0"/>
                <a:ea typeface="Roboto" panose="02000000000000000000" pitchFamily="2" charset="0"/>
                <a:cs typeface="Dosis"/>
                <a:sym typeface="Dosis"/>
              </a:rPr>
              <a:t>Presentes</a:t>
            </a:r>
            <a:endParaRPr sz="1200">
              <a:solidFill>
                <a:srgbClr val="F3F3F3"/>
              </a:solidFill>
              <a:latin typeface="Roboto" panose="02000000000000000000" pitchFamily="2" charset="0"/>
              <a:ea typeface="Roboto" panose="02000000000000000000" pitchFamily="2" charset="0"/>
              <a:cs typeface="Dosis"/>
              <a:sym typeface="Dosis"/>
            </a:endParaRPr>
          </a:p>
        </p:txBody>
      </p:sp>
      <p:sp>
        <p:nvSpPr>
          <p:cNvPr id="59" name="Google Shape;734;p109">
            <a:extLst>
              <a:ext uri="{FF2B5EF4-FFF2-40B4-BE49-F238E27FC236}">
                <a16:creationId xmlns:a16="http://schemas.microsoft.com/office/drawing/2014/main" id="{85C225DA-256F-40A9-8EA2-326AA1788646}"/>
              </a:ext>
            </a:extLst>
          </p:cNvPr>
          <p:cNvSpPr txBox="1"/>
          <p:nvPr/>
        </p:nvSpPr>
        <p:spPr>
          <a:xfrm>
            <a:off x="2954615" y="2469080"/>
            <a:ext cx="1169700" cy="4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>
                <a:solidFill>
                  <a:srgbClr val="F3F3F3"/>
                </a:solidFill>
                <a:latin typeface="Roboto" panose="02000000000000000000" pitchFamily="2" charset="0"/>
                <a:ea typeface="Roboto" panose="02000000000000000000" pitchFamily="2" charset="0"/>
                <a:cs typeface="Dosis"/>
                <a:sym typeface="Dosis"/>
              </a:rPr>
              <a:t>Postos</a:t>
            </a:r>
            <a:endParaRPr sz="1200">
              <a:solidFill>
                <a:srgbClr val="F3F3F3"/>
              </a:solidFill>
              <a:latin typeface="Roboto" panose="02000000000000000000" pitchFamily="2" charset="0"/>
              <a:ea typeface="Roboto" panose="02000000000000000000" pitchFamily="2" charset="0"/>
              <a:cs typeface="Dosis"/>
              <a:sym typeface="Dosis"/>
            </a:endParaRPr>
          </a:p>
        </p:txBody>
      </p:sp>
      <p:sp>
        <p:nvSpPr>
          <p:cNvPr id="60" name="Google Shape;735;p109">
            <a:extLst>
              <a:ext uri="{FF2B5EF4-FFF2-40B4-BE49-F238E27FC236}">
                <a16:creationId xmlns:a16="http://schemas.microsoft.com/office/drawing/2014/main" id="{0E557026-5CA0-4381-BE30-908F671EDC7C}"/>
              </a:ext>
            </a:extLst>
          </p:cNvPr>
          <p:cNvSpPr txBox="1"/>
          <p:nvPr/>
        </p:nvSpPr>
        <p:spPr>
          <a:xfrm>
            <a:off x="4036195" y="2469080"/>
            <a:ext cx="1169700" cy="4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>
                <a:solidFill>
                  <a:srgbClr val="F3F3F3"/>
                </a:solidFill>
                <a:latin typeface="Roboto" panose="02000000000000000000" pitchFamily="2" charset="0"/>
                <a:ea typeface="Roboto" panose="02000000000000000000" pitchFamily="2" charset="0"/>
                <a:cs typeface="Dosis"/>
                <a:sym typeface="Dosis"/>
              </a:rPr>
              <a:t>Construção</a:t>
            </a:r>
            <a:endParaRPr sz="1200">
              <a:solidFill>
                <a:srgbClr val="F3F3F3"/>
              </a:solidFill>
              <a:latin typeface="Roboto" panose="02000000000000000000" pitchFamily="2" charset="0"/>
              <a:ea typeface="Roboto" panose="02000000000000000000" pitchFamily="2" charset="0"/>
              <a:cs typeface="Dosis"/>
              <a:sym typeface="Dosis"/>
            </a:endParaRPr>
          </a:p>
        </p:txBody>
      </p:sp>
      <p:sp>
        <p:nvSpPr>
          <p:cNvPr id="61" name="Google Shape;736;p109">
            <a:extLst>
              <a:ext uri="{FF2B5EF4-FFF2-40B4-BE49-F238E27FC236}">
                <a16:creationId xmlns:a16="http://schemas.microsoft.com/office/drawing/2014/main" id="{FA963FF8-E01C-4D3E-BD9F-875296443871}"/>
              </a:ext>
            </a:extLst>
          </p:cNvPr>
          <p:cNvSpPr txBox="1"/>
          <p:nvPr/>
        </p:nvSpPr>
        <p:spPr>
          <a:xfrm>
            <a:off x="5032789" y="2469080"/>
            <a:ext cx="1169700" cy="4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>
                <a:solidFill>
                  <a:srgbClr val="F3F3F3"/>
                </a:solidFill>
                <a:latin typeface="Roboto" panose="02000000000000000000" pitchFamily="2" charset="0"/>
                <a:ea typeface="Roboto" panose="02000000000000000000" pitchFamily="2" charset="0"/>
                <a:cs typeface="Dosis"/>
                <a:sym typeface="Dosis"/>
              </a:rPr>
              <a:t>Moda</a:t>
            </a:r>
            <a:endParaRPr sz="1200">
              <a:solidFill>
                <a:srgbClr val="F3F3F3"/>
              </a:solidFill>
              <a:latin typeface="Roboto" panose="02000000000000000000" pitchFamily="2" charset="0"/>
              <a:ea typeface="Roboto" panose="02000000000000000000" pitchFamily="2" charset="0"/>
              <a:cs typeface="Dosis"/>
              <a:sym typeface="Dosis"/>
            </a:endParaRPr>
          </a:p>
        </p:txBody>
      </p:sp>
      <p:sp>
        <p:nvSpPr>
          <p:cNvPr id="62" name="Google Shape;737;p109">
            <a:extLst>
              <a:ext uri="{FF2B5EF4-FFF2-40B4-BE49-F238E27FC236}">
                <a16:creationId xmlns:a16="http://schemas.microsoft.com/office/drawing/2014/main" id="{B7EC6CEC-B7D8-4E69-B680-DF0DA8F161FF}"/>
              </a:ext>
            </a:extLst>
          </p:cNvPr>
          <p:cNvSpPr txBox="1"/>
          <p:nvPr/>
        </p:nvSpPr>
        <p:spPr>
          <a:xfrm>
            <a:off x="6040973" y="2469080"/>
            <a:ext cx="1169700" cy="4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>
                <a:solidFill>
                  <a:srgbClr val="F3F3F3"/>
                </a:solidFill>
                <a:latin typeface="Roboto" panose="02000000000000000000" pitchFamily="2" charset="0"/>
                <a:ea typeface="Roboto" panose="02000000000000000000" pitchFamily="2" charset="0"/>
                <a:cs typeface="Dosis"/>
                <a:sym typeface="Dosis"/>
              </a:rPr>
              <a:t>Oficina</a:t>
            </a:r>
            <a:endParaRPr sz="1200">
              <a:solidFill>
                <a:srgbClr val="F3F3F3"/>
              </a:solidFill>
              <a:latin typeface="Roboto" panose="02000000000000000000" pitchFamily="2" charset="0"/>
              <a:ea typeface="Roboto" panose="02000000000000000000" pitchFamily="2" charset="0"/>
              <a:cs typeface="Dosis"/>
              <a:sym typeface="Dosis"/>
            </a:endParaRPr>
          </a:p>
        </p:txBody>
      </p:sp>
      <p:sp>
        <p:nvSpPr>
          <p:cNvPr id="63" name="Google Shape;738;p109">
            <a:extLst>
              <a:ext uri="{FF2B5EF4-FFF2-40B4-BE49-F238E27FC236}">
                <a16:creationId xmlns:a16="http://schemas.microsoft.com/office/drawing/2014/main" id="{19F024E6-F9A9-4776-AAD8-4919F4CBA1BB}"/>
              </a:ext>
            </a:extLst>
          </p:cNvPr>
          <p:cNvSpPr txBox="1"/>
          <p:nvPr/>
        </p:nvSpPr>
        <p:spPr>
          <a:xfrm>
            <a:off x="7043366" y="2469080"/>
            <a:ext cx="1169700" cy="4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>
                <a:solidFill>
                  <a:srgbClr val="F3F3F3"/>
                </a:solidFill>
                <a:latin typeface="Roboto" panose="02000000000000000000" pitchFamily="2" charset="0"/>
                <a:ea typeface="Roboto" panose="02000000000000000000" pitchFamily="2" charset="0"/>
                <a:cs typeface="Dosis"/>
                <a:sym typeface="Dosis"/>
              </a:rPr>
              <a:t>Óticas</a:t>
            </a:r>
            <a:endParaRPr sz="1200">
              <a:solidFill>
                <a:srgbClr val="F3F3F3"/>
              </a:solidFill>
              <a:latin typeface="Roboto" panose="02000000000000000000" pitchFamily="2" charset="0"/>
              <a:ea typeface="Roboto" panose="02000000000000000000" pitchFamily="2" charset="0"/>
              <a:cs typeface="Dosis"/>
              <a:sym typeface="Dosis"/>
            </a:endParaRPr>
          </a:p>
        </p:txBody>
      </p:sp>
      <p:sp>
        <p:nvSpPr>
          <p:cNvPr id="64" name="Google Shape;739;p109">
            <a:extLst>
              <a:ext uri="{FF2B5EF4-FFF2-40B4-BE49-F238E27FC236}">
                <a16:creationId xmlns:a16="http://schemas.microsoft.com/office/drawing/2014/main" id="{30CEE3DC-1DBE-4819-8B84-14EABD717CB2}"/>
              </a:ext>
            </a:extLst>
          </p:cNvPr>
          <p:cNvSpPr txBox="1"/>
          <p:nvPr/>
        </p:nvSpPr>
        <p:spPr>
          <a:xfrm>
            <a:off x="8026432" y="2469080"/>
            <a:ext cx="1169700" cy="4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>
                <a:solidFill>
                  <a:srgbClr val="F3F3F3"/>
                </a:solidFill>
                <a:latin typeface="Roboto" panose="02000000000000000000" pitchFamily="2" charset="0"/>
                <a:ea typeface="Roboto" panose="02000000000000000000" pitchFamily="2" charset="0"/>
                <a:cs typeface="Dosis"/>
                <a:sym typeface="Dosis"/>
              </a:rPr>
              <a:t>Livrarias</a:t>
            </a:r>
            <a:endParaRPr sz="1200">
              <a:solidFill>
                <a:srgbClr val="F3F3F3"/>
              </a:solidFill>
              <a:latin typeface="Roboto" panose="02000000000000000000" pitchFamily="2" charset="0"/>
              <a:ea typeface="Roboto" panose="02000000000000000000" pitchFamily="2" charset="0"/>
              <a:cs typeface="Dosis"/>
              <a:sym typeface="Dosis"/>
            </a:endParaRPr>
          </a:p>
        </p:txBody>
      </p:sp>
      <p:sp>
        <p:nvSpPr>
          <p:cNvPr id="65" name="Google Shape;740;p109">
            <a:extLst>
              <a:ext uri="{FF2B5EF4-FFF2-40B4-BE49-F238E27FC236}">
                <a16:creationId xmlns:a16="http://schemas.microsoft.com/office/drawing/2014/main" id="{B098BEE4-F725-4651-A9DA-72B83D843FF2}"/>
              </a:ext>
            </a:extLst>
          </p:cNvPr>
          <p:cNvSpPr txBox="1"/>
          <p:nvPr/>
        </p:nvSpPr>
        <p:spPr>
          <a:xfrm>
            <a:off x="9094474" y="2469080"/>
            <a:ext cx="1169700" cy="4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>
                <a:solidFill>
                  <a:srgbClr val="F3F3F3"/>
                </a:solidFill>
                <a:latin typeface="Roboto" panose="02000000000000000000" pitchFamily="2" charset="0"/>
                <a:ea typeface="Roboto" panose="02000000000000000000" pitchFamily="2" charset="0"/>
                <a:cs typeface="Dosis"/>
                <a:sym typeface="Dosis"/>
              </a:rPr>
              <a:t>Joalherias</a:t>
            </a:r>
            <a:endParaRPr sz="1200">
              <a:solidFill>
                <a:srgbClr val="F3F3F3"/>
              </a:solidFill>
              <a:latin typeface="Roboto" panose="02000000000000000000" pitchFamily="2" charset="0"/>
              <a:ea typeface="Roboto" panose="02000000000000000000" pitchFamily="2" charset="0"/>
              <a:cs typeface="Dosis"/>
              <a:sym typeface="Dosis"/>
            </a:endParaRPr>
          </a:p>
        </p:txBody>
      </p:sp>
      <p:sp>
        <p:nvSpPr>
          <p:cNvPr id="66" name="Google Shape;741;p109">
            <a:extLst>
              <a:ext uri="{FF2B5EF4-FFF2-40B4-BE49-F238E27FC236}">
                <a16:creationId xmlns:a16="http://schemas.microsoft.com/office/drawing/2014/main" id="{05D5285F-A099-41C2-8DD7-2C18132972C6}"/>
              </a:ext>
            </a:extLst>
          </p:cNvPr>
          <p:cNvSpPr txBox="1"/>
          <p:nvPr/>
        </p:nvSpPr>
        <p:spPr>
          <a:xfrm>
            <a:off x="10162515" y="2469080"/>
            <a:ext cx="1169700" cy="4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>
                <a:solidFill>
                  <a:srgbClr val="F3F3F3"/>
                </a:solidFill>
                <a:latin typeface="Roboto" panose="02000000000000000000" pitchFamily="2" charset="0"/>
                <a:ea typeface="Roboto" panose="02000000000000000000" pitchFamily="2" charset="0"/>
                <a:cs typeface="Dosis"/>
                <a:sym typeface="Dosis"/>
              </a:rPr>
              <a:t>Super/Hiper</a:t>
            </a:r>
            <a:endParaRPr sz="1200">
              <a:solidFill>
                <a:srgbClr val="F3F3F3"/>
              </a:solidFill>
              <a:latin typeface="Roboto" panose="02000000000000000000" pitchFamily="2" charset="0"/>
              <a:ea typeface="Roboto" panose="02000000000000000000" pitchFamily="2" charset="0"/>
              <a:cs typeface="Dosis"/>
              <a:sym typeface="Dosis"/>
            </a:endParaRPr>
          </a:p>
        </p:txBody>
      </p:sp>
      <p:pic>
        <p:nvPicPr>
          <p:cNvPr id="67" name="Google Shape;762;p109">
            <a:extLst>
              <a:ext uri="{FF2B5EF4-FFF2-40B4-BE49-F238E27FC236}">
                <a16:creationId xmlns:a16="http://schemas.microsoft.com/office/drawing/2014/main" id="{747B3355-7711-4DED-B9FE-B03823783C5A}"/>
              </a:ext>
            </a:extLst>
          </p:cNvPr>
          <p:cNvPicPr preferRelativeResize="0"/>
          <p:nvPr/>
        </p:nvPicPr>
        <p:blipFill>
          <a:blip r:embed="rId2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3401" y="295502"/>
            <a:ext cx="850638" cy="850636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Google Shape;763;p109">
            <a:extLst>
              <a:ext uri="{FF2B5EF4-FFF2-40B4-BE49-F238E27FC236}">
                <a16:creationId xmlns:a16="http://schemas.microsoft.com/office/drawing/2014/main" id="{C984A4F2-9554-4796-B66F-6AE2F333F16E}"/>
              </a:ext>
            </a:extLst>
          </p:cNvPr>
          <p:cNvPicPr preferRelativeResize="0"/>
          <p:nvPr/>
        </p:nvPicPr>
        <p:blipFill>
          <a:blip r:embed="rId25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69101" y="286249"/>
            <a:ext cx="850638" cy="850636"/>
          </a:xfrm>
          <a:prstGeom prst="rect">
            <a:avLst/>
          </a:prstGeom>
          <a:noFill/>
          <a:ln>
            <a:noFill/>
          </a:ln>
        </p:spPr>
      </p:pic>
      <p:pic>
        <p:nvPicPr>
          <p:cNvPr id="69" name="Google Shape;764;p109">
            <a:extLst>
              <a:ext uri="{FF2B5EF4-FFF2-40B4-BE49-F238E27FC236}">
                <a16:creationId xmlns:a16="http://schemas.microsoft.com/office/drawing/2014/main" id="{D6DE2873-0876-4F79-AEF2-229ECC322016}"/>
              </a:ext>
            </a:extLst>
          </p:cNvPr>
          <p:cNvPicPr preferRelativeResize="0"/>
          <p:nvPr/>
        </p:nvPicPr>
        <p:blipFill>
          <a:blip r:embed="rId2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56265" y="295502"/>
            <a:ext cx="850638" cy="850636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Google Shape;765;p109">
            <a:extLst>
              <a:ext uri="{FF2B5EF4-FFF2-40B4-BE49-F238E27FC236}">
                <a16:creationId xmlns:a16="http://schemas.microsoft.com/office/drawing/2014/main" id="{BAA7386B-F78D-40C7-B00A-3D09218603D3}"/>
              </a:ext>
            </a:extLst>
          </p:cNvPr>
          <p:cNvPicPr preferRelativeResize="0"/>
          <p:nvPr/>
        </p:nvPicPr>
        <p:blipFill>
          <a:blip r:embed="rId27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13178" y="295502"/>
            <a:ext cx="850638" cy="850636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66;p109">
            <a:extLst>
              <a:ext uri="{FF2B5EF4-FFF2-40B4-BE49-F238E27FC236}">
                <a16:creationId xmlns:a16="http://schemas.microsoft.com/office/drawing/2014/main" id="{61D3CFEB-5EED-437E-939D-00BFB0868F6F}"/>
              </a:ext>
            </a:extLst>
          </p:cNvPr>
          <p:cNvPicPr preferRelativeResize="0"/>
          <p:nvPr/>
        </p:nvPicPr>
        <p:blipFill>
          <a:blip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0542" y="295502"/>
            <a:ext cx="850638" cy="850636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67;p109">
            <a:extLst>
              <a:ext uri="{FF2B5EF4-FFF2-40B4-BE49-F238E27FC236}">
                <a16:creationId xmlns:a16="http://schemas.microsoft.com/office/drawing/2014/main" id="{12710779-5E88-4F6F-94BA-4AB4D73DA3C2}"/>
              </a:ext>
            </a:extLst>
          </p:cNvPr>
          <p:cNvPicPr preferRelativeResize="0"/>
          <p:nvPr/>
        </p:nvPicPr>
        <p:blipFill>
          <a:blip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48865" y="371702"/>
            <a:ext cx="850638" cy="850636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68;p109">
            <a:extLst>
              <a:ext uri="{FF2B5EF4-FFF2-40B4-BE49-F238E27FC236}">
                <a16:creationId xmlns:a16="http://schemas.microsoft.com/office/drawing/2014/main" id="{E7AD7936-1708-4826-BDE8-1C3545ED9F27}"/>
              </a:ext>
            </a:extLst>
          </p:cNvPr>
          <p:cNvPicPr preferRelativeResize="0"/>
          <p:nvPr/>
        </p:nvPicPr>
        <p:blipFill>
          <a:blip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93052" y="295502"/>
            <a:ext cx="850638" cy="850636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Google Shape;769;p109">
            <a:extLst>
              <a:ext uri="{FF2B5EF4-FFF2-40B4-BE49-F238E27FC236}">
                <a16:creationId xmlns:a16="http://schemas.microsoft.com/office/drawing/2014/main" id="{3ECAEBCA-27B0-4D19-8BFE-A8A5E18D423B}"/>
              </a:ext>
            </a:extLst>
          </p:cNvPr>
          <p:cNvPicPr preferRelativeResize="0"/>
          <p:nvPr/>
        </p:nvPicPr>
        <p:blipFill>
          <a:blip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9164" y="295502"/>
            <a:ext cx="850638" cy="850636"/>
          </a:xfrm>
          <a:prstGeom prst="rect">
            <a:avLst/>
          </a:prstGeom>
          <a:noFill/>
          <a:ln>
            <a:noFill/>
          </a:ln>
        </p:spPr>
      </p:pic>
      <p:pic>
        <p:nvPicPr>
          <p:cNvPr id="75" name="Google Shape;770;p109">
            <a:extLst>
              <a:ext uri="{FF2B5EF4-FFF2-40B4-BE49-F238E27FC236}">
                <a16:creationId xmlns:a16="http://schemas.microsoft.com/office/drawing/2014/main" id="{E6EA7702-C416-4D97-B648-FB17B0D899F3}"/>
              </a:ext>
            </a:extLst>
          </p:cNvPr>
          <p:cNvPicPr preferRelativeResize="0"/>
          <p:nvPr/>
        </p:nvPicPr>
        <p:blipFill>
          <a:blip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38103" y="1664511"/>
            <a:ext cx="850638" cy="850636"/>
          </a:xfrm>
          <a:prstGeom prst="rect">
            <a:avLst/>
          </a:prstGeom>
          <a:noFill/>
          <a:ln>
            <a:noFill/>
          </a:ln>
        </p:spPr>
      </p:pic>
      <p:pic>
        <p:nvPicPr>
          <p:cNvPr id="76" name="Google Shape;771;p109">
            <a:extLst>
              <a:ext uri="{FF2B5EF4-FFF2-40B4-BE49-F238E27FC236}">
                <a16:creationId xmlns:a16="http://schemas.microsoft.com/office/drawing/2014/main" id="{3793597D-00DE-4552-97B5-D230C6E5BBFF}"/>
              </a:ext>
            </a:extLst>
          </p:cNvPr>
          <p:cNvPicPr preferRelativeResize="0"/>
          <p:nvPr/>
        </p:nvPicPr>
        <p:blipFill>
          <a:blip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67039" y="1669289"/>
            <a:ext cx="850638" cy="850636"/>
          </a:xfrm>
          <a:prstGeom prst="rect">
            <a:avLst/>
          </a:prstGeom>
          <a:noFill/>
          <a:ln>
            <a:noFill/>
          </a:ln>
        </p:spPr>
      </p:pic>
      <p:pic>
        <p:nvPicPr>
          <p:cNvPr id="77" name="Google Shape;772;p109">
            <a:extLst>
              <a:ext uri="{FF2B5EF4-FFF2-40B4-BE49-F238E27FC236}">
                <a16:creationId xmlns:a16="http://schemas.microsoft.com/office/drawing/2014/main" id="{0E530E79-DF97-4748-A696-5186B0CFB0B9}"/>
              </a:ext>
            </a:extLst>
          </p:cNvPr>
          <p:cNvPicPr preferRelativeResize="0"/>
          <p:nvPr/>
        </p:nvPicPr>
        <p:blipFill>
          <a:blip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0852" y="295502"/>
            <a:ext cx="850638" cy="850636"/>
          </a:xfrm>
          <a:prstGeom prst="rect">
            <a:avLst/>
          </a:prstGeom>
          <a:noFill/>
          <a:ln>
            <a:noFill/>
          </a:ln>
        </p:spPr>
      </p:pic>
      <p:pic>
        <p:nvPicPr>
          <p:cNvPr id="78" name="Google Shape;773;p109">
            <a:extLst>
              <a:ext uri="{FF2B5EF4-FFF2-40B4-BE49-F238E27FC236}">
                <a16:creationId xmlns:a16="http://schemas.microsoft.com/office/drawing/2014/main" id="{7529ACFE-518F-4105-BA00-7C51B83461BF}"/>
              </a:ext>
            </a:extLst>
          </p:cNvPr>
          <p:cNvPicPr preferRelativeResize="0"/>
          <p:nvPr/>
        </p:nvPicPr>
        <p:blipFill>
          <a:blip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82944" y="295502"/>
            <a:ext cx="850638" cy="850636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74;p109">
            <a:extLst>
              <a:ext uri="{FF2B5EF4-FFF2-40B4-BE49-F238E27FC236}">
                <a16:creationId xmlns:a16="http://schemas.microsoft.com/office/drawing/2014/main" id="{B421B6CC-24AC-4E3A-8C1B-C3A02F49AE9C}"/>
              </a:ext>
            </a:extLst>
          </p:cNvPr>
          <p:cNvPicPr preferRelativeResize="0"/>
          <p:nvPr/>
        </p:nvPicPr>
        <p:blipFill>
          <a:blip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97371" y="1669289"/>
            <a:ext cx="850638" cy="850636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775;p109">
            <a:extLst>
              <a:ext uri="{FF2B5EF4-FFF2-40B4-BE49-F238E27FC236}">
                <a16:creationId xmlns:a16="http://schemas.microsoft.com/office/drawing/2014/main" id="{C9086B6C-9AC0-4B8F-83D4-F8EAC685B6D4}"/>
              </a:ext>
            </a:extLst>
          </p:cNvPr>
          <p:cNvPicPr preferRelativeResize="0"/>
          <p:nvPr/>
        </p:nvPicPr>
        <p:blipFill>
          <a:blip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71570" y="1669301"/>
            <a:ext cx="850638" cy="850636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776;p109">
            <a:extLst>
              <a:ext uri="{FF2B5EF4-FFF2-40B4-BE49-F238E27FC236}">
                <a16:creationId xmlns:a16="http://schemas.microsoft.com/office/drawing/2014/main" id="{6E82124A-E256-414A-9161-A11FDA0E2E30}"/>
              </a:ext>
            </a:extLst>
          </p:cNvPr>
          <p:cNvPicPr preferRelativeResize="0"/>
          <p:nvPr/>
        </p:nvPicPr>
        <p:blipFill>
          <a:blip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7809" y="1669289"/>
            <a:ext cx="850638" cy="850636"/>
          </a:xfrm>
          <a:prstGeom prst="rect">
            <a:avLst/>
          </a:prstGeom>
          <a:noFill/>
          <a:ln>
            <a:noFill/>
          </a:ln>
        </p:spPr>
      </p:pic>
      <p:pic>
        <p:nvPicPr>
          <p:cNvPr id="82" name="Google Shape;777;p109">
            <a:extLst>
              <a:ext uri="{FF2B5EF4-FFF2-40B4-BE49-F238E27FC236}">
                <a16:creationId xmlns:a16="http://schemas.microsoft.com/office/drawing/2014/main" id="{0D126CA5-CE1C-4F64-A891-583D3D35AFB6}"/>
              </a:ext>
            </a:extLst>
          </p:cNvPr>
          <p:cNvPicPr preferRelativeResize="0"/>
          <p:nvPr/>
        </p:nvPicPr>
        <p:blipFill>
          <a:blip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23170" y="1669289"/>
            <a:ext cx="850638" cy="850636"/>
          </a:xfrm>
          <a:prstGeom prst="rect">
            <a:avLst/>
          </a:prstGeom>
          <a:noFill/>
          <a:ln>
            <a:noFill/>
          </a:ln>
        </p:spPr>
      </p:pic>
      <p:pic>
        <p:nvPicPr>
          <p:cNvPr id="83" name="Google Shape;778;p109">
            <a:extLst>
              <a:ext uri="{FF2B5EF4-FFF2-40B4-BE49-F238E27FC236}">
                <a16:creationId xmlns:a16="http://schemas.microsoft.com/office/drawing/2014/main" id="{CD84550C-9AE9-41F2-AF5D-D92DBBDB0AFD}"/>
              </a:ext>
            </a:extLst>
          </p:cNvPr>
          <p:cNvPicPr preferRelativeResize="0"/>
          <p:nvPr/>
        </p:nvPicPr>
        <p:blipFill>
          <a:blip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82928" y="1669289"/>
            <a:ext cx="850638" cy="850636"/>
          </a:xfrm>
          <a:prstGeom prst="rect">
            <a:avLst/>
          </a:prstGeom>
          <a:noFill/>
          <a:ln>
            <a:noFill/>
          </a:ln>
        </p:spPr>
      </p:pic>
      <p:pic>
        <p:nvPicPr>
          <p:cNvPr id="84" name="Google Shape;779;p109">
            <a:extLst>
              <a:ext uri="{FF2B5EF4-FFF2-40B4-BE49-F238E27FC236}">
                <a16:creationId xmlns:a16="http://schemas.microsoft.com/office/drawing/2014/main" id="{69AA77A0-6CCB-40F9-8400-523B73AE1CF5}"/>
              </a:ext>
            </a:extLst>
          </p:cNvPr>
          <p:cNvPicPr preferRelativeResize="0"/>
          <p:nvPr/>
        </p:nvPicPr>
        <p:blipFill>
          <a:blip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01170" y="1669289"/>
            <a:ext cx="850638" cy="850636"/>
          </a:xfrm>
          <a:prstGeom prst="rect">
            <a:avLst/>
          </a:prstGeom>
          <a:noFill/>
          <a:ln>
            <a:noFill/>
          </a:ln>
        </p:spPr>
      </p:pic>
      <p:pic>
        <p:nvPicPr>
          <p:cNvPr id="85" name="Google Shape;780;p109">
            <a:extLst>
              <a:ext uri="{FF2B5EF4-FFF2-40B4-BE49-F238E27FC236}">
                <a16:creationId xmlns:a16="http://schemas.microsoft.com/office/drawing/2014/main" id="{90EDB6AF-80C0-4353-B950-ABAC824E4F6D}"/>
              </a:ext>
            </a:extLst>
          </p:cNvPr>
          <p:cNvPicPr preferRelativeResize="0"/>
          <p:nvPr/>
        </p:nvPicPr>
        <p:blipFill>
          <a:blip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6998" y="1669289"/>
            <a:ext cx="850638" cy="850636"/>
          </a:xfrm>
          <a:prstGeom prst="rect">
            <a:avLst/>
          </a:prstGeom>
          <a:noFill/>
          <a:ln>
            <a:noFill/>
          </a:ln>
        </p:spPr>
      </p:pic>
      <p:pic>
        <p:nvPicPr>
          <p:cNvPr id="86" name="Google Shape;781;p109">
            <a:extLst>
              <a:ext uri="{FF2B5EF4-FFF2-40B4-BE49-F238E27FC236}">
                <a16:creationId xmlns:a16="http://schemas.microsoft.com/office/drawing/2014/main" id="{B4706F2F-4DD0-409F-A77B-F14EFA896A8A}"/>
              </a:ext>
            </a:extLst>
          </p:cNvPr>
          <p:cNvPicPr preferRelativeResize="0"/>
          <p:nvPr/>
        </p:nvPicPr>
        <p:blipFill>
          <a:blip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53229" y="1669290"/>
            <a:ext cx="850638" cy="8506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61037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Shape, rectangle&#10;&#10;Description automatically generated">
            <a:extLst>
              <a:ext uri="{FF2B5EF4-FFF2-40B4-BE49-F238E27FC236}">
                <a16:creationId xmlns:a16="http://schemas.microsoft.com/office/drawing/2014/main" id="{A9692E62-E7BA-D449-8CC7-F08881E2AD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463" y="2355870"/>
            <a:ext cx="10547350" cy="2336800"/>
          </a:xfrm>
          <a:prstGeom prst="rect">
            <a:avLst/>
          </a:prstGeom>
        </p:spPr>
      </p:pic>
      <p:pic>
        <p:nvPicPr>
          <p:cNvPr id="9" name="Picture 8" descr="Shape, circle&#10;&#10;Description automatically generated">
            <a:extLst>
              <a:ext uri="{FF2B5EF4-FFF2-40B4-BE49-F238E27FC236}">
                <a16:creationId xmlns:a16="http://schemas.microsoft.com/office/drawing/2014/main" id="{055B470C-CDEE-384F-9A22-7459E9BF789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2212" y="48552"/>
            <a:ext cx="7036904" cy="6858000"/>
          </a:xfrm>
          <a:prstGeom prst="rect">
            <a:avLst/>
          </a:prstGeom>
        </p:spPr>
      </p:pic>
      <p:pic>
        <p:nvPicPr>
          <p:cNvPr id="7" name="Picture 6" descr="Shape, circle&#10;&#10;Description automatically generated">
            <a:extLst>
              <a:ext uri="{FF2B5EF4-FFF2-40B4-BE49-F238E27FC236}">
                <a16:creationId xmlns:a16="http://schemas.microsoft.com/office/drawing/2014/main" id="{189D8DC6-3E5A-FB49-B18C-E7B2E93DB8D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8488" y="280327"/>
            <a:ext cx="6591300" cy="639445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B1DE82D9-2336-F047-B218-C0A29B6D8665}"/>
              </a:ext>
            </a:extLst>
          </p:cNvPr>
          <p:cNvSpPr/>
          <p:nvPr/>
        </p:nvSpPr>
        <p:spPr>
          <a:xfrm>
            <a:off x="3983474" y="2461812"/>
            <a:ext cx="4225052" cy="19343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600" b="1" i="0" u="none" strike="noStrike" kern="1200" cap="none" spc="0" normalizeH="0" baseline="0" noProof="0" dirty="0">
                <a:ln>
                  <a:noFill/>
                </a:ln>
                <a:solidFill>
                  <a:srgbClr val="FFB914"/>
                </a:solidFill>
                <a:effectLst/>
                <a:uLnTx/>
                <a:uFillTx/>
                <a:latin typeface="Dosis"/>
                <a:ea typeface="Dosis"/>
                <a:cs typeface="Dosis"/>
                <a:sym typeface="Dosis"/>
              </a:rPr>
              <a:t>ÍCONES GERAIS NOS SLIDES A SEGUIR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2500" b="1" i="0" u="none" strike="noStrike" kern="1200" cap="none" spc="0" normalizeH="0" baseline="0" noProof="0" dirty="0">
              <a:ln>
                <a:noFill/>
              </a:ln>
              <a:solidFill>
                <a:srgbClr val="F3F3F3"/>
              </a:solidFill>
              <a:effectLst/>
              <a:uLnTx/>
              <a:uFillTx/>
              <a:latin typeface="Dosis"/>
              <a:ea typeface="Dosis"/>
              <a:cs typeface="Dosis"/>
              <a:sym typeface="Dosi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srgbClr val="F3F3F3"/>
                </a:solidFill>
                <a:effectLst/>
                <a:uLnTx/>
                <a:uFillTx/>
                <a:latin typeface="Roboto"/>
                <a:ea typeface="Roboto"/>
                <a:cs typeface="Roboto"/>
                <a:sym typeface="Roboto"/>
              </a:rPr>
              <a:t>Ideais para </a:t>
            </a:r>
            <a:r>
              <a:rPr kumimoji="0" lang="pt-BR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3F3F3"/>
                </a:solidFill>
                <a:effectLst/>
                <a:uLnTx/>
                <a:uFillTx/>
                <a:latin typeface="Roboto"/>
                <a:ea typeface="Roboto"/>
                <a:cs typeface="Roboto"/>
                <a:sym typeface="Roboto"/>
              </a:rPr>
              <a:t>bullet</a:t>
            </a: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srgbClr val="F3F3F3"/>
                </a:solidFill>
                <a:effectLst/>
                <a:uLnTx/>
                <a:uFillTx/>
                <a:latin typeface="Roboto"/>
                <a:ea typeface="Roboto"/>
                <a:cs typeface="Roboto"/>
                <a:sym typeface="Roboto"/>
              </a:rPr>
              <a:t> points ou legendas de assuntos.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EE085EA-C422-4229-8CDF-48E5621C4CF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01324" y="6120996"/>
            <a:ext cx="790469" cy="474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8477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1E9AAC00-BF7E-974A-BE4E-163B2BBB2322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5850" y="349583"/>
            <a:ext cx="8566150" cy="2286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3D51FF9-F8C6-4D4C-882E-A034A66EE217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43375"/>
            <a:ext cx="9607550" cy="266700"/>
          </a:xfrm>
          <a:prstGeom prst="rect">
            <a:avLst/>
          </a:prstGeom>
        </p:spPr>
      </p:pic>
      <p:pic>
        <p:nvPicPr>
          <p:cNvPr id="4" name="Google Shape;814;p111">
            <a:extLst>
              <a:ext uri="{FF2B5EF4-FFF2-40B4-BE49-F238E27FC236}">
                <a16:creationId xmlns:a16="http://schemas.microsoft.com/office/drawing/2014/main" id="{81B4B8F4-890E-44DA-ABCE-B692F328E01D}"/>
              </a:ext>
            </a:extLst>
          </p:cNvPr>
          <p:cNvPicPr preferRelativeResize="0"/>
          <p:nvPr/>
        </p:nvPicPr>
        <p:blipFill>
          <a:blip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8087" y="702901"/>
            <a:ext cx="923963" cy="92396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815;p111">
            <a:extLst>
              <a:ext uri="{FF2B5EF4-FFF2-40B4-BE49-F238E27FC236}">
                <a16:creationId xmlns:a16="http://schemas.microsoft.com/office/drawing/2014/main" id="{FD377890-0537-4668-A0F7-B00004ABEDFE}"/>
              </a:ext>
            </a:extLst>
          </p:cNvPr>
          <p:cNvPicPr preferRelativeResize="0"/>
          <p:nvPr/>
        </p:nvPicPr>
        <p:blipFill>
          <a:blip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45887" y="702901"/>
            <a:ext cx="923963" cy="923969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816;p111">
            <a:extLst>
              <a:ext uri="{FF2B5EF4-FFF2-40B4-BE49-F238E27FC236}">
                <a16:creationId xmlns:a16="http://schemas.microsoft.com/office/drawing/2014/main" id="{D05AEE7A-5348-4E54-A140-181FE749B2EA}"/>
              </a:ext>
            </a:extLst>
          </p:cNvPr>
          <p:cNvPicPr preferRelativeResize="0"/>
          <p:nvPr/>
        </p:nvPicPr>
        <p:blipFill>
          <a:blip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8087" y="1900708"/>
            <a:ext cx="923963" cy="923969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817;p111">
            <a:extLst>
              <a:ext uri="{FF2B5EF4-FFF2-40B4-BE49-F238E27FC236}">
                <a16:creationId xmlns:a16="http://schemas.microsoft.com/office/drawing/2014/main" id="{52651D6E-5D9A-4961-8A86-464E388CDD62}"/>
              </a:ext>
            </a:extLst>
          </p:cNvPr>
          <p:cNvPicPr preferRelativeResize="0"/>
          <p:nvPr/>
        </p:nvPicPr>
        <p:blipFill>
          <a:blip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3687" y="702901"/>
            <a:ext cx="923963" cy="92396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818;p111">
            <a:extLst>
              <a:ext uri="{FF2B5EF4-FFF2-40B4-BE49-F238E27FC236}">
                <a16:creationId xmlns:a16="http://schemas.microsoft.com/office/drawing/2014/main" id="{7B8C42B7-369F-48E9-A30F-0E6B71167460}"/>
              </a:ext>
            </a:extLst>
          </p:cNvPr>
          <p:cNvPicPr preferRelativeResize="0"/>
          <p:nvPr/>
        </p:nvPicPr>
        <p:blipFill>
          <a:blip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45887" y="1900708"/>
            <a:ext cx="923963" cy="92396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819;p111">
            <a:extLst>
              <a:ext uri="{FF2B5EF4-FFF2-40B4-BE49-F238E27FC236}">
                <a16:creationId xmlns:a16="http://schemas.microsoft.com/office/drawing/2014/main" id="{C42E3726-2314-4219-A3CA-A9D539593A1D}"/>
              </a:ext>
            </a:extLst>
          </p:cNvPr>
          <p:cNvPicPr preferRelativeResize="0"/>
          <p:nvPr/>
        </p:nvPicPr>
        <p:blipFill>
          <a:blip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41487" y="702901"/>
            <a:ext cx="923963" cy="92396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oogle Shape;820;p111">
            <a:extLst>
              <a:ext uri="{FF2B5EF4-FFF2-40B4-BE49-F238E27FC236}">
                <a16:creationId xmlns:a16="http://schemas.microsoft.com/office/drawing/2014/main" id="{2FBD3428-B8B1-4D19-BDBA-587BD280D42F}"/>
              </a:ext>
            </a:extLst>
          </p:cNvPr>
          <p:cNvPicPr preferRelativeResize="0"/>
          <p:nvPr/>
        </p:nvPicPr>
        <p:blipFill>
          <a:blip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3687" y="1900708"/>
            <a:ext cx="923963" cy="92396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821;p111">
            <a:extLst>
              <a:ext uri="{FF2B5EF4-FFF2-40B4-BE49-F238E27FC236}">
                <a16:creationId xmlns:a16="http://schemas.microsoft.com/office/drawing/2014/main" id="{7CDD4E7E-8ACB-4587-B2AD-A433AA33510C}"/>
              </a:ext>
            </a:extLst>
          </p:cNvPr>
          <p:cNvPicPr preferRelativeResize="0"/>
          <p:nvPr/>
        </p:nvPicPr>
        <p:blipFill>
          <a:blip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8087" y="3089807"/>
            <a:ext cx="882344" cy="8823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822;p111">
            <a:extLst>
              <a:ext uri="{FF2B5EF4-FFF2-40B4-BE49-F238E27FC236}">
                <a16:creationId xmlns:a16="http://schemas.microsoft.com/office/drawing/2014/main" id="{BA7BA3A4-5B22-4706-A0C4-907C4358D496}"/>
              </a:ext>
            </a:extLst>
          </p:cNvPr>
          <p:cNvPicPr preferRelativeResize="0"/>
          <p:nvPr/>
        </p:nvPicPr>
        <p:blipFill>
          <a:blip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41487" y="1900708"/>
            <a:ext cx="923963" cy="923969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823;p111">
            <a:extLst>
              <a:ext uri="{FF2B5EF4-FFF2-40B4-BE49-F238E27FC236}">
                <a16:creationId xmlns:a16="http://schemas.microsoft.com/office/drawing/2014/main" id="{D59392CE-0829-4195-89FC-550EBEF20FC8}"/>
              </a:ext>
            </a:extLst>
          </p:cNvPr>
          <p:cNvPicPr preferRelativeResize="0"/>
          <p:nvPr/>
        </p:nvPicPr>
        <p:blipFill>
          <a:blip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9597" y="3089807"/>
            <a:ext cx="882344" cy="8823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824;p111">
            <a:extLst>
              <a:ext uri="{FF2B5EF4-FFF2-40B4-BE49-F238E27FC236}">
                <a16:creationId xmlns:a16="http://schemas.microsoft.com/office/drawing/2014/main" id="{8AF57549-51DC-4EA3-9983-980C04D49946}"/>
              </a:ext>
            </a:extLst>
          </p:cNvPr>
          <p:cNvPicPr preferRelativeResize="0"/>
          <p:nvPr/>
        </p:nvPicPr>
        <p:blipFill>
          <a:blip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9287" y="702901"/>
            <a:ext cx="923963" cy="923969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825;p111">
            <a:extLst>
              <a:ext uri="{FF2B5EF4-FFF2-40B4-BE49-F238E27FC236}">
                <a16:creationId xmlns:a16="http://schemas.microsoft.com/office/drawing/2014/main" id="{752941F8-E51B-42DC-970D-B62EAC40B280}"/>
              </a:ext>
            </a:extLst>
          </p:cNvPr>
          <p:cNvPicPr preferRelativeResize="0"/>
          <p:nvPr/>
        </p:nvPicPr>
        <p:blipFill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1106" y="3089807"/>
            <a:ext cx="882344" cy="8823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Google Shape;826;p111">
            <a:extLst>
              <a:ext uri="{FF2B5EF4-FFF2-40B4-BE49-F238E27FC236}">
                <a16:creationId xmlns:a16="http://schemas.microsoft.com/office/drawing/2014/main" id="{7DFD2167-F067-42D3-9091-75BD20EE3723}"/>
              </a:ext>
            </a:extLst>
          </p:cNvPr>
          <p:cNvPicPr preferRelativeResize="0"/>
          <p:nvPr/>
        </p:nvPicPr>
        <p:blipFill>
          <a:blip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9287" y="1900708"/>
            <a:ext cx="923963" cy="923969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Google Shape;827;p111">
            <a:extLst>
              <a:ext uri="{FF2B5EF4-FFF2-40B4-BE49-F238E27FC236}">
                <a16:creationId xmlns:a16="http://schemas.microsoft.com/office/drawing/2014/main" id="{98590544-4238-4EDC-B94E-A1ACAF46BA45}"/>
              </a:ext>
            </a:extLst>
          </p:cNvPr>
          <p:cNvPicPr preferRelativeResize="0"/>
          <p:nvPr/>
        </p:nvPicPr>
        <p:blipFill>
          <a:blip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6653" y="3089807"/>
            <a:ext cx="882344" cy="882349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Google Shape;828;p111">
            <a:extLst>
              <a:ext uri="{FF2B5EF4-FFF2-40B4-BE49-F238E27FC236}">
                <a16:creationId xmlns:a16="http://schemas.microsoft.com/office/drawing/2014/main" id="{45C2FE07-78E0-4129-98C0-779234B0FDC6}"/>
              </a:ext>
            </a:extLst>
          </p:cNvPr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64442" y="3089807"/>
            <a:ext cx="882344" cy="882349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Google Shape;829;p111">
            <a:extLst>
              <a:ext uri="{FF2B5EF4-FFF2-40B4-BE49-F238E27FC236}">
                <a16:creationId xmlns:a16="http://schemas.microsoft.com/office/drawing/2014/main" id="{0BA1FD31-E406-4AFA-8136-BAB6EE5A620E}"/>
              </a:ext>
            </a:extLst>
          </p:cNvPr>
          <p:cNvPicPr preferRelativeResize="0"/>
          <p:nvPr/>
        </p:nvPicPr>
        <p:blipFill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14432" y="5294690"/>
            <a:ext cx="923963" cy="923969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Google Shape;830;p111">
            <a:extLst>
              <a:ext uri="{FF2B5EF4-FFF2-40B4-BE49-F238E27FC236}">
                <a16:creationId xmlns:a16="http://schemas.microsoft.com/office/drawing/2014/main" id="{91DE4FE7-57E1-4201-9804-F9217AB1B2E5}"/>
              </a:ext>
            </a:extLst>
          </p:cNvPr>
          <p:cNvPicPr preferRelativeResize="0"/>
          <p:nvPr/>
        </p:nvPicPr>
        <p:blipFill>
          <a:blip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6653" y="5294690"/>
            <a:ext cx="923963" cy="923969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Google Shape;831;p111">
            <a:extLst>
              <a:ext uri="{FF2B5EF4-FFF2-40B4-BE49-F238E27FC236}">
                <a16:creationId xmlns:a16="http://schemas.microsoft.com/office/drawing/2014/main" id="{3EF5E876-E404-4E1F-B9EE-9CA752088039}"/>
              </a:ext>
            </a:extLst>
          </p:cNvPr>
          <p:cNvPicPr preferRelativeResize="0"/>
          <p:nvPr/>
        </p:nvPicPr>
        <p:blipFill>
          <a:blip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8090" y="5294690"/>
            <a:ext cx="923963" cy="923969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Google Shape;832;p111">
            <a:extLst>
              <a:ext uri="{FF2B5EF4-FFF2-40B4-BE49-F238E27FC236}">
                <a16:creationId xmlns:a16="http://schemas.microsoft.com/office/drawing/2014/main" id="{289079DC-6344-4E15-974D-CDA9807F3AA2}"/>
              </a:ext>
            </a:extLst>
          </p:cNvPr>
          <p:cNvPicPr preferRelativeResize="0"/>
          <p:nvPr/>
        </p:nvPicPr>
        <p:blipFill>
          <a:blip r:embed="rId5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41959" y="5294690"/>
            <a:ext cx="923963" cy="923969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Google Shape;833;p111">
            <a:extLst>
              <a:ext uri="{FF2B5EF4-FFF2-40B4-BE49-F238E27FC236}">
                <a16:creationId xmlns:a16="http://schemas.microsoft.com/office/drawing/2014/main" id="{8BF071D8-AFA4-459D-807C-9A80B286097B}"/>
              </a:ext>
            </a:extLst>
          </p:cNvPr>
          <p:cNvPicPr preferRelativeResize="0"/>
          <p:nvPr/>
        </p:nvPicPr>
        <p:blipFill>
          <a:blip r:embed="rId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13490" y="5294690"/>
            <a:ext cx="923963" cy="923969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Google Shape;834;p111">
            <a:extLst>
              <a:ext uri="{FF2B5EF4-FFF2-40B4-BE49-F238E27FC236}">
                <a16:creationId xmlns:a16="http://schemas.microsoft.com/office/drawing/2014/main" id="{D39BF73A-C8A2-4A73-A3F9-91D5D2C4A6B4}"/>
              </a:ext>
            </a:extLst>
          </p:cNvPr>
          <p:cNvPicPr preferRelativeResize="0"/>
          <p:nvPr/>
        </p:nvPicPr>
        <p:blipFill>
          <a:blip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40072" y="5294690"/>
            <a:ext cx="923963" cy="923969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Google Shape;835;p111">
            <a:extLst>
              <a:ext uri="{FF2B5EF4-FFF2-40B4-BE49-F238E27FC236}">
                <a16:creationId xmlns:a16="http://schemas.microsoft.com/office/drawing/2014/main" id="{F2BC4278-140D-482B-BD8A-972B9A1E3D0B}"/>
              </a:ext>
            </a:extLst>
          </p:cNvPr>
          <p:cNvPicPr preferRelativeResize="0"/>
          <p:nvPr/>
        </p:nvPicPr>
        <p:blipFill>
          <a:blip r:embed="rId7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0326" y="5294690"/>
            <a:ext cx="923963" cy="923969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Google Shape;836;p111">
            <a:extLst>
              <a:ext uri="{FF2B5EF4-FFF2-40B4-BE49-F238E27FC236}">
                <a16:creationId xmlns:a16="http://schemas.microsoft.com/office/drawing/2014/main" id="{F0C3C331-216B-4E8D-94A2-158987A27EFE}"/>
              </a:ext>
            </a:extLst>
          </p:cNvPr>
          <p:cNvPicPr preferRelativeResize="0"/>
          <p:nvPr/>
        </p:nvPicPr>
        <p:blipFill>
          <a:blip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06037" y="4138189"/>
            <a:ext cx="923963" cy="923969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Google Shape;837;p111">
            <a:extLst>
              <a:ext uri="{FF2B5EF4-FFF2-40B4-BE49-F238E27FC236}">
                <a16:creationId xmlns:a16="http://schemas.microsoft.com/office/drawing/2014/main" id="{72A99439-CC6C-4554-9153-C5C87159FED0}"/>
              </a:ext>
            </a:extLst>
          </p:cNvPr>
          <p:cNvPicPr preferRelativeResize="0"/>
          <p:nvPr/>
        </p:nvPicPr>
        <p:blipFill>
          <a:blip r:embed="rId8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70429" y="4138189"/>
            <a:ext cx="923963" cy="923969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Google Shape;838;p111">
            <a:extLst>
              <a:ext uri="{FF2B5EF4-FFF2-40B4-BE49-F238E27FC236}">
                <a16:creationId xmlns:a16="http://schemas.microsoft.com/office/drawing/2014/main" id="{2175F243-0DD4-4594-A526-0C2AAC0E8899}"/>
              </a:ext>
            </a:extLst>
          </p:cNvPr>
          <p:cNvPicPr preferRelativeResize="0"/>
          <p:nvPr/>
        </p:nvPicPr>
        <p:blipFill>
          <a:blip r:embed="rId9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58487" y="4138205"/>
            <a:ext cx="923963" cy="923969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Google Shape;839;p111">
            <a:extLst>
              <a:ext uri="{FF2B5EF4-FFF2-40B4-BE49-F238E27FC236}">
                <a16:creationId xmlns:a16="http://schemas.microsoft.com/office/drawing/2014/main" id="{980FA66F-07EE-4F23-8DDB-B2E4AFB5CA7C}"/>
              </a:ext>
            </a:extLst>
          </p:cNvPr>
          <p:cNvPicPr preferRelativeResize="0"/>
          <p:nvPr/>
        </p:nvPicPr>
        <p:blipFill>
          <a:blip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3939" y="4138205"/>
            <a:ext cx="923963" cy="923969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Google Shape;840;p111">
            <a:extLst>
              <a:ext uri="{FF2B5EF4-FFF2-40B4-BE49-F238E27FC236}">
                <a16:creationId xmlns:a16="http://schemas.microsoft.com/office/drawing/2014/main" id="{71EBF5B2-25CC-4F86-BF32-B9AC2C79A870}"/>
              </a:ext>
            </a:extLst>
          </p:cNvPr>
          <p:cNvPicPr preferRelativeResize="0"/>
          <p:nvPr/>
        </p:nvPicPr>
        <p:blipFill>
          <a:blip r:embed="rId10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07813" y="4177413"/>
            <a:ext cx="923963" cy="923969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Google Shape;841;p111">
            <a:extLst>
              <a:ext uri="{FF2B5EF4-FFF2-40B4-BE49-F238E27FC236}">
                <a16:creationId xmlns:a16="http://schemas.microsoft.com/office/drawing/2014/main" id="{C2A86C39-C1DD-4E49-9E61-964550E0CF70}"/>
              </a:ext>
            </a:extLst>
          </p:cNvPr>
          <p:cNvPicPr preferRelativeResize="0"/>
          <p:nvPr/>
        </p:nvPicPr>
        <p:blipFill>
          <a:blip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46204" y="4138189"/>
            <a:ext cx="923963" cy="923969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Google Shape;842;p111">
            <a:extLst>
              <a:ext uri="{FF2B5EF4-FFF2-40B4-BE49-F238E27FC236}">
                <a16:creationId xmlns:a16="http://schemas.microsoft.com/office/drawing/2014/main" id="{971BBD93-1D10-4A62-9101-67972A9CAED2}"/>
              </a:ext>
            </a:extLst>
          </p:cNvPr>
          <p:cNvPicPr preferRelativeResize="0"/>
          <p:nvPr/>
        </p:nvPicPr>
        <p:blipFill>
          <a:blip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27952" y="4138189"/>
            <a:ext cx="923963" cy="923969"/>
          </a:xfrm>
          <a:prstGeom prst="rect">
            <a:avLst/>
          </a:prstGeom>
          <a:noFill/>
          <a:ln>
            <a:noFill/>
          </a:ln>
        </p:spPr>
      </p:pic>
      <p:pic>
        <p:nvPicPr>
          <p:cNvPr id="35" name="Google Shape;843;p111">
            <a:extLst>
              <a:ext uri="{FF2B5EF4-FFF2-40B4-BE49-F238E27FC236}">
                <a16:creationId xmlns:a16="http://schemas.microsoft.com/office/drawing/2014/main" id="{48788907-F174-407C-9476-6C514E515A65}"/>
              </a:ext>
            </a:extLst>
          </p:cNvPr>
          <p:cNvPicPr preferRelativeResize="0"/>
          <p:nvPr/>
        </p:nvPicPr>
        <p:blipFill>
          <a:blip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14432" y="4138205"/>
            <a:ext cx="923963" cy="923969"/>
          </a:xfrm>
          <a:prstGeom prst="rect">
            <a:avLst/>
          </a:prstGeom>
          <a:noFill/>
          <a:ln>
            <a:noFill/>
          </a:ln>
        </p:spPr>
      </p:pic>
      <p:pic>
        <p:nvPicPr>
          <p:cNvPr id="36" name="Google Shape;844;p111">
            <a:extLst>
              <a:ext uri="{FF2B5EF4-FFF2-40B4-BE49-F238E27FC236}">
                <a16:creationId xmlns:a16="http://schemas.microsoft.com/office/drawing/2014/main" id="{E423FB82-7F6A-4E7A-9E3E-8CBAD276CE72}"/>
              </a:ext>
            </a:extLst>
          </p:cNvPr>
          <p:cNvPicPr preferRelativeResize="0"/>
          <p:nvPr/>
        </p:nvPicPr>
        <p:blipFill>
          <a:blip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8090" y="4138205"/>
            <a:ext cx="923963" cy="923969"/>
          </a:xfrm>
          <a:prstGeom prst="rect">
            <a:avLst/>
          </a:prstGeom>
          <a:noFill/>
          <a:ln>
            <a:noFill/>
          </a:ln>
        </p:spPr>
      </p:pic>
      <p:pic>
        <p:nvPicPr>
          <p:cNvPr id="37" name="Google Shape;845;p111">
            <a:extLst>
              <a:ext uri="{FF2B5EF4-FFF2-40B4-BE49-F238E27FC236}">
                <a16:creationId xmlns:a16="http://schemas.microsoft.com/office/drawing/2014/main" id="{D6ADF1B4-E24A-42B4-A380-480ACF21C935}"/>
              </a:ext>
            </a:extLst>
          </p:cNvPr>
          <p:cNvPicPr preferRelativeResize="0"/>
          <p:nvPr/>
        </p:nvPicPr>
        <p:blipFill>
          <a:blip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10506036" y="702897"/>
            <a:ext cx="923963" cy="923969"/>
          </a:xfrm>
          <a:prstGeom prst="rect">
            <a:avLst/>
          </a:prstGeom>
          <a:noFill/>
          <a:ln>
            <a:noFill/>
          </a:ln>
        </p:spPr>
      </p:pic>
      <p:pic>
        <p:nvPicPr>
          <p:cNvPr id="38" name="Google Shape;846;p111">
            <a:extLst>
              <a:ext uri="{FF2B5EF4-FFF2-40B4-BE49-F238E27FC236}">
                <a16:creationId xmlns:a16="http://schemas.microsoft.com/office/drawing/2014/main" id="{BCD2EC26-6785-46D3-B4D7-274AD7ABF6CE}"/>
              </a:ext>
            </a:extLst>
          </p:cNvPr>
          <p:cNvPicPr preferRelativeResize="0"/>
          <p:nvPr/>
        </p:nvPicPr>
        <p:blipFill>
          <a:blip r:embed="rId11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06037" y="1900702"/>
            <a:ext cx="923963" cy="923969"/>
          </a:xfrm>
          <a:prstGeom prst="rect">
            <a:avLst/>
          </a:prstGeom>
          <a:noFill/>
          <a:ln>
            <a:noFill/>
          </a:ln>
        </p:spPr>
      </p:pic>
      <p:pic>
        <p:nvPicPr>
          <p:cNvPr id="39" name="Google Shape;847;p111">
            <a:extLst>
              <a:ext uri="{FF2B5EF4-FFF2-40B4-BE49-F238E27FC236}">
                <a16:creationId xmlns:a16="http://schemas.microsoft.com/office/drawing/2014/main" id="{3524A78A-A8F0-46A9-9D29-47C6C42F1587}"/>
              </a:ext>
            </a:extLst>
          </p:cNvPr>
          <p:cNvPicPr preferRelativeResize="0"/>
          <p:nvPr/>
        </p:nvPicPr>
        <p:blipFill>
          <a:blip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0792" y="3073340"/>
            <a:ext cx="923963" cy="923969"/>
          </a:xfrm>
          <a:prstGeom prst="rect">
            <a:avLst/>
          </a:prstGeom>
          <a:noFill/>
          <a:ln>
            <a:noFill/>
          </a:ln>
        </p:spPr>
      </p:pic>
      <p:pic>
        <p:nvPicPr>
          <p:cNvPr id="40" name="Google Shape;848;p111">
            <a:extLst>
              <a:ext uri="{FF2B5EF4-FFF2-40B4-BE49-F238E27FC236}">
                <a16:creationId xmlns:a16="http://schemas.microsoft.com/office/drawing/2014/main" id="{9BE064E3-D017-4103-997F-80C97A8DD0E0}"/>
              </a:ext>
            </a:extLst>
          </p:cNvPr>
          <p:cNvPicPr preferRelativeResize="0"/>
          <p:nvPr/>
        </p:nvPicPr>
        <p:blipFill>
          <a:blip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83051" y="3073325"/>
            <a:ext cx="923963" cy="923969"/>
          </a:xfrm>
          <a:prstGeom prst="rect">
            <a:avLst/>
          </a:prstGeom>
          <a:noFill/>
          <a:ln>
            <a:noFill/>
          </a:ln>
        </p:spPr>
      </p:pic>
      <p:pic>
        <p:nvPicPr>
          <p:cNvPr id="41" name="Google Shape;849;p111">
            <a:extLst>
              <a:ext uri="{FF2B5EF4-FFF2-40B4-BE49-F238E27FC236}">
                <a16:creationId xmlns:a16="http://schemas.microsoft.com/office/drawing/2014/main" id="{DA7902CF-F8D9-48AE-B6B9-F187AEDA21AA}"/>
              </a:ext>
            </a:extLst>
          </p:cNvPr>
          <p:cNvPicPr preferRelativeResize="0"/>
          <p:nvPr/>
        </p:nvPicPr>
        <p:blipFill>
          <a:blip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60065" y="3073325"/>
            <a:ext cx="923963" cy="923969"/>
          </a:xfrm>
          <a:prstGeom prst="rect">
            <a:avLst/>
          </a:prstGeom>
          <a:noFill/>
          <a:ln>
            <a:noFill/>
          </a:ln>
        </p:spPr>
      </p:pic>
      <p:pic>
        <p:nvPicPr>
          <p:cNvPr id="42" name="Google Shape;850;p111">
            <a:extLst>
              <a:ext uri="{FF2B5EF4-FFF2-40B4-BE49-F238E27FC236}">
                <a16:creationId xmlns:a16="http://schemas.microsoft.com/office/drawing/2014/main" id="{0B93EF75-C19C-43A5-AA5C-EBCDBDE5D5E6}"/>
              </a:ext>
            </a:extLst>
          </p:cNvPr>
          <p:cNvPicPr preferRelativeResize="0"/>
          <p:nvPr/>
        </p:nvPicPr>
        <p:blipFill>
          <a:blip r:embed="rId1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7079" y="3073340"/>
            <a:ext cx="923963" cy="923969"/>
          </a:xfrm>
          <a:prstGeom prst="rect">
            <a:avLst/>
          </a:prstGeom>
          <a:noFill/>
          <a:ln>
            <a:noFill/>
          </a:ln>
        </p:spPr>
      </p:pic>
      <p:pic>
        <p:nvPicPr>
          <p:cNvPr id="43" name="Google Shape;851;p111">
            <a:extLst>
              <a:ext uri="{FF2B5EF4-FFF2-40B4-BE49-F238E27FC236}">
                <a16:creationId xmlns:a16="http://schemas.microsoft.com/office/drawing/2014/main" id="{EAEA6CB0-728C-4639-AF2F-0480F663F29F}"/>
              </a:ext>
            </a:extLst>
          </p:cNvPr>
          <p:cNvPicPr preferRelativeResize="0"/>
          <p:nvPr/>
        </p:nvPicPr>
        <p:blipFill>
          <a:blip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32687" y="1900702"/>
            <a:ext cx="923963" cy="923969"/>
          </a:xfrm>
          <a:prstGeom prst="rect">
            <a:avLst/>
          </a:prstGeom>
          <a:noFill/>
          <a:ln>
            <a:noFill/>
          </a:ln>
        </p:spPr>
      </p:pic>
      <p:pic>
        <p:nvPicPr>
          <p:cNvPr id="44" name="Google Shape;852;p111">
            <a:extLst>
              <a:ext uri="{FF2B5EF4-FFF2-40B4-BE49-F238E27FC236}">
                <a16:creationId xmlns:a16="http://schemas.microsoft.com/office/drawing/2014/main" id="{F952856B-2F88-4BDD-89EC-31AEA6D8D391}"/>
              </a:ext>
            </a:extLst>
          </p:cNvPr>
          <p:cNvPicPr preferRelativeResize="0"/>
          <p:nvPr/>
        </p:nvPicPr>
        <p:blipFill>
          <a:blip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34883" y="1900702"/>
            <a:ext cx="923963" cy="923969"/>
          </a:xfrm>
          <a:prstGeom prst="rect">
            <a:avLst/>
          </a:prstGeom>
          <a:noFill/>
          <a:ln>
            <a:noFill/>
          </a:ln>
        </p:spPr>
      </p:pic>
      <p:pic>
        <p:nvPicPr>
          <p:cNvPr id="45" name="Google Shape;853;p111">
            <a:extLst>
              <a:ext uri="{FF2B5EF4-FFF2-40B4-BE49-F238E27FC236}">
                <a16:creationId xmlns:a16="http://schemas.microsoft.com/office/drawing/2014/main" id="{4132A1C0-661A-407D-9098-9784919C1A2B}"/>
              </a:ext>
            </a:extLst>
          </p:cNvPr>
          <p:cNvPicPr preferRelativeResize="0"/>
          <p:nvPr/>
        </p:nvPicPr>
        <p:blipFill>
          <a:blip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7079" y="1900702"/>
            <a:ext cx="923963" cy="923969"/>
          </a:xfrm>
          <a:prstGeom prst="rect">
            <a:avLst/>
          </a:prstGeom>
          <a:noFill/>
          <a:ln>
            <a:noFill/>
          </a:ln>
        </p:spPr>
      </p:pic>
      <p:pic>
        <p:nvPicPr>
          <p:cNvPr id="46" name="Google Shape;854;p111">
            <a:extLst>
              <a:ext uri="{FF2B5EF4-FFF2-40B4-BE49-F238E27FC236}">
                <a16:creationId xmlns:a16="http://schemas.microsoft.com/office/drawing/2014/main" id="{446CDBBD-B651-4FA9-873B-AE3992ED938C}"/>
              </a:ext>
            </a:extLst>
          </p:cNvPr>
          <p:cNvPicPr preferRelativeResize="0"/>
          <p:nvPr/>
        </p:nvPicPr>
        <p:blipFill>
          <a:blip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32687" y="702897"/>
            <a:ext cx="923963" cy="923969"/>
          </a:xfrm>
          <a:prstGeom prst="rect">
            <a:avLst/>
          </a:prstGeom>
          <a:noFill/>
          <a:ln>
            <a:noFill/>
          </a:ln>
        </p:spPr>
      </p:pic>
      <p:pic>
        <p:nvPicPr>
          <p:cNvPr id="47" name="Google Shape;855;p111">
            <a:extLst>
              <a:ext uri="{FF2B5EF4-FFF2-40B4-BE49-F238E27FC236}">
                <a16:creationId xmlns:a16="http://schemas.microsoft.com/office/drawing/2014/main" id="{028B3F87-61EA-4E4D-AB4E-F87C70443BB4}"/>
              </a:ext>
            </a:extLst>
          </p:cNvPr>
          <p:cNvPicPr preferRelativeResize="0"/>
          <p:nvPr/>
        </p:nvPicPr>
        <p:blipFill>
          <a:blip r:embed="rId1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34883" y="702897"/>
            <a:ext cx="923963" cy="923969"/>
          </a:xfrm>
          <a:prstGeom prst="rect">
            <a:avLst/>
          </a:prstGeom>
          <a:noFill/>
          <a:ln>
            <a:noFill/>
          </a:ln>
        </p:spPr>
      </p:pic>
      <p:pic>
        <p:nvPicPr>
          <p:cNvPr id="48" name="Google Shape;856;p111">
            <a:extLst>
              <a:ext uri="{FF2B5EF4-FFF2-40B4-BE49-F238E27FC236}">
                <a16:creationId xmlns:a16="http://schemas.microsoft.com/office/drawing/2014/main" id="{E0C69339-B291-424C-9E28-E359339237E0}"/>
              </a:ext>
            </a:extLst>
          </p:cNvPr>
          <p:cNvPicPr preferRelativeResize="0"/>
          <p:nvPr/>
        </p:nvPicPr>
        <p:blipFill>
          <a:blip r:embed="rId1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7079" y="702897"/>
            <a:ext cx="923963" cy="923969"/>
          </a:xfrm>
          <a:prstGeom prst="rect">
            <a:avLst/>
          </a:prstGeom>
          <a:noFill/>
          <a:ln>
            <a:noFill/>
          </a:ln>
        </p:spPr>
      </p:pic>
      <p:pic>
        <p:nvPicPr>
          <p:cNvPr id="49" name="Google Shape;857;p111">
            <a:extLst>
              <a:ext uri="{FF2B5EF4-FFF2-40B4-BE49-F238E27FC236}">
                <a16:creationId xmlns:a16="http://schemas.microsoft.com/office/drawing/2014/main" id="{5F017A66-E065-4DCC-AFD3-85DF07B4B3C6}"/>
              </a:ext>
            </a:extLst>
          </p:cNvPr>
          <p:cNvPicPr preferRelativeResize="0"/>
          <p:nvPr/>
        </p:nvPicPr>
        <p:blipFill rotWithShape="1">
          <a:blip r:embed="rId15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90109" y="5294690"/>
            <a:ext cx="923963" cy="92396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24898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01D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5D8E957-6C21-D043-996C-CEDE6D2623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43374"/>
            <a:ext cx="9607550" cy="2667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05AD2EB-5FBF-1147-A422-946B6080FAB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5850" y="336234"/>
            <a:ext cx="8566150" cy="228600"/>
          </a:xfrm>
          <a:prstGeom prst="rect">
            <a:avLst/>
          </a:prstGeom>
        </p:spPr>
      </p:pic>
      <p:pic>
        <p:nvPicPr>
          <p:cNvPr id="4" name="Google Shape;862;p112">
            <a:extLst>
              <a:ext uri="{FF2B5EF4-FFF2-40B4-BE49-F238E27FC236}">
                <a16:creationId xmlns:a16="http://schemas.microsoft.com/office/drawing/2014/main" id="{02CDC7B5-CA77-494A-AF5B-67B27976C062}"/>
              </a:ext>
            </a:extLst>
          </p:cNvPr>
          <p:cNvPicPr preferRelativeResize="0"/>
          <p:nvPr/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7287" y="696226"/>
            <a:ext cx="923963" cy="92396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863;p112">
            <a:extLst>
              <a:ext uri="{FF2B5EF4-FFF2-40B4-BE49-F238E27FC236}">
                <a16:creationId xmlns:a16="http://schemas.microsoft.com/office/drawing/2014/main" id="{9301BAFE-98C7-4F50-9488-E5FA611EA1B7}"/>
              </a:ext>
            </a:extLst>
          </p:cNvPr>
          <p:cNvPicPr preferRelativeResize="0"/>
          <p:nvPr/>
        </p:nvPicPr>
        <p:blipFill rotWithShape="1">
          <a:blip r:embed="rId5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95087" y="696226"/>
            <a:ext cx="923963" cy="923969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864;p112">
            <a:extLst>
              <a:ext uri="{FF2B5EF4-FFF2-40B4-BE49-F238E27FC236}">
                <a16:creationId xmlns:a16="http://schemas.microsoft.com/office/drawing/2014/main" id="{724BD718-FA93-4FD0-9B6C-48EEFF8357DF}"/>
              </a:ext>
            </a:extLst>
          </p:cNvPr>
          <p:cNvPicPr preferRelativeResize="0"/>
          <p:nvPr/>
        </p:nvPicPr>
        <p:blipFill rotWithShape="1">
          <a:blip r:embed="rId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7287" y="1894033"/>
            <a:ext cx="923963" cy="923969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865;p112">
            <a:extLst>
              <a:ext uri="{FF2B5EF4-FFF2-40B4-BE49-F238E27FC236}">
                <a16:creationId xmlns:a16="http://schemas.microsoft.com/office/drawing/2014/main" id="{A4B2E5A7-6A5F-46D9-B72A-91321658A163}"/>
              </a:ext>
            </a:extLst>
          </p:cNvPr>
          <p:cNvPicPr preferRelativeResize="0"/>
          <p:nvPr/>
        </p:nvPicPr>
        <p:blipFill rotWithShape="1">
          <a:blip r:embed="rId7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92887" y="696226"/>
            <a:ext cx="923963" cy="92396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866;p112">
            <a:extLst>
              <a:ext uri="{FF2B5EF4-FFF2-40B4-BE49-F238E27FC236}">
                <a16:creationId xmlns:a16="http://schemas.microsoft.com/office/drawing/2014/main" id="{12078E6E-0CEF-49E5-A390-68790527ABB1}"/>
              </a:ext>
            </a:extLst>
          </p:cNvPr>
          <p:cNvPicPr preferRelativeResize="0"/>
          <p:nvPr/>
        </p:nvPicPr>
        <p:blipFill rotWithShape="1">
          <a:blip r:embed="rId8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95087" y="1894033"/>
            <a:ext cx="923963" cy="92396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867;p112">
            <a:extLst>
              <a:ext uri="{FF2B5EF4-FFF2-40B4-BE49-F238E27FC236}">
                <a16:creationId xmlns:a16="http://schemas.microsoft.com/office/drawing/2014/main" id="{3C8FDCBA-FF31-43BD-9650-C8292572181C}"/>
              </a:ext>
            </a:extLst>
          </p:cNvPr>
          <p:cNvPicPr preferRelativeResize="0"/>
          <p:nvPr/>
        </p:nvPicPr>
        <p:blipFill rotWithShape="1">
          <a:blip r:embed="rId9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90687" y="696226"/>
            <a:ext cx="923963" cy="92396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oogle Shape;868;p112">
            <a:extLst>
              <a:ext uri="{FF2B5EF4-FFF2-40B4-BE49-F238E27FC236}">
                <a16:creationId xmlns:a16="http://schemas.microsoft.com/office/drawing/2014/main" id="{E7DB93A2-20CA-4C61-9815-1F740AB7E9D7}"/>
              </a:ext>
            </a:extLst>
          </p:cNvPr>
          <p:cNvPicPr preferRelativeResize="0"/>
          <p:nvPr/>
        </p:nvPicPr>
        <p:blipFill rotWithShape="1">
          <a:blip r:embed="rId10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92887" y="1894033"/>
            <a:ext cx="923963" cy="92396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869;p112">
            <a:extLst>
              <a:ext uri="{FF2B5EF4-FFF2-40B4-BE49-F238E27FC236}">
                <a16:creationId xmlns:a16="http://schemas.microsoft.com/office/drawing/2014/main" id="{E57B2863-0586-43EE-8396-5D588A8A2571}"/>
              </a:ext>
            </a:extLst>
          </p:cNvPr>
          <p:cNvPicPr preferRelativeResize="0"/>
          <p:nvPr/>
        </p:nvPicPr>
        <p:blipFill rotWithShape="1">
          <a:blip r:embed="rId11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7287" y="3083132"/>
            <a:ext cx="882344" cy="8823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870;p112">
            <a:extLst>
              <a:ext uri="{FF2B5EF4-FFF2-40B4-BE49-F238E27FC236}">
                <a16:creationId xmlns:a16="http://schemas.microsoft.com/office/drawing/2014/main" id="{B9D50F07-D827-4D27-82BF-3FE940C6CFE5}"/>
              </a:ext>
            </a:extLst>
          </p:cNvPr>
          <p:cNvPicPr preferRelativeResize="0"/>
          <p:nvPr/>
        </p:nvPicPr>
        <p:blipFill rotWithShape="1">
          <a:blip r:embed="rId1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90687" y="1894033"/>
            <a:ext cx="923963" cy="923969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871;p112">
            <a:extLst>
              <a:ext uri="{FF2B5EF4-FFF2-40B4-BE49-F238E27FC236}">
                <a16:creationId xmlns:a16="http://schemas.microsoft.com/office/drawing/2014/main" id="{0DA8E905-958D-445D-8CF1-9A9FFE8278D0}"/>
              </a:ext>
            </a:extLst>
          </p:cNvPr>
          <p:cNvPicPr preferRelativeResize="0"/>
          <p:nvPr/>
        </p:nvPicPr>
        <p:blipFill rotWithShape="1">
          <a:blip r:embed="rId1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88797" y="3083132"/>
            <a:ext cx="882344" cy="8823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872;p112">
            <a:extLst>
              <a:ext uri="{FF2B5EF4-FFF2-40B4-BE49-F238E27FC236}">
                <a16:creationId xmlns:a16="http://schemas.microsoft.com/office/drawing/2014/main" id="{ACBEEFCF-8983-4E11-978B-79A183E19220}"/>
              </a:ext>
            </a:extLst>
          </p:cNvPr>
          <p:cNvPicPr preferRelativeResize="0"/>
          <p:nvPr/>
        </p:nvPicPr>
        <p:blipFill rotWithShape="1">
          <a:blip r:embed="rId1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88487" y="696226"/>
            <a:ext cx="923963" cy="923969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873;p112">
            <a:extLst>
              <a:ext uri="{FF2B5EF4-FFF2-40B4-BE49-F238E27FC236}">
                <a16:creationId xmlns:a16="http://schemas.microsoft.com/office/drawing/2014/main" id="{C18BEFA1-2882-4E94-AF52-4C7085F0FB05}"/>
              </a:ext>
            </a:extLst>
          </p:cNvPr>
          <p:cNvPicPr preferRelativeResize="0"/>
          <p:nvPr/>
        </p:nvPicPr>
        <p:blipFill rotWithShape="1">
          <a:blip r:embed="rId15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80306" y="3083132"/>
            <a:ext cx="882344" cy="8823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Google Shape;874;p112">
            <a:extLst>
              <a:ext uri="{FF2B5EF4-FFF2-40B4-BE49-F238E27FC236}">
                <a16:creationId xmlns:a16="http://schemas.microsoft.com/office/drawing/2014/main" id="{66E50782-5409-44A9-A789-8A02F1A0D796}"/>
              </a:ext>
            </a:extLst>
          </p:cNvPr>
          <p:cNvPicPr preferRelativeResize="0"/>
          <p:nvPr/>
        </p:nvPicPr>
        <p:blipFill rotWithShape="1">
          <a:blip r:embed="rId1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88487" y="1894033"/>
            <a:ext cx="923963" cy="923969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Google Shape;875;p112">
            <a:extLst>
              <a:ext uri="{FF2B5EF4-FFF2-40B4-BE49-F238E27FC236}">
                <a16:creationId xmlns:a16="http://schemas.microsoft.com/office/drawing/2014/main" id="{21477F1F-7705-422E-BCD0-31B628072EB3}"/>
              </a:ext>
            </a:extLst>
          </p:cNvPr>
          <p:cNvPicPr preferRelativeResize="0"/>
          <p:nvPr/>
        </p:nvPicPr>
        <p:blipFill rotWithShape="1">
          <a:blip r:embed="rId17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15853" y="3083132"/>
            <a:ext cx="882344" cy="882349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Google Shape;876;p112">
            <a:extLst>
              <a:ext uri="{FF2B5EF4-FFF2-40B4-BE49-F238E27FC236}">
                <a16:creationId xmlns:a16="http://schemas.microsoft.com/office/drawing/2014/main" id="{56F0FC49-4705-4457-853F-95F5A46E2E74}"/>
              </a:ext>
            </a:extLst>
          </p:cNvPr>
          <p:cNvPicPr preferRelativeResize="0"/>
          <p:nvPr/>
        </p:nvPicPr>
        <p:blipFill rotWithShape="1">
          <a:blip r:embed="rId18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13642" y="3083132"/>
            <a:ext cx="882344" cy="882349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Google Shape;877;p112">
            <a:extLst>
              <a:ext uri="{FF2B5EF4-FFF2-40B4-BE49-F238E27FC236}">
                <a16:creationId xmlns:a16="http://schemas.microsoft.com/office/drawing/2014/main" id="{7EC64DB6-F125-4CA8-BD59-70283AB79569}"/>
              </a:ext>
            </a:extLst>
          </p:cNvPr>
          <p:cNvPicPr preferRelativeResize="0"/>
          <p:nvPr/>
        </p:nvPicPr>
        <p:blipFill rotWithShape="1">
          <a:blip r:embed="rId19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63632" y="5288015"/>
            <a:ext cx="923963" cy="923969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Google Shape;878;p112">
            <a:extLst>
              <a:ext uri="{FF2B5EF4-FFF2-40B4-BE49-F238E27FC236}">
                <a16:creationId xmlns:a16="http://schemas.microsoft.com/office/drawing/2014/main" id="{530F1C54-CA8D-4B56-87C5-1286AC0DEF2A}"/>
              </a:ext>
            </a:extLst>
          </p:cNvPr>
          <p:cNvPicPr preferRelativeResize="0"/>
          <p:nvPr/>
        </p:nvPicPr>
        <p:blipFill rotWithShape="1">
          <a:blip r:embed="rId20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15853" y="5288015"/>
            <a:ext cx="923963" cy="923969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Google Shape;879;p112">
            <a:extLst>
              <a:ext uri="{FF2B5EF4-FFF2-40B4-BE49-F238E27FC236}">
                <a16:creationId xmlns:a16="http://schemas.microsoft.com/office/drawing/2014/main" id="{0444CDE4-A7FB-4DCC-B1D9-08FFF85D8D94}"/>
              </a:ext>
            </a:extLst>
          </p:cNvPr>
          <p:cNvPicPr preferRelativeResize="0"/>
          <p:nvPr/>
        </p:nvPicPr>
        <p:blipFill rotWithShape="1">
          <a:blip r:embed="rId21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7290" y="5288015"/>
            <a:ext cx="923963" cy="923969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Google Shape;880;p112">
            <a:extLst>
              <a:ext uri="{FF2B5EF4-FFF2-40B4-BE49-F238E27FC236}">
                <a16:creationId xmlns:a16="http://schemas.microsoft.com/office/drawing/2014/main" id="{EE4A7506-5230-47F5-9723-C5439573733A}"/>
              </a:ext>
            </a:extLst>
          </p:cNvPr>
          <p:cNvPicPr preferRelativeResize="0"/>
          <p:nvPr/>
        </p:nvPicPr>
        <p:blipFill rotWithShape="1">
          <a:blip r:embed="rId2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91159" y="5288015"/>
            <a:ext cx="923963" cy="923969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Google Shape;881;p112">
            <a:extLst>
              <a:ext uri="{FF2B5EF4-FFF2-40B4-BE49-F238E27FC236}">
                <a16:creationId xmlns:a16="http://schemas.microsoft.com/office/drawing/2014/main" id="{03E8622A-F7A3-404C-8C85-E596EE9113CB}"/>
              </a:ext>
            </a:extLst>
          </p:cNvPr>
          <p:cNvPicPr preferRelativeResize="0"/>
          <p:nvPr/>
        </p:nvPicPr>
        <p:blipFill rotWithShape="1">
          <a:blip r:embed="rId2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62690" y="5288015"/>
            <a:ext cx="923963" cy="923969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Google Shape;882;p112">
            <a:extLst>
              <a:ext uri="{FF2B5EF4-FFF2-40B4-BE49-F238E27FC236}">
                <a16:creationId xmlns:a16="http://schemas.microsoft.com/office/drawing/2014/main" id="{C9E46685-DE17-4C44-AA12-72804DAF6AB3}"/>
              </a:ext>
            </a:extLst>
          </p:cNvPr>
          <p:cNvPicPr preferRelativeResize="0"/>
          <p:nvPr/>
        </p:nvPicPr>
        <p:blipFill rotWithShape="1">
          <a:blip r:embed="rId2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89272" y="5288015"/>
            <a:ext cx="923963" cy="923969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Google Shape;883;p112">
            <a:extLst>
              <a:ext uri="{FF2B5EF4-FFF2-40B4-BE49-F238E27FC236}">
                <a16:creationId xmlns:a16="http://schemas.microsoft.com/office/drawing/2014/main" id="{54FB065F-5584-4E8F-8BC1-2917E3E8CA79}"/>
              </a:ext>
            </a:extLst>
          </p:cNvPr>
          <p:cNvPicPr preferRelativeResize="0"/>
          <p:nvPr/>
        </p:nvPicPr>
        <p:blipFill rotWithShape="1">
          <a:blip r:embed="rId25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79526" y="5288015"/>
            <a:ext cx="923963" cy="923969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Google Shape;884;p112">
            <a:extLst>
              <a:ext uri="{FF2B5EF4-FFF2-40B4-BE49-F238E27FC236}">
                <a16:creationId xmlns:a16="http://schemas.microsoft.com/office/drawing/2014/main" id="{3C39D4DB-11CC-4315-B0D4-6CB7C7CCA66B}"/>
              </a:ext>
            </a:extLst>
          </p:cNvPr>
          <p:cNvPicPr preferRelativeResize="0"/>
          <p:nvPr/>
        </p:nvPicPr>
        <p:blipFill rotWithShape="1">
          <a:blip r:embed="rId2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55237" y="4131514"/>
            <a:ext cx="923963" cy="923969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Google Shape;885;p112">
            <a:extLst>
              <a:ext uri="{FF2B5EF4-FFF2-40B4-BE49-F238E27FC236}">
                <a16:creationId xmlns:a16="http://schemas.microsoft.com/office/drawing/2014/main" id="{492A64BA-EAD0-4307-96ED-85D604C92A7C}"/>
              </a:ext>
            </a:extLst>
          </p:cNvPr>
          <p:cNvPicPr preferRelativeResize="0"/>
          <p:nvPr/>
        </p:nvPicPr>
        <p:blipFill rotWithShape="1">
          <a:blip r:embed="rId27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19629" y="4131514"/>
            <a:ext cx="923963" cy="923969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Google Shape;886;p112">
            <a:extLst>
              <a:ext uri="{FF2B5EF4-FFF2-40B4-BE49-F238E27FC236}">
                <a16:creationId xmlns:a16="http://schemas.microsoft.com/office/drawing/2014/main" id="{53D6CF96-10B1-4D03-855C-FE995B45A8A4}"/>
              </a:ext>
            </a:extLst>
          </p:cNvPr>
          <p:cNvPicPr preferRelativeResize="0"/>
          <p:nvPr/>
        </p:nvPicPr>
        <p:blipFill rotWithShape="1">
          <a:blip r:embed="rId28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07687" y="4131530"/>
            <a:ext cx="923963" cy="923969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Google Shape;887;p112">
            <a:extLst>
              <a:ext uri="{FF2B5EF4-FFF2-40B4-BE49-F238E27FC236}">
                <a16:creationId xmlns:a16="http://schemas.microsoft.com/office/drawing/2014/main" id="{B6FE2B3E-BE34-4BA7-B184-A999CDC00530}"/>
              </a:ext>
            </a:extLst>
          </p:cNvPr>
          <p:cNvPicPr preferRelativeResize="0"/>
          <p:nvPr/>
        </p:nvPicPr>
        <p:blipFill rotWithShape="1">
          <a:blip r:embed="rId29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83139" y="4131530"/>
            <a:ext cx="923963" cy="923969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Google Shape;888;p112">
            <a:extLst>
              <a:ext uri="{FF2B5EF4-FFF2-40B4-BE49-F238E27FC236}">
                <a16:creationId xmlns:a16="http://schemas.microsoft.com/office/drawing/2014/main" id="{2CCE7E5C-70DB-45FB-8AE8-C89CE97F1BEC}"/>
              </a:ext>
            </a:extLst>
          </p:cNvPr>
          <p:cNvPicPr preferRelativeResize="0"/>
          <p:nvPr/>
        </p:nvPicPr>
        <p:blipFill rotWithShape="1">
          <a:blip r:embed="rId30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57013" y="4170738"/>
            <a:ext cx="923963" cy="923969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Google Shape;889;p112">
            <a:extLst>
              <a:ext uri="{FF2B5EF4-FFF2-40B4-BE49-F238E27FC236}">
                <a16:creationId xmlns:a16="http://schemas.microsoft.com/office/drawing/2014/main" id="{6595B41E-F36D-42E3-99F0-E4B533881C5F}"/>
              </a:ext>
            </a:extLst>
          </p:cNvPr>
          <p:cNvPicPr preferRelativeResize="0"/>
          <p:nvPr/>
        </p:nvPicPr>
        <p:blipFill rotWithShape="1">
          <a:blip r:embed="rId31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95404" y="4131514"/>
            <a:ext cx="923963" cy="923969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Google Shape;890;p112">
            <a:extLst>
              <a:ext uri="{FF2B5EF4-FFF2-40B4-BE49-F238E27FC236}">
                <a16:creationId xmlns:a16="http://schemas.microsoft.com/office/drawing/2014/main" id="{E47DD485-D184-4EA7-B4C1-18D6477C695C}"/>
              </a:ext>
            </a:extLst>
          </p:cNvPr>
          <p:cNvPicPr preferRelativeResize="0"/>
          <p:nvPr/>
        </p:nvPicPr>
        <p:blipFill rotWithShape="1">
          <a:blip r:embed="rId3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77152" y="4131514"/>
            <a:ext cx="923963" cy="923969"/>
          </a:xfrm>
          <a:prstGeom prst="rect">
            <a:avLst/>
          </a:prstGeom>
          <a:noFill/>
          <a:ln>
            <a:noFill/>
          </a:ln>
        </p:spPr>
      </p:pic>
      <p:pic>
        <p:nvPicPr>
          <p:cNvPr id="35" name="Google Shape;891;p112">
            <a:extLst>
              <a:ext uri="{FF2B5EF4-FFF2-40B4-BE49-F238E27FC236}">
                <a16:creationId xmlns:a16="http://schemas.microsoft.com/office/drawing/2014/main" id="{1674D200-1EC5-4C06-987D-D9B285397DDB}"/>
              </a:ext>
            </a:extLst>
          </p:cNvPr>
          <p:cNvPicPr preferRelativeResize="0"/>
          <p:nvPr/>
        </p:nvPicPr>
        <p:blipFill rotWithShape="1">
          <a:blip r:embed="rId3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63632" y="4131530"/>
            <a:ext cx="923963" cy="923969"/>
          </a:xfrm>
          <a:prstGeom prst="rect">
            <a:avLst/>
          </a:prstGeom>
          <a:noFill/>
          <a:ln>
            <a:noFill/>
          </a:ln>
        </p:spPr>
      </p:pic>
      <p:pic>
        <p:nvPicPr>
          <p:cNvPr id="36" name="Google Shape;892;p112">
            <a:extLst>
              <a:ext uri="{FF2B5EF4-FFF2-40B4-BE49-F238E27FC236}">
                <a16:creationId xmlns:a16="http://schemas.microsoft.com/office/drawing/2014/main" id="{C6D10464-064F-4185-BCA8-887D6172A756}"/>
              </a:ext>
            </a:extLst>
          </p:cNvPr>
          <p:cNvPicPr preferRelativeResize="0"/>
          <p:nvPr/>
        </p:nvPicPr>
        <p:blipFill rotWithShape="1">
          <a:blip r:embed="rId3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7290" y="4131530"/>
            <a:ext cx="923963" cy="923969"/>
          </a:xfrm>
          <a:prstGeom prst="rect">
            <a:avLst/>
          </a:prstGeom>
          <a:noFill/>
          <a:ln>
            <a:noFill/>
          </a:ln>
        </p:spPr>
      </p:pic>
      <p:pic>
        <p:nvPicPr>
          <p:cNvPr id="37" name="Google Shape;893;p112">
            <a:extLst>
              <a:ext uri="{FF2B5EF4-FFF2-40B4-BE49-F238E27FC236}">
                <a16:creationId xmlns:a16="http://schemas.microsoft.com/office/drawing/2014/main" id="{413B790A-43C4-4B29-AA7D-4B2A88DC5AAF}"/>
              </a:ext>
            </a:extLst>
          </p:cNvPr>
          <p:cNvPicPr preferRelativeResize="0"/>
          <p:nvPr/>
        </p:nvPicPr>
        <p:blipFill rotWithShape="1">
          <a:blip r:embed="rId35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10455236" y="696222"/>
            <a:ext cx="923963" cy="923969"/>
          </a:xfrm>
          <a:prstGeom prst="rect">
            <a:avLst/>
          </a:prstGeom>
          <a:noFill/>
          <a:ln>
            <a:noFill/>
          </a:ln>
        </p:spPr>
      </p:pic>
      <p:pic>
        <p:nvPicPr>
          <p:cNvPr id="38" name="Google Shape;894;p112">
            <a:extLst>
              <a:ext uri="{FF2B5EF4-FFF2-40B4-BE49-F238E27FC236}">
                <a16:creationId xmlns:a16="http://schemas.microsoft.com/office/drawing/2014/main" id="{5B7BC649-CC88-4053-B7A3-2820AC28F25E}"/>
              </a:ext>
            </a:extLst>
          </p:cNvPr>
          <p:cNvPicPr preferRelativeResize="0"/>
          <p:nvPr/>
        </p:nvPicPr>
        <p:blipFill rotWithShape="1">
          <a:blip r:embed="rId3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55237" y="1894027"/>
            <a:ext cx="923963" cy="923969"/>
          </a:xfrm>
          <a:prstGeom prst="rect">
            <a:avLst/>
          </a:prstGeom>
          <a:noFill/>
          <a:ln>
            <a:noFill/>
          </a:ln>
        </p:spPr>
      </p:pic>
      <p:pic>
        <p:nvPicPr>
          <p:cNvPr id="39" name="Google Shape;895;p112">
            <a:extLst>
              <a:ext uri="{FF2B5EF4-FFF2-40B4-BE49-F238E27FC236}">
                <a16:creationId xmlns:a16="http://schemas.microsoft.com/office/drawing/2014/main" id="{DD967C5F-DEA8-4971-8BFF-7D0FE08B3B5C}"/>
              </a:ext>
            </a:extLst>
          </p:cNvPr>
          <p:cNvPicPr preferRelativeResize="0"/>
          <p:nvPr/>
        </p:nvPicPr>
        <p:blipFill rotWithShape="1">
          <a:blip r:embed="rId37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29992" y="3066665"/>
            <a:ext cx="923963" cy="923969"/>
          </a:xfrm>
          <a:prstGeom prst="rect">
            <a:avLst/>
          </a:prstGeom>
          <a:noFill/>
          <a:ln>
            <a:noFill/>
          </a:ln>
        </p:spPr>
      </p:pic>
      <p:pic>
        <p:nvPicPr>
          <p:cNvPr id="40" name="Google Shape;896;p112">
            <a:extLst>
              <a:ext uri="{FF2B5EF4-FFF2-40B4-BE49-F238E27FC236}">
                <a16:creationId xmlns:a16="http://schemas.microsoft.com/office/drawing/2014/main" id="{76AB3512-D6AB-4E25-925D-F73DD9395102}"/>
              </a:ext>
            </a:extLst>
          </p:cNvPr>
          <p:cNvPicPr preferRelativeResize="0"/>
          <p:nvPr/>
        </p:nvPicPr>
        <p:blipFill rotWithShape="1">
          <a:blip r:embed="rId38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32251" y="3066650"/>
            <a:ext cx="923963" cy="923969"/>
          </a:xfrm>
          <a:prstGeom prst="rect">
            <a:avLst/>
          </a:prstGeom>
          <a:noFill/>
          <a:ln>
            <a:noFill/>
          </a:ln>
        </p:spPr>
      </p:pic>
      <p:pic>
        <p:nvPicPr>
          <p:cNvPr id="41" name="Google Shape;897;p112">
            <a:extLst>
              <a:ext uri="{FF2B5EF4-FFF2-40B4-BE49-F238E27FC236}">
                <a16:creationId xmlns:a16="http://schemas.microsoft.com/office/drawing/2014/main" id="{5946A8C7-0308-43D5-BEDB-2BDFD763CC53}"/>
              </a:ext>
            </a:extLst>
          </p:cNvPr>
          <p:cNvPicPr preferRelativeResize="0"/>
          <p:nvPr/>
        </p:nvPicPr>
        <p:blipFill rotWithShape="1">
          <a:blip r:embed="rId39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09265" y="3066650"/>
            <a:ext cx="923963" cy="923969"/>
          </a:xfrm>
          <a:prstGeom prst="rect">
            <a:avLst/>
          </a:prstGeom>
          <a:noFill/>
          <a:ln>
            <a:noFill/>
          </a:ln>
        </p:spPr>
      </p:pic>
      <p:pic>
        <p:nvPicPr>
          <p:cNvPr id="42" name="Google Shape;898;p112">
            <a:extLst>
              <a:ext uri="{FF2B5EF4-FFF2-40B4-BE49-F238E27FC236}">
                <a16:creationId xmlns:a16="http://schemas.microsoft.com/office/drawing/2014/main" id="{A1118D71-E36B-4AE6-B2A0-158FF927F6A8}"/>
              </a:ext>
            </a:extLst>
          </p:cNvPr>
          <p:cNvPicPr preferRelativeResize="0"/>
          <p:nvPr/>
        </p:nvPicPr>
        <p:blipFill rotWithShape="1">
          <a:blip r:embed="rId40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86279" y="3066665"/>
            <a:ext cx="923963" cy="923969"/>
          </a:xfrm>
          <a:prstGeom prst="rect">
            <a:avLst/>
          </a:prstGeom>
          <a:noFill/>
          <a:ln>
            <a:noFill/>
          </a:ln>
        </p:spPr>
      </p:pic>
      <p:pic>
        <p:nvPicPr>
          <p:cNvPr id="43" name="Google Shape;899;p112">
            <a:extLst>
              <a:ext uri="{FF2B5EF4-FFF2-40B4-BE49-F238E27FC236}">
                <a16:creationId xmlns:a16="http://schemas.microsoft.com/office/drawing/2014/main" id="{7126AF91-DD26-439A-98F5-7C0F94EE0642}"/>
              </a:ext>
            </a:extLst>
          </p:cNvPr>
          <p:cNvPicPr preferRelativeResize="0"/>
          <p:nvPr/>
        </p:nvPicPr>
        <p:blipFill rotWithShape="1">
          <a:blip r:embed="rId41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81887" y="1894027"/>
            <a:ext cx="923963" cy="923969"/>
          </a:xfrm>
          <a:prstGeom prst="rect">
            <a:avLst/>
          </a:prstGeom>
          <a:noFill/>
          <a:ln>
            <a:noFill/>
          </a:ln>
        </p:spPr>
      </p:pic>
      <p:pic>
        <p:nvPicPr>
          <p:cNvPr id="44" name="Google Shape;900;p112">
            <a:extLst>
              <a:ext uri="{FF2B5EF4-FFF2-40B4-BE49-F238E27FC236}">
                <a16:creationId xmlns:a16="http://schemas.microsoft.com/office/drawing/2014/main" id="{1A80ABD5-B977-42A4-8898-B90A229DC4BB}"/>
              </a:ext>
            </a:extLst>
          </p:cNvPr>
          <p:cNvPicPr preferRelativeResize="0"/>
          <p:nvPr/>
        </p:nvPicPr>
        <p:blipFill rotWithShape="1">
          <a:blip r:embed="rId4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84083" y="1894027"/>
            <a:ext cx="923963" cy="923969"/>
          </a:xfrm>
          <a:prstGeom prst="rect">
            <a:avLst/>
          </a:prstGeom>
          <a:noFill/>
          <a:ln>
            <a:noFill/>
          </a:ln>
        </p:spPr>
      </p:pic>
      <p:pic>
        <p:nvPicPr>
          <p:cNvPr id="45" name="Google Shape;901;p112">
            <a:extLst>
              <a:ext uri="{FF2B5EF4-FFF2-40B4-BE49-F238E27FC236}">
                <a16:creationId xmlns:a16="http://schemas.microsoft.com/office/drawing/2014/main" id="{802D65A9-18AC-46A6-807E-FC90512BDA95}"/>
              </a:ext>
            </a:extLst>
          </p:cNvPr>
          <p:cNvPicPr preferRelativeResize="0"/>
          <p:nvPr/>
        </p:nvPicPr>
        <p:blipFill rotWithShape="1">
          <a:blip r:embed="rId4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86279" y="1894027"/>
            <a:ext cx="923963" cy="923969"/>
          </a:xfrm>
          <a:prstGeom prst="rect">
            <a:avLst/>
          </a:prstGeom>
          <a:noFill/>
          <a:ln>
            <a:noFill/>
          </a:ln>
        </p:spPr>
      </p:pic>
      <p:pic>
        <p:nvPicPr>
          <p:cNvPr id="46" name="Google Shape;902;p112">
            <a:extLst>
              <a:ext uri="{FF2B5EF4-FFF2-40B4-BE49-F238E27FC236}">
                <a16:creationId xmlns:a16="http://schemas.microsoft.com/office/drawing/2014/main" id="{D36E2930-14DF-4893-A648-EE5505BC95FD}"/>
              </a:ext>
            </a:extLst>
          </p:cNvPr>
          <p:cNvPicPr preferRelativeResize="0"/>
          <p:nvPr/>
        </p:nvPicPr>
        <p:blipFill rotWithShape="1">
          <a:blip r:embed="rId4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81887" y="696222"/>
            <a:ext cx="923963" cy="923969"/>
          </a:xfrm>
          <a:prstGeom prst="rect">
            <a:avLst/>
          </a:prstGeom>
          <a:noFill/>
          <a:ln>
            <a:noFill/>
          </a:ln>
        </p:spPr>
      </p:pic>
      <p:pic>
        <p:nvPicPr>
          <p:cNvPr id="47" name="Google Shape;903;p112">
            <a:extLst>
              <a:ext uri="{FF2B5EF4-FFF2-40B4-BE49-F238E27FC236}">
                <a16:creationId xmlns:a16="http://schemas.microsoft.com/office/drawing/2014/main" id="{6AC45DEF-1948-47BE-AC16-F7EBB35E15E8}"/>
              </a:ext>
            </a:extLst>
          </p:cNvPr>
          <p:cNvPicPr preferRelativeResize="0"/>
          <p:nvPr/>
        </p:nvPicPr>
        <p:blipFill rotWithShape="1">
          <a:blip r:embed="rId45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84083" y="696222"/>
            <a:ext cx="923963" cy="923969"/>
          </a:xfrm>
          <a:prstGeom prst="rect">
            <a:avLst/>
          </a:prstGeom>
          <a:noFill/>
          <a:ln>
            <a:noFill/>
          </a:ln>
        </p:spPr>
      </p:pic>
      <p:pic>
        <p:nvPicPr>
          <p:cNvPr id="48" name="Google Shape;904;p112">
            <a:extLst>
              <a:ext uri="{FF2B5EF4-FFF2-40B4-BE49-F238E27FC236}">
                <a16:creationId xmlns:a16="http://schemas.microsoft.com/office/drawing/2014/main" id="{3CB3FF84-B58B-4A08-8DCC-6155D43E0E0C}"/>
              </a:ext>
            </a:extLst>
          </p:cNvPr>
          <p:cNvPicPr preferRelativeResize="0"/>
          <p:nvPr/>
        </p:nvPicPr>
        <p:blipFill rotWithShape="1">
          <a:blip r:embed="rId4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86279" y="696222"/>
            <a:ext cx="923963" cy="923969"/>
          </a:xfrm>
          <a:prstGeom prst="rect">
            <a:avLst/>
          </a:prstGeom>
          <a:noFill/>
          <a:ln>
            <a:noFill/>
          </a:ln>
        </p:spPr>
      </p:pic>
      <p:pic>
        <p:nvPicPr>
          <p:cNvPr id="49" name="Google Shape;905;p112">
            <a:extLst>
              <a:ext uri="{FF2B5EF4-FFF2-40B4-BE49-F238E27FC236}">
                <a16:creationId xmlns:a16="http://schemas.microsoft.com/office/drawing/2014/main" id="{6D2D9791-E977-40E0-8EB8-E9BA497F06D2}"/>
              </a:ext>
            </a:extLst>
          </p:cNvPr>
          <p:cNvPicPr preferRelativeResize="0"/>
          <p:nvPr/>
        </p:nvPicPr>
        <p:blipFill rotWithShape="1">
          <a:blip r:embed="rId47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39309" y="5288015"/>
            <a:ext cx="923963" cy="92396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83479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Shape, rectangle&#10;&#10;Description automatically generated">
            <a:extLst>
              <a:ext uri="{FF2B5EF4-FFF2-40B4-BE49-F238E27FC236}">
                <a16:creationId xmlns:a16="http://schemas.microsoft.com/office/drawing/2014/main" id="{A9692E62-E7BA-D449-8CC7-F08881E2AD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463" y="2355870"/>
            <a:ext cx="10547350" cy="2336800"/>
          </a:xfrm>
          <a:prstGeom prst="rect">
            <a:avLst/>
          </a:prstGeom>
        </p:spPr>
      </p:pic>
      <p:pic>
        <p:nvPicPr>
          <p:cNvPr id="9" name="Picture 8" descr="Shape, circle&#10;&#10;Description automatically generated">
            <a:extLst>
              <a:ext uri="{FF2B5EF4-FFF2-40B4-BE49-F238E27FC236}">
                <a16:creationId xmlns:a16="http://schemas.microsoft.com/office/drawing/2014/main" id="{055B470C-CDEE-384F-9A22-7459E9BF789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2212" y="48552"/>
            <a:ext cx="7036904" cy="6858000"/>
          </a:xfrm>
          <a:prstGeom prst="rect">
            <a:avLst/>
          </a:prstGeom>
        </p:spPr>
      </p:pic>
      <p:pic>
        <p:nvPicPr>
          <p:cNvPr id="7" name="Picture 6" descr="Shape, circle&#10;&#10;Description automatically generated">
            <a:extLst>
              <a:ext uri="{FF2B5EF4-FFF2-40B4-BE49-F238E27FC236}">
                <a16:creationId xmlns:a16="http://schemas.microsoft.com/office/drawing/2014/main" id="{189D8DC6-3E5A-FB49-B18C-E7B2E93DB8D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8488" y="280327"/>
            <a:ext cx="6591300" cy="639445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B1DE82D9-2336-F047-B218-C0A29B6D8665}"/>
              </a:ext>
            </a:extLst>
          </p:cNvPr>
          <p:cNvSpPr/>
          <p:nvPr/>
        </p:nvSpPr>
        <p:spPr>
          <a:xfrm>
            <a:off x="3983474" y="2461812"/>
            <a:ext cx="4225052" cy="16850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600" b="1" i="0" u="none" strike="noStrike" kern="1200" cap="none" spc="0" normalizeH="0" baseline="0" noProof="0" dirty="0">
                <a:ln>
                  <a:noFill/>
                </a:ln>
                <a:solidFill>
                  <a:srgbClr val="FFB914"/>
                </a:solidFill>
                <a:effectLst/>
                <a:uLnTx/>
                <a:uFillTx/>
                <a:latin typeface="Dosis"/>
                <a:ea typeface="Dosis"/>
                <a:cs typeface="Dosis"/>
                <a:sym typeface="Dosis"/>
              </a:rPr>
              <a:t>ILUSTRAÇÕES NOS SLIDES A SEGUIR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2500" b="1" i="0" u="none" strike="noStrike" kern="1200" cap="none" spc="0" normalizeH="0" baseline="0" noProof="0" dirty="0">
              <a:ln>
                <a:noFill/>
              </a:ln>
              <a:solidFill>
                <a:srgbClr val="F3F3F3"/>
              </a:solidFill>
              <a:effectLst/>
              <a:uLnTx/>
              <a:uFillTx/>
              <a:latin typeface="Dosis"/>
              <a:ea typeface="Dosis"/>
              <a:cs typeface="Dosis"/>
              <a:sym typeface="Dosi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srgbClr val="F3F3F3"/>
                </a:solidFill>
                <a:effectLst/>
                <a:uLnTx/>
                <a:uFillTx/>
                <a:latin typeface="Roboto"/>
                <a:ea typeface="Roboto"/>
                <a:cs typeface="Roboto"/>
                <a:sym typeface="Roboto"/>
              </a:rPr>
              <a:t>Ideais para grandes destaques.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61AF047-36B6-43F0-9626-C1599956BB6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01324" y="6120996"/>
            <a:ext cx="790469" cy="474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9261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B53E8A5-C9AE-6649-A283-8DF5C754F2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36209" y="-6674"/>
            <a:ext cx="228600" cy="55753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FF1E355-82D1-D948-8030-7C8842E99D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43" y="971550"/>
            <a:ext cx="266700" cy="5886450"/>
          </a:xfrm>
          <a:prstGeom prst="rect">
            <a:avLst/>
          </a:prstGeom>
        </p:spPr>
      </p:pic>
      <p:pic>
        <p:nvPicPr>
          <p:cNvPr id="4" name="Google Shape;918;p114">
            <a:extLst>
              <a:ext uri="{FF2B5EF4-FFF2-40B4-BE49-F238E27FC236}">
                <a16:creationId xmlns:a16="http://schemas.microsoft.com/office/drawing/2014/main" id="{7C6D7E36-E3EA-4F66-9F2B-4BC316EA222E}"/>
              </a:ext>
            </a:extLst>
          </p:cNvPr>
          <p:cNvPicPr preferRelativeResize="0"/>
          <p:nvPr/>
        </p:nvPicPr>
        <p:blipFill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800" y="4767588"/>
            <a:ext cx="1088455" cy="82379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919;p114">
            <a:extLst>
              <a:ext uri="{FF2B5EF4-FFF2-40B4-BE49-F238E27FC236}">
                <a16:creationId xmlns:a16="http://schemas.microsoft.com/office/drawing/2014/main" id="{405AEE3E-FC3B-4464-B7B9-0BDE183E0890}"/>
              </a:ext>
            </a:extLst>
          </p:cNvPr>
          <p:cNvPicPr preferRelativeResize="0"/>
          <p:nvPr/>
        </p:nvPicPr>
        <p:blipFill>
          <a:blip r:embed="rId5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879" y="5659817"/>
            <a:ext cx="1085146" cy="820489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920;p114">
            <a:extLst>
              <a:ext uri="{FF2B5EF4-FFF2-40B4-BE49-F238E27FC236}">
                <a16:creationId xmlns:a16="http://schemas.microsoft.com/office/drawing/2014/main" id="{050A99EC-55B0-4527-8468-9CB3BA78E99A}"/>
              </a:ext>
            </a:extLst>
          </p:cNvPr>
          <p:cNvPicPr preferRelativeResize="0"/>
          <p:nvPr/>
        </p:nvPicPr>
        <p:blipFill>
          <a:blip r:embed="rId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0725" y="5653163"/>
            <a:ext cx="1088455" cy="823798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921;p114">
            <a:extLst>
              <a:ext uri="{FF2B5EF4-FFF2-40B4-BE49-F238E27FC236}">
                <a16:creationId xmlns:a16="http://schemas.microsoft.com/office/drawing/2014/main" id="{CDB5DF18-0232-4B94-BC38-A4E0132949AA}"/>
              </a:ext>
            </a:extLst>
          </p:cNvPr>
          <p:cNvPicPr preferRelativeResize="0"/>
          <p:nvPr/>
        </p:nvPicPr>
        <p:blipFill>
          <a:blip r:embed="rId7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18863" y="5603163"/>
            <a:ext cx="1088455" cy="8237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922;p114">
            <a:extLst>
              <a:ext uri="{FF2B5EF4-FFF2-40B4-BE49-F238E27FC236}">
                <a16:creationId xmlns:a16="http://schemas.microsoft.com/office/drawing/2014/main" id="{3F7BD3C8-AF4D-4870-8FD2-C9B780B95337}"/>
              </a:ext>
            </a:extLst>
          </p:cNvPr>
          <p:cNvPicPr preferRelativeResize="0"/>
          <p:nvPr/>
        </p:nvPicPr>
        <p:blipFill>
          <a:blip r:embed="rId8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63550" y="5603163"/>
            <a:ext cx="1088455" cy="8237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923;p114">
            <a:extLst>
              <a:ext uri="{FF2B5EF4-FFF2-40B4-BE49-F238E27FC236}">
                <a16:creationId xmlns:a16="http://schemas.microsoft.com/office/drawing/2014/main" id="{8A030E48-6F13-4061-A39A-879D5F3B96C8}"/>
              </a:ext>
            </a:extLst>
          </p:cNvPr>
          <p:cNvPicPr preferRelativeResize="0"/>
          <p:nvPr/>
        </p:nvPicPr>
        <p:blipFill>
          <a:blip r:embed="rId9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1025" y="439663"/>
            <a:ext cx="1088455" cy="8237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oogle Shape;924;p114">
            <a:extLst>
              <a:ext uri="{FF2B5EF4-FFF2-40B4-BE49-F238E27FC236}">
                <a16:creationId xmlns:a16="http://schemas.microsoft.com/office/drawing/2014/main" id="{4E5547E6-67CC-4CB7-8B03-C0BE55A17942}"/>
              </a:ext>
            </a:extLst>
          </p:cNvPr>
          <p:cNvPicPr preferRelativeResize="0"/>
          <p:nvPr/>
        </p:nvPicPr>
        <p:blipFill>
          <a:blip r:embed="rId10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3838" y="5603163"/>
            <a:ext cx="1088455" cy="8237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925;p114">
            <a:extLst>
              <a:ext uri="{FF2B5EF4-FFF2-40B4-BE49-F238E27FC236}">
                <a16:creationId xmlns:a16="http://schemas.microsoft.com/office/drawing/2014/main" id="{0EFF87F4-9020-4C1A-AA1D-F42BC214693E}"/>
              </a:ext>
            </a:extLst>
          </p:cNvPr>
          <p:cNvPicPr preferRelativeResize="0"/>
          <p:nvPr/>
        </p:nvPicPr>
        <p:blipFill>
          <a:blip r:embed="rId11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8163" y="5603163"/>
            <a:ext cx="1088455" cy="8237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926;p114">
            <a:extLst>
              <a:ext uri="{FF2B5EF4-FFF2-40B4-BE49-F238E27FC236}">
                <a16:creationId xmlns:a16="http://schemas.microsoft.com/office/drawing/2014/main" id="{140962FF-400F-4072-AFAE-BC373CFAD636}"/>
              </a:ext>
            </a:extLst>
          </p:cNvPr>
          <p:cNvPicPr preferRelativeResize="0"/>
          <p:nvPr/>
        </p:nvPicPr>
        <p:blipFill>
          <a:blip r:embed="rId1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79425" y="5603163"/>
            <a:ext cx="1088455" cy="8237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927;p114">
            <a:extLst>
              <a:ext uri="{FF2B5EF4-FFF2-40B4-BE49-F238E27FC236}">
                <a16:creationId xmlns:a16="http://schemas.microsoft.com/office/drawing/2014/main" id="{6C76865F-B93E-4FB3-995A-295A012671AE}"/>
              </a:ext>
            </a:extLst>
          </p:cNvPr>
          <p:cNvPicPr preferRelativeResize="0"/>
          <p:nvPr/>
        </p:nvPicPr>
        <p:blipFill>
          <a:blip r:embed="rId1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99350" y="1282713"/>
            <a:ext cx="1088455" cy="8237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928;p114">
            <a:extLst>
              <a:ext uri="{FF2B5EF4-FFF2-40B4-BE49-F238E27FC236}">
                <a16:creationId xmlns:a16="http://schemas.microsoft.com/office/drawing/2014/main" id="{EDA0161B-E5D8-4EC8-825D-5F5BC1402448}"/>
              </a:ext>
            </a:extLst>
          </p:cNvPr>
          <p:cNvPicPr preferRelativeResize="0"/>
          <p:nvPr/>
        </p:nvPicPr>
        <p:blipFill>
          <a:blip r:embed="rId1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50575" y="5603163"/>
            <a:ext cx="1088455" cy="8237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929;p114">
            <a:extLst>
              <a:ext uri="{FF2B5EF4-FFF2-40B4-BE49-F238E27FC236}">
                <a16:creationId xmlns:a16="http://schemas.microsoft.com/office/drawing/2014/main" id="{C1037884-CE13-4886-85BE-FDEB82AD9AC3}"/>
              </a:ext>
            </a:extLst>
          </p:cNvPr>
          <p:cNvPicPr preferRelativeResize="0"/>
          <p:nvPr/>
        </p:nvPicPr>
        <p:blipFill>
          <a:blip r:embed="rId15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45629" y="5604817"/>
            <a:ext cx="1085146" cy="820489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Google Shape;930;p114">
            <a:extLst>
              <a:ext uri="{FF2B5EF4-FFF2-40B4-BE49-F238E27FC236}">
                <a16:creationId xmlns:a16="http://schemas.microsoft.com/office/drawing/2014/main" id="{5175155C-7B46-4F35-A88F-B05536045C63}"/>
              </a:ext>
            </a:extLst>
          </p:cNvPr>
          <p:cNvPicPr preferRelativeResize="0"/>
          <p:nvPr/>
        </p:nvPicPr>
        <p:blipFill>
          <a:blip r:embed="rId1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30900" y="5603163"/>
            <a:ext cx="1088455" cy="8237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Google Shape;931;p114">
            <a:extLst>
              <a:ext uri="{FF2B5EF4-FFF2-40B4-BE49-F238E27FC236}">
                <a16:creationId xmlns:a16="http://schemas.microsoft.com/office/drawing/2014/main" id="{7DEE45A5-6F17-45D1-8528-731139A13DD4}"/>
              </a:ext>
            </a:extLst>
          </p:cNvPr>
          <p:cNvPicPr preferRelativeResize="0"/>
          <p:nvPr/>
        </p:nvPicPr>
        <p:blipFill>
          <a:blip r:embed="rId17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30900" y="2160826"/>
            <a:ext cx="1088455" cy="823798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Google Shape;932;p114">
            <a:extLst>
              <a:ext uri="{FF2B5EF4-FFF2-40B4-BE49-F238E27FC236}">
                <a16:creationId xmlns:a16="http://schemas.microsoft.com/office/drawing/2014/main" id="{D39481C1-2B82-483B-8678-1DCF1AB03348}"/>
              </a:ext>
            </a:extLst>
          </p:cNvPr>
          <p:cNvPicPr preferRelativeResize="0"/>
          <p:nvPr/>
        </p:nvPicPr>
        <p:blipFill>
          <a:blip r:embed="rId18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99375" y="3106001"/>
            <a:ext cx="1088455" cy="823798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Google Shape;933;p114">
            <a:extLst>
              <a:ext uri="{FF2B5EF4-FFF2-40B4-BE49-F238E27FC236}">
                <a16:creationId xmlns:a16="http://schemas.microsoft.com/office/drawing/2014/main" id="{08105C25-48E4-4A42-933D-62991E7DB8AD}"/>
              </a:ext>
            </a:extLst>
          </p:cNvPr>
          <p:cNvPicPr preferRelativeResize="0"/>
          <p:nvPr/>
        </p:nvPicPr>
        <p:blipFill>
          <a:blip r:embed="rId19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1025" y="4000038"/>
            <a:ext cx="1088455" cy="823798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Google Shape;934;p114">
            <a:extLst>
              <a:ext uri="{FF2B5EF4-FFF2-40B4-BE49-F238E27FC236}">
                <a16:creationId xmlns:a16="http://schemas.microsoft.com/office/drawing/2014/main" id="{A5C958FD-87C8-4C57-A8FB-4CBF59586500}"/>
              </a:ext>
            </a:extLst>
          </p:cNvPr>
          <p:cNvPicPr preferRelativeResize="0"/>
          <p:nvPr/>
        </p:nvPicPr>
        <p:blipFill>
          <a:blip r:embed="rId20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99350" y="4767588"/>
            <a:ext cx="1088455" cy="823798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Google Shape;935;p114">
            <a:extLst>
              <a:ext uri="{FF2B5EF4-FFF2-40B4-BE49-F238E27FC236}">
                <a16:creationId xmlns:a16="http://schemas.microsoft.com/office/drawing/2014/main" id="{EEA23E04-A47D-4AA6-A91B-7FE71355C854}"/>
              </a:ext>
            </a:extLst>
          </p:cNvPr>
          <p:cNvPicPr preferRelativeResize="0"/>
          <p:nvPr/>
        </p:nvPicPr>
        <p:blipFill>
          <a:blip r:embed="rId21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50590" y="4767588"/>
            <a:ext cx="1088455" cy="823798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Google Shape;936;p114">
            <a:extLst>
              <a:ext uri="{FF2B5EF4-FFF2-40B4-BE49-F238E27FC236}">
                <a16:creationId xmlns:a16="http://schemas.microsoft.com/office/drawing/2014/main" id="{D5F0779B-C45B-481C-94D5-62A2FCD1AB16}"/>
              </a:ext>
            </a:extLst>
          </p:cNvPr>
          <p:cNvPicPr preferRelativeResize="0"/>
          <p:nvPr/>
        </p:nvPicPr>
        <p:blipFill>
          <a:blip r:embed="rId2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95979" y="4767588"/>
            <a:ext cx="1088455" cy="823798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Google Shape;937;p114">
            <a:extLst>
              <a:ext uri="{FF2B5EF4-FFF2-40B4-BE49-F238E27FC236}">
                <a16:creationId xmlns:a16="http://schemas.microsoft.com/office/drawing/2014/main" id="{085B2EDB-24F0-4B93-B328-BB7EDFE8CC35}"/>
              </a:ext>
            </a:extLst>
          </p:cNvPr>
          <p:cNvPicPr preferRelativeResize="0"/>
          <p:nvPr/>
        </p:nvPicPr>
        <p:blipFill>
          <a:blip r:embed="rId2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41369" y="4767588"/>
            <a:ext cx="1088455" cy="823798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Google Shape;938;p114">
            <a:extLst>
              <a:ext uri="{FF2B5EF4-FFF2-40B4-BE49-F238E27FC236}">
                <a16:creationId xmlns:a16="http://schemas.microsoft.com/office/drawing/2014/main" id="{DF6DF261-2436-4CDB-8C3D-EA2609C4C814}"/>
              </a:ext>
            </a:extLst>
          </p:cNvPr>
          <p:cNvPicPr preferRelativeResize="0"/>
          <p:nvPr/>
        </p:nvPicPr>
        <p:blipFill>
          <a:blip r:embed="rId2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6759" y="4767588"/>
            <a:ext cx="1088455" cy="823798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Google Shape;939;p114">
            <a:extLst>
              <a:ext uri="{FF2B5EF4-FFF2-40B4-BE49-F238E27FC236}">
                <a16:creationId xmlns:a16="http://schemas.microsoft.com/office/drawing/2014/main" id="{4B869ABD-8D25-4BB5-90B1-68930F09F2C0}"/>
              </a:ext>
            </a:extLst>
          </p:cNvPr>
          <p:cNvPicPr preferRelativeResize="0"/>
          <p:nvPr/>
        </p:nvPicPr>
        <p:blipFill>
          <a:blip r:embed="rId25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1548" y="4769242"/>
            <a:ext cx="1085146" cy="820489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Google Shape;940;p114">
            <a:extLst>
              <a:ext uri="{FF2B5EF4-FFF2-40B4-BE49-F238E27FC236}">
                <a16:creationId xmlns:a16="http://schemas.microsoft.com/office/drawing/2014/main" id="{B5827C87-B19F-4033-A38D-7CA824742810}"/>
              </a:ext>
            </a:extLst>
          </p:cNvPr>
          <p:cNvPicPr preferRelativeResize="0"/>
          <p:nvPr/>
        </p:nvPicPr>
        <p:blipFill>
          <a:blip r:embed="rId2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63541" y="4767588"/>
            <a:ext cx="1088455" cy="823798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Google Shape;941;p114">
            <a:extLst>
              <a:ext uri="{FF2B5EF4-FFF2-40B4-BE49-F238E27FC236}">
                <a16:creationId xmlns:a16="http://schemas.microsoft.com/office/drawing/2014/main" id="{29396452-4CCE-4889-9763-A322C5FE169B}"/>
              </a:ext>
            </a:extLst>
          </p:cNvPr>
          <p:cNvPicPr preferRelativeResize="0"/>
          <p:nvPr/>
        </p:nvPicPr>
        <p:blipFill>
          <a:blip r:embed="rId27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15547" y="4767588"/>
            <a:ext cx="1088455" cy="823798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Google Shape;942;p114">
            <a:extLst>
              <a:ext uri="{FF2B5EF4-FFF2-40B4-BE49-F238E27FC236}">
                <a16:creationId xmlns:a16="http://schemas.microsoft.com/office/drawing/2014/main" id="{F8FB3005-A0F2-4D9F-8F64-1ABCD9A4DE05}"/>
              </a:ext>
            </a:extLst>
          </p:cNvPr>
          <p:cNvPicPr preferRelativeResize="0"/>
          <p:nvPr/>
        </p:nvPicPr>
        <p:blipFill>
          <a:blip r:embed="rId28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4168" y="4767588"/>
            <a:ext cx="1088455" cy="823798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Google Shape;943;p114">
            <a:extLst>
              <a:ext uri="{FF2B5EF4-FFF2-40B4-BE49-F238E27FC236}">
                <a16:creationId xmlns:a16="http://schemas.microsoft.com/office/drawing/2014/main" id="{81C27E11-68FA-491E-8383-159D1F6A711D}"/>
              </a:ext>
            </a:extLst>
          </p:cNvPr>
          <p:cNvPicPr preferRelativeResize="0"/>
          <p:nvPr/>
        </p:nvPicPr>
        <p:blipFill>
          <a:blip r:embed="rId29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750" y="3881988"/>
            <a:ext cx="1088455" cy="823798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Google Shape;944;p114">
            <a:extLst>
              <a:ext uri="{FF2B5EF4-FFF2-40B4-BE49-F238E27FC236}">
                <a16:creationId xmlns:a16="http://schemas.microsoft.com/office/drawing/2014/main" id="{12662C74-514B-48AB-A7DF-87A8058384C1}"/>
              </a:ext>
            </a:extLst>
          </p:cNvPr>
          <p:cNvPicPr preferRelativeResize="0"/>
          <p:nvPr/>
        </p:nvPicPr>
        <p:blipFill>
          <a:blip r:embed="rId30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746" y="3882000"/>
            <a:ext cx="1088455" cy="823798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Google Shape;945;p114">
            <a:extLst>
              <a:ext uri="{FF2B5EF4-FFF2-40B4-BE49-F238E27FC236}">
                <a16:creationId xmlns:a16="http://schemas.microsoft.com/office/drawing/2014/main" id="{A14F029F-FCD4-4B24-BBB3-475FFAF5B55D}"/>
              </a:ext>
            </a:extLst>
          </p:cNvPr>
          <p:cNvPicPr preferRelativeResize="0"/>
          <p:nvPr/>
        </p:nvPicPr>
        <p:blipFill>
          <a:blip r:embed="rId31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35673" y="3882000"/>
            <a:ext cx="1088455" cy="823798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Google Shape;946;p114">
            <a:extLst>
              <a:ext uri="{FF2B5EF4-FFF2-40B4-BE49-F238E27FC236}">
                <a16:creationId xmlns:a16="http://schemas.microsoft.com/office/drawing/2014/main" id="{06B5159B-93A4-4A3F-A462-79C76D22D421}"/>
              </a:ext>
            </a:extLst>
          </p:cNvPr>
          <p:cNvPicPr preferRelativeResize="0"/>
          <p:nvPr/>
        </p:nvPicPr>
        <p:blipFill>
          <a:blip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99990" y="3882000"/>
            <a:ext cx="1088455" cy="823798"/>
          </a:xfrm>
          <a:prstGeom prst="rect">
            <a:avLst/>
          </a:prstGeom>
          <a:noFill/>
          <a:ln>
            <a:noFill/>
          </a:ln>
        </p:spPr>
      </p:pic>
      <p:pic>
        <p:nvPicPr>
          <p:cNvPr id="35" name="Google Shape;947;p114">
            <a:extLst>
              <a:ext uri="{FF2B5EF4-FFF2-40B4-BE49-F238E27FC236}">
                <a16:creationId xmlns:a16="http://schemas.microsoft.com/office/drawing/2014/main" id="{3062836C-EF41-42C3-B0B0-CAF09D5B235E}"/>
              </a:ext>
            </a:extLst>
          </p:cNvPr>
          <p:cNvPicPr preferRelativeResize="0"/>
          <p:nvPr/>
        </p:nvPicPr>
        <p:blipFill>
          <a:blip r:embed="rId3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1842" y="3882000"/>
            <a:ext cx="1088455" cy="823798"/>
          </a:xfrm>
          <a:prstGeom prst="rect">
            <a:avLst/>
          </a:prstGeom>
          <a:noFill/>
          <a:ln>
            <a:noFill/>
          </a:ln>
        </p:spPr>
      </p:pic>
      <p:pic>
        <p:nvPicPr>
          <p:cNvPr id="36" name="Google Shape;948;p114">
            <a:extLst>
              <a:ext uri="{FF2B5EF4-FFF2-40B4-BE49-F238E27FC236}">
                <a16:creationId xmlns:a16="http://schemas.microsoft.com/office/drawing/2014/main" id="{3E227F39-201C-4EDB-8282-E3606315C4C5}"/>
              </a:ext>
            </a:extLst>
          </p:cNvPr>
          <p:cNvPicPr preferRelativeResize="0"/>
          <p:nvPr/>
        </p:nvPicPr>
        <p:blipFill>
          <a:blip r:embed="rId3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44528" y="3883654"/>
            <a:ext cx="1085146" cy="820489"/>
          </a:xfrm>
          <a:prstGeom prst="rect">
            <a:avLst/>
          </a:prstGeom>
          <a:noFill/>
          <a:ln>
            <a:noFill/>
          </a:ln>
        </p:spPr>
      </p:pic>
      <p:pic>
        <p:nvPicPr>
          <p:cNvPr id="37" name="Google Shape;949;p114">
            <a:extLst>
              <a:ext uri="{FF2B5EF4-FFF2-40B4-BE49-F238E27FC236}">
                <a16:creationId xmlns:a16="http://schemas.microsoft.com/office/drawing/2014/main" id="{8404215D-0985-4C2A-8179-D85BCA68CA6B}"/>
              </a:ext>
            </a:extLst>
          </p:cNvPr>
          <p:cNvPicPr preferRelativeResize="0"/>
          <p:nvPr/>
        </p:nvPicPr>
        <p:blipFill>
          <a:blip r:embed="rId3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15547" y="3882000"/>
            <a:ext cx="1088455" cy="823798"/>
          </a:xfrm>
          <a:prstGeom prst="rect">
            <a:avLst/>
          </a:prstGeom>
          <a:noFill/>
          <a:ln>
            <a:noFill/>
          </a:ln>
        </p:spPr>
      </p:pic>
      <p:pic>
        <p:nvPicPr>
          <p:cNvPr id="38" name="Google Shape;950;p114">
            <a:extLst>
              <a:ext uri="{FF2B5EF4-FFF2-40B4-BE49-F238E27FC236}">
                <a16:creationId xmlns:a16="http://schemas.microsoft.com/office/drawing/2014/main" id="{1D003A0D-D371-4C12-940E-EAE5B55738F0}"/>
              </a:ext>
            </a:extLst>
          </p:cNvPr>
          <p:cNvPicPr preferRelativeResize="0"/>
          <p:nvPr/>
        </p:nvPicPr>
        <p:blipFill>
          <a:blip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8976" y="3882000"/>
            <a:ext cx="1088455" cy="823798"/>
          </a:xfrm>
          <a:prstGeom prst="rect">
            <a:avLst/>
          </a:prstGeom>
          <a:noFill/>
          <a:ln>
            <a:noFill/>
          </a:ln>
        </p:spPr>
      </p:pic>
      <p:pic>
        <p:nvPicPr>
          <p:cNvPr id="39" name="Google Shape;951;p114">
            <a:extLst>
              <a:ext uri="{FF2B5EF4-FFF2-40B4-BE49-F238E27FC236}">
                <a16:creationId xmlns:a16="http://schemas.microsoft.com/office/drawing/2014/main" id="{9FE33AF0-B8BE-475B-A6BC-614E30BE9E7B}"/>
              </a:ext>
            </a:extLst>
          </p:cNvPr>
          <p:cNvPicPr preferRelativeResize="0"/>
          <p:nvPr/>
        </p:nvPicPr>
        <p:blipFill>
          <a:blip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746" y="3093240"/>
            <a:ext cx="1088455" cy="823798"/>
          </a:xfrm>
          <a:prstGeom prst="rect">
            <a:avLst/>
          </a:prstGeom>
          <a:noFill/>
          <a:ln>
            <a:noFill/>
          </a:ln>
        </p:spPr>
      </p:pic>
      <p:pic>
        <p:nvPicPr>
          <p:cNvPr id="40" name="Google Shape;952;p114">
            <a:extLst>
              <a:ext uri="{FF2B5EF4-FFF2-40B4-BE49-F238E27FC236}">
                <a16:creationId xmlns:a16="http://schemas.microsoft.com/office/drawing/2014/main" id="{DD3D37B3-63E7-4AAF-96F0-CA75D976DF25}"/>
              </a:ext>
            </a:extLst>
          </p:cNvPr>
          <p:cNvPicPr preferRelativeResize="0"/>
          <p:nvPr/>
        </p:nvPicPr>
        <p:blipFill>
          <a:blip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22442" y="3093240"/>
            <a:ext cx="1088455" cy="823798"/>
          </a:xfrm>
          <a:prstGeom prst="rect">
            <a:avLst/>
          </a:prstGeom>
          <a:noFill/>
          <a:ln>
            <a:noFill/>
          </a:ln>
        </p:spPr>
      </p:pic>
      <p:pic>
        <p:nvPicPr>
          <p:cNvPr id="41" name="Google Shape;953;p114">
            <a:extLst>
              <a:ext uri="{FF2B5EF4-FFF2-40B4-BE49-F238E27FC236}">
                <a16:creationId xmlns:a16="http://schemas.microsoft.com/office/drawing/2014/main" id="{13F3D4C2-3110-4556-9B8E-C46D339CBE79}"/>
              </a:ext>
            </a:extLst>
          </p:cNvPr>
          <p:cNvPicPr preferRelativeResize="0"/>
          <p:nvPr/>
        </p:nvPicPr>
        <p:blipFill>
          <a:blip r:embed="rId35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28138" y="3093240"/>
            <a:ext cx="1088455" cy="823798"/>
          </a:xfrm>
          <a:prstGeom prst="rect">
            <a:avLst/>
          </a:prstGeom>
          <a:noFill/>
          <a:ln>
            <a:noFill/>
          </a:ln>
        </p:spPr>
      </p:pic>
      <p:pic>
        <p:nvPicPr>
          <p:cNvPr id="42" name="Google Shape;954;p114">
            <a:extLst>
              <a:ext uri="{FF2B5EF4-FFF2-40B4-BE49-F238E27FC236}">
                <a16:creationId xmlns:a16="http://schemas.microsoft.com/office/drawing/2014/main" id="{90413AC0-3C9C-4090-A739-56D9EBC7ADDC}"/>
              </a:ext>
            </a:extLst>
          </p:cNvPr>
          <p:cNvPicPr preferRelativeResize="0"/>
          <p:nvPr/>
        </p:nvPicPr>
        <p:blipFill>
          <a:blip r:embed="rId3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6759" y="3093240"/>
            <a:ext cx="1088455" cy="823798"/>
          </a:xfrm>
          <a:prstGeom prst="rect">
            <a:avLst/>
          </a:prstGeom>
          <a:noFill/>
          <a:ln>
            <a:noFill/>
          </a:ln>
        </p:spPr>
      </p:pic>
      <p:pic>
        <p:nvPicPr>
          <p:cNvPr id="43" name="Google Shape;955;p114">
            <a:extLst>
              <a:ext uri="{FF2B5EF4-FFF2-40B4-BE49-F238E27FC236}">
                <a16:creationId xmlns:a16="http://schemas.microsoft.com/office/drawing/2014/main" id="{5EA2F8FB-014C-4D9A-B23D-32FF6B654AE8}"/>
              </a:ext>
            </a:extLst>
          </p:cNvPr>
          <p:cNvPicPr preferRelativeResize="0"/>
          <p:nvPr/>
        </p:nvPicPr>
        <p:blipFill>
          <a:blip r:embed="rId37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45380" y="3093240"/>
            <a:ext cx="1088455" cy="823798"/>
          </a:xfrm>
          <a:prstGeom prst="rect">
            <a:avLst/>
          </a:prstGeom>
          <a:noFill/>
          <a:ln>
            <a:noFill/>
          </a:ln>
        </p:spPr>
      </p:pic>
      <p:pic>
        <p:nvPicPr>
          <p:cNvPr id="44" name="Google Shape;956;p114">
            <a:extLst>
              <a:ext uri="{FF2B5EF4-FFF2-40B4-BE49-F238E27FC236}">
                <a16:creationId xmlns:a16="http://schemas.microsoft.com/office/drawing/2014/main" id="{35FB39B2-460E-4701-B6BD-C1FDA15B48AB}"/>
              </a:ext>
            </a:extLst>
          </p:cNvPr>
          <p:cNvPicPr preferRelativeResize="0"/>
          <p:nvPr/>
        </p:nvPicPr>
        <p:blipFill>
          <a:blip r:embed="rId38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6926" y="3093240"/>
            <a:ext cx="1088455" cy="823798"/>
          </a:xfrm>
          <a:prstGeom prst="rect">
            <a:avLst/>
          </a:prstGeom>
          <a:noFill/>
          <a:ln>
            <a:noFill/>
          </a:ln>
        </p:spPr>
      </p:pic>
      <p:pic>
        <p:nvPicPr>
          <p:cNvPr id="45" name="Google Shape;957;p114">
            <a:extLst>
              <a:ext uri="{FF2B5EF4-FFF2-40B4-BE49-F238E27FC236}">
                <a16:creationId xmlns:a16="http://schemas.microsoft.com/office/drawing/2014/main" id="{92ACA715-6C8E-4846-8396-F77AEDB733C6}"/>
              </a:ext>
            </a:extLst>
          </p:cNvPr>
          <p:cNvPicPr preferRelativeResize="0"/>
          <p:nvPr/>
        </p:nvPicPr>
        <p:blipFill>
          <a:blip r:embed="rId39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15547" y="3093240"/>
            <a:ext cx="1088455" cy="823798"/>
          </a:xfrm>
          <a:prstGeom prst="rect">
            <a:avLst/>
          </a:prstGeom>
          <a:noFill/>
          <a:ln>
            <a:noFill/>
          </a:ln>
        </p:spPr>
      </p:pic>
      <p:pic>
        <p:nvPicPr>
          <p:cNvPr id="46" name="Google Shape;958;p114">
            <a:extLst>
              <a:ext uri="{FF2B5EF4-FFF2-40B4-BE49-F238E27FC236}">
                <a16:creationId xmlns:a16="http://schemas.microsoft.com/office/drawing/2014/main" id="{3360E48C-9706-4CB2-876B-C171AF74020A}"/>
              </a:ext>
            </a:extLst>
          </p:cNvPr>
          <p:cNvPicPr preferRelativeResize="0"/>
          <p:nvPr/>
        </p:nvPicPr>
        <p:blipFill>
          <a:blip r:embed="rId40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404" y="2201349"/>
            <a:ext cx="1085146" cy="820489"/>
          </a:xfrm>
          <a:prstGeom prst="rect">
            <a:avLst/>
          </a:prstGeom>
          <a:noFill/>
          <a:ln>
            <a:noFill/>
          </a:ln>
        </p:spPr>
      </p:pic>
      <p:pic>
        <p:nvPicPr>
          <p:cNvPr id="47" name="Google Shape;959;p114">
            <a:extLst>
              <a:ext uri="{FF2B5EF4-FFF2-40B4-BE49-F238E27FC236}">
                <a16:creationId xmlns:a16="http://schemas.microsoft.com/office/drawing/2014/main" id="{00F53216-C296-4448-A6A3-6DB49CDFEA42}"/>
              </a:ext>
            </a:extLst>
          </p:cNvPr>
          <p:cNvPicPr preferRelativeResize="0"/>
          <p:nvPr/>
        </p:nvPicPr>
        <p:blipFill>
          <a:blip r:embed="rId41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4168" y="2996365"/>
            <a:ext cx="1088455" cy="823798"/>
          </a:xfrm>
          <a:prstGeom prst="rect">
            <a:avLst/>
          </a:prstGeom>
          <a:noFill/>
          <a:ln>
            <a:noFill/>
          </a:ln>
        </p:spPr>
      </p:pic>
      <p:pic>
        <p:nvPicPr>
          <p:cNvPr id="48" name="Google Shape;960;p114">
            <a:extLst>
              <a:ext uri="{FF2B5EF4-FFF2-40B4-BE49-F238E27FC236}">
                <a16:creationId xmlns:a16="http://schemas.microsoft.com/office/drawing/2014/main" id="{E35E2E42-5BAE-4D12-B2D4-98B1D509130D}"/>
              </a:ext>
            </a:extLst>
          </p:cNvPr>
          <p:cNvPicPr preferRelativeResize="0"/>
          <p:nvPr/>
        </p:nvPicPr>
        <p:blipFill>
          <a:blip r:embed="rId4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750" y="2996365"/>
            <a:ext cx="1088455" cy="823798"/>
          </a:xfrm>
          <a:prstGeom prst="rect">
            <a:avLst/>
          </a:prstGeom>
          <a:noFill/>
          <a:ln>
            <a:noFill/>
          </a:ln>
        </p:spPr>
      </p:pic>
      <p:pic>
        <p:nvPicPr>
          <p:cNvPr id="49" name="Google Shape;961;p114">
            <a:extLst>
              <a:ext uri="{FF2B5EF4-FFF2-40B4-BE49-F238E27FC236}">
                <a16:creationId xmlns:a16="http://schemas.microsoft.com/office/drawing/2014/main" id="{F7DA3CD3-914F-4150-91C5-8213CBE18B2B}"/>
              </a:ext>
            </a:extLst>
          </p:cNvPr>
          <p:cNvPicPr preferRelativeResize="0"/>
          <p:nvPr/>
        </p:nvPicPr>
        <p:blipFill>
          <a:blip r:embed="rId4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22442" y="2112396"/>
            <a:ext cx="1088455" cy="823798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Google Shape;962;p114">
            <a:extLst>
              <a:ext uri="{FF2B5EF4-FFF2-40B4-BE49-F238E27FC236}">
                <a16:creationId xmlns:a16="http://schemas.microsoft.com/office/drawing/2014/main" id="{08879FEE-0D53-411E-9166-8C9E55FD5AA6}"/>
              </a:ext>
            </a:extLst>
          </p:cNvPr>
          <p:cNvPicPr preferRelativeResize="0"/>
          <p:nvPr/>
        </p:nvPicPr>
        <p:blipFill>
          <a:blip r:embed="rId4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3369" y="2112396"/>
            <a:ext cx="1088455" cy="823798"/>
          </a:xfrm>
          <a:prstGeom prst="rect">
            <a:avLst/>
          </a:prstGeom>
          <a:noFill/>
          <a:ln>
            <a:noFill/>
          </a:ln>
        </p:spPr>
      </p:pic>
      <p:pic>
        <p:nvPicPr>
          <p:cNvPr id="51" name="Google Shape;963;p114">
            <a:extLst>
              <a:ext uri="{FF2B5EF4-FFF2-40B4-BE49-F238E27FC236}">
                <a16:creationId xmlns:a16="http://schemas.microsoft.com/office/drawing/2014/main" id="{B7A902B9-57DE-46AF-8FC6-7D1A1B7672F3}"/>
              </a:ext>
            </a:extLst>
          </p:cNvPr>
          <p:cNvPicPr preferRelativeResize="0"/>
          <p:nvPr/>
        </p:nvPicPr>
        <p:blipFill>
          <a:blip r:embed="rId45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31515" y="2112396"/>
            <a:ext cx="1088455" cy="823798"/>
          </a:xfrm>
          <a:prstGeom prst="rect">
            <a:avLst/>
          </a:prstGeom>
          <a:noFill/>
          <a:ln>
            <a:noFill/>
          </a:ln>
        </p:spPr>
      </p:pic>
      <p:pic>
        <p:nvPicPr>
          <p:cNvPr id="52" name="Google Shape;964;p114">
            <a:extLst>
              <a:ext uri="{FF2B5EF4-FFF2-40B4-BE49-F238E27FC236}">
                <a16:creationId xmlns:a16="http://schemas.microsoft.com/office/drawing/2014/main" id="{35C489B2-9E41-42E6-A73C-FEB8048E72AE}"/>
              </a:ext>
            </a:extLst>
          </p:cNvPr>
          <p:cNvPicPr preferRelativeResize="0"/>
          <p:nvPr/>
        </p:nvPicPr>
        <p:blipFill>
          <a:blip r:embed="rId4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1326" y="2112396"/>
            <a:ext cx="1088455" cy="823798"/>
          </a:xfrm>
          <a:prstGeom prst="rect">
            <a:avLst/>
          </a:prstGeom>
          <a:noFill/>
          <a:ln>
            <a:noFill/>
          </a:ln>
        </p:spPr>
      </p:pic>
      <p:pic>
        <p:nvPicPr>
          <p:cNvPr id="53" name="Google Shape;965;p114">
            <a:extLst>
              <a:ext uri="{FF2B5EF4-FFF2-40B4-BE49-F238E27FC236}">
                <a16:creationId xmlns:a16="http://schemas.microsoft.com/office/drawing/2014/main" id="{52BEF3D4-5B8B-4BF6-93EA-2B2106463213}"/>
              </a:ext>
            </a:extLst>
          </p:cNvPr>
          <p:cNvPicPr preferRelativeResize="0"/>
          <p:nvPr/>
        </p:nvPicPr>
        <p:blipFill>
          <a:blip r:embed="rId47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48734" y="2112396"/>
            <a:ext cx="1088455" cy="823798"/>
          </a:xfrm>
          <a:prstGeom prst="rect">
            <a:avLst/>
          </a:prstGeom>
          <a:noFill/>
          <a:ln>
            <a:noFill/>
          </a:ln>
        </p:spPr>
      </p:pic>
      <p:pic>
        <p:nvPicPr>
          <p:cNvPr id="54" name="Google Shape;966;p114">
            <a:extLst>
              <a:ext uri="{FF2B5EF4-FFF2-40B4-BE49-F238E27FC236}">
                <a16:creationId xmlns:a16="http://schemas.microsoft.com/office/drawing/2014/main" id="{DB01AA3C-7C6D-463C-AFD7-A15DC2D6F98E}"/>
              </a:ext>
            </a:extLst>
          </p:cNvPr>
          <p:cNvPicPr preferRelativeResize="0"/>
          <p:nvPr/>
        </p:nvPicPr>
        <p:blipFill>
          <a:blip r:embed="rId48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32152" y="2112396"/>
            <a:ext cx="1088455" cy="823798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967;p114">
            <a:extLst>
              <a:ext uri="{FF2B5EF4-FFF2-40B4-BE49-F238E27FC236}">
                <a16:creationId xmlns:a16="http://schemas.microsoft.com/office/drawing/2014/main" id="{A4064956-D079-46E5-9CC6-91CE90BD1979}"/>
              </a:ext>
            </a:extLst>
          </p:cNvPr>
          <p:cNvPicPr preferRelativeResize="0"/>
          <p:nvPr/>
        </p:nvPicPr>
        <p:blipFill>
          <a:blip r:embed="rId49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15570" y="2112396"/>
            <a:ext cx="1088455" cy="823798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968;p114">
            <a:extLst>
              <a:ext uri="{FF2B5EF4-FFF2-40B4-BE49-F238E27FC236}">
                <a16:creationId xmlns:a16="http://schemas.microsoft.com/office/drawing/2014/main" id="{F73B7E14-7861-4193-9866-57D7EF58FFD0}"/>
              </a:ext>
            </a:extLst>
          </p:cNvPr>
          <p:cNvPicPr preferRelativeResize="0"/>
          <p:nvPr/>
        </p:nvPicPr>
        <p:blipFill>
          <a:blip r:embed="rId50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02296" y="2114051"/>
            <a:ext cx="1085146" cy="820489"/>
          </a:xfrm>
          <a:prstGeom prst="rect">
            <a:avLst/>
          </a:prstGeom>
          <a:noFill/>
          <a:ln>
            <a:noFill/>
          </a:ln>
        </p:spPr>
      </p:pic>
      <p:pic>
        <p:nvPicPr>
          <p:cNvPr id="57" name="Google Shape;969;p114">
            <a:extLst>
              <a:ext uri="{FF2B5EF4-FFF2-40B4-BE49-F238E27FC236}">
                <a16:creationId xmlns:a16="http://schemas.microsoft.com/office/drawing/2014/main" id="{5B7AFE50-E70E-412A-9B14-4CF87C11025E}"/>
              </a:ext>
            </a:extLst>
          </p:cNvPr>
          <p:cNvPicPr preferRelativeResize="0"/>
          <p:nvPr/>
        </p:nvPicPr>
        <p:blipFill>
          <a:blip r:embed="rId51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750" y="1257677"/>
            <a:ext cx="1088455" cy="823798"/>
          </a:xfrm>
          <a:prstGeom prst="rect">
            <a:avLst/>
          </a:prstGeom>
          <a:noFill/>
          <a:ln>
            <a:noFill/>
          </a:ln>
        </p:spPr>
      </p:pic>
      <p:pic>
        <p:nvPicPr>
          <p:cNvPr id="58" name="Google Shape;970;p114">
            <a:extLst>
              <a:ext uri="{FF2B5EF4-FFF2-40B4-BE49-F238E27FC236}">
                <a16:creationId xmlns:a16="http://schemas.microsoft.com/office/drawing/2014/main" id="{72755D71-3EB6-4822-939A-81F3BA0C6683}"/>
              </a:ext>
            </a:extLst>
          </p:cNvPr>
          <p:cNvPicPr preferRelativeResize="0"/>
          <p:nvPr/>
        </p:nvPicPr>
        <p:blipFill>
          <a:blip r:embed="rId5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63821" y="1228404"/>
            <a:ext cx="1088455" cy="823798"/>
          </a:xfrm>
          <a:prstGeom prst="rect">
            <a:avLst/>
          </a:prstGeom>
          <a:noFill/>
          <a:ln>
            <a:noFill/>
          </a:ln>
        </p:spPr>
      </p:pic>
      <p:pic>
        <p:nvPicPr>
          <p:cNvPr id="59" name="Google Shape;971;p114">
            <a:extLst>
              <a:ext uri="{FF2B5EF4-FFF2-40B4-BE49-F238E27FC236}">
                <a16:creationId xmlns:a16="http://schemas.microsoft.com/office/drawing/2014/main" id="{505CC439-D0EA-4EA6-AA33-BD9D5DB09AAC}"/>
              </a:ext>
            </a:extLst>
          </p:cNvPr>
          <p:cNvPicPr preferRelativeResize="0"/>
          <p:nvPr/>
        </p:nvPicPr>
        <p:blipFill>
          <a:blip r:embed="rId5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22442" y="1228404"/>
            <a:ext cx="1088455" cy="823798"/>
          </a:xfrm>
          <a:prstGeom prst="rect">
            <a:avLst/>
          </a:prstGeom>
          <a:noFill/>
          <a:ln>
            <a:noFill/>
          </a:ln>
        </p:spPr>
      </p:pic>
      <p:pic>
        <p:nvPicPr>
          <p:cNvPr id="60" name="Google Shape;972;p114">
            <a:extLst>
              <a:ext uri="{FF2B5EF4-FFF2-40B4-BE49-F238E27FC236}">
                <a16:creationId xmlns:a16="http://schemas.microsoft.com/office/drawing/2014/main" id="{00893E38-C544-4814-9BFB-AF0D0AD18DB2}"/>
              </a:ext>
            </a:extLst>
          </p:cNvPr>
          <p:cNvPicPr preferRelativeResize="0"/>
          <p:nvPr/>
        </p:nvPicPr>
        <p:blipFill>
          <a:blip r:embed="rId5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1063" y="1228404"/>
            <a:ext cx="1088455" cy="823798"/>
          </a:xfrm>
          <a:prstGeom prst="rect">
            <a:avLst/>
          </a:prstGeom>
          <a:noFill/>
          <a:ln>
            <a:noFill/>
          </a:ln>
        </p:spPr>
      </p:pic>
      <p:pic>
        <p:nvPicPr>
          <p:cNvPr id="61" name="Google Shape;973;p114">
            <a:extLst>
              <a:ext uri="{FF2B5EF4-FFF2-40B4-BE49-F238E27FC236}">
                <a16:creationId xmlns:a16="http://schemas.microsoft.com/office/drawing/2014/main" id="{A7D24EFD-813E-4A85-BFB4-DA2C7DD819A8}"/>
              </a:ext>
            </a:extLst>
          </p:cNvPr>
          <p:cNvPicPr preferRelativeResize="0"/>
          <p:nvPr/>
        </p:nvPicPr>
        <p:blipFill>
          <a:blip r:embed="rId55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1338" y="1228404"/>
            <a:ext cx="1088455" cy="823798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Google Shape;974;p114">
            <a:extLst>
              <a:ext uri="{FF2B5EF4-FFF2-40B4-BE49-F238E27FC236}">
                <a16:creationId xmlns:a16="http://schemas.microsoft.com/office/drawing/2014/main" id="{0B58EB03-9708-423C-B0BD-35AAEFD2A181}"/>
              </a:ext>
            </a:extLst>
          </p:cNvPr>
          <p:cNvPicPr preferRelativeResize="0"/>
          <p:nvPr/>
        </p:nvPicPr>
        <p:blipFill>
          <a:blip r:embed="rId5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1613" y="1228404"/>
            <a:ext cx="1088455" cy="823798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975;p114">
            <a:extLst>
              <a:ext uri="{FF2B5EF4-FFF2-40B4-BE49-F238E27FC236}">
                <a16:creationId xmlns:a16="http://schemas.microsoft.com/office/drawing/2014/main" id="{422A87D9-9EDA-49F5-B248-704772A98EBB}"/>
              </a:ext>
            </a:extLst>
          </p:cNvPr>
          <p:cNvPicPr preferRelativeResize="0"/>
          <p:nvPr/>
        </p:nvPicPr>
        <p:blipFill>
          <a:blip r:embed="rId57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63541" y="1228404"/>
            <a:ext cx="1088455" cy="823798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976;p114">
            <a:extLst>
              <a:ext uri="{FF2B5EF4-FFF2-40B4-BE49-F238E27FC236}">
                <a16:creationId xmlns:a16="http://schemas.microsoft.com/office/drawing/2014/main" id="{648C99CC-9A39-485E-A065-ECBF4F5B0965}"/>
              </a:ext>
            </a:extLst>
          </p:cNvPr>
          <p:cNvPicPr preferRelativeResize="0"/>
          <p:nvPr/>
        </p:nvPicPr>
        <p:blipFill>
          <a:blip r:embed="rId58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8778" y="1228404"/>
            <a:ext cx="1088455" cy="823798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977;p114">
            <a:extLst>
              <a:ext uri="{FF2B5EF4-FFF2-40B4-BE49-F238E27FC236}">
                <a16:creationId xmlns:a16="http://schemas.microsoft.com/office/drawing/2014/main" id="{7214A229-EEA8-4AE0-9012-5541FA859629}"/>
              </a:ext>
            </a:extLst>
          </p:cNvPr>
          <p:cNvPicPr preferRelativeResize="0"/>
          <p:nvPr/>
        </p:nvPicPr>
        <p:blipFill>
          <a:blip r:embed="rId59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00630" y="1228404"/>
            <a:ext cx="1088455" cy="823798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978;p114">
            <a:extLst>
              <a:ext uri="{FF2B5EF4-FFF2-40B4-BE49-F238E27FC236}">
                <a16:creationId xmlns:a16="http://schemas.microsoft.com/office/drawing/2014/main" id="{2898E169-F031-4B54-B4FC-4E3C118AD0C7}"/>
              </a:ext>
            </a:extLst>
          </p:cNvPr>
          <p:cNvPicPr preferRelativeResize="0"/>
          <p:nvPr/>
        </p:nvPicPr>
        <p:blipFill>
          <a:blip r:embed="rId60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404" y="406266"/>
            <a:ext cx="1085146" cy="820489"/>
          </a:xfrm>
          <a:prstGeom prst="rect">
            <a:avLst/>
          </a:prstGeom>
          <a:noFill/>
          <a:ln>
            <a:noFill/>
          </a:ln>
        </p:spPr>
      </p:pic>
      <p:pic>
        <p:nvPicPr>
          <p:cNvPr id="67" name="Google Shape;979;p114">
            <a:extLst>
              <a:ext uri="{FF2B5EF4-FFF2-40B4-BE49-F238E27FC236}">
                <a16:creationId xmlns:a16="http://schemas.microsoft.com/office/drawing/2014/main" id="{139CA67A-31BB-4C20-92C7-C6436B723579}"/>
              </a:ext>
            </a:extLst>
          </p:cNvPr>
          <p:cNvPicPr preferRelativeResize="0"/>
          <p:nvPr/>
        </p:nvPicPr>
        <p:blipFill>
          <a:blip r:embed="rId61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63821" y="404600"/>
            <a:ext cx="1088455" cy="823798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Google Shape;980;p114">
            <a:extLst>
              <a:ext uri="{FF2B5EF4-FFF2-40B4-BE49-F238E27FC236}">
                <a16:creationId xmlns:a16="http://schemas.microsoft.com/office/drawing/2014/main" id="{6E4DA79D-4514-406F-83EB-7BDB8149B82C}"/>
              </a:ext>
            </a:extLst>
          </p:cNvPr>
          <p:cNvPicPr preferRelativeResize="0"/>
          <p:nvPr/>
        </p:nvPicPr>
        <p:blipFill>
          <a:blip r:embed="rId6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22442" y="404600"/>
            <a:ext cx="1088455" cy="823798"/>
          </a:xfrm>
          <a:prstGeom prst="rect">
            <a:avLst/>
          </a:prstGeom>
          <a:noFill/>
          <a:ln>
            <a:noFill/>
          </a:ln>
        </p:spPr>
      </p:pic>
      <p:pic>
        <p:nvPicPr>
          <p:cNvPr id="69" name="Google Shape;981;p114">
            <a:extLst>
              <a:ext uri="{FF2B5EF4-FFF2-40B4-BE49-F238E27FC236}">
                <a16:creationId xmlns:a16="http://schemas.microsoft.com/office/drawing/2014/main" id="{B2BAE312-1397-407B-96E8-BB64B7C9C2DC}"/>
              </a:ext>
            </a:extLst>
          </p:cNvPr>
          <p:cNvPicPr preferRelativeResize="0"/>
          <p:nvPr/>
        </p:nvPicPr>
        <p:blipFill>
          <a:blip r:embed="rId6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1063" y="404600"/>
            <a:ext cx="1088455" cy="823798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Google Shape;982;p114">
            <a:extLst>
              <a:ext uri="{FF2B5EF4-FFF2-40B4-BE49-F238E27FC236}">
                <a16:creationId xmlns:a16="http://schemas.microsoft.com/office/drawing/2014/main" id="{D705BB63-F8D1-4F20-BAE4-13337E685BAA}"/>
              </a:ext>
            </a:extLst>
          </p:cNvPr>
          <p:cNvPicPr preferRelativeResize="0"/>
          <p:nvPr/>
        </p:nvPicPr>
        <p:blipFill>
          <a:blip r:embed="rId6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9684" y="404600"/>
            <a:ext cx="1088455" cy="823798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983;p114">
            <a:extLst>
              <a:ext uri="{FF2B5EF4-FFF2-40B4-BE49-F238E27FC236}">
                <a16:creationId xmlns:a16="http://schemas.microsoft.com/office/drawing/2014/main" id="{BDCADC13-5A1A-4B97-9787-924CE0B1EDC2}"/>
              </a:ext>
            </a:extLst>
          </p:cNvPr>
          <p:cNvPicPr preferRelativeResize="0"/>
          <p:nvPr/>
        </p:nvPicPr>
        <p:blipFill>
          <a:blip r:embed="rId65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98305" y="404600"/>
            <a:ext cx="1088455" cy="823798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984;p114">
            <a:extLst>
              <a:ext uri="{FF2B5EF4-FFF2-40B4-BE49-F238E27FC236}">
                <a16:creationId xmlns:a16="http://schemas.microsoft.com/office/drawing/2014/main" id="{DC9F81F4-AF30-49C5-8352-8957E635ABD1}"/>
              </a:ext>
            </a:extLst>
          </p:cNvPr>
          <p:cNvPicPr preferRelativeResize="0"/>
          <p:nvPr/>
        </p:nvPicPr>
        <p:blipFill>
          <a:blip r:embed="rId6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6926" y="404600"/>
            <a:ext cx="1088455" cy="823798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985;p114">
            <a:extLst>
              <a:ext uri="{FF2B5EF4-FFF2-40B4-BE49-F238E27FC236}">
                <a16:creationId xmlns:a16="http://schemas.microsoft.com/office/drawing/2014/main" id="{02D59CAB-5F55-4FD3-8F21-2BD5572A402B}"/>
              </a:ext>
            </a:extLst>
          </p:cNvPr>
          <p:cNvPicPr preferRelativeResize="0"/>
          <p:nvPr/>
        </p:nvPicPr>
        <p:blipFill>
          <a:blip r:embed="rId67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15547" y="404600"/>
            <a:ext cx="1088455" cy="823798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Google Shape;986;p114">
            <a:extLst>
              <a:ext uri="{FF2B5EF4-FFF2-40B4-BE49-F238E27FC236}">
                <a16:creationId xmlns:a16="http://schemas.microsoft.com/office/drawing/2014/main" id="{08B72563-8BC7-4C9B-A654-6A38718093E6}"/>
              </a:ext>
            </a:extLst>
          </p:cNvPr>
          <p:cNvPicPr preferRelativeResize="0"/>
          <p:nvPr/>
        </p:nvPicPr>
        <p:blipFill>
          <a:blip r:embed="rId68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4168" y="404600"/>
            <a:ext cx="1088455" cy="823798"/>
          </a:xfrm>
          <a:prstGeom prst="rect">
            <a:avLst/>
          </a:prstGeom>
          <a:noFill/>
          <a:ln>
            <a:noFill/>
          </a:ln>
        </p:spPr>
      </p:pic>
      <p:pic>
        <p:nvPicPr>
          <p:cNvPr id="75" name="Google Shape;987;p114">
            <a:extLst>
              <a:ext uri="{FF2B5EF4-FFF2-40B4-BE49-F238E27FC236}">
                <a16:creationId xmlns:a16="http://schemas.microsoft.com/office/drawing/2014/main" id="{BCA21D29-F2FF-48D6-9F6B-3992A2F3539D}"/>
              </a:ext>
            </a:extLst>
          </p:cNvPr>
          <p:cNvPicPr preferRelativeResize="0"/>
          <p:nvPr/>
        </p:nvPicPr>
        <p:blipFill>
          <a:blip r:embed="rId69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43026" y="3929792"/>
            <a:ext cx="1085146" cy="82048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70067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1033;p118">
            <a:extLst>
              <a:ext uri="{FF2B5EF4-FFF2-40B4-BE49-F238E27FC236}">
                <a16:creationId xmlns:a16="http://schemas.microsoft.com/office/drawing/2014/main" id="{6B2922E9-49D1-4E45-8F4C-5B1D9DEEE012}"/>
              </a:ext>
            </a:extLst>
          </p:cNvPr>
          <p:cNvPicPr preferRelativeResize="0"/>
          <p:nvPr/>
        </p:nvPicPr>
        <p:blipFill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29771" y="1175892"/>
            <a:ext cx="1088455" cy="82379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1034;p118">
            <a:extLst>
              <a:ext uri="{FF2B5EF4-FFF2-40B4-BE49-F238E27FC236}">
                <a16:creationId xmlns:a16="http://schemas.microsoft.com/office/drawing/2014/main" id="{9128F3F0-9AA3-4B35-84A8-CC231DF3D9BC}"/>
              </a:ext>
            </a:extLst>
          </p:cNvPr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76139" y="1175913"/>
            <a:ext cx="1088455" cy="82379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1035;p118">
            <a:extLst>
              <a:ext uri="{FF2B5EF4-FFF2-40B4-BE49-F238E27FC236}">
                <a16:creationId xmlns:a16="http://schemas.microsoft.com/office/drawing/2014/main" id="{CF9D6F3C-7B63-4EBB-B16E-286B13D5EE3B}"/>
              </a:ext>
            </a:extLst>
          </p:cNvPr>
          <p:cNvPicPr preferRelativeResize="0"/>
          <p:nvPr/>
        </p:nvPicPr>
        <p:blipFill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44054" y="1235430"/>
            <a:ext cx="1088455" cy="82379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1036;p118">
            <a:extLst>
              <a:ext uri="{FF2B5EF4-FFF2-40B4-BE49-F238E27FC236}">
                <a16:creationId xmlns:a16="http://schemas.microsoft.com/office/drawing/2014/main" id="{5B013E30-993D-45E3-94C1-D2F0C1B1BAD4}"/>
              </a:ext>
            </a:extLst>
          </p:cNvPr>
          <p:cNvPicPr preferRelativeResize="0"/>
          <p:nvPr/>
        </p:nvPicPr>
        <p:blipFill>
          <a:blip r:embed="rId5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1955" y="1175905"/>
            <a:ext cx="1088455" cy="823798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1037;p118">
            <a:extLst>
              <a:ext uri="{FF2B5EF4-FFF2-40B4-BE49-F238E27FC236}">
                <a16:creationId xmlns:a16="http://schemas.microsoft.com/office/drawing/2014/main" id="{255B7EB3-98B4-4348-B621-50425EF5B9C5}"/>
              </a:ext>
            </a:extLst>
          </p:cNvPr>
          <p:cNvPicPr preferRelativeResize="0"/>
          <p:nvPr/>
        </p:nvPicPr>
        <p:blipFill>
          <a:blip r:embed="rId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9850" y="1175915"/>
            <a:ext cx="1088455" cy="823798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1038;p118">
            <a:extLst>
              <a:ext uri="{FF2B5EF4-FFF2-40B4-BE49-F238E27FC236}">
                <a16:creationId xmlns:a16="http://schemas.microsoft.com/office/drawing/2014/main" id="{88804B4E-1ABD-4F70-AAF5-A15905642FE8}"/>
              </a:ext>
            </a:extLst>
          </p:cNvPr>
          <p:cNvPicPr preferRelativeResize="0"/>
          <p:nvPr/>
        </p:nvPicPr>
        <p:blipFill>
          <a:blip r:embed="rId7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47738" y="1175913"/>
            <a:ext cx="1088455" cy="8237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1039;p118">
            <a:extLst>
              <a:ext uri="{FF2B5EF4-FFF2-40B4-BE49-F238E27FC236}">
                <a16:creationId xmlns:a16="http://schemas.microsoft.com/office/drawing/2014/main" id="{69EF92E4-09C5-43C0-B923-8AAF0CCAE5AB}"/>
              </a:ext>
            </a:extLst>
          </p:cNvPr>
          <p:cNvPicPr preferRelativeResize="0"/>
          <p:nvPr/>
        </p:nvPicPr>
        <p:blipFill>
          <a:blip r:embed="rId8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95988" y="1175913"/>
            <a:ext cx="1088455" cy="8237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1040;p118">
            <a:extLst>
              <a:ext uri="{FF2B5EF4-FFF2-40B4-BE49-F238E27FC236}">
                <a16:creationId xmlns:a16="http://schemas.microsoft.com/office/drawing/2014/main" id="{5DA99A28-034D-4EA3-B245-4AC3EA20667E}"/>
              </a:ext>
            </a:extLst>
          </p:cNvPr>
          <p:cNvPicPr preferRelativeResize="0"/>
          <p:nvPr/>
        </p:nvPicPr>
        <p:blipFill>
          <a:blip r:embed="rId9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3875" y="1175913"/>
            <a:ext cx="1088455" cy="8237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oogle Shape;1041;p118">
            <a:extLst>
              <a:ext uri="{FF2B5EF4-FFF2-40B4-BE49-F238E27FC236}">
                <a16:creationId xmlns:a16="http://schemas.microsoft.com/office/drawing/2014/main" id="{0F8E9719-1B08-49CF-ABF6-0EAAD04DBFE1}"/>
              </a:ext>
            </a:extLst>
          </p:cNvPr>
          <p:cNvPicPr preferRelativeResize="0"/>
          <p:nvPr/>
        </p:nvPicPr>
        <p:blipFill>
          <a:blip r:embed="rId10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2125" y="1235438"/>
            <a:ext cx="1088455" cy="8237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1042;p118">
            <a:extLst>
              <a:ext uri="{FF2B5EF4-FFF2-40B4-BE49-F238E27FC236}">
                <a16:creationId xmlns:a16="http://schemas.microsoft.com/office/drawing/2014/main" id="{BAB31104-FABF-404F-A54E-D02C95615910}"/>
              </a:ext>
            </a:extLst>
          </p:cNvPr>
          <p:cNvPicPr preferRelativeResize="0"/>
          <p:nvPr/>
        </p:nvPicPr>
        <p:blipFill>
          <a:blip r:embed="rId11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375" y="1235438"/>
            <a:ext cx="1088455" cy="8237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043;p118">
            <a:extLst>
              <a:ext uri="{FF2B5EF4-FFF2-40B4-BE49-F238E27FC236}">
                <a16:creationId xmlns:a16="http://schemas.microsoft.com/office/drawing/2014/main" id="{5DEE18F4-FC6A-4906-88C3-4C2D3AE6CAFA}"/>
              </a:ext>
            </a:extLst>
          </p:cNvPr>
          <p:cNvPicPr preferRelativeResize="0"/>
          <p:nvPr/>
        </p:nvPicPr>
        <p:blipFill>
          <a:blip r:embed="rId1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79875" y="234693"/>
            <a:ext cx="1088455" cy="8237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1044;p118">
            <a:extLst>
              <a:ext uri="{FF2B5EF4-FFF2-40B4-BE49-F238E27FC236}">
                <a16:creationId xmlns:a16="http://schemas.microsoft.com/office/drawing/2014/main" id="{041D6D56-653E-443A-B9B7-C1ED481FE20F}"/>
              </a:ext>
            </a:extLst>
          </p:cNvPr>
          <p:cNvPicPr preferRelativeResize="0"/>
          <p:nvPr/>
        </p:nvPicPr>
        <p:blipFill>
          <a:blip r:embed="rId1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95854" y="355442"/>
            <a:ext cx="1085146" cy="820489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1045;p118">
            <a:extLst>
              <a:ext uri="{FF2B5EF4-FFF2-40B4-BE49-F238E27FC236}">
                <a16:creationId xmlns:a16="http://schemas.microsoft.com/office/drawing/2014/main" id="{BE6A42D9-30DB-4E84-98A7-BC2E1F2B096F}"/>
              </a:ext>
            </a:extLst>
          </p:cNvPr>
          <p:cNvPicPr preferRelativeResize="0"/>
          <p:nvPr/>
        </p:nvPicPr>
        <p:blipFill>
          <a:blip r:embed="rId1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04825" y="353788"/>
            <a:ext cx="1088455" cy="8237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1046;p118">
            <a:extLst>
              <a:ext uri="{FF2B5EF4-FFF2-40B4-BE49-F238E27FC236}">
                <a16:creationId xmlns:a16="http://schemas.microsoft.com/office/drawing/2014/main" id="{45D0FD7E-030F-4C6C-BE49-6A967BDDEF9A}"/>
              </a:ext>
            </a:extLst>
          </p:cNvPr>
          <p:cNvPicPr preferRelativeResize="0"/>
          <p:nvPr/>
        </p:nvPicPr>
        <p:blipFill>
          <a:blip r:embed="rId15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92350" y="353788"/>
            <a:ext cx="1088455" cy="8237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Google Shape;1047;p118">
            <a:extLst>
              <a:ext uri="{FF2B5EF4-FFF2-40B4-BE49-F238E27FC236}">
                <a16:creationId xmlns:a16="http://schemas.microsoft.com/office/drawing/2014/main" id="{B23DA64B-2439-4C5F-B044-B57842D8CA3D}"/>
              </a:ext>
            </a:extLst>
          </p:cNvPr>
          <p:cNvPicPr preferRelativeResize="0"/>
          <p:nvPr/>
        </p:nvPicPr>
        <p:blipFill>
          <a:blip r:embed="rId1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9862" y="353788"/>
            <a:ext cx="1088455" cy="8237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Google Shape;1048;p118">
            <a:extLst>
              <a:ext uri="{FF2B5EF4-FFF2-40B4-BE49-F238E27FC236}">
                <a16:creationId xmlns:a16="http://schemas.microsoft.com/office/drawing/2014/main" id="{F24309BA-49FD-4B84-9331-CEBF52CF3A20}"/>
              </a:ext>
            </a:extLst>
          </p:cNvPr>
          <p:cNvPicPr preferRelativeResize="0"/>
          <p:nvPr/>
        </p:nvPicPr>
        <p:blipFill>
          <a:blip r:embed="rId17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7375" y="353788"/>
            <a:ext cx="1088455" cy="823798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Google Shape;1049;p118">
            <a:extLst>
              <a:ext uri="{FF2B5EF4-FFF2-40B4-BE49-F238E27FC236}">
                <a16:creationId xmlns:a16="http://schemas.microsoft.com/office/drawing/2014/main" id="{EA02A09F-1F97-4F13-9302-48012BA906D2}"/>
              </a:ext>
            </a:extLst>
          </p:cNvPr>
          <p:cNvPicPr preferRelativeResize="0"/>
          <p:nvPr/>
        </p:nvPicPr>
        <p:blipFill>
          <a:blip r:embed="rId18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15625" y="353788"/>
            <a:ext cx="1088455" cy="823798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Google Shape;1050;p118">
            <a:extLst>
              <a:ext uri="{FF2B5EF4-FFF2-40B4-BE49-F238E27FC236}">
                <a16:creationId xmlns:a16="http://schemas.microsoft.com/office/drawing/2014/main" id="{688DD692-75F5-44C4-B63A-8B14FA331C73}"/>
              </a:ext>
            </a:extLst>
          </p:cNvPr>
          <p:cNvPicPr preferRelativeResize="0"/>
          <p:nvPr/>
        </p:nvPicPr>
        <p:blipFill>
          <a:blip r:embed="rId19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3875" y="353788"/>
            <a:ext cx="1088455" cy="823798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Google Shape;1051;p118">
            <a:extLst>
              <a:ext uri="{FF2B5EF4-FFF2-40B4-BE49-F238E27FC236}">
                <a16:creationId xmlns:a16="http://schemas.microsoft.com/office/drawing/2014/main" id="{6D5BA8CD-BF21-4500-BD77-10826B5FD6F2}"/>
              </a:ext>
            </a:extLst>
          </p:cNvPr>
          <p:cNvPicPr preferRelativeResize="0"/>
          <p:nvPr/>
        </p:nvPicPr>
        <p:blipFill>
          <a:blip r:embed="rId20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2125" y="353788"/>
            <a:ext cx="1088455" cy="823798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Google Shape;1052;p118">
            <a:extLst>
              <a:ext uri="{FF2B5EF4-FFF2-40B4-BE49-F238E27FC236}">
                <a16:creationId xmlns:a16="http://schemas.microsoft.com/office/drawing/2014/main" id="{91F1D971-10D3-4A2A-A4C2-F0377E13485D}"/>
              </a:ext>
            </a:extLst>
          </p:cNvPr>
          <p:cNvPicPr preferRelativeResize="0"/>
          <p:nvPr/>
        </p:nvPicPr>
        <p:blipFill>
          <a:blip r:embed="rId21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375" y="353788"/>
            <a:ext cx="1088455" cy="823798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Google Shape;1053;p118">
            <a:extLst>
              <a:ext uri="{FF2B5EF4-FFF2-40B4-BE49-F238E27FC236}">
                <a16:creationId xmlns:a16="http://schemas.microsoft.com/office/drawing/2014/main" id="{FC06E1AE-D113-49FC-AE31-04372596BB85}"/>
              </a:ext>
            </a:extLst>
          </p:cNvPr>
          <p:cNvPicPr preferRelativeResize="0"/>
          <p:nvPr/>
        </p:nvPicPr>
        <p:blipFill>
          <a:blip r:embed="rId2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3507" y="2117105"/>
            <a:ext cx="1065482" cy="805891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Google Shape;1054;p118">
            <a:extLst>
              <a:ext uri="{FF2B5EF4-FFF2-40B4-BE49-F238E27FC236}">
                <a16:creationId xmlns:a16="http://schemas.microsoft.com/office/drawing/2014/main" id="{4AD0CACB-7907-4C4A-BC4B-CE3EBB6ECB35}"/>
              </a:ext>
            </a:extLst>
          </p:cNvPr>
          <p:cNvPicPr preferRelativeResize="0"/>
          <p:nvPr/>
        </p:nvPicPr>
        <p:blipFill>
          <a:blip r:embed="rId2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91349" y="2117112"/>
            <a:ext cx="1065489" cy="805889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Google Shape;1055;p118">
            <a:extLst>
              <a:ext uri="{FF2B5EF4-FFF2-40B4-BE49-F238E27FC236}">
                <a16:creationId xmlns:a16="http://schemas.microsoft.com/office/drawing/2014/main" id="{3BF31F84-07BE-48D5-9153-701888864B46}"/>
              </a:ext>
            </a:extLst>
          </p:cNvPr>
          <p:cNvPicPr preferRelativeResize="0"/>
          <p:nvPr/>
        </p:nvPicPr>
        <p:blipFill>
          <a:blip r:embed="rId2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9212" y="2117112"/>
            <a:ext cx="1065489" cy="805889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Google Shape;1056;p118">
            <a:extLst>
              <a:ext uri="{FF2B5EF4-FFF2-40B4-BE49-F238E27FC236}">
                <a16:creationId xmlns:a16="http://schemas.microsoft.com/office/drawing/2014/main" id="{45A578D6-50CA-4CCB-98EF-8AE937AC0E2D}"/>
              </a:ext>
            </a:extLst>
          </p:cNvPr>
          <p:cNvPicPr preferRelativeResize="0"/>
          <p:nvPr/>
        </p:nvPicPr>
        <p:blipFill>
          <a:blip r:embed="rId25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7474" y="2117112"/>
            <a:ext cx="1065489" cy="805889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Google Shape;1057;p118">
            <a:extLst>
              <a:ext uri="{FF2B5EF4-FFF2-40B4-BE49-F238E27FC236}">
                <a16:creationId xmlns:a16="http://schemas.microsoft.com/office/drawing/2014/main" id="{B3E95135-1EC1-4D17-AFF0-DEEDCE64AA06}"/>
              </a:ext>
            </a:extLst>
          </p:cNvPr>
          <p:cNvPicPr preferRelativeResize="0"/>
          <p:nvPr/>
        </p:nvPicPr>
        <p:blipFill>
          <a:blip r:embed="rId2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3599" y="2117112"/>
            <a:ext cx="1065489" cy="805889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Google Shape;1058;p118">
            <a:extLst>
              <a:ext uri="{FF2B5EF4-FFF2-40B4-BE49-F238E27FC236}">
                <a16:creationId xmlns:a16="http://schemas.microsoft.com/office/drawing/2014/main" id="{F5C92A20-B8D6-4748-9532-DEC1923537E5}"/>
              </a:ext>
            </a:extLst>
          </p:cNvPr>
          <p:cNvPicPr preferRelativeResize="0"/>
          <p:nvPr/>
        </p:nvPicPr>
        <p:blipFill>
          <a:blip r:embed="rId27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5350" y="2117112"/>
            <a:ext cx="1065842" cy="805888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Google Shape;1059;p118">
            <a:extLst>
              <a:ext uri="{FF2B5EF4-FFF2-40B4-BE49-F238E27FC236}">
                <a16:creationId xmlns:a16="http://schemas.microsoft.com/office/drawing/2014/main" id="{43EB1B76-72C7-4D7A-B40F-4B78756E922A}"/>
              </a:ext>
            </a:extLst>
          </p:cNvPr>
          <p:cNvPicPr preferRelativeResize="0"/>
          <p:nvPr/>
        </p:nvPicPr>
        <p:blipFill>
          <a:blip r:embed="rId28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15649" y="2117087"/>
            <a:ext cx="1065489" cy="805889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Google Shape;1060;p118">
            <a:extLst>
              <a:ext uri="{FF2B5EF4-FFF2-40B4-BE49-F238E27FC236}">
                <a16:creationId xmlns:a16="http://schemas.microsoft.com/office/drawing/2014/main" id="{0A989B52-D5AD-413F-B139-422AFDB31FD7}"/>
              </a:ext>
            </a:extLst>
          </p:cNvPr>
          <p:cNvPicPr preferRelativeResize="0"/>
          <p:nvPr/>
        </p:nvPicPr>
        <p:blipFill>
          <a:blip r:embed="rId29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849" y="2117112"/>
            <a:ext cx="1065489" cy="805889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Google Shape;1061;p118">
            <a:extLst>
              <a:ext uri="{FF2B5EF4-FFF2-40B4-BE49-F238E27FC236}">
                <a16:creationId xmlns:a16="http://schemas.microsoft.com/office/drawing/2014/main" id="{749050A8-5989-4AED-AA98-2DBE58699826}"/>
              </a:ext>
            </a:extLst>
          </p:cNvPr>
          <p:cNvPicPr preferRelativeResize="0"/>
          <p:nvPr/>
        </p:nvPicPr>
        <p:blipFill>
          <a:blip r:embed="rId30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39949" y="2117087"/>
            <a:ext cx="1065489" cy="805889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Google Shape;1062;p118">
            <a:extLst>
              <a:ext uri="{FF2B5EF4-FFF2-40B4-BE49-F238E27FC236}">
                <a16:creationId xmlns:a16="http://schemas.microsoft.com/office/drawing/2014/main" id="{6089A733-EE39-4F34-A19A-D6E7CC188E70}"/>
              </a:ext>
            </a:extLst>
          </p:cNvPr>
          <p:cNvPicPr preferRelativeResize="0"/>
          <p:nvPr/>
        </p:nvPicPr>
        <p:blipFill>
          <a:blip r:embed="rId31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27799" y="2117112"/>
            <a:ext cx="1065489" cy="805889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8C47FB85-2C03-46C1-9380-25CADDBD310E}"/>
              </a:ext>
            </a:extLst>
          </p:cNvPr>
          <p:cNvPicPr>
            <a:picLocks noChangeAspect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36209" y="-6674"/>
            <a:ext cx="228600" cy="557530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D028394B-D9CA-4FE5-9CC6-E91400CC6034}"/>
              </a:ext>
            </a:extLst>
          </p:cNvPr>
          <p:cNvPicPr>
            <a:picLocks noChangeAspect="1"/>
          </p:cNvPicPr>
          <p:nvPr/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43" y="971550"/>
            <a:ext cx="266700" cy="5886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679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809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D1C4F26-EA6D-084A-AABD-B25C32516D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22247" y="0"/>
            <a:ext cx="228600" cy="55753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2C711CD-0DBC-6A4C-BB30-C13BEAD6AC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516" y="971550"/>
            <a:ext cx="266700" cy="5886450"/>
          </a:xfrm>
          <a:prstGeom prst="rect">
            <a:avLst/>
          </a:prstGeom>
        </p:spPr>
      </p:pic>
      <p:pic>
        <p:nvPicPr>
          <p:cNvPr id="36" name="Google Shape;1016;p116">
            <a:extLst>
              <a:ext uri="{FF2B5EF4-FFF2-40B4-BE49-F238E27FC236}">
                <a16:creationId xmlns:a16="http://schemas.microsoft.com/office/drawing/2014/main" id="{209C5A07-160A-469D-A6BE-B5A34F9FBEBA}"/>
              </a:ext>
            </a:extLst>
          </p:cNvPr>
          <p:cNvPicPr preferRelativeResize="0"/>
          <p:nvPr/>
        </p:nvPicPr>
        <p:blipFill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206" y="4695324"/>
            <a:ext cx="1041048" cy="787913"/>
          </a:xfrm>
          <a:prstGeom prst="rect">
            <a:avLst/>
          </a:prstGeom>
          <a:noFill/>
          <a:ln>
            <a:noFill/>
          </a:ln>
        </p:spPr>
      </p:pic>
      <p:pic>
        <p:nvPicPr>
          <p:cNvPr id="37" name="Google Shape;1017;p116">
            <a:extLst>
              <a:ext uri="{FF2B5EF4-FFF2-40B4-BE49-F238E27FC236}">
                <a16:creationId xmlns:a16="http://schemas.microsoft.com/office/drawing/2014/main" id="{FE286873-3F24-46C1-83C2-AA4DFA1290F4}"/>
              </a:ext>
            </a:extLst>
          </p:cNvPr>
          <p:cNvPicPr preferRelativeResize="0"/>
          <p:nvPr/>
        </p:nvPicPr>
        <p:blipFill>
          <a:blip r:embed="rId5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6300" y="5551693"/>
            <a:ext cx="1037884" cy="784749"/>
          </a:xfrm>
          <a:prstGeom prst="rect">
            <a:avLst/>
          </a:prstGeom>
          <a:noFill/>
          <a:ln>
            <a:noFill/>
          </a:ln>
        </p:spPr>
      </p:pic>
      <p:pic>
        <p:nvPicPr>
          <p:cNvPr id="38" name="Google Shape;1018;p116">
            <a:extLst>
              <a:ext uri="{FF2B5EF4-FFF2-40B4-BE49-F238E27FC236}">
                <a16:creationId xmlns:a16="http://schemas.microsoft.com/office/drawing/2014/main" id="{8A7B9EDC-D4DB-400F-9D46-2C6D6C1788BF}"/>
              </a:ext>
            </a:extLst>
          </p:cNvPr>
          <p:cNvPicPr preferRelativeResize="0"/>
          <p:nvPr/>
        </p:nvPicPr>
        <p:blipFill>
          <a:blip r:embed="rId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3082" y="5602449"/>
            <a:ext cx="1041048" cy="787913"/>
          </a:xfrm>
          <a:prstGeom prst="rect">
            <a:avLst/>
          </a:prstGeom>
          <a:noFill/>
          <a:ln>
            <a:noFill/>
          </a:ln>
        </p:spPr>
      </p:pic>
      <p:pic>
        <p:nvPicPr>
          <p:cNvPr id="39" name="Google Shape;1019;p116">
            <a:extLst>
              <a:ext uri="{FF2B5EF4-FFF2-40B4-BE49-F238E27FC236}">
                <a16:creationId xmlns:a16="http://schemas.microsoft.com/office/drawing/2014/main" id="{C84370F7-DB38-4DF7-BF6A-AE5E2C944D8F}"/>
              </a:ext>
            </a:extLst>
          </p:cNvPr>
          <p:cNvPicPr preferRelativeResize="0"/>
          <p:nvPr/>
        </p:nvPicPr>
        <p:blipFill>
          <a:blip r:embed="rId7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87569" y="5536975"/>
            <a:ext cx="1041048" cy="787913"/>
          </a:xfrm>
          <a:prstGeom prst="rect">
            <a:avLst/>
          </a:prstGeom>
          <a:noFill/>
          <a:ln>
            <a:noFill/>
          </a:ln>
        </p:spPr>
      </p:pic>
      <p:pic>
        <p:nvPicPr>
          <p:cNvPr id="40" name="Google Shape;1020;p116">
            <a:extLst>
              <a:ext uri="{FF2B5EF4-FFF2-40B4-BE49-F238E27FC236}">
                <a16:creationId xmlns:a16="http://schemas.microsoft.com/office/drawing/2014/main" id="{3A1DBFCE-AE90-4631-BF9B-A3F12D6199D6}"/>
              </a:ext>
            </a:extLst>
          </p:cNvPr>
          <p:cNvPicPr preferRelativeResize="0"/>
          <p:nvPr/>
        </p:nvPicPr>
        <p:blipFill>
          <a:blip r:embed="rId8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41244" y="5536975"/>
            <a:ext cx="1041048" cy="787913"/>
          </a:xfrm>
          <a:prstGeom prst="rect">
            <a:avLst/>
          </a:prstGeom>
          <a:noFill/>
          <a:ln>
            <a:noFill/>
          </a:ln>
        </p:spPr>
      </p:pic>
      <p:pic>
        <p:nvPicPr>
          <p:cNvPr id="41" name="Google Shape;1021;p116">
            <a:extLst>
              <a:ext uri="{FF2B5EF4-FFF2-40B4-BE49-F238E27FC236}">
                <a16:creationId xmlns:a16="http://schemas.microsoft.com/office/drawing/2014/main" id="{626981AF-FFD7-48BF-A862-1D764C83545A}"/>
              </a:ext>
            </a:extLst>
          </p:cNvPr>
          <p:cNvPicPr preferRelativeResize="0"/>
          <p:nvPr/>
        </p:nvPicPr>
        <p:blipFill>
          <a:blip r:embed="rId9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98982" y="365886"/>
            <a:ext cx="1041048" cy="787913"/>
          </a:xfrm>
          <a:prstGeom prst="rect">
            <a:avLst/>
          </a:prstGeom>
          <a:noFill/>
          <a:ln>
            <a:noFill/>
          </a:ln>
        </p:spPr>
      </p:pic>
      <p:pic>
        <p:nvPicPr>
          <p:cNvPr id="42" name="Google Shape;1022;p116">
            <a:extLst>
              <a:ext uri="{FF2B5EF4-FFF2-40B4-BE49-F238E27FC236}">
                <a16:creationId xmlns:a16="http://schemas.microsoft.com/office/drawing/2014/main" id="{A2D796EE-DC25-4AD2-9B6D-34B2F4EE2C1A}"/>
              </a:ext>
            </a:extLst>
          </p:cNvPr>
          <p:cNvPicPr preferRelativeResize="0"/>
          <p:nvPr/>
        </p:nvPicPr>
        <p:blipFill>
          <a:blip r:embed="rId10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09432" y="5523898"/>
            <a:ext cx="1041048" cy="787913"/>
          </a:xfrm>
          <a:prstGeom prst="rect">
            <a:avLst/>
          </a:prstGeom>
          <a:noFill/>
          <a:ln>
            <a:noFill/>
          </a:ln>
        </p:spPr>
      </p:pic>
      <p:pic>
        <p:nvPicPr>
          <p:cNvPr id="43" name="Google Shape;1023;p116">
            <a:extLst>
              <a:ext uri="{FF2B5EF4-FFF2-40B4-BE49-F238E27FC236}">
                <a16:creationId xmlns:a16="http://schemas.microsoft.com/office/drawing/2014/main" id="{4917B70F-76A9-4ADB-94CB-5E29B86017BC}"/>
              </a:ext>
            </a:extLst>
          </p:cNvPr>
          <p:cNvPicPr preferRelativeResize="0"/>
          <p:nvPr/>
        </p:nvPicPr>
        <p:blipFill>
          <a:blip r:embed="rId11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9207" y="5526048"/>
            <a:ext cx="1041048" cy="787913"/>
          </a:xfrm>
          <a:prstGeom prst="rect">
            <a:avLst/>
          </a:prstGeom>
          <a:noFill/>
          <a:ln>
            <a:noFill/>
          </a:ln>
        </p:spPr>
      </p:pic>
      <p:pic>
        <p:nvPicPr>
          <p:cNvPr id="44" name="Google Shape;1024;p116">
            <a:extLst>
              <a:ext uri="{FF2B5EF4-FFF2-40B4-BE49-F238E27FC236}">
                <a16:creationId xmlns:a16="http://schemas.microsoft.com/office/drawing/2014/main" id="{8CC48A05-33B3-495B-8B8B-52638B80862A}"/>
              </a:ext>
            </a:extLst>
          </p:cNvPr>
          <p:cNvPicPr preferRelativeResize="0"/>
          <p:nvPr/>
        </p:nvPicPr>
        <p:blipFill>
          <a:blip r:embed="rId1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39643" y="5524637"/>
            <a:ext cx="1041048" cy="787913"/>
          </a:xfrm>
          <a:prstGeom prst="rect">
            <a:avLst/>
          </a:prstGeom>
          <a:noFill/>
          <a:ln>
            <a:noFill/>
          </a:ln>
        </p:spPr>
      </p:pic>
      <p:pic>
        <p:nvPicPr>
          <p:cNvPr id="45" name="Google Shape;1025;p116">
            <a:extLst>
              <a:ext uri="{FF2B5EF4-FFF2-40B4-BE49-F238E27FC236}">
                <a16:creationId xmlns:a16="http://schemas.microsoft.com/office/drawing/2014/main" id="{44482D83-A86E-4D93-B686-83F05B7CCEC6}"/>
              </a:ext>
            </a:extLst>
          </p:cNvPr>
          <p:cNvPicPr preferRelativeResize="0"/>
          <p:nvPr/>
        </p:nvPicPr>
        <p:blipFill>
          <a:blip r:embed="rId1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68232" y="1218737"/>
            <a:ext cx="1041048" cy="787913"/>
          </a:xfrm>
          <a:prstGeom prst="rect">
            <a:avLst/>
          </a:prstGeom>
          <a:noFill/>
          <a:ln>
            <a:noFill/>
          </a:ln>
        </p:spPr>
      </p:pic>
      <p:pic>
        <p:nvPicPr>
          <p:cNvPr id="46" name="Google Shape;1026;p116">
            <a:extLst>
              <a:ext uri="{FF2B5EF4-FFF2-40B4-BE49-F238E27FC236}">
                <a16:creationId xmlns:a16="http://schemas.microsoft.com/office/drawing/2014/main" id="{012CF886-141F-4ADC-A05D-99F87FE8DB45}"/>
              </a:ext>
            </a:extLst>
          </p:cNvPr>
          <p:cNvPicPr preferRelativeResize="0"/>
          <p:nvPr/>
        </p:nvPicPr>
        <p:blipFill>
          <a:blip r:embed="rId1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34870" y="5537737"/>
            <a:ext cx="1041048" cy="787913"/>
          </a:xfrm>
          <a:prstGeom prst="rect">
            <a:avLst/>
          </a:prstGeom>
          <a:noFill/>
          <a:ln>
            <a:noFill/>
          </a:ln>
        </p:spPr>
      </p:pic>
      <p:pic>
        <p:nvPicPr>
          <p:cNvPr id="47" name="Google Shape;1027;p116">
            <a:extLst>
              <a:ext uri="{FF2B5EF4-FFF2-40B4-BE49-F238E27FC236}">
                <a16:creationId xmlns:a16="http://schemas.microsoft.com/office/drawing/2014/main" id="{288B50E7-765A-457C-898E-218DEB9E62AE}"/>
              </a:ext>
            </a:extLst>
          </p:cNvPr>
          <p:cNvPicPr preferRelativeResize="0"/>
          <p:nvPr/>
        </p:nvPicPr>
        <p:blipFill>
          <a:blip r:embed="rId15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08476" y="5539331"/>
            <a:ext cx="1037884" cy="784749"/>
          </a:xfrm>
          <a:prstGeom prst="rect">
            <a:avLst/>
          </a:prstGeom>
          <a:noFill/>
          <a:ln>
            <a:noFill/>
          </a:ln>
        </p:spPr>
      </p:pic>
      <p:pic>
        <p:nvPicPr>
          <p:cNvPr id="48" name="Google Shape;1028;p116">
            <a:extLst>
              <a:ext uri="{FF2B5EF4-FFF2-40B4-BE49-F238E27FC236}">
                <a16:creationId xmlns:a16="http://schemas.microsoft.com/office/drawing/2014/main" id="{04A9B7D9-6E3D-4559-AA88-5681E38A2F57}"/>
              </a:ext>
            </a:extLst>
          </p:cNvPr>
          <p:cNvPicPr preferRelativeResize="0"/>
          <p:nvPr/>
        </p:nvPicPr>
        <p:blipFill>
          <a:blip r:embed="rId1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2069" y="5548663"/>
            <a:ext cx="1041048" cy="787913"/>
          </a:xfrm>
          <a:prstGeom prst="rect">
            <a:avLst/>
          </a:prstGeom>
          <a:noFill/>
          <a:ln>
            <a:noFill/>
          </a:ln>
        </p:spPr>
      </p:pic>
      <p:pic>
        <p:nvPicPr>
          <p:cNvPr id="49" name="Google Shape;1029;p116">
            <a:extLst>
              <a:ext uri="{FF2B5EF4-FFF2-40B4-BE49-F238E27FC236}">
                <a16:creationId xmlns:a16="http://schemas.microsoft.com/office/drawing/2014/main" id="{6F4D9432-E935-4C5D-A031-D424CB325879}"/>
              </a:ext>
            </a:extLst>
          </p:cNvPr>
          <p:cNvPicPr preferRelativeResize="0"/>
          <p:nvPr/>
        </p:nvPicPr>
        <p:blipFill>
          <a:blip r:embed="rId17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98969" y="2082536"/>
            <a:ext cx="1041048" cy="787913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Google Shape;1030;p116">
            <a:extLst>
              <a:ext uri="{FF2B5EF4-FFF2-40B4-BE49-F238E27FC236}">
                <a16:creationId xmlns:a16="http://schemas.microsoft.com/office/drawing/2014/main" id="{7B341D87-49B6-4CE5-B2E4-892EA65299EE}"/>
              </a:ext>
            </a:extLst>
          </p:cNvPr>
          <p:cNvPicPr preferRelativeResize="0"/>
          <p:nvPr/>
        </p:nvPicPr>
        <p:blipFill>
          <a:blip r:embed="rId18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82157" y="3021949"/>
            <a:ext cx="1041048" cy="787913"/>
          </a:xfrm>
          <a:prstGeom prst="rect">
            <a:avLst/>
          </a:prstGeom>
          <a:noFill/>
          <a:ln>
            <a:noFill/>
          </a:ln>
        </p:spPr>
      </p:pic>
      <p:pic>
        <p:nvPicPr>
          <p:cNvPr id="51" name="Google Shape;1031;p116">
            <a:extLst>
              <a:ext uri="{FF2B5EF4-FFF2-40B4-BE49-F238E27FC236}">
                <a16:creationId xmlns:a16="http://schemas.microsoft.com/office/drawing/2014/main" id="{FCD4C882-7211-484F-8FCC-A1D0CD96D523}"/>
              </a:ext>
            </a:extLst>
          </p:cNvPr>
          <p:cNvPicPr preferRelativeResize="0"/>
          <p:nvPr/>
        </p:nvPicPr>
        <p:blipFill>
          <a:blip r:embed="rId19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55144" y="3922074"/>
            <a:ext cx="1041048" cy="787913"/>
          </a:xfrm>
          <a:prstGeom prst="rect">
            <a:avLst/>
          </a:prstGeom>
          <a:noFill/>
          <a:ln>
            <a:noFill/>
          </a:ln>
        </p:spPr>
      </p:pic>
      <p:pic>
        <p:nvPicPr>
          <p:cNvPr id="52" name="Google Shape;1032;p116">
            <a:extLst>
              <a:ext uri="{FF2B5EF4-FFF2-40B4-BE49-F238E27FC236}">
                <a16:creationId xmlns:a16="http://schemas.microsoft.com/office/drawing/2014/main" id="{E1A7E989-4A6A-4F75-A947-CFBC9509B72C}"/>
              </a:ext>
            </a:extLst>
          </p:cNvPr>
          <p:cNvPicPr preferRelativeResize="0"/>
          <p:nvPr/>
        </p:nvPicPr>
        <p:blipFill>
          <a:blip r:embed="rId20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68232" y="4695312"/>
            <a:ext cx="1041048" cy="787913"/>
          </a:xfrm>
          <a:prstGeom prst="rect">
            <a:avLst/>
          </a:prstGeom>
          <a:noFill/>
          <a:ln>
            <a:noFill/>
          </a:ln>
        </p:spPr>
      </p:pic>
      <p:pic>
        <p:nvPicPr>
          <p:cNvPr id="53" name="Google Shape;1033;p116">
            <a:extLst>
              <a:ext uri="{FF2B5EF4-FFF2-40B4-BE49-F238E27FC236}">
                <a16:creationId xmlns:a16="http://schemas.microsoft.com/office/drawing/2014/main" id="{0BEC6155-0483-4877-8027-267DC8578260}"/>
              </a:ext>
            </a:extLst>
          </p:cNvPr>
          <p:cNvPicPr preferRelativeResize="0"/>
          <p:nvPr/>
        </p:nvPicPr>
        <p:blipFill>
          <a:blip r:embed="rId21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94294" y="4708412"/>
            <a:ext cx="1041048" cy="787913"/>
          </a:xfrm>
          <a:prstGeom prst="rect">
            <a:avLst/>
          </a:prstGeom>
          <a:noFill/>
          <a:ln>
            <a:noFill/>
          </a:ln>
        </p:spPr>
      </p:pic>
      <p:pic>
        <p:nvPicPr>
          <p:cNvPr id="54" name="Google Shape;1034;p116">
            <a:extLst>
              <a:ext uri="{FF2B5EF4-FFF2-40B4-BE49-F238E27FC236}">
                <a16:creationId xmlns:a16="http://schemas.microsoft.com/office/drawing/2014/main" id="{7A8DFF56-37B7-41D4-8DF4-D2A52B315BD6}"/>
              </a:ext>
            </a:extLst>
          </p:cNvPr>
          <p:cNvPicPr preferRelativeResize="0"/>
          <p:nvPr/>
        </p:nvPicPr>
        <p:blipFill>
          <a:blip r:embed="rId2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54555" y="4695312"/>
            <a:ext cx="1041048" cy="787913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1035;p116">
            <a:extLst>
              <a:ext uri="{FF2B5EF4-FFF2-40B4-BE49-F238E27FC236}">
                <a16:creationId xmlns:a16="http://schemas.microsoft.com/office/drawing/2014/main" id="{DAFF86B6-83FF-4EB7-B3B0-9BFEEB7B7E24}"/>
              </a:ext>
            </a:extLst>
          </p:cNvPr>
          <p:cNvPicPr preferRelativeResize="0"/>
          <p:nvPr/>
        </p:nvPicPr>
        <p:blipFill>
          <a:blip r:embed="rId2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1731" y="4682236"/>
            <a:ext cx="1041048" cy="787913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1036;p116">
            <a:extLst>
              <a:ext uri="{FF2B5EF4-FFF2-40B4-BE49-F238E27FC236}">
                <a16:creationId xmlns:a16="http://schemas.microsoft.com/office/drawing/2014/main" id="{9BB5C268-B8A0-44DB-9E24-BCCC96D6BC7F}"/>
              </a:ext>
            </a:extLst>
          </p:cNvPr>
          <p:cNvPicPr preferRelativeResize="0"/>
          <p:nvPr/>
        </p:nvPicPr>
        <p:blipFill>
          <a:blip r:embed="rId2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23281" y="4695312"/>
            <a:ext cx="1041048" cy="787913"/>
          </a:xfrm>
          <a:prstGeom prst="rect">
            <a:avLst/>
          </a:prstGeom>
          <a:noFill/>
          <a:ln>
            <a:noFill/>
          </a:ln>
        </p:spPr>
      </p:pic>
      <p:pic>
        <p:nvPicPr>
          <p:cNvPr id="57" name="Google Shape;1037;p116">
            <a:extLst>
              <a:ext uri="{FF2B5EF4-FFF2-40B4-BE49-F238E27FC236}">
                <a16:creationId xmlns:a16="http://schemas.microsoft.com/office/drawing/2014/main" id="{846FACD8-2DA2-4E9F-B92C-D1A7B2AED588}"/>
              </a:ext>
            </a:extLst>
          </p:cNvPr>
          <p:cNvPicPr preferRelativeResize="0"/>
          <p:nvPr/>
        </p:nvPicPr>
        <p:blipFill>
          <a:blip r:embed="rId25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7164" y="4709994"/>
            <a:ext cx="1037884" cy="784749"/>
          </a:xfrm>
          <a:prstGeom prst="rect">
            <a:avLst/>
          </a:prstGeom>
          <a:noFill/>
          <a:ln>
            <a:noFill/>
          </a:ln>
        </p:spPr>
      </p:pic>
      <p:pic>
        <p:nvPicPr>
          <p:cNvPr id="58" name="Google Shape;1038;p116">
            <a:extLst>
              <a:ext uri="{FF2B5EF4-FFF2-40B4-BE49-F238E27FC236}">
                <a16:creationId xmlns:a16="http://schemas.microsoft.com/office/drawing/2014/main" id="{C491976B-18D8-412B-82DB-FCECBCE0DDEB}"/>
              </a:ext>
            </a:extLst>
          </p:cNvPr>
          <p:cNvPicPr preferRelativeResize="0"/>
          <p:nvPr/>
        </p:nvPicPr>
        <p:blipFill>
          <a:blip r:embed="rId2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35220" y="4708399"/>
            <a:ext cx="1041048" cy="787913"/>
          </a:xfrm>
          <a:prstGeom prst="rect">
            <a:avLst/>
          </a:prstGeom>
          <a:noFill/>
          <a:ln>
            <a:noFill/>
          </a:ln>
        </p:spPr>
      </p:pic>
      <p:pic>
        <p:nvPicPr>
          <p:cNvPr id="59" name="Google Shape;1039;p116">
            <a:extLst>
              <a:ext uri="{FF2B5EF4-FFF2-40B4-BE49-F238E27FC236}">
                <a16:creationId xmlns:a16="http://schemas.microsoft.com/office/drawing/2014/main" id="{AF893BF3-3ADE-48CA-8B04-9EA4A2C9B63D}"/>
              </a:ext>
            </a:extLst>
          </p:cNvPr>
          <p:cNvPicPr preferRelativeResize="0"/>
          <p:nvPr/>
        </p:nvPicPr>
        <p:blipFill>
          <a:blip r:embed="rId27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3282" y="4708399"/>
            <a:ext cx="1041048" cy="787913"/>
          </a:xfrm>
          <a:prstGeom prst="rect">
            <a:avLst/>
          </a:prstGeom>
          <a:noFill/>
          <a:ln>
            <a:noFill/>
          </a:ln>
        </p:spPr>
      </p:pic>
      <p:pic>
        <p:nvPicPr>
          <p:cNvPr id="60" name="Google Shape;1040;p116">
            <a:extLst>
              <a:ext uri="{FF2B5EF4-FFF2-40B4-BE49-F238E27FC236}">
                <a16:creationId xmlns:a16="http://schemas.microsoft.com/office/drawing/2014/main" id="{5C509277-38C5-470E-A77D-BC0F71C642B5}"/>
              </a:ext>
            </a:extLst>
          </p:cNvPr>
          <p:cNvPicPr preferRelativeResize="0"/>
          <p:nvPr/>
        </p:nvPicPr>
        <p:blipFill>
          <a:blip r:embed="rId28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9907" y="4708399"/>
            <a:ext cx="1041048" cy="787913"/>
          </a:xfrm>
          <a:prstGeom prst="rect">
            <a:avLst/>
          </a:prstGeom>
          <a:noFill/>
          <a:ln>
            <a:noFill/>
          </a:ln>
        </p:spPr>
      </p:pic>
      <p:pic>
        <p:nvPicPr>
          <p:cNvPr id="61" name="Google Shape;1041;p116">
            <a:extLst>
              <a:ext uri="{FF2B5EF4-FFF2-40B4-BE49-F238E27FC236}">
                <a16:creationId xmlns:a16="http://schemas.microsoft.com/office/drawing/2014/main" id="{0902E70A-A06E-4E38-8B2D-A15C26F3E408}"/>
              </a:ext>
            </a:extLst>
          </p:cNvPr>
          <p:cNvPicPr preferRelativeResize="0"/>
          <p:nvPr/>
        </p:nvPicPr>
        <p:blipFill>
          <a:blip r:embed="rId29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032" y="3785836"/>
            <a:ext cx="1041048" cy="787913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Google Shape;1042;p116">
            <a:extLst>
              <a:ext uri="{FF2B5EF4-FFF2-40B4-BE49-F238E27FC236}">
                <a16:creationId xmlns:a16="http://schemas.microsoft.com/office/drawing/2014/main" id="{163E21D6-9A03-42C3-A30A-9F32CF0F255F}"/>
              </a:ext>
            </a:extLst>
          </p:cNvPr>
          <p:cNvPicPr preferRelativeResize="0"/>
          <p:nvPr/>
        </p:nvPicPr>
        <p:blipFill>
          <a:blip r:embed="rId30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88744" y="3812012"/>
            <a:ext cx="1041048" cy="787913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1043;p116">
            <a:extLst>
              <a:ext uri="{FF2B5EF4-FFF2-40B4-BE49-F238E27FC236}">
                <a16:creationId xmlns:a16="http://schemas.microsoft.com/office/drawing/2014/main" id="{CC555E0F-F540-4B03-AC20-1AF910C83961}"/>
              </a:ext>
            </a:extLst>
          </p:cNvPr>
          <p:cNvPicPr preferRelativeResize="0"/>
          <p:nvPr/>
        </p:nvPicPr>
        <p:blipFill>
          <a:blip r:embed="rId31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06907" y="3825112"/>
            <a:ext cx="1041048" cy="787913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1044;p116">
            <a:extLst>
              <a:ext uri="{FF2B5EF4-FFF2-40B4-BE49-F238E27FC236}">
                <a16:creationId xmlns:a16="http://schemas.microsoft.com/office/drawing/2014/main" id="{ACADFBEF-82C3-41DC-A4CA-99189B910A90}"/>
              </a:ext>
            </a:extLst>
          </p:cNvPr>
          <p:cNvPicPr preferRelativeResize="0"/>
          <p:nvPr/>
        </p:nvPicPr>
        <p:blipFill>
          <a:blip r:embed="rId3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2407" y="3814362"/>
            <a:ext cx="1041048" cy="787913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1045;p116">
            <a:extLst>
              <a:ext uri="{FF2B5EF4-FFF2-40B4-BE49-F238E27FC236}">
                <a16:creationId xmlns:a16="http://schemas.microsoft.com/office/drawing/2014/main" id="{EB88BC2C-BCB6-4BA4-9C75-86B1036E56D7}"/>
              </a:ext>
            </a:extLst>
          </p:cNvPr>
          <p:cNvPicPr preferRelativeResize="0"/>
          <p:nvPr/>
        </p:nvPicPr>
        <p:blipFill>
          <a:blip r:embed="rId3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48307" y="3812261"/>
            <a:ext cx="1041048" cy="787913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1046;p116">
            <a:extLst>
              <a:ext uri="{FF2B5EF4-FFF2-40B4-BE49-F238E27FC236}">
                <a16:creationId xmlns:a16="http://schemas.microsoft.com/office/drawing/2014/main" id="{87934308-BEBA-440F-92AF-EA4858A16F56}"/>
              </a:ext>
            </a:extLst>
          </p:cNvPr>
          <p:cNvPicPr preferRelativeResize="0"/>
          <p:nvPr/>
        </p:nvPicPr>
        <p:blipFill>
          <a:blip r:embed="rId3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7364" y="3815944"/>
            <a:ext cx="1037884" cy="784749"/>
          </a:xfrm>
          <a:prstGeom prst="rect">
            <a:avLst/>
          </a:prstGeom>
          <a:noFill/>
          <a:ln>
            <a:noFill/>
          </a:ln>
        </p:spPr>
      </p:pic>
      <p:pic>
        <p:nvPicPr>
          <p:cNvPr id="67" name="Google Shape;1047;p116">
            <a:extLst>
              <a:ext uri="{FF2B5EF4-FFF2-40B4-BE49-F238E27FC236}">
                <a16:creationId xmlns:a16="http://schemas.microsoft.com/office/drawing/2014/main" id="{0BE390B8-7AD9-4CC6-AE4F-AFAEB1A680A5}"/>
              </a:ext>
            </a:extLst>
          </p:cNvPr>
          <p:cNvPicPr preferRelativeResize="0"/>
          <p:nvPr/>
        </p:nvPicPr>
        <p:blipFill>
          <a:blip r:embed="rId35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3282" y="3814349"/>
            <a:ext cx="1041048" cy="787913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Google Shape;1048;p116">
            <a:extLst>
              <a:ext uri="{FF2B5EF4-FFF2-40B4-BE49-F238E27FC236}">
                <a16:creationId xmlns:a16="http://schemas.microsoft.com/office/drawing/2014/main" id="{B5DD1288-88FB-4181-AD11-6AA4B0739DB4}"/>
              </a:ext>
            </a:extLst>
          </p:cNvPr>
          <p:cNvPicPr preferRelativeResize="0"/>
          <p:nvPr/>
        </p:nvPicPr>
        <p:blipFill>
          <a:blip r:embed="rId3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9169" y="3814362"/>
            <a:ext cx="1041048" cy="787913"/>
          </a:xfrm>
          <a:prstGeom prst="rect">
            <a:avLst/>
          </a:prstGeom>
          <a:noFill/>
          <a:ln>
            <a:noFill/>
          </a:ln>
        </p:spPr>
      </p:pic>
      <p:pic>
        <p:nvPicPr>
          <p:cNvPr id="69" name="Google Shape;1049;p116">
            <a:extLst>
              <a:ext uri="{FF2B5EF4-FFF2-40B4-BE49-F238E27FC236}">
                <a16:creationId xmlns:a16="http://schemas.microsoft.com/office/drawing/2014/main" id="{F127BAAE-97EE-4A09-B853-B5919C9A17F0}"/>
              </a:ext>
            </a:extLst>
          </p:cNvPr>
          <p:cNvPicPr preferRelativeResize="0"/>
          <p:nvPr/>
        </p:nvPicPr>
        <p:blipFill>
          <a:blip r:embed="rId37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89394" y="3021949"/>
            <a:ext cx="1041048" cy="787913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Google Shape;1050;p116">
            <a:extLst>
              <a:ext uri="{FF2B5EF4-FFF2-40B4-BE49-F238E27FC236}">
                <a16:creationId xmlns:a16="http://schemas.microsoft.com/office/drawing/2014/main" id="{27DD939F-334F-4ADA-A891-68DFA64ACB6C}"/>
              </a:ext>
            </a:extLst>
          </p:cNvPr>
          <p:cNvPicPr preferRelativeResize="0"/>
          <p:nvPr/>
        </p:nvPicPr>
        <p:blipFill>
          <a:blip r:embed="rId38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00357" y="3021949"/>
            <a:ext cx="1041048" cy="787913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1051;p116">
            <a:extLst>
              <a:ext uri="{FF2B5EF4-FFF2-40B4-BE49-F238E27FC236}">
                <a16:creationId xmlns:a16="http://schemas.microsoft.com/office/drawing/2014/main" id="{1E606CAA-D5B7-4A04-ABD5-2A2FE56712B1}"/>
              </a:ext>
            </a:extLst>
          </p:cNvPr>
          <p:cNvPicPr preferRelativeResize="0"/>
          <p:nvPr/>
        </p:nvPicPr>
        <p:blipFill>
          <a:blip r:embed="rId39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98219" y="3021937"/>
            <a:ext cx="1041048" cy="787913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1052;p116">
            <a:extLst>
              <a:ext uri="{FF2B5EF4-FFF2-40B4-BE49-F238E27FC236}">
                <a16:creationId xmlns:a16="http://schemas.microsoft.com/office/drawing/2014/main" id="{DBE52145-09AA-4FD0-B1FD-FECF75F38EC3}"/>
              </a:ext>
            </a:extLst>
          </p:cNvPr>
          <p:cNvPicPr preferRelativeResize="0"/>
          <p:nvPr/>
        </p:nvPicPr>
        <p:blipFill>
          <a:blip r:embed="rId40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49443" y="3021949"/>
            <a:ext cx="1041048" cy="787913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1053;p116">
            <a:extLst>
              <a:ext uri="{FF2B5EF4-FFF2-40B4-BE49-F238E27FC236}">
                <a16:creationId xmlns:a16="http://schemas.microsoft.com/office/drawing/2014/main" id="{C9DB9BD5-D47A-4A4A-9A86-98BF7EF30957}"/>
              </a:ext>
            </a:extLst>
          </p:cNvPr>
          <p:cNvPicPr preferRelativeResize="0"/>
          <p:nvPr/>
        </p:nvPicPr>
        <p:blipFill>
          <a:blip r:embed="rId41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13768" y="3021949"/>
            <a:ext cx="1041048" cy="787913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Google Shape;1054;p116">
            <a:extLst>
              <a:ext uri="{FF2B5EF4-FFF2-40B4-BE49-F238E27FC236}">
                <a16:creationId xmlns:a16="http://schemas.microsoft.com/office/drawing/2014/main" id="{63722E2B-B5F9-4D38-BA6A-761D399E1E81}"/>
              </a:ext>
            </a:extLst>
          </p:cNvPr>
          <p:cNvPicPr preferRelativeResize="0"/>
          <p:nvPr/>
        </p:nvPicPr>
        <p:blipFill>
          <a:blip r:embed="rId4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14305" y="3021949"/>
            <a:ext cx="1041048" cy="787913"/>
          </a:xfrm>
          <a:prstGeom prst="rect">
            <a:avLst/>
          </a:prstGeom>
          <a:noFill/>
          <a:ln>
            <a:noFill/>
          </a:ln>
        </p:spPr>
      </p:pic>
      <p:pic>
        <p:nvPicPr>
          <p:cNvPr id="75" name="Google Shape;1055;p116">
            <a:extLst>
              <a:ext uri="{FF2B5EF4-FFF2-40B4-BE49-F238E27FC236}">
                <a16:creationId xmlns:a16="http://schemas.microsoft.com/office/drawing/2014/main" id="{D53EC9A1-F6BD-45E9-ADEF-218B976EC25C}"/>
              </a:ext>
            </a:extLst>
          </p:cNvPr>
          <p:cNvPicPr preferRelativeResize="0"/>
          <p:nvPr/>
        </p:nvPicPr>
        <p:blipFill>
          <a:blip r:embed="rId4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3268" y="3008861"/>
            <a:ext cx="1041048" cy="787913"/>
          </a:xfrm>
          <a:prstGeom prst="rect">
            <a:avLst/>
          </a:prstGeom>
          <a:noFill/>
          <a:ln>
            <a:noFill/>
          </a:ln>
        </p:spPr>
      </p:pic>
      <p:pic>
        <p:nvPicPr>
          <p:cNvPr id="76" name="Google Shape;1056;p116">
            <a:extLst>
              <a:ext uri="{FF2B5EF4-FFF2-40B4-BE49-F238E27FC236}">
                <a16:creationId xmlns:a16="http://schemas.microsoft.com/office/drawing/2014/main" id="{2983ABED-0342-4C39-B075-C5E102D3A529}"/>
              </a:ext>
            </a:extLst>
          </p:cNvPr>
          <p:cNvPicPr preferRelativeResize="0"/>
          <p:nvPr/>
        </p:nvPicPr>
        <p:blipFill>
          <a:blip r:embed="rId4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939" y="2139694"/>
            <a:ext cx="1037884" cy="784749"/>
          </a:xfrm>
          <a:prstGeom prst="rect">
            <a:avLst/>
          </a:prstGeom>
          <a:noFill/>
          <a:ln>
            <a:noFill/>
          </a:ln>
        </p:spPr>
      </p:pic>
      <p:pic>
        <p:nvPicPr>
          <p:cNvPr id="77" name="Google Shape;1057;p116">
            <a:extLst>
              <a:ext uri="{FF2B5EF4-FFF2-40B4-BE49-F238E27FC236}">
                <a16:creationId xmlns:a16="http://schemas.microsoft.com/office/drawing/2014/main" id="{E91E8D88-307F-4ACD-B60B-B26183ECA500}"/>
              </a:ext>
            </a:extLst>
          </p:cNvPr>
          <p:cNvPicPr preferRelativeResize="0"/>
          <p:nvPr/>
        </p:nvPicPr>
        <p:blipFill>
          <a:blip r:embed="rId45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4005" y="2032311"/>
            <a:ext cx="1041048" cy="787913"/>
          </a:xfrm>
          <a:prstGeom prst="rect">
            <a:avLst/>
          </a:prstGeom>
          <a:noFill/>
          <a:ln>
            <a:noFill/>
          </a:ln>
        </p:spPr>
      </p:pic>
      <p:pic>
        <p:nvPicPr>
          <p:cNvPr id="78" name="Google Shape;1058;p116">
            <a:extLst>
              <a:ext uri="{FF2B5EF4-FFF2-40B4-BE49-F238E27FC236}">
                <a16:creationId xmlns:a16="http://schemas.microsoft.com/office/drawing/2014/main" id="{960D10D1-1176-485D-B70E-C817A6C987C0}"/>
              </a:ext>
            </a:extLst>
          </p:cNvPr>
          <p:cNvPicPr preferRelativeResize="0"/>
          <p:nvPr/>
        </p:nvPicPr>
        <p:blipFill>
          <a:blip r:embed="rId4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7282" y="2909563"/>
            <a:ext cx="1041048" cy="787913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1059;p116">
            <a:extLst>
              <a:ext uri="{FF2B5EF4-FFF2-40B4-BE49-F238E27FC236}">
                <a16:creationId xmlns:a16="http://schemas.microsoft.com/office/drawing/2014/main" id="{AEFAA527-87FA-44EE-AAFB-EFD9C41E81A5}"/>
              </a:ext>
            </a:extLst>
          </p:cNvPr>
          <p:cNvPicPr preferRelativeResize="0"/>
          <p:nvPr/>
        </p:nvPicPr>
        <p:blipFill>
          <a:blip r:embed="rId47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9907" y="2920324"/>
            <a:ext cx="1041048" cy="787913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1060;p116">
            <a:extLst>
              <a:ext uri="{FF2B5EF4-FFF2-40B4-BE49-F238E27FC236}">
                <a16:creationId xmlns:a16="http://schemas.microsoft.com/office/drawing/2014/main" id="{94CF2300-F8C1-460D-9F39-D4408D8F097F}"/>
              </a:ext>
            </a:extLst>
          </p:cNvPr>
          <p:cNvPicPr preferRelativeResize="0"/>
          <p:nvPr/>
        </p:nvPicPr>
        <p:blipFill>
          <a:blip r:embed="rId48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89831" y="2032311"/>
            <a:ext cx="1041048" cy="787913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1061;p116">
            <a:extLst>
              <a:ext uri="{FF2B5EF4-FFF2-40B4-BE49-F238E27FC236}">
                <a16:creationId xmlns:a16="http://schemas.microsoft.com/office/drawing/2014/main" id="{D538CF34-8EA8-42F0-A3A3-3CC05F3AC508}"/>
              </a:ext>
            </a:extLst>
          </p:cNvPr>
          <p:cNvPicPr preferRelativeResize="0"/>
          <p:nvPr/>
        </p:nvPicPr>
        <p:blipFill>
          <a:blip r:embed="rId49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01819" y="2032311"/>
            <a:ext cx="1041048" cy="787913"/>
          </a:xfrm>
          <a:prstGeom prst="rect">
            <a:avLst/>
          </a:prstGeom>
          <a:noFill/>
          <a:ln>
            <a:noFill/>
          </a:ln>
        </p:spPr>
      </p:pic>
      <p:pic>
        <p:nvPicPr>
          <p:cNvPr id="82" name="Google Shape;1062;p116">
            <a:extLst>
              <a:ext uri="{FF2B5EF4-FFF2-40B4-BE49-F238E27FC236}">
                <a16:creationId xmlns:a16="http://schemas.microsoft.com/office/drawing/2014/main" id="{D239F01C-701D-49E2-BBFA-0E5ADD49FAEC}"/>
              </a:ext>
            </a:extLst>
          </p:cNvPr>
          <p:cNvPicPr preferRelativeResize="0"/>
          <p:nvPr/>
        </p:nvPicPr>
        <p:blipFill>
          <a:blip r:embed="rId50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1782" y="2022437"/>
            <a:ext cx="1041048" cy="787913"/>
          </a:xfrm>
          <a:prstGeom prst="rect">
            <a:avLst/>
          </a:prstGeom>
          <a:noFill/>
          <a:ln>
            <a:noFill/>
          </a:ln>
        </p:spPr>
      </p:pic>
      <p:pic>
        <p:nvPicPr>
          <p:cNvPr id="83" name="Google Shape;1063;p116">
            <a:extLst>
              <a:ext uri="{FF2B5EF4-FFF2-40B4-BE49-F238E27FC236}">
                <a16:creationId xmlns:a16="http://schemas.microsoft.com/office/drawing/2014/main" id="{BB3CDA04-4316-40B5-B084-3243FA4CE44F}"/>
              </a:ext>
            </a:extLst>
          </p:cNvPr>
          <p:cNvPicPr preferRelativeResize="0"/>
          <p:nvPr/>
        </p:nvPicPr>
        <p:blipFill>
          <a:blip r:embed="rId51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10882" y="2045399"/>
            <a:ext cx="1041048" cy="787913"/>
          </a:xfrm>
          <a:prstGeom prst="rect">
            <a:avLst/>
          </a:prstGeom>
          <a:noFill/>
          <a:ln>
            <a:noFill/>
          </a:ln>
        </p:spPr>
      </p:pic>
      <p:pic>
        <p:nvPicPr>
          <p:cNvPr id="84" name="Google Shape;1064;p116">
            <a:extLst>
              <a:ext uri="{FF2B5EF4-FFF2-40B4-BE49-F238E27FC236}">
                <a16:creationId xmlns:a16="http://schemas.microsoft.com/office/drawing/2014/main" id="{84924A18-36B1-4C5C-B3EC-57DC384CC33F}"/>
              </a:ext>
            </a:extLst>
          </p:cNvPr>
          <p:cNvPicPr preferRelativeResize="0"/>
          <p:nvPr/>
        </p:nvPicPr>
        <p:blipFill>
          <a:blip r:embed="rId5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95955" y="2058487"/>
            <a:ext cx="1041048" cy="787913"/>
          </a:xfrm>
          <a:prstGeom prst="rect">
            <a:avLst/>
          </a:prstGeom>
          <a:noFill/>
          <a:ln>
            <a:noFill/>
          </a:ln>
        </p:spPr>
      </p:pic>
      <p:pic>
        <p:nvPicPr>
          <p:cNvPr id="85" name="Google Shape;1065;p116">
            <a:extLst>
              <a:ext uri="{FF2B5EF4-FFF2-40B4-BE49-F238E27FC236}">
                <a16:creationId xmlns:a16="http://schemas.microsoft.com/office/drawing/2014/main" id="{EFFFF3F8-05F5-46CC-8ACC-18B118A702B3}"/>
              </a:ext>
            </a:extLst>
          </p:cNvPr>
          <p:cNvPicPr preferRelativeResize="0"/>
          <p:nvPr/>
        </p:nvPicPr>
        <p:blipFill>
          <a:blip r:embed="rId5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81019" y="2045399"/>
            <a:ext cx="1041048" cy="787913"/>
          </a:xfrm>
          <a:prstGeom prst="rect">
            <a:avLst/>
          </a:prstGeom>
          <a:noFill/>
          <a:ln>
            <a:noFill/>
          </a:ln>
        </p:spPr>
      </p:pic>
      <p:pic>
        <p:nvPicPr>
          <p:cNvPr id="86" name="Google Shape;1066;p116">
            <a:extLst>
              <a:ext uri="{FF2B5EF4-FFF2-40B4-BE49-F238E27FC236}">
                <a16:creationId xmlns:a16="http://schemas.microsoft.com/office/drawing/2014/main" id="{8E98E164-FAFB-4FCE-B656-56E49D6F9962}"/>
              </a:ext>
            </a:extLst>
          </p:cNvPr>
          <p:cNvPicPr preferRelativeResize="0"/>
          <p:nvPr/>
        </p:nvPicPr>
        <p:blipFill>
          <a:blip r:embed="rId5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80740" y="2060082"/>
            <a:ext cx="1037884" cy="784749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1067;p116">
            <a:extLst>
              <a:ext uri="{FF2B5EF4-FFF2-40B4-BE49-F238E27FC236}">
                <a16:creationId xmlns:a16="http://schemas.microsoft.com/office/drawing/2014/main" id="{DD0C62D9-D811-47D0-9EF0-7711413DBD61}"/>
              </a:ext>
            </a:extLst>
          </p:cNvPr>
          <p:cNvPicPr preferRelativeResize="0"/>
          <p:nvPr/>
        </p:nvPicPr>
        <p:blipFill>
          <a:blip r:embed="rId55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443" y="1169062"/>
            <a:ext cx="1041048" cy="787913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1068;p116">
            <a:extLst>
              <a:ext uri="{FF2B5EF4-FFF2-40B4-BE49-F238E27FC236}">
                <a16:creationId xmlns:a16="http://schemas.microsoft.com/office/drawing/2014/main" id="{20166C21-99AF-4963-B242-CC1BE3D03994}"/>
              </a:ext>
            </a:extLst>
          </p:cNvPr>
          <p:cNvPicPr preferRelativeResize="0"/>
          <p:nvPr/>
        </p:nvPicPr>
        <p:blipFill>
          <a:blip r:embed="rId5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36357" y="1169062"/>
            <a:ext cx="1041048" cy="787913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1069;p116">
            <a:extLst>
              <a:ext uri="{FF2B5EF4-FFF2-40B4-BE49-F238E27FC236}">
                <a16:creationId xmlns:a16="http://schemas.microsoft.com/office/drawing/2014/main" id="{CCFC73EC-CA9D-4F36-8CCC-7D2C370579BC}"/>
              </a:ext>
            </a:extLst>
          </p:cNvPr>
          <p:cNvPicPr preferRelativeResize="0"/>
          <p:nvPr/>
        </p:nvPicPr>
        <p:blipFill>
          <a:blip r:embed="rId57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00357" y="1169038"/>
            <a:ext cx="1041048" cy="787913"/>
          </a:xfrm>
          <a:prstGeom prst="rect">
            <a:avLst/>
          </a:prstGeom>
          <a:noFill/>
          <a:ln>
            <a:noFill/>
          </a:ln>
        </p:spPr>
      </p:pic>
      <p:pic>
        <p:nvPicPr>
          <p:cNvPr id="90" name="Google Shape;1070;p116">
            <a:extLst>
              <a:ext uri="{FF2B5EF4-FFF2-40B4-BE49-F238E27FC236}">
                <a16:creationId xmlns:a16="http://schemas.microsoft.com/office/drawing/2014/main" id="{26988D43-6BAC-460D-ACB2-5E7D1DFAAF27}"/>
              </a:ext>
            </a:extLst>
          </p:cNvPr>
          <p:cNvPicPr preferRelativeResize="0"/>
          <p:nvPr/>
        </p:nvPicPr>
        <p:blipFill>
          <a:blip r:embed="rId58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4357" y="1169062"/>
            <a:ext cx="1041048" cy="787913"/>
          </a:xfrm>
          <a:prstGeom prst="rect">
            <a:avLst/>
          </a:prstGeom>
          <a:noFill/>
          <a:ln>
            <a:noFill/>
          </a:ln>
        </p:spPr>
      </p:pic>
      <p:pic>
        <p:nvPicPr>
          <p:cNvPr id="91" name="Google Shape;1071;p116">
            <a:extLst>
              <a:ext uri="{FF2B5EF4-FFF2-40B4-BE49-F238E27FC236}">
                <a16:creationId xmlns:a16="http://schemas.microsoft.com/office/drawing/2014/main" id="{B6A8EAC0-FF2D-4064-8A2B-F5844AF77B2A}"/>
              </a:ext>
            </a:extLst>
          </p:cNvPr>
          <p:cNvPicPr preferRelativeResize="0"/>
          <p:nvPr/>
        </p:nvPicPr>
        <p:blipFill>
          <a:blip r:embed="rId59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1769" y="1169063"/>
            <a:ext cx="1041048" cy="787913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Google Shape;1072;p116">
            <a:extLst>
              <a:ext uri="{FF2B5EF4-FFF2-40B4-BE49-F238E27FC236}">
                <a16:creationId xmlns:a16="http://schemas.microsoft.com/office/drawing/2014/main" id="{4ABCFCB9-C423-4EAF-9D55-629AB987332D}"/>
              </a:ext>
            </a:extLst>
          </p:cNvPr>
          <p:cNvPicPr preferRelativeResize="0"/>
          <p:nvPr/>
        </p:nvPicPr>
        <p:blipFill>
          <a:blip r:embed="rId60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9207" y="1129775"/>
            <a:ext cx="1041048" cy="787913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Google Shape;1073;p116">
            <a:extLst>
              <a:ext uri="{FF2B5EF4-FFF2-40B4-BE49-F238E27FC236}">
                <a16:creationId xmlns:a16="http://schemas.microsoft.com/office/drawing/2014/main" id="{83E17080-E1AB-4CB7-B149-551962096F47}"/>
              </a:ext>
            </a:extLst>
          </p:cNvPr>
          <p:cNvPicPr preferRelativeResize="0"/>
          <p:nvPr/>
        </p:nvPicPr>
        <p:blipFill>
          <a:blip r:embed="rId61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48307" y="1169037"/>
            <a:ext cx="1041048" cy="787913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Google Shape;1074;p116">
            <a:extLst>
              <a:ext uri="{FF2B5EF4-FFF2-40B4-BE49-F238E27FC236}">
                <a16:creationId xmlns:a16="http://schemas.microsoft.com/office/drawing/2014/main" id="{E9881F81-6250-4265-A596-FA885AB1DD18}"/>
              </a:ext>
            </a:extLst>
          </p:cNvPr>
          <p:cNvPicPr preferRelativeResize="0"/>
          <p:nvPr/>
        </p:nvPicPr>
        <p:blipFill>
          <a:blip r:embed="rId6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94094" y="1169038"/>
            <a:ext cx="1041048" cy="787913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1075;p116">
            <a:extLst>
              <a:ext uri="{FF2B5EF4-FFF2-40B4-BE49-F238E27FC236}">
                <a16:creationId xmlns:a16="http://schemas.microsoft.com/office/drawing/2014/main" id="{E2911418-D2AF-4967-8D47-85DF145FA8BD}"/>
              </a:ext>
            </a:extLst>
          </p:cNvPr>
          <p:cNvPicPr preferRelativeResize="0"/>
          <p:nvPr/>
        </p:nvPicPr>
        <p:blipFill>
          <a:blip r:embed="rId6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9907" y="1129787"/>
            <a:ext cx="1041048" cy="787913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1076;p116">
            <a:extLst>
              <a:ext uri="{FF2B5EF4-FFF2-40B4-BE49-F238E27FC236}">
                <a16:creationId xmlns:a16="http://schemas.microsoft.com/office/drawing/2014/main" id="{C52D5FE4-97FA-4755-9D83-7D158C16E82D}"/>
              </a:ext>
            </a:extLst>
          </p:cNvPr>
          <p:cNvPicPr preferRelativeResize="0"/>
          <p:nvPr/>
        </p:nvPicPr>
        <p:blipFill>
          <a:blip r:embed="rId6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1964" y="330369"/>
            <a:ext cx="1037884" cy="784749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1077;p116">
            <a:extLst>
              <a:ext uri="{FF2B5EF4-FFF2-40B4-BE49-F238E27FC236}">
                <a16:creationId xmlns:a16="http://schemas.microsoft.com/office/drawing/2014/main" id="{55E3D951-EDB0-418E-A4C7-D483FE0FA86D}"/>
              </a:ext>
            </a:extLst>
          </p:cNvPr>
          <p:cNvPicPr preferRelativeResize="0"/>
          <p:nvPr/>
        </p:nvPicPr>
        <p:blipFill>
          <a:blip r:embed="rId65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36382" y="328775"/>
            <a:ext cx="1041048" cy="787913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1078;p116">
            <a:extLst>
              <a:ext uri="{FF2B5EF4-FFF2-40B4-BE49-F238E27FC236}">
                <a16:creationId xmlns:a16="http://schemas.microsoft.com/office/drawing/2014/main" id="{7F96C061-7EE8-41D8-816A-255A618914A4}"/>
              </a:ext>
            </a:extLst>
          </p:cNvPr>
          <p:cNvPicPr preferRelativeResize="0"/>
          <p:nvPr/>
        </p:nvPicPr>
        <p:blipFill>
          <a:blip r:embed="rId6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00357" y="328775"/>
            <a:ext cx="1041048" cy="787913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1079;p116">
            <a:extLst>
              <a:ext uri="{FF2B5EF4-FFF2-40B4-BE49-F238E27FC236}">
                <a16:creationId xmlns:a16="http://schemas.microsoft.com/office/drawing/2014/main" id="{7E429768-0251-4D27-B53D-D441D777995E}"/>
              </a:ext>
            </a:extLst>
          </p:cNvPr>
          <p:cNvPicPr preferRelativeResize="0"/>
          <p:nvPr/>
        </p:nvPicPr>
        <p:blipFill>
          <a:blip r:embed="rId67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4319" y="328775"/>
            <a:ext cx="1041048" cy="78791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80;p116">
            <a:extLst>
              <a:ext uri="{FF2B5EF4-FFF2-40B4-BE49-F238E27FC236}">
                <a16:creationId xmlns:a16="http://schemas.microsoft.com/office/drawing/2014/main" id="{D42F7F60-167A-4F54-B21D-DE9E00642079}"/>
              </a:ext>
            </a:extLst>
          </p:cNvPr>
          <p:cNvPicPr preferRelativeResize="0"/>
          <p:nvPr/>
        </p:nvPicPr>
        <p:blipFill>
          <a:blip r:embed="rId68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8307" y="328775"/>
            <a:ext cx="1041048" cy="78791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81;p116">
            <a:extLst>
              <a:ext uri="{FF2B5EF4-FFF2-40B4-BE49-F238E27FC236}">
                <a16:creationId xmlns:a16="http://schemas.microsoft.com/office/drawing/2014/main" id="{BAF9EA3B-C0CD-4E0C-9B12-538E643D5E15}"/>
              </a:ext>
            </a:extLst>
          </p:cNvPr>
          <p:cNvPicPr preferRelativeResize="0"/>
          <p:nvPr/>
        </p:nvPicPr>
        <p:blipFill>
          <a:blip r:embed="rId69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9207" y="328775"/>
            <a:ext cx="1041048" cy="78791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82;p116">
            <a:extLst>
              <a:ext uri="{FF2B5EF4-FFF2-40B4-BE49-F238E27FC236}">
                <a16:creationId xmlns:a16="http://schemas.microsoft.com/office/drawing/2014/main" id="{746D0EEE-8F2C-48E7-99D0-D23B69B156D1}"/>
              </a:ext>
            </a:extLst>
          </p:cNvPr>
          <p:cNvPicPr preferRelativeResize="0"/>
          <p:nvPr/>
        </p:nvPicPr>
        <p:blipFill>
          <a:blip r:embed="rId70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30105" y="328775"/>
            <a:ext cx="1041048" cy="78791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83;p116">
            <a:extLst>
              <a:ext uri="{FF2B5EF4-FFF2-40B4-BE49-F238E27FC236}">
                <a16:creationId xmlns:a16="http://schemas.microsoft.com/office/drawing/2014/main" id="{7CB52D84-1020-43FA-BE47-010AD11098FC}"/>
              </a:ext>
            </a:extLst>
          </p:cNvPr>
          <p:cNvPicPr preferRelativeResize="0"/>
          <p:nvPr/>
        </p:nvPicPr>
        <p:blipFill>
          <a:blip r:embed="rId71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81005" y="328787"/>
            <a:ext cx="1041048" cy="78791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84;p116">
            <a:extLst>
              <a:ext uri="{FF2B5EF4-FFF2-40B4-BE49-F238E27FC236}">
                <a16:creationId xmlns:a16="http://schemas.microsoft.com/office/drawing/2014/main" id="{B20F2705-F7EA-4A82-9C4E-2040DB032D39}"/>
              </a:ext>
            </a:extLst>
          </p:cNvPr>
          <p:cNvPicPr preferRelativeResize="0"/>
          <p:nvPr/>
        </p:nvPicPr>
        <p:blipFill>
          <a:blip r:embed="rId7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9893" y="315700"/>
            <a:ext cx="1041048" cy="78791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85;p116">
            <a:extLst>
              <a:ext uri="{FF2B5EF4-FFF2-40B4-BE49-F238E27FC236}">
                <a16:creationId xmlns:a16="http://schemas.microsoft.com/office/drawing/2014/main" id="{28FB847D-AD25-472F-98BB-3C1239ABE171}"/>
              </a:ext>
            </a:extLst>
          </p:cNvPr>
          <p:cNvPicPr preferRelativeResize="0"/>
          <p:nvPr/>
        </p:nvPicPr>
        <p:blipFill>
          <a:blip r:embed="rId7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91261" y="3853665"/>
            <a:ext cx="1037884" cy="78474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11087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809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D1C4F26-EA6D-084A-AABD-B25C32516D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22247" y="0"/>
            <a:ext cx="228600" cy="55753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2C711CD-0DBC-6A4C-BB30-C13BEAD6AC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516" y="971550"/>
            <a:ext cx="266700" cy="5886450"/>
          </a:xfrm>
          <a:prstGeom prst="rect">
            <a:avLst/>
          </a:prstGeom>
        </p:spPr>
      </p:pic>
      <p:pic>
        <p:nvPicPr>
          <p:cNvPr id="4" name="Google Shape;1141;p120">
            <a:extLst>
              <a:ext uri="{FF2B5EF4-FFF2-40B4-BE49-F238E27FC236}">
                <a16:creationId xmlns:a16="http://schemas.microsoft.com/office/drawing/2014/main" id="{E6B61AA6-E3F5-4690-AF0B-90996DEB5ED1}"/>
              </a:ext>
            </a:extLst>
          </p:cNvPr>
          <p:cNvPicPr preferRelativeResize="0"/>
          <p:nvPr/>
        </p:nvPicPr>
        <p:blipFill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83380" y="1159045"/>
            <a:ext cx="1041048" cy="787913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1142;p120">
            <a:extLst>
              <a:ext uri="{FF2B5EF4-FFF2-40B4-BE49-F238E27FC236}">
                <a16:creationId xmlns:a16="http://schemas.microsoft.com/office/drawing/2014/main" id="{10B926F6-71F7-406A-A9FD-777526143786}"/>
              </a:ext>
            </a:extLst>
          </p:cNvPr>
          <p:cNvPicPr preferRelativeResize="0"/>
          <p:nvPr/>
        </p:nvPicPr>
        <p:blipFill>
          <a:blip r:embed="rId5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41956" y="1154658"/>
            <a:ext cx="1041048" cy="78791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1143;p120">
            <a:extLst>
              <a:ext uri="{FF2B5EF4-FFF2-40B4-BE49-F238E27FC236}">
                <a16:creationId xmlns:a16="http://schemas.microsoft.com/office/drawing/2014/main" id="{AE475937-DE3A-41A5-947E-85AFF08E58EE}"/>
              </a:ext>
            </a:extLst>
          </p:cNvPr>
          <p:cNvPicPr preferRelativeResize="0"/>
          <p:nvPr/>
        </p:nvPicPr>
        <p:blipFill>
          <a:blip r:embed="rId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00477" y="1220089"/>
            <a:ext cx="1041048" cy="78791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1144;p120">
            <a:extLst>
              <a:ext uri="{FF2B5EF4-FFF2-40B4-BE49-F238E27FC236}">
                <a16:creationId xmlns:a16="http://schemas.microsoft.com/office/drawing/2014/main" id="{E805694F-2603-4FD5-9861-D945BAC224AA}"/>
              </a:ext>
            </a:extLst>
          </p:cNvPr>
          <p:cNvPicPr preferRelativeResize="0"/>
          <p:nvPr/>
        </p:nvPicPr>
        <p:blipFill>
          <a:blip r:embed="rId7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72081" y="1154657"/>
            <a:ext cx="1041048" cy="78791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1145;p120">
            <a:extLst>
              <a:ext uri="{FF2B5EF4-FFF2-40B4-BE49-F238E27FC236}">
                <a16:creationId xmlns:a16="http://schemas.microsoft.com/office/drawing/2014/main" id="{E7227883-80BD-46D4-B0AB-BD19CE80A5D4}"/>
              </a:ext>
            </a:extLst>
          </p:cNvPr>
          <p:cNvPicPr preferRelativeResize="0"/>
          <p:nvPr/>
        </p:nvPicPr>
        <p:blipFill>
          <a:blip r:embed="rId8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1023" y="1154662"/>
            <a:ext cx="1041048" cy="78791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1146;p120">
            <a:extLst>
              <a:ext uri="{FF2B5EF4-FFF2-40B4-BE49-F238E27FC236}">
                <a16:creationId xmlns:a16="http://schemas.microsoft.com/office/drawing/2014/main" id="{18B0EC71-034F-40D7-A39C-98B568079C9D}"/>
              </a:ext>
            </a:extLst>
          </p:cNvPr>
          <p:cNvPicPr preferRelativeResize="0"/>
          <p:nvPr/>
        </p:nvPicPr>
        <p:blipFill>
          <a:blip r:embed="rId9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3058" y="1167738"/>
            <a:ext cx="1041048" cy="78791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oogle Shape;1147;p120">
            <a:extLst>
              <a:ext uri="{FF2B5EF4-FFF2-40B4-BE49-F238E27FC236}">
                <a16:creationId xmlns:a16="http://schemas.microsoft.com/office/drawing/2014/main" id="{AF8AF0FE-B086-4D29-B5DC-B1F812AA25A0}"/>
              </a:ext>
            </a:extLst>
          </p:cNvPr>
          <p:cNvPicPr preferRelativeResize="0"/>
          <p:nvPr/>
        </p:nvPicPr>
        <p:blipFill>
          <a:blip r:embed="rId10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74657" y="1141573"/>
            <a:ext cx="1041048" cy="78791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1148;p120">
            <a:extLst>
              <a:ext uri="{FF2B5EF4-FFF2-40B4-BE49-F238E27FC236}">
                <a16:creationId xmlns:a16="http://schemas.microsoft.com/office/drawing/2014/main" id="{E0AEE5D7-266F-457E-B24F-208D682401F1}"/>
              </a:ext>
            </a:extLst>
          </p:cNvPr>
          <p:cNvPicPr preferRelativeResize="0"/>
          <p:nvPr/>
        </p:nvPicPr>
        <p:blipFill>
          <a:blip r:embed="rId11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6844" y="1155950"/>
            <a:ext cx="1041048" cy="78791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149;p120">
            <a:extLst>
              <a:ext uri="{FF2B5EF4-FFF2-40B4-BE49-F238E27FC236}">
                <a16:creationId xmlns:a16="http://schemas.microsoft.com/office/drawing/2014/main" id="{F5A2642B-0275-4CFF-B0D3-A9BAE368EC83}"/>
              </a:ext>
            </a:extLst>
          </p:cNvPr>
          <p:cNvPicPr preferRelativeResize="0"/>
          <p:nvPr/>
        </p:nvPicPr>
        <p:blipFill>
          <a:blip r:embed="rId1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5932" y="1220100"/>
            <a:ext cx="1041048" cy="78791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1150;p120">
            <a:extLst>
              <a:ext uri="{FF2B5EF4-FFF2-40B4-BE49-F238E27FC236}">
                <a16:creationId xmlns:a16="http://schemas.microsoft.com/office/drawing/2014/main" id="{7632FC10-09CB-4E7D-AF19-6A8E6FA99C5E}"/>
              </a:ext>
            </a:extLst>
          </p:cNvPr>
          <p:cNvPicPr preferRelativeResize="0"/>
          <p:nvPr/>
        </p:nvPicPr>
        <p:blipFill>
          <a:blip r:embed="rId1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4657" y="1220112"/>
            <a:ext cx="1041048" cy="78791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1151;p120">
            <a:extLst>
              <a:ext uri="{FF2B5EF4-FFF2-40B4-BE49-F238E27FC236}">
                <a16:creationId xmlns:a16="http://schemas.microsoft.com/office/drawing/2014/main" id="{2DBFAAD0-970C-41A8-870E-9DA235B8D4D6}"/>
              </a:ext>
            </a:extLst>
          </p:cNvPr>
          <p:cNvPicPr preferRelativeResize="0"/>
          <p:nvPr/>
        </p:nvPicPr>
        <p:blipFill>
          <a:blip r:embed="rId1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4657" y="328774"/>
            <a:ext cx="1041048" cy="78791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1152;p120">
            <a:extLst>
              <a:ext uri="{FF2B5EF4-FFF2-40B4-BE49-F238E27FC236}">
                <a16:creationId xmlns:a16="http://schemas.microsoft.com/office/drawing/2014/main" id="{8D97EB35-3AEA-456F-93A7-9FA36A4B002B}"/>
              </a:ext>
            </a:extLst>
          </p:cNvPr>
          <p:cNvPicPr preferRelativeResize="0"/>
          <p:nvPr/>
        </p:nvPicPr>
        <p:blipFill>
          <a:blip r:embed="rId15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54953" y="343457"/>
            <a:ext cx="1037884" cy="7847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Google Shape;1153;p120">
            <a:extLst>
              <a:ext uri="{FF2B5EF4-FFF2-40B4-BE49-F238E27FC236}">
                <a16:creationId xmlns:a16="http://schemas.microsoft.com/office/drawing/2014/main" id="{A7870B37-5774-4A1E-AF44-8990FE860687}"/>
              </a:ext>
            </a:extLst>
          </p:cNvPr>
          <p:cNvPicPr preferRelativeResize="0"/>
          <p:nvPr/>
        </p:nvPicPr>
        <p:blipFill>
          <a:blip r:embed="rId1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74407" y="328762"/>
            <a:ext cx="1041048" cy="78791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Google Shape;1154;p120">
            <a:extLst>
              <a:ext uri="{FF2B5EF4-FFF2-40B4-BE49-F238E27FC236}">
                <a16:creationId xmlns:a16="http://schemas.microsoft.com/office/drawing/2014/main" id="{E7016787-294E-454F-ABD5-4AA7034111ED}"/>
              </a:ext>
            </a:extLst>
          </p:cNvPr>
          <p:cNvPicPr preferRelativeResize="0"/>
          <p:nvPr/>
        </p:nvPicPr>
        <p:blipFill>
          <a:blip r:embed="rId17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59282" y="328762"/>
            <a:ext cx="1041048" cy="7879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Google Shape;1155;p120">
            <a:extLst>
              <a:ext uri="{FF2B5EF4-FFF2-40B4-BE49-F238E27FC236}">
                <a16:creationId xmlns:a16="http://schemas.microsoft.com/office/drawing/2014/main" id="{5A64ECA7-863A-4706-A241-D629B5CC7BDE}"/>
              </a:ext>
            </a:extLst>
          </p:cNvPr>
          <p:cNvPicPr preferRelativeResize="0"/>
          <p:nvPr/>
        </p:nvPicPr>
        <p:blipFill>
          <a:blip r:embed="rId18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4143" y="328762"/>
            <a:ext cx="1041048" cy="7879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Google Shape;1156;p120">
            <a:extLst>
              <a:ext uri="{FF2B5EF4-FFF2-40B4-BE49-F238E27FC236}">
                <a16:creationId xmlns:a16="http://schemas.microsoft.com/office/drawing/2014/main" id="{F57483F5-F456-4DFB-A836-716C0E086D56}"/>
              </a:ext>
            </a:extLst>
          </p:cNvPr>
          <p:cNvPicPr preferRelativeResize="0"/>
          <p:nvPr/>
        </p:nvPicPr>
        <p:blipFill>
          <a:blip r:embed="rId19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29019" y="341850"/>
            <a:ext cx="1041048" cy="7879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Google Shape;1157;p120">
            <a:extLst>
              <a:ext uri="{FF2B5EF4-FFF2-40B4-BE49-F238E27FC236}">
                <a16:creationId xmlns:a16="http://schemas.microsoft.com/office/drawing/2014/main" id="{CDF1C6FB-0B01-4907-A549-0D8016A9E963}"/>
              </a:ext>
            </a:extLst>
          </p:cNvPr>
          <p:cNvPicPr preferRelativeResize="0"/>
          <p:nvPr/>
        </p:nvPicPr>
        <p:blipFill>
          <a:blip r:embed="rId20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74656" y="328762"/>
            <a:ext cx="1041048" cy="7879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Google Shape;1158;p120">
            <a:extLst>
              <a:ext uri="{FF2B5EF4-FFF2-40B4-BE49-F238E27FC236}">
                <a16:creationId xmlns:a16="http://schemas.microsoft.com/office/drawing/2014/main" id="{2133B5F1-48CA-40D8-8795-242683F429A4}"/>
              </a:ext>
            </a:extLst>
          </p:cNvPr>
          <p:cNvPicPr preferRelativeResize="0"/>
          <p:nvPr/>
        </p:nvPicPr>
        <p:blipFill>
          <a:blip r:embed="rId21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33382" y="341850"/>
            <a:ext cx="1041048" cy="7879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Google Shape;1159;p120">
            <a:extLst>
              <a:ext uri="{FF2B5EF4-FFF2-40B4-BE49-F238E27FC236}">
                <a16:creationId xmlns:a16="http://schemas.microsoft.com/office/drawing/2014/main" id="{A19E38AE-E565-46C1-ADBA-01DAEF7D8B9B}"/>
              </a:ext>
            </a:extLst>
          </p:cNvPr>
          <p:cNvPicPr preferRelativeResize="0"/>
          <p:nvPr/>
        </p:nvPicPr>
        <p:blipFill>
          <a:blip r:embed="rId2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5918" y="341862"/>
            <a:ext cx="1041048" cy="7879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Google Shape;1160;p120">
            <a:extLst>
              <a:ext uri="{FF2B5EF4-FFF2-40B4-BE49-F238E27FC236}">
                <a16:creationId xmlns:a16="http://schemas.microsoft.com/office/drawing/2014/main" id="{72771DE6-3F1A-4776-B9E0-F7A50F670071}"/>
              </a:ext>
            </a:extLst>
          </p:cNvPr>
          <p:cNvPicPr preferRelativeResize="0"/>
          <p:nvPr/>
        </p:nvPicPr>
        <p:blipFill>
          <a:blip r:embed="rId2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4657" y="328787"/>
            <a:ext cx="1041048" cy="7879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Google Shape;1161;p120">
            <a:extLst>
              <a:ext uri="{FF2B5EF4-FFF2-40B4-BE49-F238E27FC236}">
                <a16:creationId xmlns:a16="http://schemas.microsoft.com/office/drawing/2014/main" id="{C39716E6-857A-4714-A31F-1E598F0B3F93}"/>
              </a:ext>
            </a:extLst>
          </p:cNvPr>
          <p:cNvPicPr preferRelativeResize="0"/>
          <p:nvPr/>
        </p:nvPicPr>
        <p:blipFill>
          <a:blip r:embed="rId2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54613" y="2073475"/>
            <a:ext cx="1065489" cy="805889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Google Shape;1162;p120">
            <a:extLst>
              <a:ext uri="{FF2B5EF4-FFF2-40B4-BE49-F238E27FC236}">
                <a16:creationId xmlns:a16="http://schemas.microsoft.com/office/drawing/2014/main" id="{16C528B0-0249-4012-8DCB-6BF9474A72B2}"/>
              </a:ext>
            </a:extLst>
          </p:cNvPr>
          <p:cNvPicPr preferRelativeResize="0"/>
          <p:nvPr/>
        </p:nvPicPr>
        <p:blipFill>
          <a:blip r:embed="rId25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71149" y="2086587"/>
            <a:ext cx="1065489" cy="805889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Google Shape;1163;p120">
            <a:extLst>
              <a:ext uri="{FF2B5EF4-FFF2-40B4-BE49-F238E27FC236}">
                <a16:creationId xmlns:a16="http://schemas.microsoft.com/office/drawing/2014/main" id="{3ACDA4E4-49B7-48F4-87DA-B75A14437BE8}"/>
              </a:ext>
            </a:extLst>
          </p:cNvPr>
          <p:cNvPicPr preferRelativeResize="0"/>
          <p:nvPr/>
        </p:nvPicPr>
        <p:blipFill>
          <a:blip r:embed="rId2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8048" y="2060411"/>
            <a:ext cx="1065489" cy="805889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Google Shape;1164;p120">
            <a:extLst>
              <a:ext uri="{FF2B5EF4-FFF2-40B4-BE49-F238E27FC236}">
                <a16:creationId xmlns:a16="http://schemas.microsoft.com/office/drawing/2014/main" id="{F43D9F57-23E1-4D20-A71B-CEA12E21E7FC}"/>
              </a:ext>
            </a:extLst>
          </p:cNvPr>
          <p:cNvPicPr preferRelativeResize="0"/>
          <p:nvPr/>
        </p:nvPicPr>
        <p:blipFill>
          <a:blip r:embed="rId27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48986" y="2072173"/>
            <a:ext cx="1065489" cy="805889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Google Shape;1165;p120">
            <a:extLst>
              <a:ext uri="{FF2B5EF4-FFF2-40B4-BE49-F238E27FC236}">
                <a16:creationId xmlns:a16="http://schemas.microsoft.com/office/drawing/2014/main" id="{AC401C23-FCEF-45A5-9F6A-2464FCD17D9D}"/>
              </a:ext>
            </a:extLst>
          </p:cNvPr>
          <p:cNvPicPr preferRelativeResize="0"/>
          <p:nvPr/>
        </p:nvPicPr>
        <p:blipFill>
          <a:blip r:embed="rId28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10688" y="2073499"/>
            <a:ext cx="1065842" cy="805888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Google Shape;1166;p120">
            <a:extLst>
              <a:ext uri="{FF2B5EF4-FFF2-40B4-BE49-F238E27FC236}">
                <a16:creationId xmlns:a16="http://schemas.microsoft.com/office/drawing/2014/main" id="{CEB55A20-ADC7-4505-9E31-1B7E438B38C6}"/>
              </a:ext>
            </a:extLst>
          </p:cNvPr>
          <p:cNvPicPr preferRelativeResize="0"/>
          <p:nvPr/>
        </p:nvPicPr>
        <p:blipFill>
          <a:blip r:embed="rId29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3624" y="2073499"/>
            <a:ext cx="1065489" cy="805889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Google Shape;1167;p120">
            <a:extLst>
              <a:ext uri="{FF2B5EF4-FFF2-40B4-BE49-F238E27FC236}">
                <a16:creationId xmlns:a16="http://schemas.microsoft.com/office/drawing/2014/main" id="{73A17667-FDF6-497E-981B-5B68835B2FFA}"/>
              </a:ext>
            </a:extLst>
          </p:cNvPr>
          <p:cNvPicPr preferRelativeResize="0"/>
          <p:nvPr/>
        </p:nvPicPr>
        <p:blipFill>
          <a:blip r:embed="rId30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3699" y="2085274"/>
            <a:ext cx="1065489" cy="805889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Google Shape;1168;p120">
            <a:extLst>
              <a:ext uri="{FF2B5EF4-FFF2-40B4-BE49-F238E27FC236}">
                <a16:creationId xmlns:a16="http://schemas.microsoft.com/office/drawing/2014/main" id="{E9C03B76-7D90-4976-BD5A-D9042B3BD2C3}"/>
              </a:ext>
            </a:extLst>
          </p:cNvPr>
          <p:cNvPicPr preferRelativeResize="0"/>
          <p:nvPr/>
        </p:nvPicPr>
        <p:blipFill>
          <a:blip r:embed="rId31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22412" y="2086587"/>
            <a:ext cx="1065489" cy="805889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Google Shape;1169;p120">
            <a:extLst>
              <a:ext uri="{FF2B5EF4-FFF2-40B4-BE49-F238E27FC236}">
                <a16:creationId xmlns:a16="http://schemas.microsoft.com/office/drawing/2014/main" id="{85251D13-5AFE-4D10-B10B-9257E2C7EFE2}"/>
              </a:ext>
            </a:extLst>
          </p:cNvPr>
          <p:cNvPicPr preferRelativeResize="0"/>
          <p:nvPr/>
        </p:nvPicPr>
        <p:blipFill>
          <a:blip r:embed="rId3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46762" y="2086574"/>
            <a:ext cx="1065489" cy="805889"/>
          </a:xfrm>
          <a:prstGeom prst="rect">
            <a:avLst/>
          </a:prstGeom>
          <a:noFill/>
          <a:ln>
            <a:noFill/>
          </a:ln>
        </p:spPr>
      </p:pic>
      <p:pic>
        <p:nvPicPr>
          <p:cNvPr id="35" name="Google Shape;1170;p120">
            <a:extLst>
              <a:ext uri="{FF2B5EF4-FFF2-40B4-BE49-F238E27FC236}">
                <a16:creationId xmlns:a16="http://schemas.microsoft.com/office/drawing/2014/main" id="{ACFBECE0-3A39-4770-B253-E09D97B3067C}"/>
              </a:ext>
            </a:extLst>
          </p:cNvPr>
          <p:cNvPicPr preferRelativeResize="0"/>
          <p:nvPr/>
        </p:nvPicPr>
        <p:blipFill>
          <a:blip r:embed="rId3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337" y="2073476"/>
            <a:ext cx="1065489" cy="80588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73111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11E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Shape&#10;&#10;Description automatically generated">
            <a:extLst>
              <a:ext uri="{FF2B5EF4-FFF2-40B4-BE49-F238E27FC236}">
                <a16:creationId xmlns:a16="http://schemas.microsoft.com/office/drawing/2014/main" id="{54FEA199-6E45-433E-BA3B-56580D0F1C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5985" y="0"/>
            <a:ext cx="6393651" cy="6673016"/>
          </a:xfrm>
          <a:prstGeom prst="rect">
            <a:avLst/>
          </a:prstGeom>
        </p:spPr>
      </p:pic>
      <p:sp>
        <p:nvSpPr>
          <p:cNvPr id="17" name="Rectangle: Top Corners Rounded 16">
            <a:extLst>
              <a:ext uri="{FF2B5EF4-FFF2-40B4-BE49-F238E27FC236}">
                <a16:creationId xmlns:a16="http://schemas.microsoft.com/office/drawing/2014/main" id="{690A46E8-C46A-43EF-9D4C-4727A52169AD}"/>
              </a:ext>
            </a:extLst>
          </p:cNvPr>
          <p:cNvSpPr/>
          <p:nvPr/>
        </p:nvSpPr>
        <p:spPr>
          <a:xfrm rot="16200000">
            <a:off x="9281885" y="887211"/>
            <a:ext cx="1756229" cy="4064001"/>
          </a:xfrm>
          <a:prstGeom prst="round2SameRect">
            <a:avLst/>
          </a:prstGeom>
          <a:solidFill>
            <a:srgbClr val="F046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tângulo 27">
            <a:extLst>
              <a:ext uri="{FF2B5EF4-FFF2-40B4-BE49-F238E27FC236}">
                <a16:creationId xmlns:a16="http://schemas.microsoft.com/office/drawing/2014/main" id="{60705033-5D40-427D-B7F9-A36362EA7837}"/>
              </a:ext>
            </a:extLst>
          </p:cNvPr>
          <p:cNvSpPr/>
          <p:nvPr/>
        </p:nvSpPr>
        <p:spPr>
          <a:xfrm>
            <a:off x="8200569" y="2211325"/>
            <a:ext cx="3489557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pt-BR" sz="4300" dirty="0">
                <a:solidFill>
                  <a:schemeClr val="bg1"/>
                </a:solidFill>
                <a:latin typeface="Dosis ExtraBold" pitchFamily="2" charset="0"/>
              </a:rPr>
              <a:t>INICIE UMA NOVA SEÇÃO</a:t>
            </a:r>
          </a:p>
        </p:txBody>
      </p:sp>
      <p:sp>
        <p:nvSpPr>
          <p:cNvPr id="19" name="Retângulo 28">
            <a:extLst>
              <a:ext uri="{FF2B5EF4-FFF2-40B4-BE49-F238E27FC236}">
                <a16:creationId xmlns:a16="http://schemas.microsoft.com/office/drawing/2014/main" id="{7EE298AB-1CA0-4222-82EF-073157F72D8F}"/>
              </a:ext>
            </a:extLst>
          </p:cNvPr>
          <p:cNvSpPr/>
          <p:nvPr/>
        </p:nvSpPr>
        <p:spPr>
          <a:xfrm>
            <a:off x="7126514" y="4025610"/>
            <a:ext cx="454761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pt-BR" sz="3000" dirty="0">
                <a:solidFill>
                  <a:schemeClr val="bg1"/>
                </a:solidFill>
                <a:latin typeface="Dosis SemiBold" panose="02010703020202060003" pitchFamily="2" charset="0"/>
              </a:rPr>
              <a:t>Coloque um complemento se  necessário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41B79A0E-2C9E-4EF3-A912-1B5DFC50A1B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01324" y="6120490"/>
            <a:ext cx="790469" cy="475293"/>
          </a:xfrm>
          <a:prstGeom prst="rect">
            <a:avLst/>
          </a:prstGeom>
        </p:spPr>
      </p:pic>
      <p:pic>
        <p:nvPicPr>
          <p:cNvPr id="3" name="Picture 2" descr="Shape&#10;&#10;Description automatically generated with medium confidence">
            <a:extLst>
              <a:ext uri="{FF2B5EF4-FFF2-40B4-BE49-F238E27FC236}">
                <a16:creationId xmlns:a16="http://schemas.microsoft.com/office/drawing/2014/main" id="{FB936A50-8832-4134-A3AC-49ADBEF2C8D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8222222" cy="666031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315D484-A67B-4B74-9505-8C54B529FE8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057143" cy="6253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4277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Shape, rectangle&#10;&#10;Description automatically generated">
            <a:extLst>
              <a:ext uri="{FF2B5EF4-FFF2-40B4-BE49-F238E27FC236}">
                <a16:creationId xmlns:a16="http://schemas.microsoft.com/office/drawing/2014/main" id="{41ED18D0-A15E-3647-B54A-86D3E112CD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789" y="2358738"/>
            <a:ext cx="10547350" cy="2336800"/>
          </a:xfrm>
          <a:prstGeom prst="rect">
            <a:avLst/>
          </a:prstGeom>
        </p:spPr>
      </p:pic>
      <p:pic>
        <p:nvPicPr>
          <p:cNvPr id="9" name="Picture 8" descr="Shape, circle&#10;&#10;Description automatically generated">
            <a:extLst>
              <a:ext uri="{FF2B5EF4-FFF2-40B4-BE49-F238E27FC236}">
                <a16:creationId xmlns:a16="http://schemas.microsoft.com/office/drawing/2014/main" id="{DE0BBDCC-2DC5-824D-864C-532A7DDA21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7548" y="0"/>
            <a:ext cx="7036904" cy="6858000"/>
          </a:xfrm>
          <a:prstGeom prst="rect">
            <a:avLst/>
          </a:prstGeom>
        </p:spPr>
      </p:pic>
      <p:pic>
        <p:nvPicPr>
          <p:cNvPr id="7" name="Picture 6" descr="Shape, circle&#10;&#10;Description automatically generated">
            <a:extLst>
              <a:ext uri="{FF2B5EF4-FFF2-40B4-BE49-F238E27FC236}">
                <a16:creationId xmlns:a16="http://schemas.microsoft.com/office/drawing/2014/main" id="{B961E9A2-2294-1C4A-9644-F6820F96AB6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1814" y="265145"/>
            <a:ext cx="6591300" cy="639445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5157652A-500E-694A-99C7-FB511E353497}"/>
              </a:ext>
            </a:extLst>
          </p:cNvPr>
          <p:cNvSpPr/>
          <p:nvPr/>
        </p:nvSpPr>
        <p:spPr>
          <a:xfrm>
            <a:off x="3885377" y="2586462"/>
            <a:ext cx="4421246" cy="16850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600" b="1" i="0" u="none" strike="noStrike" kern="1200" cap="none" spc="0" normalizeH="0" baseline="0" noProof="0" dirty="0">
                <a:ln>
                  <a:noFill/>
                </a:ln>
                <a:solidFill>
                  <a:srgbClr val="FFB914"/>
                </a:solidFill>
                <a:effectLst/>
                <a:uLnTx/>
                <a:uFillTx/>
                <a:latin typeface="Dosis"/>
                <a:ea typeface="Dosis"/>
                <a:cs typeface="Dosis"/>
                <a:sym typeface="Dosis"/>
              </a:rPr>
              <a:t>ÍCONES FUNCIONAIS NOS SLIDES A SEGUIR 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2500" b="1" i="0" u="none" strike="noStrike" kern="1200" cap="none" spc="0" normalizeH="0" baseline="0" noProof="0" dirty="0">
              <a:ln>
                <a:noFill/>
              </a:ln>
              <a:solidFill>
                <a:srgbClr val="F3F3F3"/>
              </a:solidFill>
              <a:effectLst/>
              <a:uLnTx/>
              <a:uFillTx/>
              <a:latin typeface="Dosis"/>
              <a:ea typeface="Dosis"/>
              <a:cs typeface="Dosis"/>
              <a:sym typeface="Dosi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srgbClr val="F3F3F3"/>
                </a:solidFill>
                <a:effectLst/>
                <a:uLnTx/>
                <a:uFillTx/>
                <a:latin typeface="Roboto"/>
                <a:ea typeface="Roboto"/>
                <a:cs typeface="Roboto"/>
                <a:sym typeface="Roboto"/>
              </a:rPr>
              <a:t>Ideais para </a:t>
            </a:r>
            <a:r>
              <a:rPr kumimoji="0" lang="pt-BR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3F3F3"/>
                </a:solidFill>
                <a:effectLst/>
                <a:uLnTx/>
                <a:uFillTx/>
                <a:latin typeface="Roboto"/>
                <a:ea typeface="Roboto"/>
                <a:cs typeface="Roboto"/>
                <a:sym typeface="Roboto"/>
              </a:rPr>
              <a:t>bullet</a:t>
            </a: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srgbClr val="F3F3F3"/>
                </a:solidFill>
                <a:effectLst/>
                <a:uLnTx/>
                <a:uFillTx/>
                <a:latin typeface="Roboto"/>
                <a:ea typeface="Roboto"/>
                <a:cs typeface="Roboto"/>
                <a:sym typeface="Roboto"/>
              </a:rPr>
              <a:t> points.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06CF9FA-39E9-4CFC-A9FB-55EBB738ED5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01324" y="6120996"/>
            <a:ext cx="790469" cy="474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6192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hape&#10;&#10;Description automatically generated">
            <a:extLst>
              <a:ext uri="{FF2B5EF4-FFF2-40B4-BE49-F238E27FC236}">
                <a16:creationId xmlns:a16="http://schemas.microsoft.com/office/drawing/2014/main" id="{D71B1555-3264-7547-9890-AD5306C86C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34676"/>
            <a:ext cx="8229600" cy="126650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82AAC68-36E8-624B-90F5-A776D6C7B7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400" y="5057666"/>
            <a:ext cx="8229600" cy="266700"/>
          </a:xfrm>
          <a:prstGeom prst="rect">
            <a:avLst/>
          </a:prstGeom>
        </p:spPr>
      </p:pic>
      <p:pic>
        <p:nvPicPr>
          <p:cNvPr id="4" name="Imagem 140" descr="Uma imagem contendo placa, desenho, luz, estacionado&#10;&#10;Descrição gerada automaticamente">
            <a:extLst>
              <a:ext uri="{FF2B5EF4-FFF2-40B4-BE49-F238E27FC236}">
                <a16:creationId xmlns:a16="http://schemas.microsoft.com/office/drawing/2014/main" id="{47818749-BC02-4F7E-8645-F5B99760EBC6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6531" y="259676"/>
            <a:ext cx="762002" cy="762002"/>
          </a:xfrm>
          <a:prstGeom prst="rect">
            <a:avLst/>
          </a:prstGeom>
        </p:spPr>
      </p:pic>
      <p:pic>
        <p:nvPicPr>
          <p:cNvPr id="5" name="Imagem 142" descr="Uma imagem contendo placa, desenho&#10;&#10;Descrição gerada automaticamente">
            <a:extLst>
              <a:ext uri="{FF2B5EF4-FFF2-40B4-BE49-F238E27FC236}">
                <a16:creationId xmlns:a16="http://schemas.microsoft.com/office/drawing/2014/main" id="{2ADC2F66-8402-4C6C-96B2-B46DEAC148F1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14998" y="259676"/>
            <a:ext cx="762002" cy="762002"/>
          </a:xfrm>
          <a:prstGeom prst="rect">
            <a:avLst/>
          </a:prstGeom>
        </p:spPr>
      </p:pic>
      <p:pic>
        <p:nvPicPr>
          <p:cNvPr id="6" name="Imagem 144">
            <a:extLst>
              <a:ext uri="{FF2B5EF4-FFF2-40B4-BE49-F238E27FC236}">
                <a16:creationId xmlns:a16="http://schemas.microsoft.com/office/drawing/2014/main" id="{36FBFEB9-211D-4A56-BB9E-293862ACB387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27718" y="259676"/>
            <a:ext cx="762002" cy="762002"/>
          </a:xfrm>
          <a:prstGeom prst="rect">
            <a:avLst/>
          </a:prstGeom>
        </p:spPr>
      </p:pic>
      <p:pic>
        <p:nvPicPr>
          <p:cNvPr id="8" name="Imagem 146" descr="Uma imagem contendo desenho&#10;&#10;Descrição gerada automaticamente">
            <a:extLst>
              <a:ext uri="{FF2B5EF4-FFF2-40B4-BE49-F238E27FC236}">
                <a16:creationId xmlns:a16="http://schemas.microsoft.com/office/drawing/2014/main" id="{03AF8F4C-1E13-457D-9E8A-CC08F066ED54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5128" y="259676"/>
            <a:ext cx="762002" cy="762002"/>
          </a:xfrm>
          <a:prstGeom prst="rect">
            <a:avLst/>
          </a:prstGeom>
        </p:spPr>
      </p:pic>
      <p:pic>
        <p:nvPicPr>
          <p:cNvPr id="10" name="Imagem 148">
            <a:extLst>
              <a:ext uri="{FF2B5EF4-FFF2-40B4-BE49-F238E27FC236}">
                <a16:creationId xmlns:a16="http://schemas.microsoft.com/office/drawing/2014/main" id="{32798F56-36B7-4DBE-A8FE-C5767935E6AB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71288" y="259676"/>
            <a:ext cx="762002" cy="762002"/>
          </a:xfrm>
          <a:prstGeom prst="rect">
            <a:avLst/>
          </a:prstGeom>
        </p:spPr>
      </p:pic>
      <p:pic>
        <p:nvPicPr>
          <p:cNvPr id="11" name="Imagem 150">
            <a:extLst>
              <a:ext uri="{FF2B5EF4-FFF2-40B4-BE49-F238E27FC236}">
                <a16:creationId xmlns:a16="http://schemas.microsoft.com/office/drawing/2014/main" id="{3A9D761F-B180-4A22-8239-725EC86C09D7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16869" y="259676"/>
            <a:ext cx="762002" cy="762002"/>
          </a:xfrm>
          <a:prstGeom prst="rect">
            <a:avLst/>
          </a:prstGeom>
        </p:spPr>
      </p:pic>
      <p:pic>
        <p:nvPicPr>
          <p:cNvPr id="12" name="Imagem 152" descr="Uma imagem contendo ferramenta, chave inglesa&#10;&#10;Descrição gerada automaticamente">
            <a:extLst>
              <a:ext uri="{FF2B5EF4-FFF2-40B4-BE49-F238E27FC236}">
                <a16:creationId xmlns:a16="http://schemas.microsoft.com/office/drawing/2014/main" id="{E806C245-907A-46BB-B7FE-7D3829E7E13F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49191" y="259676"/>
            <a:ext cx="762002" cy="762002"/>
          </a:xfrm>
          <a:prstGeom prst="rect">
            <a:avLst/>
          </a:prstGeom>
        </p:spPr>
      </p:pic>
      <p:pic>
        <p:nvPicPr>
          <p:cNvPr id="13" name="Imagem 154">
            <a:extLst>
              <a:ext uri="{FF2B5EF4-FFF2-40B4-BE49-F238E27FC236}">
                <a16:creationId xmlns:a16="http://schemas.microsoft.com/office/drawing/2014/main" id="{BC84D684-D632-419B-A744-250B2B3AD730}"/>
              </a:ext>
            </a:extLst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81945" y="259676"/>
            <a:ext cx="762002" cy="762002"/>
          </a:xfrm>
          <a:prstGeom prst="rect">
            <a:avLst/>
          </a:prstGeom>
        </p:spPr>
      </p:pic>
      <p:pic>
        <p:nvPicPr>
          <p:cNvPr id="14" name="Imagem 156">
            <a:extLst>
              <a:ext uri="{FF2B5EF4-FFF2-40B4-BE49-F238E27FC236}">
                <a16:creationId xmlns:a16="http://schemas.microsoft.com/office/drawing/2014/main" id="{13981BA1-E8DB-4A77-9384-5CCD4B9049EA}"/>
              </a:ext>
            </a:extLst>
          </p:cNvPr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718" y="259676"/>
            <a:ext cx="762002" cy="762002"/>
          </a:xfrm>
          <a:prstGeom prst="rect">
            <a:avLst/>
          </a:prstGeom>
        </p:spPr>
      </p:pic>
      <p:pic>
        <p:nvPicPr>
          <p:cNvPr id="15" name="Imagem 158" descr="Uma imagem contendo placa, placar, desenho&#10;&#10;Descrição gerada automaticamente">
            <a:extLst>
              <a:ext uri="{FF2B5EF4-FFF2-40B4-BE49-F238E27FC236}">
                <a16:creationId xmlns:a16="http://schemas.microsoft.com/office/drawing/2014/main" id="{9E2696C6-0378-47FD-B47F-5D77233C2565}"/>
              </a:ext>
            </a:extLst>
          </p:cNvPr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545" y="259676"/>
            <a:ext cx="762002" cy="762002"/>
          </a:xfrm>
          <a:prstGeom prst="rect">
            <a:avLst/>
          </a:prstGeom>
        </p:spPr>
      </p:pic>
      <p:pic>
        <p:nvPicPr>
          <p:cNvPr id="16" name="Imagem 160" descr="Uma imagem contendo texto, desenho&#10;&#10;Descrição gerada automaticamente">
            <a:extLst>
              <a:ext uri="{FF2B5EF4-FFF2-40B4-BE49-F238E27FC236}">
                <a16:creationId xmlns:a16="http://schemas.microsoft.com/office/drawing/2014/main" id="{EC5E201B-40AD-49D4-8782-82ED710AF30D}"/>
              </a:ext>
            </a:extLst>
          </p:cNvPr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14675" y="259676"/>
            <a:ext cx="762002" cy="762002"/>
          </a:xfrm>
          <a:prstGeom prst="rect">
            <a:avLst/>
          </a:prstGeom>
        </p:spPr>
      </p:pic>
      <p:pic>
        <p:nvPicPr>
          <p:cNvPr id="17" name="Imagem 162" descr="Uma imagem contendo desenho&#10;&#10;Descrição gerada automaticamente">
            <a:extLst>
              <a:ext uri="{FF2B5EF4-FFF2-40B4-BE49-F238E27FC236}">
                <a16:creationId xmlns:a16="http://schemas.microsoft.com/office/drawing/2014/main" id="{8F0E050A-F6E2-4FE1-B5BF-A2EA19CBB3AB}"/>
              </a:ext>
            </a:extLst>
          </p:cNvPr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74738" y="259676"/>
            <a:ext cx="762002" cy="762002"/>
          </a:xfrm>
          <a:prstGeom prst="rect">
            <a:avLst/>
          </a:prstGeom>
        </p:spPr>
      </p:pic>
      <p:pic>
        <p:nvPicPr>
          <p:cNvPr id="18" name="Imagem 164" descr="Uma imagem contendo texto, desenho&#10;&#10;Descrição gerada automaticamente">
            <a:extLst>
              <a:ext uri="{FF2B5EF4-FFF2-40B4-BE49-F238E27FC236}">
                <a16:creationId xmlns:a16="http://schemas.microsoft.com/office/drawing/2014/main" id="{0A1ADA83-7039-4ED8-9BDE-7B7B96384124}"/>
              </a:ext>
            </a:extLst>
          </p:cNvPr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47804" y="259676"/>
            <a:ext cx="762002" cy="762002"/>
          </a:xfrm>
          <a:prstGeom prst="rect">
            <a:avLst/>
          </a:prstGeom>
        </p:spPr>
      </p:pic>
      <p:pic>
        <p:nvPicPr>
          <p:cNvPr id="19" name="Imagem 166" descr="Texto preto sobre fundo branco&#10;&#10;Descrição gerada automaticamente">
            <a:extLst>
              <a:ext uri="{FF2B5EF4-FFF2-40B4-BE49-F238E27FC236}">
                <a16:creationId xmlns:a16="http://schemas.microsoft.com/office/drawing/2014/main" id="{12938B8D-74F1-4342-8431-F8474D649779}"/>
              </a:ext>
            </a:extLst>
          </p:cNvPr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32834" y="259676"/>
            <a:ext cx="762002" cy="762002"/>
          </a:xfrm>
          <a:prstGeom prst="rect">
            <a:avLst/>
          </a:prstGeom>
        </p:spPr>
      </p:pic>
      <p:pic>
        <p:nvPicPr>
          <p:cNvPr id="20" name="Imagem 168">
            <a:extLst>
              <a:ext uri="{FF2B5EF4-FFF2-40B4-BE49-F238E27FC236}">
                <a16:creationId xmlns:a16="http://schemas.microsoft.com/office/drawing/2014/main" id="{EEF211FC-0A5B-455F-9969-140D019C4AFA}"/>
              </a:ext>
            </a:extLst>
          </p:cNvPr>
          <p:cNvPicPr>
            <a:picLocks noChangeAspect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545" y="1217193"/>
            <a:ext cx="762002" cy="762002"/>
          </a:xfrm>
          <a:prstGeom prst="rect">
            <a:avLst/>
          </a:prstGeom>
        </p:spPr>
      </p:pic>
      <p:pic>
        <p:nvPicPr>
          <p:cNvPr id="21" name="Imagem 170">
            <a:extLst>
              <a:ext uri="{FF2B5EF4-FFF2-40B4-BE49-F238E27FC236}">
                <a16:creationId xmlns:a16="http://schemas.microsoft.com/office/drawing/2014/main" id="{1092C6DF-FA51-4A8B-A830-E44C5C9AA411}"/>
              </a:ext>
            </a:extLst>
          </p:cNvPr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718" y="1217193"/>
            <a:ext cx="762002" cy="762002"/>
          </a:xfrm>
          <a:prstGeom prst="rect">
            <a:avLst/>
          </a:prstGeom>
        </p:spPr>
      </p:pic>
      <p:pic>
        <p:nvPicPr>
          <p:cNvPr id="22" name="Imagem 172" descr="Uma imagem contendo texto, placa, desenho&#10;&#10;Descrição gerada automaticamente">
            <a:extLst>
              <a:ext uri="{FF2B5EF4-FFF2-40B4-BE49-F238E27FC236}">
                <a16:creationId xmlns:a16="http://schemas.microsoft.com/office/drawing/2014/main" id="{9286F066-96D1-440F-BF31-B21C16370561}"/>
              </a:ext>
            </a:extLst>
          </p:cNvPr>
          <p:cNvPicPr>
            <a:picLocks noChangeAspect="1"/>
          </p:cNvPicPr>
          <p:nvPr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81945" y="1217193"/>
            <a:ext cx="762002" cy="762002"/>
          </a:xfrm>
          <a:prstGeom prst="rect">
            <a:avLst/>
          </a:prstGeom>
        </p:spPr>
      </p:pic>
      <p:pic>
        <p:nvPicPr>
          <p:cNvPr id="23" name="Imagem 174" descr="Desenho em preto e branco&#10;&#10;Descrição gerada automaticamente">
            <a:extLst>
              <a:ext uri="{FF2B5EF4-FFF2-40B4-BE49-F238E27FC236}">
                <a16:creationId xmlns:a16="http://schemas.microsoft.com/office/drawing/2014/main" id="{E430801C-D2F2-486D-BBE3-0AFC18397A41}"/>
              </a:ext>
            </a:extLst>
          </p:cNvPr>
          <p:cNvPicPr>
            <a:picLocks noChangeAspect="1"/>
          </p:cNvPicPr>
          <p:nvPr/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49191" y="1217193"/>
            <a:ext cx="762002" cy="762002"/>
          </a:xfrm>
          <a:prstGeom prst="rect">
            <a:avLst/>
          </a:prstGeom>
        </p:spPr>
      </p:pic>
      <p:pic>
        <p:nvPicPr>
          <p:cNvPr id="24" name="Imagem 176">
            <a:extLst>
              <a:ext uri="{FF2B5EF4-FFF2-40B4-BE49-F238E27FC236}">
                <a16:creationId xmlns:a16="http://schemas.microsoft.com/office/drawing/2014/main" id="{371B93A1-E5B0-40B0-92D7-533D6A783479}"/>
              </a:ext>
            </a:extLst>
          </p:cNvPr>
          <p:cNvPicPr>
            <a:picLocks noChangeAspect="1"/>
          </p:cNvPicPr>
          <p:nvPr/>
        </p:nvPicPr>
        <p:blipFill>
          <a:blip r:embed="rId2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16869" y="1217193"/>
            <a:ext cx="762002" cy="762002"/>
          </a:xfrm>
          <a:prstGeom prst="rect">
            <a:avLst/>
          </a:prstGeom>
        </p:spPr>
      </p:pic>
      <p:pic>
        <p:nvPicPr>
          <p:cNvPr id="25" name="Imagem 178" descr="Uma imagem contendo texto, desenho&#10;&#10;Descrição gerada automaticamente">
            <a:extLst>
              <a:ext uri="{FF2B5EF4-FFF2-40B4-BE49-F238E27FC236}">
                <a16:creationId xmlns:a16="http://schemas.microsoft.com/office/drawing/2014/main" id="{B78C1E98-A62F-44CD-9B7B-E2F8DA8038F6}"/>
              </a:ext>
            </a:extLst>
          </p:cNvPr>
          <p:cNvPicPr>
            <a:picLocks noChangeAspect="1"/>
          </p:cNvPicPr>
          <p:nvPr/>
        </p:nvPicPr>
        <p:blipFill>
          <a:blip r:embed="rId2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71288" y="1217193"/>
            <a:ext cx="762002" cy="762002"/>
          </a:xfrm>
          <a:prstGeom prst="rect">
            <a:avLst/>
          </a:prstGeom>
        </p:spPr>
      </p:pic>
      <p:pic>
        <p:nvPicPr>
          <p:cNvPr id="26" name="Imagem 180" descr="Uma imagem contendo texto, desenho&#10;&#10;Descrição gerada automaticamente">
            <a:extLst>
              <a:ext uri="{FF2B5EF4-FFF2-40B4-BE49-F238E27FC236}">
                <a16:creationId xmlns:a16="http://schemas.microsoft.com/office/drawing/2014/main" id="{3694D7AA-4FAC-40DC-9CB9-70BDD3B3CF1F}"/>
              </a:ext>
            </a:extLst>
          </p:cNvPr>
          <p:cNvPicPr>
            <a:picLocks noChangeAspect="1"/>
          </p:cNvPicPr>
          <p:nvPr/>
        </p:nvPicPr>
        <p:blipFill>
          <a:blip r:embed="rId2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5128" y="1217193"/>
            <a:ext cx="762002" cy="762002"/>
          </a:xfrm>
          <a:prstGeom prst="rect">
            <a:avLst/>
          </a:prstGeom>
        </p:spPr>
      </p:pic>
      <p:pic>
        <p:nvPicPr>
          <p:cNvPr id="27" name="Imagem 182" descr="Uma imagem contendo desenho&#10;&#10;Descrição gerada automaticamente">
            <a:extLst>
              <a:ext uri="{FF2B5EF4-FFF2-40B4-BE49-F238E27FC236}">
                <a16:creationId xmlns:a16="http://schemas.microsoft.com/office/drawing/2014/main" id="{0C3B0BEA-5D63-4294-802D-82650BF20AC7}"/>
              </a:ext>
            </a:extLst>
          </p:cNvPr>
          <p:cNvPicPr>
            <a:picLocks noChangeAspect="1"/>
          </p:cNvPicPr>
          <p:nvPr/>
        </p:nvPicPr>
        <p:blipFill>
          <a:blip r:embed="rId2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27718" y="1217193"/>
            <a:ext cx="762002" cy="762002"/>
          </a:xfrm>
          <a:prstGeom prst="rect">
            <a:avLst/>
          </a:prstGeom>
        </p:spPr>
      </p:pic>
      <p:pic>
        <p:nvPicPr>
          <p:cNvPr id="28" name="Imagem 184" descr="Uma imagem contendo placa, comida&#10;&#10;Descrição gerada automaticamente">
            <a:extLst>
              <a:ext uri="{FF2B5EF4-FFF2-40B4-BE49-F238E27FC236}">
                <a16:creationId xmlns:a16="http://schemas.microsoft.com/office/drawing/2014/main" id="{6A861C4D-7D80-4B2C-812B-C4645AD122EB}"/>
              </a:ext>
            </a:extLst>
          </p:cNvPr>
          <p:cNvPicPr>
            <a:picLocks noChangeAspect="1"/>
          </p:cNvPicPr>
          <p:nvPr/>
        </p:nvPicPr>
        <p:blipFill>
          <a:blip r:embed="rId2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14998" y="1217193"/>
            <a:ext cx="762002" cy="762002"/>
          </a:xfrm>
          <a:prstGeom prst="rect">
            <a:avLst/>
          </a:prstGeom>
        </p:spPr>
      </p:pic>
      <p:pic>
        <p:nvPicPr>
          <p:cNvPr id="29" name="Imagem 186">
            <a:extLst>
              <a:ext uri="{FF2B5EF4-FFF2-40B4-BE49-F238E27FC236}">
                <a16:creationId xmlns:a16="http://schemas.microsoft.com/office/drawing/2014/main" id="{71DA05B0-3D06-4BDE-B994-3ECD1779CF14}"/>
              </a:ext>
            </a:extLst>
          </p:cNvPr>
          <p:cNvPicPr>
            <a:picLocks noChangeAspect="1"/>
          </p:cNvPicPr>
          <p:nvPr/>
        </p:nvPicPr>
        <p:blipFill>
          <a:blip r:embed="rId2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6531" y="1217193"/>
            <a:ext cx="762002" cy="762002"/>
          </a:xfrm>
          <a:prstGeom prst="rect">
            <a:avLst/>
          </a:prstGeom>
        </p:spPr>
      </p:pic>
      <p:pic>
        <p:nvPicPr>
          <p:cNvPr id="30" name="Imagem 188" descr="Uma imagem contendo objeto&#10;&#10;Descrição gerada automaticamente">
            <a:extLst>
              <a:ext uri="{FF2B5EF4-FFF2-40B4-BE49-F238E27FC236}">
                <a16:creationId xmlns:a16="http://schemas.microsoft.com/office/drawing/2014/main" id="{BAE21261-3633-45B7-96F9-8A7329816A55}"/>
              </a:ext>
            </a:extLst>
          </p:cNvPr>
          <p:cNvPicPr>
            <a:picLocks noChangeAspect="1"/>
          </p:cNvPicPr>
          <p:nvPr/>
        </p:nvPicPr>
        <p:blipFill>
          <a:blip r:embed="rId2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32834" y="1217193"/>
            <a:ext cx="762002" cy="762002"/>
          </a:xfrm>
          <a:prstGeom prst="rect">
            <a:avLst/>
          </a:prstGeom>
        </p:spPr>
      </p:pic>
      <p:pic>
        <p:nvPicPr>
          <p:cNvPr id="31" name="Imagem 190" descr="Uma imagem contendo desenho&#10;&#10;Descrição gerada automaticamente">
            <a:extLst>
              <a:ext uri="{FF2B5EF4-FFF2-40B4-BE49-F238E27FC236}">
                <a16:creationId xmlns:a16="http://schemas.microsoft.com/office/drawing/2014/main" id="{ABA1A6DF-5C47-434D-97C7-AC893D0B3F50}"/>
              </a:ext>
            </a:extLst>
          </p:cNvPr>
          <p:cNvPicPr>
            <a:picLocks noChangeAspect="1"/>
          </p:cNvPicPr>
          <p:nvPr/>
        </p:nvPicPr>
        <p:blipFill>
          <a:blip r:embed="rId2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47804" y="1217193"/>
            <a:ext cx="762002" cy="762002"/>
          </a:xfrm>
          <a:prstGeom prst="rect">
            <a:avLst/>
          </a:prstGeom>
        </p:spPr>
      </p:pic>
      <p:pic>
        <p:nvPicPr>
          <p:cNvPr id="32" name="Imagem 192" descr="Uma imagem contendo desenho, placa&#10;&#10;Descrição gerada automaticamente">
            <a:extLst>
              <a:ext uri="{FF2B5EF4-FFF2-40B4-BE49-F238E27FC236}">
                <a16:creationId xmlns:a16="http://schemas.microsoft.com/office/drawing/2014/main" id="{A21E2BAF-BBFB-4FF4-8D18-F9753FAEB3AB}"/>
              </a:ext>
            </a:extLst>
          </p:cNvPr>
          <p:cNvPicPr>
            <a:picLocks noChangeAspect="1"/>
          </p:cNvPicPr>
          <p:nvPr/>
        </p:nvPicPr>
        <p:blipFill>
          <a:blip r:embed="rId3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74738" y="1217193"/>
            <a:ext cx="762002" cy="762002"/>
          </a:xfrm>
          <a:prstGeom prst="rect">
            <a:avLst/>
          </a:prstGeom>
        </p:spPr>
      </p:pic>
      <p:pic>
        <p:nvPicPr>
          <p:cNvPr id="33" name="Imagem 194">
            <a:extLst>
              <a:ext uri="{FF2B5EF4-FFF2-40B4-BE49-F238E27FC236}">
                <a16:creationId xmlns:a16="http://schemas.microsoft.com/office/drawing/2014/main" id="{EC82144C-F630-4AAE-872C-EB0719227BC6}"/>
              </a:ext>
            </a:extLst>
          </p:cNvPr>
          <p:cNvPicPr>
            <a:picLocks noChangeAspect="1"/>
          </p:cNvPicPr>
          <p:nvPr/>
        </p:nvPicPr>
        <p:blipFill>
          <a:blip r:embed="rId3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14675" y="1217193"/>
            <a:ext cx="762002" cy="762002"/>
          </a:xfrm>
          <a:prstGeom prst="rect">
            <a:avLst/>
          </a:prstGeom>
        </p:spPr>
      </p:pic>
      <p:pic>
        <p:nvPicPr>
          <p:cNvPr id="34" name="Imagem 196" descr="Uma imagem contendo desenho&#10;&#10;Descrição gerada automaticamente">
            <a:extLst>
              <a:ext uri="{FF2B5EF4-FFF2-40B4-BE49-F238E27FC236}">
                <a16:creationId xmlns:a16="http://schemas.microsoft.com/office/drawing/2014/main" id="{E3012CF3-D5D5-402F-83E9-5B613421B6F7}"/>
              </a:ext>
            </a:extLst>
          </p:cNvPr>
          <p:cNvPicPr>
            <a:picLocks noChangeAspect="1"/>
          </p:cNvPicPr>
          <p:nvPr/>
        </p:nvPicPr>
        <p:blipFill>
          <a:blip r:embed="rId3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545" y="2174710"/>
            <a:ext cx="762002" cy="762002"/>
          </a:xfrm>
          <a:prstGeom prst="rect">
            <a:avLst/>
          </a:prstGeom>
        </p:spPr>
      </p:pic>
      <p:pic>
        <p:nvPicPr>
          <p:cNvPr id="35" name="Imagem 198">
            <a:extLst>
              <a:ext uri="{FF2B5EF4-FFF2-40B4-BE49-F238E27FC236}">
                <a16:creationId xmlns:a16="http://schemas.microsoft.com/office/drawing/2014/main" id="{4133DF17-414A-4DEF-B4E9-367A0411336A}"/>
              </a:ext>
            </a:extLst>
          </p:cNvPr>
          <p:cNvPicPr>
            <a:picLocks noChangeAspect="1"/>
          </p:cNvPicPr>
          <p:nvPr/>
        </p:nvPicPr>
        <p:blipFill>
          <a:blip r:embed="rId3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718" y="2174710"/>
            <a:ext cx="762002" cy="762002"/>
          </a:xfrm>
          <a:prstGeom prst="rect">
            <a:avLst/>
          </a:prstGeom>
        </p:spPr>
      </p:pic>
      <p:pic>
        <p:nvPicPr>
          <p:cNvPr id="36" name="Imagem 200">
            <a:extLst>
              <a:ext uri="{FF2B5EF4-FFF2-40B4-BE49-F238E27FC236}">
                <a16:creationId xmlns:a16="http://schemas.microsoft.com/office/drawing/2014/main" id="{E4DE190E-3AED-44F6-9422-3AD88F02D0C6}"/>
              </a:ext>
            </a:extLst>
          </p:cNvPr>
          <p:cNvPicPr>
            <a:picLocks noChangeAspect="1"/>
          </p:cNvPicPr>
          <p:nvPr/>
        </p:nvPicPr>
        <p:blipFill>
          <a:blip r:embed="rId3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81945" y="2174710"/>
            <a:ext cx="762002" cy="762002"/>
          </a:xfrm>
          <a:prstGeom prst="rect">
            <a:avLst/>
          </a:prstGeom>
        </p:spPr>
      </p:pic>
      <p:pic>
        <p:nvPicPr>
          <p:cNvPr id="37" name="Imagem 202" descr="Uma imagem contendo desenho&#10;&#10;Descrição gerada automaticamente">
            <a:extLst>
              <a:ext uri="{FF2B5EF4-FFF2-40B4-BE49-F238E27FC236}">
                <a16:creationId xmlns:a16="http://schemas.microsoft.com/office/drawing/2014/main" id="{9370FEAE-3748-4200-AC9F-2445893C051B}"/>
              </a:ext>
            </a:extLst>
          </p:cNvPr>
          <p:cNvPicPr>
            <a:picLocks noChangeAspect="1"/>
          </p:cNvPicPr>
          <p:nvPr/>
        </p:nvPicPr>
        <p:blipFill>
          <a:blip r:embed="rId3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49191" y="2174710"/>
            <a:ext cx="762002" cy="762002"/>
          </a:xfrm>
          <a:prstGeom prst="rect">
            <a:avLst/>
          </a:prstGeom>
        </p:spPr>
      </p:pic>
      <p:pic>
        <p:nvPicPr>
          <p:cNvPr id="38" name="Imagem 204">
            <a:extLst>
              <a:ext uri="{FF2B5EF4-FFF2-40B4-BE49-F238E27FC236}">
                <a16:creationId xmlns:a16="http://schemas.microsoft.com/office/drawing/2014/main" id="{0AFE04A4-1522-488D-8D48-ADD108D3BA5D}"/>
              </a:ext>
            </a:extLst>
          </p:cNvPr>
          <p:cNvPicPr>
            <a:picLocks noChangeAspect="1"/>
          </p:cNvPicPr>
          <p:nvPr/>
        </p:nvPicPr>
        <p:blipFill>
          <a:blip r:embed="rId3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16869" y="2174710"/>
            <a:ext cx="762002" cy="762002"/>
          </a:xfrm>
          <a:prstGeom prst="rect">
            <a:avLst/>
          </a:prstGeom>
        </p:spPr>
      </p:pic>
      <p:pic>
        <p:nvPicPr>
          <p:cNvPr id="39" name="Imagem 206" descr="Uma imagem contendo luz&#10;&#10;Descrição gerada automaticamente">
            <a:extLst>
              <a:ext uri="{FF2B5EF4-FFF2-40B4-BE49-F238E27FC236}">
                <a16:creationId xmlns:a16="http://schemas.microsoft.com/office/drawing/2014/main" id="{B56E0856-0A5F-41AC-A808-CCD50258F3F7}"/>
              </a:ext>
            </a:extLst>
          </p:cNvPr>
          <p:cNvPicPr>
            <a:picLocks noChangeAspect="1"/>
          </p:cNvPicPr>
          <p:nvPr/>
        </p:nvPicPr>
        <p:blipFill>
          <a:blip r:embed="rId3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71288" y="2174710"/>
            <a:ext cx="762002" cy="762002"/>
          </a:xfrm>
          <a:prstGeom prst="rect">
            <a:avLst/>
          </a:prstGeom>
        </p:spPr>
      </p:pic>
      <p:pic>
        <p:nvPicPr>
          <p:cNvPr id="40" name="Imagem 208">
            <a:extLst>
              <a:ext uri="{FF2B5EF4-FFF2-40B4-BE49-F238E27FC236}">
                <a16:creationId xmlns:a16="http://schemas.microsoft.com/office/drawing/2014/main" id="{5AFE61A2-82A8-4CBD-B020-DE5479121319}"/>
              </a:ext>
            </a:extLst>
          </p:cNvPr>
          <p:cNvPicPr>
            <a:picLocks noChangeAspect="1"/>
          </p:cNvPicPr>
          <p:nvPr/>
        </p:nvPicPr>
        <p:blipFill>
          <a:blip r:embed="rId3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5128" y="2174710"/>
            <a:ext cx="762002" cy="762002"/>
          </a:xfrm>
          <a:prstGeom prst="rect">
            <a:avLst/>
          </a:prstGeom>
        </p:spPr>
      </p:pic>
      <p:pic>
        <p:nvPicPr>
          <p:cNvPr id="41" name="Imagem 210">
            <a:extLst>
              <a:ext uri="{FF2B5EF4-FFF2-40B4-BE49-F238E27FC236}">
                <a16:creationId xmlns:a16="http://schemas.microsoft.com/office/drawing/2014/main" id="{7453CADF-C829-4A05-934F-3B02B53EE6C5}"/>
              </a:ext>
            </a:extLst>
          </p:cNvPr>
          <p:cNvPicPr>
            <a:picLocks noChangeAspect="1"/>
          </p:cNvPicPr>
          <p:nvPr/>
        </p:nvPicPr>
        <p:blipFill>
          <a:blip r:embed="rId3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27718" y="2174710"/>
            <a:ext cx="762002" cy="762002"/>
          </a:xfrm>
          <a:prstGeom prst="rect">
            <a:avLst/>
          </a:prstGeom>
        </p:spPr>
      </p:pic>
      <p:pic>
        <p:nvPicPr>
          <p:cNvPr id="42" name="Imagem 212" descr="Uma imagem contendo desenho&#10;&#10;Descrição gerada automaticamente">
            <a:extLst>
              <a:ext uri="{FF2B5EF4-FFF2-40B4-BE49-F238E27FC236}">
                <a16:creationId xmlns:a16="http://schemas.microsoft.com/office/drawing/2014/main" id="{8360E708-EC95-4A71-9718-3CA961CFB698}"/>
              </a:ext>
            </a:extLst>
          </p:cNvPr>
          <p:cNvPicPr>
            <a:picLocks noChangeAspect="1"/>
          </p:cNvPicPr>
          <p:nvPr/>
        </p:nvPicPr>
        <p:blipFill>
          <a:blip r:embed="rId4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14998" y="2174710"/>
            <a:ext cx="762002" cy="762002"/>
          </a:xfrm>
          <a:prstGeom prst="rect">
            <a:avLst/>
          </a:prstGeom>
        </p:spPr>
      </p:pic>
      <p:pic>
        <p:nvPicPr>
          <p:cNvPr id="43" name="Imagem 214" descr="Uma imagem contendo placa&#10;&#10;Descrição gerada automaticamente">
            <a:extLst>
              <a:ext uri="{FF2B5EF4-FFF2-40B4-BE49-F238E27FC236}">
                <a16:creationId xmlns:a16="http://schemas.microsoft.com/office/drawing/2014/main" id="{9E3749F1-62B3-4FCB-A31B-1E219C8CAF3D}"/>
              </a:ext>
            </a:extLst>
          </p:cNvPr>
          <p:cNvPicPr>
            <a:picLocks noChangeAspect="1"/>
          </p:cNvPicPr>
          <p:nvPr/>
        </p:nvPicPr>
        <p:blipFill>
          <a:blip r:embed="rId4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6531" y="2174710"/>
            <a:ext cx="762002" cy="762002"/>
          </a:xfrm>
          <a:prstGeom prst="rect">
            <a:avLst/>
          </a:prstGeom>
        </p:spPr>
      </p:pic>
      <p:pic>
        <p:nvPicPr>
          <p:cNvPr id="44" name="Imagem 216">
            <a:extLst>
              <a:ext uri="{FF2B5EF4-FFF2-40B4-BE49-F238E27FC236}">
                <a16:creationId xmlns:a16="http://schemas.microsoft.com/office/drawing/2014/main" id="{3781B81F-D994-4011-AEE6-33E5AE080F40}"/>
              </a:ext>
            </a:extLst>
          </p:cNvPr>
          <p:cNvPicPr>
            <a:picLocks noChangeAspect="1"/>
          </p:cNvPicPr>
          <p:nvPr/>
        </p:nvPicPr>
        <p:blipFill>
          <a:blip r:embed="rId4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32834" y="2174710"/>
            <a:ext cx="762002" cy="762002"/>
          </a:xfrm>
          <a:prstGeom prst="rect">
            <a:avLst/>
          </a:prstGeom>
        </p:spPr>
      </p:pic>
      <p:pic>
        <p:nvPicPr>
          <p:cNvPr id="45" name="Imagem 218">
            <a:extLst>
              <a:ext uri="{FF2B5EF4-FFF2-40B4-BE49-F238E27FC236}">
                <a16:creationId xmlns:a16="http://schemas.microsoft.com/office/drawing/2014/main" id="{C737E5A0-7E1B-45AA-9F01-6FDA81B5B80A}"/>
              </a:ext>
            </a:extLst>
          </p:cNvPr>
          <p:cNvPicPr>
            <a:picLocks noChangeAspect="1"/>
          </p:cNvPicPr>
          <p:nvPr/>
        </p:nvPicPr>
        <p:blipFill>
          <a:blip r:embed="rId4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47804" y="2174710"/>
            <a:ext cx="762002" cy="762002"/>
          </a:xfrm>
          <a:prstGeom prst="rect">
            <a:avLst/>
          </a:prstGeom>
        </p:spPr>
      </p:pic>
      <p:pic>
        <p:nvPicPr>
          <p:cNvPr id="46" name="Imagem 220" descr="Uma imagem contendo desenho&#10;&#10;Descrição gerada automaticamente">
            <a:extLst>
              <a:ext uri="{FF2B5EF4-FFF2-40B4-BE49-F238E27FC236}">
                <a16:creationId xmlns:a16="http://schemas.microsoft.com/office/drawing/2014/main" id="{70B024FA-DA5D-4CD9-ACBE-3269D9321841}"/>
              </a:ext>
            </a:extLst>
          </p:cNvPr>
          <p:cNvPicPr>
            <a:picLocks noChangeAspect="1"/>
          </p:cNvPicPr>
          <p:nvPr/>
        </p:nvPicPr>
        <p:blipFill>
          <a:blip r:embed="rId4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74738" y="2174710"/>
            <a:ext cx="762002" cy="762002"/>
          </a:xfrm>
          <a:prstGeom prst="rect">
            <a:avLst/>
          </a:prstGeom>
        </p:spPr>
      </p:pic>
      <p:pic>
        <p:nvPicPr>
          <p:cNvPr id="47" name="Imagem 222" descr="Uma imagem contendo desenho&#10;&#10;Descrição gerada automaticamente">
            <a:extLst>
              <a:ext uri="{FF2B5EF4-FFF2-40B4-BE49-F238E27FC236}">
                <a16:creationId xmlns:a16="http://schemas.microsoft.com/office/drawing/2014/main" id="{E7CE0B64-34EA-4A15-8466-E0CF92A202C7}"/>
              </a:ext>
            </a:extLst>
          </p:cNvPr>
          <p:cNvPicPr>
            <a:picLocks noChangeAspect="1"/>
          </p:cNvPicPr>
          <p:nvPr/>
        </p:nvPicPr>
        <p:blipFill>
          <a:blip r:embed="rId4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14675" y="2174710"/>
            <a:ext cx="762002" cy="762002"/>
          </a:xfrm>
          <a:prstGeom prst="rect">
            <a:avLst/>
          </a:prstGeom>
        </p:spPr>
      </p:pic>
      <p:pic>
        <p:nvPicPr>
          <p:cNvPr id="48" name="Imagem 224">
            <a:extLst>
              <a:ext uri="{FF2B5EF4-FFF2-40B4-BE49-F238E27FC236}">
                <a16:creationId xmlns:a16="http://schemas.microsoft.com/office/drawing/2014/main" id="{C779AD2D-9405-4F51-B8F6-D01810E1F6EE}"/>
              </a:ext>
            </a:extLst>
          </p:cNvPr>
          <p:cNvPicPr>
            <a:picLocks noChangeAspect="1"/>
          </p:cNvPicPr>
          <p:nvPr/>
        </p:nvPicPr>
        <p:blipFill>
          <a:blip r:embed="rId4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545" y="3159287"/>
            <a:ext cx="762002" cy="762002"/>
          </a:xfrm>
          <a:prstGeom prst="rect">
            <a:avLst/>
          </a:prstGeom>
        </p:spPr>
      </p:pic>
      <p:pic>
        <p:nvPicPr>
          <p:cNvPr id="49" name="Imagem 226" descr="Uma imagem contendo desenho&#10;&#10;Descrição gerada automaticamente">
            <a:extLst>
              <a:ext uri="{FF2B5EF4-FFF2-40B4-BE49-F238E27FC236}">
                <a16:creationId xmlns:a16="http://schemas.microsoft.com/office/drawing/2014/main" id="{C8739977-29DD-4BA9-AF0E-E3B597384C2F}"/>
              </a:ext>
            </a:extLst>
          </p:cNvPr>
          <p:cNvPicPr>
            <a:picLocks noChangeAspect="1"/>
          </p:cNvPicPr>
          <p:nvPr/>
        </p:nvPicPr>
        <p:blipFill>
          <a:blip r:embed="rId4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718" y="3159287"/>
            <a:ext cx="762002" cy="762002"/>
          </a:xfrm>
          <a:prstGeom prst="rect">
            <a:avLst/>
          </a:prstGeom>
        </p:spPr>
      </p:pic>
      <p:pic>
        <p:nvPicPr>
          <p:cNvPr id="50" name="Imagem 228" descr="Uma imagem contendo texto, placa, desenho&#10;&#10;Descrição gerada automaticamente">
            <a:extLst>
              <a:ext uri="{FF2B5EF4-FFF2-40B4-BE49-F238E27FC236}">
                <a16:creationId xmlns:a16="http://schemas.microsoft.com/office/drawing/2014/main" id="{BA9B89F3-E766-4C53-BA53-6FF8675CD76E}"/>
              </a:ext>
            </a:extLst>
          </p:cNvPr>
          <p:cNvPicPr>
            <a:picLocks noChangeAspect="1"/>
          </p:cNvPicPr>
          <p:nvPr/>
        </p:nvPicPr>
        <p:blipFill>
          <a:blip r:embed="rId4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81945" y="3159287"/>
            <a:ext cx="762002" cy="762002"/>
          </a:xfrm>
          <a:prstGeom prst="rect">
            <a:avLst/>
          </a:prstGeom>
        </p:spPr>
      </p:pic>
      <p:pic>
        <p:nvPicPr>
          <p:cNvPr id="51" name="Imagem 230">
            <a:extLst>
              <a:ext uri="{FF2B5EF4-FFF2-40B4-BE49-F238E27FC236}">
                <a16:creationId xmlns:a16="http://schemas.microsoft.com/office/drawing/2014/main" id="{98160045-09AA-4E6C-9EFB-7A427C8C2464}"/>
              </a:ext>
            </a:extLst>
          </p:cNvPr>
          <p:cNvPicPr>
            <a:picLocks noChangeAspect="1"/>
          </p:cNvPicPr>
          <p:nvPr/>
        </p:nvPicPr>
        <p:blipFill>
          <a:blip r:embed="rId4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49191" y="3159287"/>
            <a:ext cx="762002" cy="762002"/>
          </a:xfrm>
          <a:prstGeom prst="rect">
            <a:avLst/>
          </a:prstGeom>
        </p:spPr>
      </p:pic>
      <p:pic>
        <p:nvPicPr>
          <p:cNvPr id="52" name="Imagem 232">
            <a:extLst>
              <a:ext uri="{FF2B5EF4-FFF2-40B4-BE49-F238E27FC236}">
                <a16:creationId xmlns:a16="http://schemas.microsoft.com/office/drawing/2014/main" id="{2B28880D-A007-4283-B1E8-D267D71860E3}"/>
              </a:ext>
            </a:extLst>
          </p:cNvPr>
          <p:cNvPicPr>
            <a:picLocks noChangeAspect="1"/>
          </p:cNvPicPr>
          <p:nvPr/>
        </p:nvPicPr>
        <p:blipFill>
          <a:blip r:embed="rId5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16869" y="3159287"/>
            <a:ext cx="762002" cy="762002"/>
          </a:xfrm>
          <a:prstGeom prst="rect">
            <a:avLst/>
          </a:prstGeom>
        </p:spPr>
      </p:pic>
      <p:pic>
        <p:nvPicPr>
          <p:cNvPr id="53" name="Imagem 234" descr="Uma imagem contendo desenho, placa&#10;&#10;Descrição gerada automaticamente">
            <a:extLst>
              <a:ext uri="{FF2B5EF4-FFF2-40B4-BE49-F238E27FC236}">
                <a16:creationId xmlns:a16="http://schemas.microsoft.com/office/drawing/2014/main" id="{671618A7-17F8-40C0-BC9C-7131C2205F9A}"/>
              </a:ext>
            </a:extLst>
          </p:cNvPr>
          <p:cNvPicPr>
            <a:picLocks noChangeAspect="1"/>
          </p:cNvPicPr>
          <p:nvPr/>
        </p:nvPicPr>
        <p:blipFill>
          <a:blip r:embed="rId5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71288" y="3159287"/>
            <a:ext cx="762002" cy="762002"/>
          </a:xfrm>
          <a:prstGeom prst="rect">
            <a:avLst/>
          </a:prstGeom>
        </p:spPr>
      </p:pic>
      <p:pic>
        <p:nvPicPr>
          <p:cNvPr id="54" name="Imagem 236">
            <a:extLst>
              <a:ext uri="{FF2B5EF4-FFF2-40B4-BE49-F238E27FC236}">
                <a16:creationId xmlns:a16="http://schemas.microsoft.com/office/drawing/2014/main" id="{003AA6B8-AB35-421E-9467-C29E06D6E362}"/>
              </a:ext>
            </a:extLst>
          </p:cNvPr>
          <p:cNvPicPr>
            <a:picLocks noChangeAspect="1"/>
          </p:cNvPicPr>
          <p:nvPr/>
        </p:nvPicPr>
        <p:blipFill>
          <a:blip r:embed="rId5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5128" y="3159287"/>
            <a:ext cx="762002" cy="762002"/>
          </a:xfrm>
          <a:prstGeom prst="rect">
            <a:avLst/>
          </a:prstGeom>
        </p:spPr>
      </p:pic>
      <p:pic>
        <p:nvPicPr>
          <p:cNvPr id="55" name="Imagem 238">
            <a:extLst>
              <a:ext uri="{FF2B5EF4-FFF2-40B4-BE49-F238E27FC236}">
                <a16:creationId xmlns:a16="http://schemas.microsoft.com/office/drawing/2014/main" id="{9D8A82E9-473D-412C-B0F7-DDFC37F783DD}"/>
              </a:ext>
            </a:extLst>
          </p:cNvPr>
          <p:cNvPicPr>
            <a:picLocks noChangeAspect="1"/>
          </p:cNvPicPr>
          <p:nvPr/>
        </p:nvPicPr>
        <p:blipFill>
          <a:blip r:embed="rId5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27718" y="3159287"/>
            <a:ext cx="762002" cy="762002"/>
          </a:xfrm>
          <a:prstGeom prst="rect">
            <a:avLst/>
          </a:prstGeom>
        </p:spPr>
      </p:pic>
      <p:pic>
        <p:nvPicPr>
          <p:cNvPr id="56" name="Imagem 240" descr="Uma imagem contendo desenho&#10;&#10;Descrição gerada automaticamente">
            <a:extLst>
              <a:ext uri="{FF2B5EF4-FFF2-40B4-BE49-F238E27FC236}">
                <a16:creationId xmlns:a16="http://schemas.microsoft.com/office/drawing/2014/main" id="{44D0A887-8E06-4766-94AE-73D05C5EFA71}"/>
              </a:ext>
            </a:extLst>
          </p:cNvPr>
          <p:cNvPicPr>
            <a:picLocks noChangeAspect="1"/>
          </p:cNvPicPr>
          <p:nvPr/>
        </p:nvPicPr>
        <p:blipFill>
          <a:blip r:embed="rId5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14998" y="3159287"/>
            <a:ext cx="762002" cy="762002"/>
          </a:xfrm>
          <a:prstGeom prst="rect">
            <a:avLst/>
          </a:prstGeom>
        </p:spPr>
      </p:pic>
      <p:pic>
        <p:nvPicPr>
          <p:cNvPr id="57" name="Imagem 242">
            <a:extLst>
              <a:ext uri="{FF2B5EF4-FFF2-40B4-BE49-F238E27FC236}">
                <a16:creationId xmlns:a16="http://schemas.microsoft.com/office/drawing/2014/main" id="{4A90CC6B-1A04-41B7-9747-A9D09560DE09}"/>
              </a:ext>
            </a:extLst>
          </p:cNvPr>
          <p:cNvPicPr>
            <a:picLocks noChangeAspect="1"/>
          </p:cNvPicPr>
          <p:nvPr/>
        </p:nvPicPr>
        <p:blipFill>
          <a:blip r:embed="rId5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6531" y="3159287"/>
            <a:ext cx="762002" cy="762002"/>
          </a:xfrm>
          <a:prstGeom prst="rect">
            <a:avLst/>
          </a:prstGeom>
        </p:spPr>
      </p:pic>
      <p:pic>
        <p:nvPicPr>
          <p:cNvPr id="58" name="Imagem 244" descr="Uma imagem contendo desenho&#10;&#10;Descrição gerada automaticamente">
            <a:extLst>
              <a:ext uri="{FF2B5EF4-FFF2-40B4-BE49-F238E27FC236}">
                <a16:creationId xmlns:a16="http://schemas.microsoft.com/office/drawing/2014/main" id="{0300ABE0-54EE-4B5D-871C-A81E9D348AFC}"/>
              </a:ext>
            </a:extLst>
          </p:cNvPr>
          <p:cNvPicPr>
            <a:picLocks noChangeAspect="1"/>
          </p:cNvPicPr>
          <p:nvPr/>
        </p:nvPicPr>
        <p:blipFill>
          <a:blip r:embed="rId5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32834" y="3159287"/>
            <a:ext cx="762002" cy="762002"/>
          </a:xfrm>
          <a:prstGeom prst="rect">
            <a:avLst/>
          </a:prstGeom>
        </p:spPr>
      </p:pic>
      <p:pic>
        <p:nvPicPr>
          <p:cNvPr id="59" name="Imagem 246" descr="Uma imagem contendo desenho&#10;&#10;Descrição gerada automaticamente">
            <a:extLst>
              <a:ext uri="{FF2B5EF4-FFF2-40B4-BE49-F238E27FC236}">
                <a16:creationId xmlns:a16="http://schemas.microsoft.com/office/drawing/2014/main" id="{018912D4-0917-404A-BDC6-F9CC8EB1C265}"/>
              </a:ext>
            </a:extLst>
          </p:cNvPr>
          <p:cNvPicPr>
            <a:picLocks noChangeAspect="1"/>
          </p:cNvPicPr>
          <p:nvPr/>
        </p:nvPicPr>
        <p:blipFill>
          <a:blip r:embed="rId5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47804" y="3159287"/>
            <a:ext cx="762002" cy="762002"/>
          </a:xfrm>
          <a:prstGeom prst="rect">
            <a:avLst/>
          </a:prstGeom>
        </p:spPr>
      </p:pic>
      <p:pic>
        <p:nvPicPr>
          <p:cNvPr id="60" name="Imagem 248">
            <a:extLst>
              <a:ext uri="{FF2B5EF4-FFF2-40B4-BE49-F238E27FC236}">
                <a16:creationId xmlns:a16="http://schemas.microsoft.com/office/drawing/2014/main" id="{71E25872-B24C-4261-82BD-D993CD944BC2}"/>
              </a:ext>
            </a:extLst>
          </p:cNvPr>
          <p:cNvPicPr>
            <a:picLocks noChangeAspect="1"/>
          </p:cNvPicPr>
          <p:nvPr/>
        </p:nvPicPr>
        <p:blipFill>
          <a:blip r:embed="rId5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74738" y="3159287"/>
            <a:ext cx="762002" cy="762002"/>
          </a:xfrm>
          <a:prstGeom prst="rect">
            <a:avLst/>
          </a:prstGeom>
        </p:spPr>
      </p:pic>
      <p:pic>
        <p:nvPicPr>
          <p:cNvPr id="61" name="Imagem 250" descr="Uma imagem contendo mesa, banqueta&#10;&#10;Descrição gerada automaticamente">
            <a:extLst>
              <a:ext uri="{FF2B5EF4-FFF2-40B4-BE49-F238E27FC236}">
                <a16:creationId xmlns:a16="http://schemas.microsoft.com/office/drawing/2014/main" id="{0A25E355-5260-4A54-869D-D3AE641157CF}"/>
              </a:ext>
            </a:extLst>
          </p:cNvPr>
          <p:cNvPicPr>
            <a:picLocks noChangeAspect="1"/>
          </p:cNvPicPr>
          <p:nvPr/>
        </p:nvPicPr>
        <p:blipFill>
          <a:blip r:embed="rId5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14675" y="3159287"/>
            <a:ext cx="762002" cy="762002"/>
          </a:xfrm>
          <a:prstGeom prst="rect">
            <a:avLst/>
          </a:prstGeom>
        </p:spPr>
      </p:pic>
      <p:pic>
        <p:nvPicPr>
          <p:cNvPr id="62" name="Imagem 300" descr="Fundo preto com letras brancas&#10;&#10;Descrição gerada automaticamente">
            <a:extLst>
              <a:ext uri="{FF2B5EF4-FFF2-40B4-BE49-F238E27FC236}">
                <a16:creationId xmlns:a16="http://schemas.microsoft.com/office/drawing/2014/main" id="{1A1E9C18-2F2F-453A-BB7C-A4045AF6CB42}"/>
              </a:ext>
            </a:extLst>
          </p:cNvPr>
          <p:cNvPicPr>
            <a:picLocks noChangeAspect="1"/>
          </p:cNvPicPr>
          <p:nvPr/>
        </p:nvPicPr>
        <p:blipFill>
          <a:blip r:embed="rId6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545" y="4003501"/>
            <a:ext cx="762002" cy="762002"/>
          </a:xfrm>
          <a:prstGeom prst="rect">
            <a:avLst/>
          </a:prstGeom>
        </p:spPr>
      </p:pic>
      <p:pic>
        <p:nvPicPr>
          <p:cNvPr id="63" name="Imagem 302" descr="Uma imagem contendo desenho, placa&#10;&#10;Descrição gerada automaticamente">
            <a:extLst>
              <a:ext uri="{FF2B5EF4-FFF2-40B4-BE49-F238E27FC236}">
                <a16:creationId xmlns:a16="http://schemas.microsoft.com/office/drawing/2014/main" id="{2111D370-1FA5-43DA-8B89-BF38E2E1F2A9}"/>
              </a:ext>
            </a:extLst>
          </p:cNvPr>
          <p:cNvPicPr>
            <a:picLocks noChangeAspect="1"/>
          </p:cNvPicPr>
          <p:nvPr/>
        </p:nvPicPr>
        <p:blipFill>
          <a:blip r:embed="rId6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718" y="4003501"/>
            <a:ext cx="762002" cy="762002"/>
          </a:xfrm>
          <a:prstGeom prst="rect">
            <a:avLst/>
          </a:prstGeom>
        </p:spPr>
      </p:pic>
      <p:pic>
        <p:nvPicPr>
          <p:cNvPr id="64" name="Imagem 304">
            <a:extLst>
              <a:ext uri="{FF2B5EF4-FFF2-40B4-BE49-F238E27FC236}">
                <a16:creationId xmlns:a16="http://schemas.microsoft.com/office/drawing/2014/main" id="{C11AD67A-F0F3-4E09-B787-46C388791209}"/>
              </a:ext>
            </a:extLst>
          </p:cNvPr>
          <p:cNvPicPr>
            <a:picLocks noChangeAspect="1"/>
          </p:cNvPicPr>
          <p:nvPr/>
        </p:nvPicPr>
        <p:blipFill>
          <a:blip r:embed="rId6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74" y="4003501"/>
            <a:ext cx="762002" cy="762002"/>
          </a:xfrm>
          <a:prstGeom prst="rect">
            <a:avLst/>
          </a:prstGeom>
        </p:spPr>
      </p:pic>
      <p:pic>
        <p:nvPicPr>
          <p:cNvPr id="65" name="Imagem 306" descr="Uma imagem contendo desenho&#10;&#10;Descrição gerada automaticamente">
            <a:extLst>
              <a:ext uri="{FF2B5EF4-FFF2-40B4-BE49-F238E27FC236}">
                <a16:creationId xmlns:a16="http://schemas.microsoft.com/office/drawing/2014/main" id="{63D93A0A-1035-42EB-B2F7-F8C077173DDA}"/>
              </a:ext>
            </a:extLst>
          </p:cNvPr>
          <p:cNvPicPr>
            <a:picLocks noChangeAspect="1"/>
          </p:cNvPicPr>
          <p:nvPr/>
        </p:nvPicPr>
        <p:blipFill>
          <a:blip r:embed="rId6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49191" y="4003501"/>
            <a:ext cx="762002" cy="762002"/>
          </a:xfrm>
          <a:prstGeom prst="rect">
            <a:avLst/>
          </a:prstGeom>
        </p:spPr>
      </p:pic>
      <p:pic>
        <p:nvPicPr>
          <p:cNvPr id="66" name="Imagem 308">
            <a:extLst>
              <a:ext uri="{FF2B5EF4-FFF2-40B4-BE49-F238E27FC236}">
                <a16:creationId xmlns:a16="http://schemas.microsoft.com/office/drawing/2014/main" id="{B3B40D74-5418-45F9-8436-8E82B930B51C}"/>
              </a:ext>
            </a:extLst>
          </p:cNvPr>
          <p:cNvPicPr>
            <a:picLocks noChangeAspect="1"/>
          </p:cNvPicPr>
          <p:nvPr/>
        </p:nvPicPr>
        <p:blipFill>
          <a:blip r:embed="rId6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16869" y="4003501"/>
            <a:ext cx="762002" cy="762002"/>
          </a:xfrm>
          <a:prstGeom prst="rect">
            <a:avLst/>
          </a:prstGeom>
        </p:spPr>
      </p:pic>
      <p:pic>
        <p:nvPicPr>
          <p:cNvPr id="67" name="Imagem 310" descr="Uma imagem contendo desenho&#10;&#10;Descrição gerada automaticamente">
            <a:extLst>
              <a:ext uri="{FF2B5EF4-FFF2-40B4-BE49-F238E27FC236}">
                <a16:creationId xmlns:a16="http://schemas.microsoft.com/office/drawing/2014/main" id="{DCD83948-F49F-4603-B447-38E5D35600C1}"/>
              </a:ext>
            </a:extLst>
          </p:cNvPr>
          <p:cNvPicPr>
            <a:picLocks noChangeAspect="1"/>
          </p:cNvPicPr>
          <p:nvPr/>
        </p:nvPicPr>
        <p:blipFill>
          <a:blip r:embed="rId6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71288" y="4003501"/>
            <a:ext cx="762002" cy="762002"/>
          </a:xfrm>
          <a:prstGeom prst="rect">
            <a:avLst/>
          </a:prstGeom>
        </p:spPr>
      </p:pic>
      <p:pic>
        <p:nvPicPr>
          <p:cNvPr id="68" name="Imagem 312" descr="Uma imagem contendo placa&#10;&#10;Descrição gerada automaticamente">
            <a:extLst>
              <a:ext uri="{FF2B5EF4-FFF2-40B4-BE49-F238E27FC236}">
                <a16:creationId xmlns:a16="http://schemas.microsoft.com/office/drawing/2014/main" id="{B5E11323-8E95-462C-96AD-7FE94A828D60}"/>
              </a:ext>
            </a:extLst>
          </p:cNvPr>
          <p:cNvPicPr>
            <a:picLocks noChangeAspect="1"/>
          </p:cNvPicPr>
          <p:nvPr/>
        </p:nvPicPr>
        <p:blipFill>
          <a:blip r:embed="rId6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5128" y="4003501"/>
            <a:ext cx="762002" cy="762002"/>
          </a:xfrm>
          <a:prstGeom prst="rect">
            <a:avLst/>
          </a:prstGeom>
        </p:spPr>
      </p:pic>
      <p:pic>
        <p:nvPicPr>
          <p:cNvPr id="69" name="Imagem 314" descr="Uma imagem contendo placa&#10;&#10;Descrição gerada automaticamente">
            <a:extLst>
              <a:ext uri="{FF2B5EF4-FFF2-40B4-BE49-F238E27FC236}">
                <a16:creationId xmlns:a16="http://schemas.microsoft.com/office/drawing/2014/main" id="{9DFB043C-4B21-4D60-A148-D51AEB644204}"/>
              </a:ext>
            </a:extLst>
          </p:cNvPr>
          <p:cNvPicPr>
            <a:picLocks noChangeAspect="1"/>
          </p:cNvPicPr>
          <p:nvPr/>
        </p:nvPicPr>
        <p:blipFill>
          <a:blip r:embed="rId6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27718" y="4003501"/>
            <a:ext cx="762002" cy="762002"/>
          </a:xfrm>
          <a:prstGeom prst="rect">
            <a:avLst/>
          </a:prstGeom>
        </p:spPr>
      </p:pic>
      <p:pic>
        <p:nvPicPr>
          <p:cNvPr id="70" name="Imagem 316">
            <a:extLst>
              <a:ext uri="{FF2B5EF4-FFF2-40B4-BE49-F238E27FC236}">
                <a16:creationId xmlns:a16="http://schemas.microsoft.com/office/drawing/2014/main" id="{FCF863B7-581B-4BA7-8269-6C4BA6C49199}"/>
              </a:ext>
            </a:extLst>
          </p:cNvPr>
          <p:cNvPicPr>
            <a:picLocks noChangeAspect="1"/>
          </p:cNvPicPr>
          <p:nvPr/>
        </p:nvPicPr>
        <p:blipFill>
          <a:blip r:embed="rId6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14998" y="4003501"/>
            <a:ext cx="762002" cy="762002"/>
          </a:xfrm>
          <a:prstGeom prst="rect">
            <a:avLst/>
          </a:prstGeom>
        </p:spPr>
      </p:pic>
      <p:pic>
        <p:nvPicPr>
          <p:cNvPr id="71" name="Imagem 318" descr="Uma imagem contendo desenho&#10;&#10;Descrição gerada automaticamente">
            <a:extLst>
              <a:ext uri="{FF2B5EF4-FFF2-40B4-BE49-F238E27FC236}">
                <a16:creationId xmlns:a16="http://schemas.microsoft.com/office/drawing/2014/main" id="{E91ABBFA-97AC-4F17-A352-506E9EFB855A}"/>
              </a:ext>
            </a:extLst>
          </p:cNvPr>
          <p:cNvPicPr>
            <a:picLocks noChangeAspect="1"/>
          </p:cNvPicPr>
          <p:nvPr/>
        </p:nvPicPr>
        <p:blipFill>
          <a:blip r:embed="rId6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6531" y="4003501"/>
            <a:ext cx="762002" cy="762002"/>
          </a:xfrm>
          <a:prstGeom prst="rect">
            <a:avLst/>
          </a:prstGeom>
        </p:spPr>
      </p:pic>
      <p:pic>
        <p:nvPicPr>
          <p:cNvPr id="72" name="Imagem 320" descr="Uma imagem contendo placa, comida, desenho, placar&#10;&#10;Descrição gerada automaticamente">
            <a:extLst>
              <a:ext uri="{FF2B5EF4-FFF2-40B4-BE49-F238E27FC236}">
                <a16:creationId xmlns:a16="http://schemas.microsoft.com/office/drawing/2014/main" id="{C361BDC2-2C5D-4EE0-9972-52FA3BB76D87}"/>
              </a:ext>
            </a:extLst>
          </p:cNvPr>
          <p:cNvPicPr>
            <a:picLocks noChangeAspect="1"/>
          </p:cNvPicPr>
          <p:nvPr/>
        </p:nvPicPr>
        <p:blipFill>
          <a:blip r:embed="rId7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32834" y="4003501"/>
            <a:ext cx="762002" cy="762002"/>
          </a:xfrm>
          <a:prstGeom prst="rect">
            <a:avLst/>
          </a:prstGeom>
        </p:spPr>
      </p:pic>
      <p:pic>
        <p:nvPicPr>
          <p:cNvPr id="73" name="Imagem 322" descr="Uma imagem contendo placa, escuro, placar, comida&#10;&#10;Descrição gerada automaticamente">
            <a:extLst>
              <a:ext uri="{FF2B5EF4-FFF2-40B4-BE49-F238E27FC236}">
                <a16:creationId xmlns:a16="http://schemas.microsoft.com/office/drawing/2014/main" id="{DD6AD3F1-5085-46D4-B7B0-3873ACE44C62}"/>
              </a:ext>
            </a:extLst>
          </p:cNvPr>
          <p:cNvPicPr>
            <a:picLocks noChangeAspect="1"/>
          </p:cNvPicPr>
          <p:nvPr/>
        </p:nvPicPr>
        <p:blipFill>
          <a:blip r:embed="rId7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47804" y="4003501"/>
            <a:ext cx="762002" cy="762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9082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809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hape&#10;&#10;Description automatically generated">
            <a:extLst>
              <a:ext uri="{FF2B5EF4-FFF2-40B4-BE49-F238E27FC236}">
                <a16:creationId xmlns:a16="http://schemas.microsoft.com/office/drawing/2014/main" id="{5A1C275A-3090-6A40-BCB7-ED616B325A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07953"/>
            <a:ext cx="8258900" cy="127101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D15BD93-D8CA-704E-969C-F62E39A5645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400" y="5007219"/>
            <a:ext cx="8229600" cy="266700"/>
          </a:xfrm>
          <a:prstGeom prst="rect">
            <a:avLst/>
          </a:prstGeom>
        </p:spPr>
      </p:pic>
      <p:pic>
        <p:nvPicPr>
          <p:cNvPr id="4" name="Imagem 5" descr="Fundo preto com letras brancas&#10;&#10;Descrição gerada automaticamente">
            <a:extLst>
              <a:ext uri="{FF2B5EF4-FFF2-40B4-BE49-F238E27FC236}">
                <a16:creationId xmlns:a16="http://schemas.microsoft.com/office/drawing/2014/main" id="{561A3CF9-C1DE-406D-BEB5-A09C1A81B9F2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873" y="221077"/>
            <a:ext cx="762002" cy="762002"/>
          </a:xfrm>
          <a:prstGeom prst="rect">
            <a:avLst/>
          </a:prstGeom>
        </p:spPr>
      </p:pic>
      <p:pic>
        <p:nvPicPr>
          <p:cNvPr id="5" name="Imagem 7">
            <a:extLst>
              <a:ext uri="{FF2B5EF4-FFF2-40B4-BE49-F238E27FC236}">
                <a16:creationId xmlns:a16="http://schemas.microsoft.com/office/drawing/2014/main" id="{0C92B3DD-E84C-4CFB-B355-D94DF7141602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5715" y="221077"/>
            <a:ext cx="762002" cy="762002"/>
          </a:xfrm>
          <a:prstGeom prst="rect">
            <a:avLst/>
          </a:prstGeom>
        </p:spPr>
      </p:pic>
      <p:pic>
        <p:nvPicPr>
          <p:cNvPr id="6" name="Imagem 9">
            <a:extLst>
              <a:ext uri="{FF2B5EF4-FFF2-40B4-BE49-F238E27FC236}">
                <a16:creationId xmlns:a16="http://schemas.microsoft.com/office/drawing/2014/main" id="{32D8FF07-A957-493E-BFC1-A959F0873B5B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71526" y="221077"/>
            <a:ext cx="762002" cy="762002"/>
          </a:xfrm>
          <a:prstGeom prst="rect">
            <a:avLst/>
          </a:prstGeom>
        </p:spPr>
      </p:pic>
      <p:pic>
        <p:nvPicPr>
          <p:cNvPr id="8" name="Imagem 11" descr="Uma imagem contendo relógio&#10;&#10;Descrição gerada automaticamente">
            <a:extLst>
              <a:ext uri="{FF2B5EF4-FFF2-40B4-BE49-F238E27FC236}">
                <a16:creationId xmlns:a16="http://schemas.microsoft.com/office/drawing/2014/main" id="{E2DD3E26-6986-4829-8D73-3B25FC6F9451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347" y="221077"/>
            <a:ext cx="762002" cy="762002"/>
          </a:xfrm>
          <a:prstGeom prst="rect">
            <a:avLst/>
          </a:prstGeom>
        </p:spPr>
      </p:pic>
      <p:pic>
        <p:nvPicPr>
          <p:cNvPr id="10" name="Imagem 13">
            <a:extLst>
              <a:ext uri="{FF2B5EF4-FFF2-40B4-BE49-F238E27FC236}">
                <a16:creationId xmlns:a16="http://schemas.microsoft.com/office/drawing/2014/main" id="{80F34404-2DD2-4BEE-842A-D2FD3B65E8DF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92994" y="221077"/>
            <a:ext cx="762002" cy="762002"/>
          </a:xfrm>
          <a:prstGeom prst="rect">
            <a:avLst/>
          </a:prstGeom>
        </p:spPr>
      </p:pic>
      <p:pic>
        <p:nvPicPr>
          <p:cNvPr id="11" name="Imagem 15">
            <a:extLst>
              <a:ext uri="{FF2B5EF4-FFF2-40B4-BE49-F238E27FC236}">
                <a16:creationId xmlns:a16="http://schemas.microsoft.com/office/drawing/2014/main" id="{F1979318-DE16-4515-B7BC-6A05E6035DD6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3582" y="221077"/>
            <a:ext cx="762002" cy="762002"/>
          </a:xfrm>
          <a:prstGeom prst="rect">
            <a:avLst/>
          </a:prstGeom>
        </p:spPr>
      </p:pic>
      <p:pic>
        <p:nvPicPr>
          <p:cNvPr id="12" name="Imagem 17">
            <a:extLst>
              <a:ext uri="{FF2B5EF4-FFF2-40B4-BE49-F238E27FC236}">
                <a16:creationId xmlns:a16="http://schemas.microsoft.com/office/drawing/2014/main" id="{C5ECF2E9-FAA9-46B8-9406-C6A78319714A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882" y="221077"/>
            <a:ext cx="762002" cy="762002"/>
          </a:xfrm>
          <a:prstGeom prst="rect">
            <a:avLst/>
          </a:prstGeom>
        </p:spPr>
      </p:pic>
      <p:pic>
        <p:nvPicPr>
          <p:cNvPr id="13" name="Imagem 19" descr="Uma imagem contendo mesa&#10;&#10;Descrição gerada automaticamente">
            <a:extLst>
              <a:ext uri="{FF2B5EF4-FFF2-40B4-BE49-F238E27FC236}">
                <a16:creationId xmlns:a16="http://schemas.microsoft.com/office/drawing/2014/main" id="{72C6123F-A591-4DBE-864C-CF9FBEA169BE}"/>
              </a:ext>
            </a:extLst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6121" y="221077"/>
            <a:ext cx="762002" cy="762002"/>
          </a:xfrm>
          <a:prstGeom prst="rect">
            <a:avLst/>
          </a:prstGeom>
        </p:spPr>
      </p:pic>
      <p:pic>
        <p:nvPicPr>
          <p:cNvPr id="14" name="Imagem 21">
            <a:extLst>
              <a:ext uri="{FF2B5EF4-FFF2-40B4-BE49-F238E27FC236}">
                <a16:creationId xmlns:a16="http://schemas.microsoft.com/office/drawing/2014/main" id="{4BDEB444-2BFA-48BF-BF6B-3687BF918F6A}"/>
              </a:ext>
            </a:extLst>
          </p:cNvPr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38471" y="221077"/>
            <a:ext cx="762002" cy="762002"/>
          </a:xfrm>
          <a:prstGeom prst="rect">
            <a:avLst/>
          </a:prstGeom>
        </p:spPr>
      </p:pic>
      <p:pic>
        <p:nvPicPr>
          <p:cNvPr id="15" name="Imagem 23">
            <a:extLst>
              <a:ext uri="{FF2B5EF4-FFF2-40B4-BE49-F238E27FC236}">
                <a16:creationId xmlns:a16="http://schemas.microsoft.com/office/drawing/2014/main" id="{0A135699-9F2C-4765-9C18-C6B02FC64DA0}"/>
              </a:ext>
            </a:extLst>
          </p:cNvPr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69606" y="221077"/>
            <a:ext cx="762002" cy="762002"/>
          </a:xfrm>
          <a:prstGeom prst="rect">
            <a:avLst/>
          </a:prstGeom>
        </p:spPr>
      </p:pic>
      <p:pic>
        <p:nvPicPr>
          <p:cNvPr id="16" name="Imagem 25" descr="Uma imagem contendo desenho, placa&#10;&#10;Descrição gerada automaticamente">
            <a:extLst>
              <a:ext uri="{FF2B5EF4-FFF2-40B4-BE49-F238E27FC236}">
                <a16:creationId xmlns:a16="http://schemas.microsoft.com/office/drawing/2014/main" id="{4DDB5A9D-5A33-4470-A872-76E42225FDE2}"/>
              </a:ext>
            </a:extLst>
          </p:cNvPr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05858" y="221077"/>
            <a:ext cx="762002" cy="762002"/>
          </a:xfrm>
          <a:prstGeom prst="rect">
            <a:avLst/>
          </a:prstGeom>
        </p:spPr>
      </p:pic>
      <p:pic>
        <p:nvPicPr>
          <p:cNvPr id="17" name="Imagem 27" descr="Fundo preto com letras brancas&#10;&#10;Descrição gerada automaticamente">
            <a:extLst>
              <a:ext uri="{FF2B5EF4-FFF2-40B4-BE49-F238E27FC236}">
                <a16:creationId xmlns:a16="http://schemas.microsoft.com/office/drawing/2014/main" id="{229E35FF-16EB-4318-88A1-6777088918BB}"/>
              </a:ext>
            </a:extLst>
          </p:cNvPr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74796" y="221077"/>
            <a:ext cx="762002" cy="762002"/>
          </a:xfrm>
          <a:prstGeom prst="rect">
            <a:avLst/>
          </a:prstGeom>
        </p:spPr>
      </p:pic>
      <p:pic>
        <p:nvPicPr>
          <p:cNvPr id="18" name="Imagem 29">
            <a:extLst>
              <a:ext uri="{FF2B5EF4-FFF2-40B4-BE49-F238E27FC236}">
                <a16:creationId xmlns:a16="http://schemas.microsoft.com/office/drawing/2014/main" id="{B392639C-9B5E-4C27-AF39-4945C255A610}"/>
              </a:ext>
            </a:extLst>
          </p:cNvPr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66134" y="221077"/>
            <a:ext cx="762002" cy="762002"/>
          </a:xfrm>
          <a:prstGeom prst="rect">
            <a:avLst/>
          </a:prstGeom>
        </p:spPr>
      </p:pic>
      <p:pic>
        <p:nvPicPr>
          <p:cNvPr id="19" name="Imagem 31" descr="Fundo preto com letras brancas&#10;&#10;Descrição gerada automaticamente">
            <a:extLst>
              <a:ext uri="{FF2B5EF4-FFF2-40B4-BE49-F238E27FC236}">
                <a16:creationId xmlns:a16="http://schemas.microsoft.com/office/drawing/2014/main" id="{7235ADD4-51A6-4A44-B932-F28F6935E0A2}"/>
              </a:ext>
            </a:extLst>
          </p:cNvPr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20782" y="221077"/>
            <a:ext cx="762002" cy="762002"/>
          </a:xfrm>
          <a:prstGeom prst="rect">
            <a:avLst/>
          </a:prstGeom>
        </p:spPr>
      </p:pic>
      <p:pic>
        <p:nvPicPr>
          <p:cNvPr id="20" name="Imagem 33">
            <a:extLst>
              <a:ext uri="{FF2B5EF4-FFF2-40B4-BE49-F238E27FC236}">
                <a16:creationId xmlns:a16="http://schemas.microsoft.com/office/drawing/2014/main" id="{CA0C9CDA-FF92-43BA-8D29-4970BE3466A2}"/>
              </a:ext>
            </a:extLst>
          </p:cNvPr>
          <p:cNvPicPr>
            <a:picLocks noChangeAspect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873" y="1229225"/>
            <a:ext cx="762002" cy="762002"/>
          </a:xfrm>
          <a:prstGeom prst="rect">
            <a:avLst/>
          </a:prstGeom>
        </p:spPr>
      </p:pic>
      <p:pic>
        <p:nvPicPr>
          <p:cNvPr id="21" name="Imagem 35">
            <a:extLst>
              <a:ext uri="{FF2B5EF4-FFF2-40B4-BE49-F238E27FC236}">
                <a16:creationId xmlns:a16="http://schemas.microsoft.com/office/drawing/2014/main" id="{8F4E2CD4-350B-4170-9F9A-6B084B9DF976}"/>
              </a:ext>
            </a:extLst>
          </p:cNvPr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5715" y="1229225"/>
            <a:ext cx="762002" cy="762002"/>
          </a:xfrm>
          <a:prstGeom prst="rect">
            <a:avLst/>
          </a:prstGeom>
        </p:spPr>
      </p:pic>
      <p:pic>
        <p:nvPicPr>
          <p:cNvPr id="22" name="Imagem 37">
            <a:extLst>
              <a:ext uri="{FF2B5EF4-FFF2-40B4-BE49-F238E27FC236}">
                <a16:creationId xmlns:a16="http://schemas.microsoft.com/office/drawing/2014/main" id="{D8C48E1A-F546-46D2-9CC0-EDCF63A43148}"/>
              </a:ext>
            </a:extLst>
          </p:cNvPr>
          <p:cNvPicPr>
            <a:picLocks noChangeAspect="1"/>
          </p:cNvPicPr>
          <p:nvPr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71526" y="1229225"/>
            <a:ext cx="762002" cy="762002"/>
          </a:xfrm>
          <a:prstGeom prst="rect">
            <a:avLst/>
          </a:prstGeom>
        </p:spPr>
      </p:pic>
      <p:pic>
        <p:nvPicPr>
          <p:cNvPr id="23" name="Imagem 39">
            <a:extLst>
              <a:ext uri="{FF2B5EF4-FFF2-40B4-BE49-F238E27FC236}">
                <a16:creationId xmlns:a16="http://schemas.microsoft.com/office/drawing/2014/main" id="{BD87F216-EFAF-4ADA-9C95-E06A523D687E}"/>
              </a:ext>
            </a:extLst>
          </p:cNvPr>
          <p:cNvPicPr>
            <a:picLocks noChangeAspect="1"/>
          </p:cNvPicPr>
          <p:nvPr/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347" y="1229225"/>
            <a:ext cx="762002" cy="762002"/>
          </a:xfrm>
          <a:prstGeom prst="rect">
            <a:avLst/>
          </a:prstGeom>
        </p:spPr>
      </p:pic>
      <p:pic>
        <p:nvPicPr>
          <p:cNvPr id="24" name="Imagem 41">
            <a:extLst>
              <a:ext uri="{FF2B5EF4-FFF2-40B4-BE49-F238E27FC236}">
                <a16:creationId xmlns:a16="http://schemas.microsoft.com/office/drawing/2014/main" id="{BF03F7D9-48E4-4AF7-926B-A24DD7DB8E3D}"/>
              </a:ext>
            </a:extLst>
          </p:cNvPr>
          <p:cNvPicPr>
            <a:picLocks noChangeAspect="1"/>
          </p:cNvPicPr>
          <p:nvPr/>
        </p:nvPicPr>
        <p:blipFill>
          <a:blip r:embed="rId2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92994" y="1229225"/>
            <a:ext cx="762002" cy="762002"/>
          </a:xfrm>
          <a:prstGeom prst="rect">
            <a:avLst/>
          </a:prstGeom>
        </p:spPr>
      </p:pic>
      <p:pic>
        <p:nvPicPr>
          <p:cNvPr id="25" name="Imagem 43">
            <a:extLst>
              <a:ext uri="{FF2B5EF4-FFF2-40B4-BE49-F238E27FC236}">
                <a16:creationId xmlns:a16="http://schemas.microsoft.com/office/drawing/2014/main" id="{8306CF6C-96AC-4D71-8BB8-C9154BBCF2B1}"/>
              </a:ext>
            </a:extLst>
          </p:cNvPr>
          <p:cNvPicPr>
            <a:picLocks noChangeAspect="1"/>
          </p:cNvPicPr>
          <p:nvPr/>
        </p:nvPicPr>
        <p:blipFill>
          <a:blip r:embed="rId2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3582" y="1229225"/>
            <a:ext cx="762002" cy="762002"/>
          </a:xfrm>
          <a:prstGeom prst="rect">
            <a:avLst/>
          </a:prstGeom>
        </p:spPr>
      </p:pic>
      <p:pic>
        <p:nvPicPr>
          <p:cNvPr id="26" name="Imagem 45">
            <a:extLst>
              <a:ext uri="{FF2B5EF4-FFF2-40B4-BE49-F238E27FC236}">
                <a16:creationId xmlns:a16="http://schemas.microsoft.com/office/drawing/2014/main" id="{FA980C08-D6A0-4F68-8536-47DB1BF2FD91}"/>
              </a:ext>
            </a:extLst>
          </p:cNvPr>
          <p:cNvPicPr>
            <a:picLocks noChangeAspect="1"/>
          </p:cNvPicPr>
          <p:nvPr/>
        </p:nvPicPr>
        <p:blipFill>
          <a:blip r:embed="rId2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882" y="1229225"/>
            <a:ext cx="762002" cy="762002"/>
          </a:xfrm>
          <a:prstGeom prst="rect">
            <a:avLst/>
          </a:prstGeom>
        </p:spPr>
      </p:pic>
      <p:pic>
        <p:nvPicPr>
          <p:cNvPr id="27" name="Imagem 47" descr="Desenho de bandeira&#10;&#10;Descrição gerada automaticamente">
            <a:extLst>
              <a:ext uri="{FF2B5EF4-FFF2-40B4-BE49-F238E27FC236}">
                <a16:creationId xmlns:a16="http://schemas.microsoft.com/office/drawing/2014/main" id="{3CFAC44E-AA34-4257-8489-94B437A54B51}"/>
              </a:ext>
            </a:extLst>
          </p:cNvPr>
          <p:cNvPicPr>
            <a:picLocks noChangeAspect="1"/>
          </p:cNvPicPr>
          <p:nvPr/>
        </p:nvPicPr>
        <p:blipFill>
          <a:blip r:embed="rId2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6121" y="1229225"/>
            <a:ext cx="762002" cy="762002"/>
          </a:xfrm>
          <a:prstGeom prst="rect">
            <a:avLst/>
          </a:prstGeom>
        </p:spPr>
      </p:pic>
      <p:pic>
        <p:nvPicPr>
          <p:cNvPr id="28" name="Imagem 49" descr="Uma imagem contendo placa, desenho&#10;&#10;Descrição gerada automaticamente">
            <a:extLst>
              <a:ext uri="{FF2B5EF4-FFF2-40B4-BE49-F238E27FC236}">
                <a16:creationId xmlns:a16="http://schemas.microsoft.com/office/drawing/2014/main" id="{2B711A49-51F3-4818-AB6D-0CE4A693D165}"/>
              </a:ext>
            </a:extLst>
          </p:cNvPr>
          <p:cNvPicPr>
            <a:picLocks noChangeAspect="1"/>
          </p:cNvPicPr>
          <p:nvPr/>
        </p:nvPicPr>
        <p:blipFill>
          <a:blip r:embed="rId2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38471" y="1229225"/>
            <a:ext cx="762002" cy="762002"/>
          </a:xfrm>
          <a:prstGeom prst="rect">
            <a:avLst/>
          </a:prstGeom>
        </p:spPr>
      </p:pic>
      <p:pic>
        <p:nvPicPr>
          <p:cNvPr id="29" name="Imagem 51">
            <a:extLst>
              <a:ext uri="{FF2B5EF4-FFF2-40B4-BE49-F238E27FC236}">
                <a16:creationId xmlns:a16="http://schemas.microsoft.com/office/drawing/2014/main" id="{8BE7E6AA-0691-44CF-86E4-ABF644A096AC}"/>
              </a:ext>
            </a:extLst>
          </p:cNvPr>
          <p:cNvPicPr>
            <a:picLocks noChangeAspect="1"/>
          </p:cNvPicPr>
          <p:nvPr/>
        </p:nvPicPr>
        <p:blipFill>
          <a:blip r:embed="rId2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69606" y="1229225"/>
            <a:ext cx="762002" cy="762002"/>
          </a:xfrm>
          <a:prstGeom prst="rect">
            <a:avLst/>
          </a:prstGeom>
        </p:spPr>
      </p:pic>
      <p:pic>
        <p:nvPicPr>
          <p:cNvPr id="30" name="Imagem 53">
            <a:extLst>
              <a:ext uri="{FF2B5EF4-FFF2-40B4-BE49-F238E27FC236}">
                <a16:creationId xmlns:a16="http://schemas.microsoft.com/office/drawing/2014/main" id="{CF4F371E-0C46-4A45-B006-7E220156F123}"/>
              </a:ext>
            </a:extLst>
          </p:cNvPr>
          <p:cNvPicPr>
            <a:picLocks noChangeAspect="1"/>
          </p:cNvPicPr>
          <p:nvPr/>
        </p:nvPicPr>
        <p:blipFill>
          <a:blip r:embed="rId2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05858" y="1229225"/>
            <a:ext cx="762002" cy="762002"/>
          </a:xfrm>
          <a:prstGeom prst="rect">
            <a:avLst/>
          </a:prstGeom>
        </p:spPr>
      </p:pic>
      <p:pic>
        <p:nvPicPr>
          <p:cNvPr id="31" name="Imagem 55">
            <a:extLst>
              <a:ext uri="{FF2B5EF4-FFF2-40B4-BE49-F238E27FC236}">
                <a16:creationId xmlns:a16="http://schemas.microsoft.com/office/drawing/2014/main" id="{5B92B5AE-47D8-4593-8AA7-E5E3485FDB9B}"/>
              </a:ext>
            </a:extLst>
          </p:cNvPr>
          <p:cNvPicPr>
            <a:picLocks noChangeAspect="1"/>
          </p:cNvPicPr>
          <p:nvPr/>
        </p:nvPicPr>
        <p:blipFill>
          <a:blip r:embed="rId2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74796" y="1229225"/>
            <a:ext cx="762002" cy="762002"/>
          </a:xfrm>
          <a:prstGeom prst="rect">
            <a:avLst/>
          </a:prstGeom>
        </p:spPr>
      </p:pic>
      <p:pic>
        <p:nvPicPr>
          <p:cNvPr id="32" name="Imagem 57">
            <a:extLst>
              <a:ext uri="{FF2B5EF4-FFF2-40B4-BE49-F238E27FC236}">
                <a16:creationId xmlns:a16="http://schemas.microsoft.com/office/drawing/2014/main" id="{7B75615B-4DEE-4881-9952-D2563AC1E28B}"/>
              </a:ext>
            </a:extLst>
          </p:cNvPr>
          <p:cNvPicPr>
            <a:picLocks noChangeAspect="1"/>
          </p:cNvPicPr>
          <p:nvPr/>
        </p:nvPicPr>
        <p:blipFill>
          <a:blip r:embed="rId3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66134" y="1229225"/>
            <a:ext cx="762002" cy="762002"/>
          </a:xfrm>
          <a:prstGeom prst="rect">
            <a:avLst/>
          </a:prstGeom>
        </p:spPr>
      </p:pic>
      <p:pic>
        <p:nvPicPr>
          <p:cNvPr id="33" name="Imagem 59">
            <a:extLst>
              <a:ext uri="{FF2B5EF4-FFF2-40B4-BE49-F238E27FC236}">
                <a16:creationId xmlns:a16="http://schemas.microsoft.com/office/drawing/2014/main" id="{9C5F6F1E-BC07-4CFD-9B77-9C3940A28705}"/>
              </a:ext>
            </a:extLst>
          </p:cNvPr>
          <p:cNvPicPr>
            <a:picLocks noChangeAspect="1"/>
          </p:cNvPicPr>
          <p:nvPr/>
        </p:nvPicPr>
        <p:blipFill>
          <a:blip r:embed="rId3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20782" y="1229225"/>
            <a:ext cx="762002" cy="762002"/>
          </a:xfrm>
          <a:prstGeom prst="rect">
            <a:avLst/>
          </a:prstGeom>
        </p:spPr>
      </p:pic>
      <p:pic>
        <p:nvPicPr>
          <p:cNvPr id="34" name="Imagem 61" descr="Tela de celular com texto preto sobre fundo branco&#10;&#10;Descrição gerada automaticamente">
            <a:extLst>
              <a:ext uri="{FF2B5EF4-FFF2-40B4-BE49-F238E27FC236}">
                <a16:creationId xmlns:a16="http://schemas.microsoft.com/office/drawing/2014/main" id="{589F36E6-266A-4703-965E-EA75428246C3}"/>
              </a:ext>
            </a:extLst>
          </p:cNvPr>
          <p:cNvPicPr>
            <a:picLocks noChangeAspect="1"/>
          </p:cNvPicPr>
          <p:nvPr/>
        </p:nvPicPr>
        <p:blipFill>
          <a:blip r:embed="rId3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873" y="2080964"/>
            <a:ext cx="762002" cy="762002"/>
          </a:xfrm>
          <a:prstGeom prst="rect">
            <a:avLst/>
          </a:prstGeom>
        </p:spPr>
      </p:pic>
      <p:pic>
        <p:nvPicPr>
          <p:cNvPr id="35" name="Imagem 63" descr="Tela de celular com texto preto sobre fundo branco&#10;&#10;Descrição gerada automaticamente">
            <a:extLst>
              <a:ext uri="{FF2B5EF4-FFF2-40B4-BE49-F238E27FC236}">
                <a16:creationId xmlns:a16="http://schemas.microsoft.com/office/drawing/2014/main" id="{9E0D0292-273E-41F5-8632-33CA7387C5A3}"/>
              </a:ext>
            </a:extLst>
          </p:cNvPr>
          <p:cNvPicPr>
            <a:picLocks noChangeAspect="1"/>
          </p:cNvPicPr>
          <p:nvPr/>
        </p:nvPicPr>
        <p:blipFill>
          <a:blip r:embed="rId3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5715" y="2080964"/>
            <a:ext cx="762002" cy="762002"/>
          </a:xfrm>
          <a:prstGeom prst="rect">
            <a:avLst/>
          </a:prstGeom>
        </p:spPr>
      </p:pic>
      <p:pic>
        <p:nvPicPr>
          <p:cNvPr id="36" name="Imagem 65">
            <a:extLst>
              <a:ext uri="{FF2B5EF4-FFF2-40B4-BE49-F238E27FC236}">
                <a16:creationId xmlns:a16="http://schemas.microsoft.com/office/drawing/2014/main" id="{6E35856A-F4C4-4283-B606-E8D7DD0D9E28}"/>
              </a:ext>
            </a:extLst>
          </p:cNvPr>
          <p:cNvPicPr>
            <a:picLocks noChangeAspect="1"/>
          </p:cNvPicPr>
          <p:nvPr/>
        </p:nvPicPr>
        <p:blipFill>
          <a:blip r:embed="rId3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71526" y="2080964"/>
            <a:ext cx="762002" cy="762002"/>
          </a:xfrm>
          <a:prstGeom prst="rect">
            <a:avLst/>
          </a:prstGeom>
        </p:spPr>
      </p:pic>
      <p:pic>
        <p:nvPicPr>
          <p:cNvPr id="37" name="Imagem 67" descr="Desenho de um cachorro&#10;&#10;Descrição gerada automaticamente">
            <a:extLst>
              <a:ext uri="{FF2B5EF4-FFF2-40B4-BE49-F238E27FC236}">
                <a16:creationId xmlns:a16="http://schemas.microsoft.com/office/drawing/2014/main" id="{F113E927-E8AD-4BCE-9202-85A3BB11C93E}"/>
              </a:ext>
            </a:extLst>
          </p:cNvPr>
          <p:cNvPicPr>
            <a:picLocks noChangeAspect="1"/>
          </p:cNvPicPr>
          <p:nvPr/>
        </p:nvPicPr>
        <p:blipFill>
          <a:blip r:embed="rId3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347" y="2080964"/>
            <a:ext cx="762002" cy="762002"/>
          </a:xfrm>
          <a:prstGeom prst="rect">
            <a:avLst/>
          </a:prstGeom>
        </p:spPr>
      </p:pic>
      <p:pic>
        <p:nvPicPr>
          <p:cNvPr id="38" name="Imagem 69">
            <a:extLst>
              <a:ext uri="{FF2B5EF4-FFF2-40B4-BE49-F238E27FC236}">
                <a16:creationId xmlns:a16="http://schemas.microsoft.com/office/drawing/2014/main" id="{02867365-7DFD-4280-89F8-608094B32CAB}"/>
              </a:ext>
            </a:extLst>
          </p:cNvPr>
          <p:cNvPicPr>
            <a:picLocks noChangeAspect="1"/>
          </p:cNvPicPr>
          <p:nvPr/>
        </p:nvPicPr>
        <p:blipFill>
          <a:blip r:embed="rId3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92994" y="2080964"/>
            <a:ext cx="762002" cy="762002"/>
          </a:xfrm>
          <a:prstGeom prst="rect">
            <a:avLst/>
          </a:prstGeom>
        </p:spPr>
      </p:pic>
      <p:pic>
        <p:nvPicPr>
          <p:cNvPr id="39" name="Imagem 71">
            <a:extLst>
              <a:ext uri="{FF2B5EF4-FFF2-40B4-BE49-F238E27FC236}">
                <a16:creationId xmlns:a16="http://schemas.microsoft.com/office/drawing/2014/main" id="{F499DDC0-5EB4-4BF5-820B-3E629E14D1F6}"/>
              </a:ext>
            </a:extLst>
          </p:cNvPr>
          <p:cNvPicPr>
            <a:picLocks noChangeAspect="1"/>
          </p:cNvPicPr>
          <p:nvPr/>
        </p:nvPicPr>
        <p:blipFill>
          <a:blip r:embed="rId3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3582" y="2080964"/>
            <a:ext cx="762002" cy="762002"/>
          </a:xfrm>
          <a:prstGeom prst="rect">
            <a:avLst/>
          </a:prstGeom>
        </p:spPr>
      </p:pic>
      <p:pic>
        <p:nvPicPr>
          <p:cNvPr id="40" name="Imagem 73">
            <a:extLst>
              <a:ext uri="{FF2B5EF4-FFF2-40B4-BE49-F238E27FC236}">
                <a16:creationId xmlns:a16="http://schemas.microsoft.com/office/drawing/2014/main" id="{10F56C6D-A830-4528-AB3D-4F005EDDFCC3}"/>
              </a:ext>
            </a:extLst>
          </p:cNvPr>
          <p:cNvPicPr>
            <a:picLocks noChangeAspect="1"/>
          </p:cNvPicPr>
          <p:nvPr/>
        </p:nvPicPr>
        <p:blipFill>
          <a:blip r:embed="rId3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882" y="2080964"/>
            <a:ext cx="762002" cy="762002"/>
          </a:xfrm>
          <a:prstGeom prst="rect">
            <a:avLst/>
          </a:prstGeom>
        </p:spPr>
      </p:pic>
      <p:pic>
        <p:nvPicPr>
          <p:cNvPr id="41" name="Imagem 75">
            <a:extLst>
              <a:ext uri="{FF2B5EF4-FFF2-40B4-BE49-F238E27FC236}">
                <a16:creationId xmlns:a16="http://schemas.microsoft.com/office/drawing/2014/main" id="{1E190006-7B21-4809-A662-9076C7FA7283}"/>
              </a:ext>
            </a:extLst>
          </p:cNvPr>
          <p:cNvPicPr>
            <a:picLocks noChangeAspect="1"/>
          </p:cNvPicPr>
          <p:nvPr/>
        </p:nvPicPr>
        <p:blipFill>
          <a:blip r:embed="rId3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6121" y="2080964"/>
            <a:ext cx="762002" cy="762002"/>
          </a:xfrm>
          <a:prstGeom prst="rect">
            <a:avLst/>
          </a:prstGeom>
        </p:spPr>
      </p:pic>
      <p:pic>
        <p:nvPicPr>
          <p:cNvPr id="42" name="Imagem 77">
            <a:extLst>
              <a:ext uri="{FF2B5EF4-FFF2-40B4-BE49-F238E27FC236}">
                <a16:creationId xmlns:a16="http://schemas.microsoft.com/office/drawing/2014/main" id="{99EF1229-D48E-4ABE-BAD3-D4A4FB898F90}"/>
              </a:ext>
            </a:extLst>
          </p:cNvPr>
          <p:cNvPicPr>
            <a:picLocks noChangeAspect="1"/>
          </p:cNvPicPr>
          <p:nvPr/>
        </p:nvPicPr>
        <p:blipFill>
          <a:blip r:embed="rId4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38471" y="2080964"/>
            <a:ext cx="762002" cy="762002"/>
          </a:xfrm>
          <a:prstGeom prst="rect">
            <a:avLst/>
          </a:prstGeom>
        </p:spPr>
      </p:pic>
      <p:pic>
        <p:nvPicPr>
          <p:cNvPr id="43" name="Imagem 79" descr="Tela de celular com texto preto sobre fundo branco&#10;&#10;Descrição gerada automaticamente">
            <a:extLst>
              <a:ext uri="{FF2B5EF4-FFF2-40B4-BE49-F238E27FC236}">
                <a16:creationId xmlns:a16="http://schemas.microsoft.com/office/drawing/2014/main" id="{FC9691AD-881E-4DE3-AA6A-A3CC263C1AC1}"/>
              </a:ext>
            </a:extLst>
          </p:cNvPr>
          <p:cNvPicPr>
            <a:picLocks noChangeAspect="1"/>
          </p:cNvPicPr>
          <p:nvPr/>
        </p:nvPicPr>
        <p:blipFill>
          <a:blip r:embed="rId4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69606" y="2080964"/>
            <a:ext cx="762002" cy="762002"/>
          </a:xfrm>
          <a:prstGeom prst="rect">
            <a:avLst/>
          </a:prstGeom>
        </p:spPr>
      </p:pic>
      <p:pic>
        <p:nvPicPr>
          <p:cNvPr id="44" name="Imagem 81" descr="Tela de celular com texto preto sobre fundo branco&#10;&#10;Descrição gerada automaticamente">
            <a:extLst>
              <a:ext uri="{FF2B5EF4-FFF2-40B4-BE49-F238E27FC236}">
                <a16:creationId xmlns:a16="http://schemas.microsoft.com/office/drawing/2014/main" id="{44E5BB70-92ED-47BE-AEC4-1C265D83D8C1}"/>
              </a:ext>
            </a:extLst>
          </p:cNvPr>
          <p:cNvPicPr>
            <a:picLocks noChangeAspect="1"/>
          </p:cNvPicPr>
          <p:nvPr/>
        </p:nvPicPr>
        <p:blipFill>
          <a:blip r:embed="rId4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05858" y="2080964"/>
            <a:ext cx="762002" cy="762002"/>
          </a:xfrm>
          <a:prstGeom prst="rect">
            <a:avLst/>
          </a:prstGeom>
        </p:spPr>
      </p:pic>
      <p:pic>
        <p:nvPicPr>
          <p:cNvPr id="45" name="Imagem 83">
            <a:extLst>
              <a:ext uri="{FF2B5EF4-FFF2-40B4-BE49-F238E27FC236}">
                <a16:creationId xmlns:a16="http://schemas.microsoft.com/office/drawing/2014/main" id="{2C2E1F6E-2E5F-47B3-91E3-F3AA9E3973C1}"/>
              </a:ext>
            </a:extLst>
          </p:cNvPr>
          <p:cNvPicPr>
            <a:picLocks noChangeAspect="1"/>
          </p:cNvPicPr>
          <p:nvPr/>
        </p:nvPicPr>
        <p:blipFill>
          <a:blip r:embed="rId4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74796" y="2080964"/>
            <a:ext cx="762002" cy="762002"/>
          </a:xfrm>
          <a:prstGeom prst="rect">
            <a:avLst/>
          </a:prstGeom>
        </p:spPr>
      </p:pic>
      <p:pic>
        <p:nvPicPr>
          <p:cNvPr id="46" name="Imagem 85">
            <a:extLst>
              <a:ext uri="{FF2B5EF4-FFF2-40B4-BE49-F238E27FC236}">
                <a16:creationId xmlns:a16="http://schemas.microsoft.com/office/drawing/2014/main" id="{679A95ED-292B-4878-810A-4069DA1445EA}"/>
              </a:ext>
            </a:extLst>
          </p:cNvPr>
          <p:cNvPicPr>
            <a:picLocks noChangeAspect="1"/>
          </p:cNvPicPr>
          <p:nvPr/>
        </p:nvPicPr>
        <p:blipFill>
          <a:blip r:embed="rId4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66134" y="2080964"/>
            <a:ext cx="762002" cy="762002"/>
          </a:xfrm>
          <a:prstGeom prst="rect">
            <a:avLst/>
          </a:prstGeom>
        </p:spPr>
      </p:pic>
      <p:pic>
        <p:nvPicPr>
          <p:cNvPr id="47" name="Imagem 87" descr="Desenho de um cachorro&#10;&#10;Descrição gerada automaticamente">
            <a:extLst>
              <a:ext uri="{FF2B5EF4-FFF2-40B4-BE49-F238E27FC236}">
                <a16:creationId xmlns:a16="http://schemas.microsoft.com/office/drawing/2014/main" id="{ABB27A52-14A9-4495-AED6-446E9C3FF6D6}"/>
              </a:ext>
            </a:extLst>
          </p:cNvPr>
          <p:cNvPicPr>
            <a:picLocks noChangeAspect="1"/>
          </p:cNvPicPr>
          <p:nvPr/>
        </p:nvPicPr>
        <p:blipFill>
          <a:blip r:embed="rId4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20782" y="2080964"/>
            <a:ext cx="762002" cy="762002"/>
          </a:xfrm>
          <a:prstGeom prst="rect">
            <a:avLst/>
          </a:prstGeom>
        </p:spPr>
      </p:pic>
      <p:pic>
        <p:nvPicPr>
          <p:cNvPr id="48" name="Imagem 89">
            <a:extLst>
              <a:ext uri="{FF2B5EF4-FFF2-40B4-BE49-F238E27FC236}">
                <a16:creationId xmlns:a16="http://schemas.microsoft.com/office/drawing/2014/main" id="{23553E4E-48EF-42FA-8A51-4C173FC9CAE7}"/>
              </a:ext>
            </a:extLst>
          </p:cNvPr>
          <p:cNvPicPr>
            <a:picLocks noChangeAspect="1"/>
          </p:cNvPicPr>
          <p:nvPr/>
        </p:nvPicPr>
        <p:blipFill>
          <a:blip r:embed="rId4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873" y="3138736"/>
            <a:ext cx="762002" cy="762002"/>
          </a:xfrm>
          <a:prstGeom prst="rect">
            <a:avLst/>
          </a:prstGeom>
        </p:spPr>
      </p:pic>
      <p:pic>
        <p:nvPicPr>
          <p:cNvPr id="49" name="Imagem 91" descr="Tela de celular com texto preto sobre fundo branco&#10;&#10;Descrição gerada automaticamente">
            <a:extLst>
              <a:ext uri="{FF2B5EF4-FFF2-40B4-BE49-F238E27FC236}">
                <a16:creationId xmlns:a16="http://schemas.microsoft.com/office/drawing/2014/main" id="{3ADD5FB3-C28E-4D1A-9C42-1A844B4843AF}"/>
              </a:ext>
            </a:extLst>
          </p:cNvPr>
          <p:cNvPicPr>
            <a:picLocks noChangeAspect="1"/>
          </p:cNvPicPr>
          <p:nvPr/>
        </p:nvPicPr>
        <p:blipFill>
          <a:blip r:embed="rId4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5715" y="3138736"/>
            <a:ext cx="762002" cy="762002"/>
          </a:xfrm>
          <a:prstGeom prst="rect">
            <a:avLst/>
          </a:prstGeom>
        </p:spPr>
      </p:pic>
      <p:pic>
        <p:nvPicPr>
          <p:cNvPr id="50" name="Imagem 93" descr="Uma imagem contendo placa&#10;&#10;Descrição gerada automaticamente">
            <a:extLst>
              <a:ext uri="{FF2B5EF4-FFF2-40B4-BE49-F238E27FC236}">
                <a16:creationId xmlns:a16="http://schemas.microsoft.com/office/drawing/2014/main" id="{1698A8CE-0C38-4623-BF93-6C6FEB8EB79E}"/>
              </a:ext>
            </a:extLst>
          </p:cNvPr>
          <p:cNvPicPr>
            <a:picLocks noChangeAspect="1"/>
          </p:cNvPicPr>
          <p:nvPr/>
        </p:nvPicPr>
        <p:blipFill>
          <a:blip r:embed="rId4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71526" y="3138736"/>
            <a:ext cx="762002" cy="762002"/>
          </a:xfrm>
          <a:prstGeom prst="rect">
            <a:avLst/>
          </a:prstGeom>
        </p:spPr>
      </p:pic>
      <p:pic>
        <p:nvPicPr>
          <p:cNvPr id="51" name="Imagem 95">
            <a:extLst>
              <a:ext uri="{FF2B5EF4-FFF2-40B4-BE49-F238E27FC236}">
                <a16:creationId xmlns:a16="http://schemas.microsoft.com/office/drawing/2014/main" id="{45968EB8-BB9D-49BC-8E40-450C0F6E3CE1}"/>
              </a:ext>
            </a:extLst>
          </p:cNvPr>
          <p:cNvPicPr>
            <a:picLocks noChangeAspect="1"/>
          </p:cNvPicPr>
          <p:nvPr/>
        </p:nvPicPr>
        <p:blipFill>
          <a:blip r:embed="rId4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347" y="3138736"/>
            <a:ext cx="762002" cy="762002"/>
          </a:xfrm>
          <a:prstGeom prst="rect">
            <a:avLst/>
          </a:prstGeom>
        </p:spPr>
      </p:pic>
      <p:pic>
        <p:nvPicPr>
          <p:cNvPr id="52" name="Imagem 97" descr="Tela de celular com texto preto sobre fundo branco&#10;&#10;Descrição gerada automaticamente">
            <a:extLst>
              <a:ext uri="{FF2B5EF4-FFF2-40B4-BE49-F238E27FC236}">
                <a16:creationId xmlns:a16="http://schemas.microsoft.com/office/drawing/2014/main" id="{E26FFEEF-3ABA-435F-B7AD-6D14DC2CB6E2}"/>
              </a:ext>
            </a:extLst>
          </p:cNvPr>
          <p:cNvPicPr>
            <a:picLocks noChangeAspect="1"/>
          </p:cNvPicPr>
          <p:nvPr/>
        </p:nvPicPr>
        <p:blipFill>
          <a:blip r:embed="rId5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92994" y="3138736"/>
            <a:ext cx="762002" cy="762002"/>
          </a:xfrm>
          <a:prstGeom prst="rect">
            <a:avLst/>
          </a:prstGeom>
        </p:spPr>
      </p:pic>
      <p:pic>
        <p:nvPicPr>
          <p:cNvPr id="53" name="Imagem 99" descr="Tela de celular com texto preto sobre fundo branco&#10;&#10;Descrição gerada automaticamente">
            <a:extLst>
              <a:ext uri="{FF2B5EF4-FFF2-40B4-BE49-F238E27FC236}">
                <a16:creationId xmlns:a16="http://schemas.microsoft.com/office/drawing/2014/main" id="{9554FC6F-C671-4FFB-B2C0-D5392E322321}"/>
              </a:ext>
            </a:extLst>
          </p:cNvPr>
          <p:cNvPicPr>
            <a:picLocks noChangeAspect="1"/>
          </p:cNvPicPr>
          <p:nvPr/>
        </p:nvPicPr>
        <p:blipFill>
          <a:blip r:embed="rId5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3582" y="3138736"/>
            <a:ext cx="762002" cy="762002"/>
          </a:xfrm>
          <a:prstGeom prst="rect">
            <a:avLst/>
          </a:prstGeom>
        </p:spPr>
      </p:pic>
      <p:pic>
        <p:nvPicPr>
          <p:cNvPr id="54" name="Imagem 101">
            <a:extLst>
              <a:ext uri="{FF2B5EF4-FFF2-40B4-BE49-F238E27FC236}">
                <a16:creationId xmlns:a16="http://schemas.microsoft.com/office/drawing/2014/main" id="{DDFFF846-C125-462A-9179-1304AFF7177C}"/>
              </a:ext>
            </a:extLst>
          </p:cNvPr>
          <p:cNvPicPr>
            <a:picLocks noChangeAspect="1"/>
          </p:cNvPicPr>
          <p:nvPr/>
        </p:nvPicPr>
        <p:blipFill>
          <a:blip r:embed="rId5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882" y="3138736"/>
            <a:ext cx="762002" cy="762002"/>
          </a:xfrm>
          <a:prstGeom prst="rect">
            <a:avLst/>
          </a:prstGeom>
        </p:spPr>
      </p:pic>
      <p:pic>
        <p:nvPicPr>
          <p:cNvPr id="55" name="Imagem 103">
            <a:extLst>
              <a:ext uri="{FF2B5EF4-FFF2-40B4-BE49-F238E27FC236}">
                <a16:creationId xmlns:a16="http://schemas.microsoft.com/office/drawing/2014/main" id="{A17FEC04-FCBD-4EDA-8C44-97A1E45B3531}"/>
              </a:ext>
            </a:extLst>
          </p:cNvPr>
          <p:cNvPicPr>
            <a:picLocks noChangeAspect="1"/>
          </p:cNvPicPr>
          <p:nvPr/>
        </p:nvPicPr>
        <p:blipFill>
          <a:blip r:embed="rId5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6121" y="3138736"/>
            <a:ext cx="762002" cy="762002"/>
          </a:xfrm>
          <a:prstGeom prst="rect">
            <a:avLst/>
          </a:prstGeom>
        </p:spPr>
      </p:pic>
      <p:pic>
        <p:nvPicPr>
          <p:cNvPr id="56" name="Imagem 105">
            <a:extLst>
              <a:ext uri="{FF2B5EF4-FFF2-40B4-BE49-F238E27FC236}">
                <a16:creationId xmlns:a16="http://schemas.microsoft.com/office/drawing/2014/main" id="{1BC7DDB5-7C76-489C-A09A-A696629215E3}"/>
              </a:ext>
            </a:extLst>
          </p:cNvPr>
          <p:cNvPicPr>
            <a:picLocks noChangeAspect="1"/>
          </p:cNvPicPr>
          <p:nvPr/>
        </p:nvPicPr>
        <p:blipFill>
          <a:blip r:embed="rId5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38471" y="3138736"/>
            <a:ext cx="762002" cy="762002"/>
          </a:xfrm>
          <a:prstGeom prst="rect">
            <a:avLst/>
          </a:prstGeom>
        </p:spPr>
      </p:pic>
      <p:pic>
        <p:nvPicPr>
          <p:cNvPr id="57" name="Imagem 107">
            <a:extLst>
              <a:ext uri="{FF2B5EF4-FFF2-40B4-BE49-F238E27FC236}">
                <a16:creationId xmlns:a16="http://schemas.microsoft.com/office/drawing/2014/main" id="{FC72014D-799D-47FB-A889-BD549DB30A99}"/>
              </a:ext>
            </a:extLst>
          </p:cNvPr>
          <p:cNvPicPr>
            <a:picLocks noChangeAspect="1"/>
          </p:cNvPicPr>
          <p:nvPr/>
        </p:nvPicPr>
        <p:blipFill>
          <a:blip r:embed="rId5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69606" y="3138736"/>
            <a:ext cx="762002" cy="762002"/>
          </a:xfrm>
          <a:prstGeom prst="rect">
            <a:avLst/>
          </a:prstGeom>
        </p:spPr>
      </p:pic>
      <p:pic>
        <p:nvPicPr>
          <p:cNvPr id="58" name="Imagem 109" descr="Tela de celular com texto preto sobre fundo branco&#10;&#10;Descrição gerada automaticamente">
            <a:extLst>
              <a:ext uri="{FF2B5EF4-FFF2-40B4-BE49-F238E27FC236}">
                <a16:creationId xmlns:a16="http://schemas.microsoft.com/office/drawing/2014/main" id="{59098C5E-F9E2-4832-8286-120E7543A666}"/>
              </a:ext>
            </a:extLst>
          </p:cNvPr>
          <p:cNvPicPr>
            <a:picLocks noChangeAspect="1"/>
          </p:cNvPicPr>
          <p:nvPr/>
        </p:nvPicPr>
        <p:blipFill>
          <a:blip r:embed="rId5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05858" y="3138736"/>
            <a:ext cx="762002" cy="762002"/>
          </a:xfrm>
          <a:prstGeom prst="rect">
            <a:avLst/>
          </a:prstGeom>
        </p:spPr>
      </p:pic>
      <p:pic>
        <p:nvPicPr>
          <p:cNvPr id="59" name="Imagem 111">
            <a:extLst>
              <a:ext uri="{FF2B5EF4-FFF2-40B4-BE49-F238E27FC236}">
                <a16:creationId xmlns:a16="http://schemas.microsoft.com/office/drawing/2014/main" id="{AAC705F5-7A39-48FA-B595-8B24B42CC5B6}"/>
              </a:ext>
            </a:extLst>
          </p:cNvPr>
          <p:cNvPicPr>
            <a:picLocks noChangeAspect="1"/>
          </p:cNvPicPr>
          <p:nvPr/>
        </p:nvPicPr>
        <p:blipFill>
          <a:blip r:embed="rId5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74796" y="3138736"/>
            <a:ext cx="762002" cy="762002"/>
          </a:xfrm>
          <a:prstGeom prst="rect">
            <a:avLst/>
          </a:prstGeom>
        </p:spPr>
      </p:pic>
      <p:pic>
        <p:nvPicPr>
          <p:cNvPr id="60" name="Imagem 113">
            <a:extLst>
              <a:ext uri="{FF2B5EF4-FFF2-40B4-BE49-F238E27FC236}">
                <a16:creationId xmlns:a16="http://schemas.microsoft.com/office/drawing/2014/main" id="{FE20B9D9-CA86-4B99-B99A-EABF3B7E5EF3}"/>
              </a:ext>
            </a:extLst>
          </p:cNvPr>
          <p:cNvPicPr>
            <a:picLocks noChangeAspect="1"/>
          </p:cNvPicPr>
          <p:nvPr/>
        </p:nvPicPr>
        <p:blipFill>
          <a:blip r:embed="rId5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66134" y="3138736"/>
            <a:ext cx="762002" cy="762002"/>
          </a:xfrm>
          <a:prstGeom prst="rect">
            <a:avLst/>
          </a:prstGeom>
        </p:spPr>
      </p:pic>
      <p:pic>
        <p:nvPicPr>
          <p:cNvPr id="61" name="Imagem 115" descr="Uma imagem contendo mesa&#10;&#10;Descrição gerada automaticamente">
            <a:extLst>
              <a:ext uri="{FF2B5EF4-FFF2-40B4-BE49-F238E27FC236}">
                <a16:creationId xmlns:a16="http://schemas.microsoft.com/office/drawing/2014/main" id="{B14F1FDA-01B5-4BEA-A7DB-C3701CDB5283}"/>
              </a:ext>
            </a:extLst>
          </p:cNvPr>
          <p:cNvPicPr>
            <a:picLocks noChangeAspect="1"/>
          </p:cNvPicPr>
          <p:nvPr/>
        </p:nvPicPr>
        <p:blipFill>
          <a:blip r:embed="rId5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20782" y="3138736"/>
            <a:ext cx="762002" cy="762002"/>
          </a:xfrm>
          <a:prstGeom prst="rect">
            <a:avLst/>
          </a:prstGeom>
        </p:spPr>
      </p:pic>
      <p:pic>
        <p:nvPicPr>
          <p:cNvPr id="62" name="Imagem 117" descr="Fundo preto com letras brancas&#10;&#10;Descrição gerada automaticamente">
            <a:extLst>
              <a:ext uri="{FF2B5EF4-FFF2-40B4-BE49-F238E27FC236}">
                <a16:creationId xmlns:a16="http://schemas.microsoft.com/office/drawing/2014/main" id="{D8196A76-1E9A-42EF-851A-E4C5A9056536}"/>
              </a:ext>
            </a:extLst>
          </p:cNvPr>
          <p:cNvPicPr>
            <a:picLocks noChangeAspect="1"/>
          </p:cNvPicPr>
          <p:nvPr/>
        </p:nvPicPr>
        <p:blipFill>
          <a:blip r:embed="rId6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873" y="3990972"/>
            <a:ext cx="762002" cy="762002"/>
          </a:xfrm>
          <a:prstGeom prst="rect">
            <a:avLst/>
          </a:prstGeom>
        </p:spPr>
      </p:pic>
      <p:pic>
        <p:nvPicPr>
          <p:cNvPr id="63" name="Imagem 119" descr="Tela de celular com texto preto sobre fundo branco&#10;&#10;Descrição gerada automaticamente">
            <a:extLst>
              <a:ext uri="{FF2B5EF4-FFF2-40B4-BE49-F238E27FC236}">
                <a16:creationId xmlns:a16="http://schemas.microsoft.com/office/drawing/2014/main" id="{4B52BA29-2590-4F22-969F-99B2D41F4A53}"/>
              </a:ext>
            </a:extLst>
          </p:cNvPr>
          <p:cNvPicPr>
            <a:picLocks noChangeAspect="1"/>
          </p:cNvPicPr>
          <p:nvPr/>
        </p:nvPicPr>
        <p:blipFill>
          <a:blip r:embed="rId6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5715" y="3990972"/>
            <a:ext cx="762002" cy="762002"/>
          </a:xfrm>
          <a:prstGeom prst="rect">
            <a:avLst/>
          </a:prstGeom>
        </p:spPr>
      </p:pic>
      <p:pic>
        <p:nvPicPr>
          <p:cNvPr id="64" name="Imagem 121">
            <a:extLst>
              <a:ext uri="{FF2B5EF4-FFF2-40B4-BE49-F238E27FC236}">
                <a16:creationId xmlns:a16="http://schemas.microsoft.com/office/drawing/2014/main" id="{3DEECBFE-02CA-471B-95CC-FA5402BD339D}"/>
              </a:ext>
            </a:extLst>
          </p:cNvPr>
          <p:cNvPicPr>
            <a:picLocks noChangeAspect="1"/>
          </p:cNvPicPr>
          <p:nvPr/>
        </p:nvPicPr>
        <p:blipFill>
          <a:blip r:embed="rId6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71526" y="3990972"/>
            <a:ext cx="762002" cy="762002"/>
          </a:xfrm>
          <a:prstGeom prst="rect">
            <a:avLst/>
          </a:prstGeom>
        </p:spPr>
      </p:pic>
      <p:pic>
        <p:nvPicPr>
          <p:cNvPr id="65" name="Imagem 123">
            <a:extLst>
              <a:ext uri="{FF2B5EF4-FFF2-40B4-BE49-F238E27FC236}">
                <a16:creationId xmlns:a16="http://schemas.microsoft.com/office/drawing/2014/main" id="{A6B37421-B321-4899-B523-56D47A4D507D}"/>
              </a:ext>
            </a:extLst>
          </p:cNvPr>
          <p:cNvPicPr>
            <a:picLocks noChangeAspect="1"/>
          </p:cNvPicPr>
          <p:nvPr/>
        </p:nvPicPr>
        <p:blipFill>
          <a:blip r:embed="rId6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347" y="3990972"/>
            <a:ext cx="762002" cy="762002"/>
          </a:xfrm>
          <a:prstGeom prst="rect">
            <a:avLst/>
          </a:prstGeom>
        </p:spPr>
      </p:pic>
      <p:pic>
        <p:nvPicPr>
          <p:cNvPr id="66" name="Imagem 125">
            <a:extLst>
              <a:ext uri="{FF2B5EF4-FFF2-40B4-BE49-F238E27FC236}">
                <a16:creationId xmlns:a16="http://schemas.microsoft.com/office/drawing/2014/main" id="{FEAD124C-17D0-4679-92AC-F892C3AE6E3F}"/>
              </a:ext>
            </a:extLst>
          </p:cNvPr>
          <p:cNvPicPr>
            <a:picLocks noChangeAspect="1"/>
          </p:cNvPicPr>
          <p:nvPr/>
        </p:nvPicPr>
        <p:blipFill>
          <a:blip r:embed="rId6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92994" y="3990972"/>
            <a:ext cx="762002" cy="762002"/>
          </a:xfrm>
          <a:prstGeom prst="rect">
            <a:avLst/>
          </a:prstGeom>
        </p:spPr>
      </p:pic>
      <p:pic>
        <p:nvPicPr>
          <p:cNvPr id="67" name="Imagem 127" descr="Desenho de um cachorro&#10;&#10;Descrição gerada automaticamente">
            <a:extLst>
              <a:ext uri="{FF2B5EF4-FFF2-40B4-BE49-F238E27FC236}">
                <a16:creationId xmlns:a16="http://schemas.microsoft.com/office/drawing/2014/main" id="{02A518F1-178A-430B-822A-13F64934DDF2}"/>
              </a:ext>
            </a:extLst>
          </p:cNvPr>
          <p:cNvPicPr>
            <a:picLocks noChangeAspect="1"/>
          </p:cNvPicPr>
          <p:nvPr/>
        </p:nvPicPr>
        <p:blipFill>
          <a:blip r:embed="rId6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3582" y="3990972"/>
            <a:ext cx="762002" cy="762002"/>
          </a:xfrm>
          <a:prstGeom prst="rect">
            <a:avLst/>
          </a:prstGeom>
        </p:spPr>
      </p:pic>
      <p:pic>
        <p:nvPicPr>
          <p:cNvPr id="68" name="Imagem 129">
            <a:extLst>
              <a:ext uri="{FF2B5EF4-FFF2-40B4-BE49-F238E27FC236}">
                <a16:creationId xmlns:a16="http://schemas.microsoft.com/office/drawing/2014/main" id="{B9C17969-D3C2-4891-BCE1-A86CD39ECF6E}"/>
              </a:ext>
            </a:extLst>
          </p:cNvPr>
          <p:cNvPicPr>
            <a:picLocks noChangeAspect="1"/>
          </p:cNvPicPr>
          <p:nvPr/>
        </p:nvPicPr>
        <p:blipFill>
          <a:blip r:embed="rId6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882" y="4015035"/>
            <a:ext cx="762002" cy="762002"/>
          </a:xfrm>
          <a:prstGeom prst="rect">
            <a:avLst/>
          </a:prstGeom>
        </p:spPr>
      </p:pic>
      <p:pic>
        <p:nvPicPr>
          <p:cNvPr id="69" name="Imagem 131" descr="Uma imagem contendo comida, placa&#10;&#10;Descrição gerada automaticamente">
            <a:extLst>
              <a:ext uri="{FF2B5EF4-FFF2-40B4-BE49-F238E27FC236}">
                <a16:creationId xmlns:a16="http://schemas.microsoft.com/office/drawing/2014/main" id="{CAC73CCA-C17A-4804-BD53-DA36DA932BD7}"/>
              </a:ext>
            </a:extLst>
          </p:cNvPr>
          <p:cNvPicPr>
            <a:picLocks noChangeAspect="1"/>
          </p:cNvPicPr>
          <p:nvPr/>
        </p:nvPicPr>
        <p:blipFill>
          <a:blip r:embed="rId6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6121" y="3990972"/>
            <a:ext cx="762002" cy="762002"/>
          </a:xfrm>
          <a:prstGeom prst="rect">
            <a:avLst/>
          </a:prstGeom>
        </p:spPr>
      </p:pic>
      <p:pic>
        <p:nvPicPr>
          <p:cNvPr id="70" name="Imagem 133">
            <a:extLst>
              <a:ext uri="{FF2B5EF4-FFF2-40B4-BE49-F238E27FC236}">
                <a16:creationId xmlns:a16="http://schemas.microsoft.com/office/drawing/2014/main" id="{EBA2A210-C59F-44EF-B06E-FBA3C32AFE1F}"/>
              </a:ext>
            </a:extLst>
          </p:cNvPr>
          <p:cNvPicPr>
            <a:picLocks noChangeAspect="1"/>
          </p:cNvPicPr>
          <p:nvPr/>
        </p:nvPicPr>
        <p:blipFill>
          <a:blip r:embed="rId6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38471" y="4015035"/>
            <a:ext cx="762002" cy="762002"/>
          </a:xfrm>
          <a:prstGeom prst="rect">
            <a:avLst/>
          </a:prstGeom>
        </p:spPr>
      </p:pic>
      <p:pic>
        <p:nvPicPr>
          <p:cNvPr id="71" name="Imagem 135">
            <a:extLst>
              <a:ext uri="{FF2B5EF4-FFF2-40B4-BE49-F238E27FC236}">
                <a16:creationId xmlns:a16="http://schemas.microsoft.com/office/drawing/2014/main" id="{73C2F1DB-0A37-47C1-9123-CE8A1C582213}"/>
              </a:ext>
            </a:extLst>
          </p:cNvPr>
          <p:cNvPicPr>
            <a:picLocks noChangeAspect="1"/>
          </p:cNvPicPr>
          <p:nvPr/>
        </p:nvPicPr>
        <p:blipFill>
          <a:blip r:embed="rId6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69606" y="4039335"/>
            <a:ext cx="762002" cy="762002"/>
          </a:xfrm>
          <a:prstGeom prst="rect">
            <a:avLst/>
          </a:prstGeom>
        </p:spPr>
      </p:pic>
      <p:pic>
        <p:nvPicPr>
          <p:cNvPr id="72" name="Imagem 137" descr="Uma imagem contendo desenho&#10;&#10;Descrição gerada automaticamente">
            <a:extLst>
              <a:ext uri="{FF2B5EF4-FFF2-40B4-BE49-F238E27FC236}">
                <a16:creationId xmlns:a16="http://schemas.microsoft.com/office/drawing/2014/main" id="{94EE06CC-C1FC-494A-BF87-3EA4330479EE}"/>
              </a:ext>
            </a:extLst>
          </p:cNvPr>
          <p:cNvPicPr>
            <a:picLocks noChangeAspect="1"/>
          </p:cNvPicPr>
          <p:nvPr/>
        </p:nvPicPr>
        <p:blipFill>
          <a:blip r:embed="rId7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05858" y="3990972"/>
            <a:ext cx="762002" cy="762002"/>
          </a:xfrm>
          <a:prstGeom prst="rect">
            <a:avLst/>
          </a:prstGeom>
        </p:spPr>
      </p:pic>
      <p:pic>
        <p:nvPicPr>
          <p:cNvPr id="73" name="Imagem 139" descr="Uma imagem contendo desenho&#10;&#10;Descrição gerada automaticamente">
            <a:extLst>
              <a:ext uri="{FF2B5EF4-FFF2-40B4-BE49-F238E27FC236}">
                <a16:creationId xmlns:a16="http://schemas.microsoft.com/office/drawing/2014/main" id="{58A8D991-CA52-4050-8CB3-6C4D62F8A255}"/>
              </a:ext>
            </a:extLst>
          </p:cNvPr>
          <p:cNvPicPr>
            <a:picLocks noChangeAspect="1"/>
          </p:cNvPicPr>
          <p:nvPr/>
        </p:nvPicPr>
        <p:blipFill>
          <a:blip r:embed="rId7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74796" y="4015035"/>
            <a:ext cx="762002" cy="762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6663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Shape, rectangle&#10;&#10;Description automatically generated">
            <a:extLst>
              <a:ext uri="{FF2B5EF4-FFF2-40B4-BE49-F238E27FC236}">
                <a16:creationId xmlns:a16="http://schemas.microsoft.com/office/drawing/2014/main" id="{41ED18D0-A15E-3647-B54A-86D3E112CD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789" y="2358738"/>
            <a:ext cx="10547350" cy="2336800"/>
          </a:xfrm>
          <a:prstGeom prst="rect">
            <a:avLst/>
          </a:prstGeom>
        </p:spPr>
      </p:pic>
      <p:pic>
        <p:nvPicPr>
          <p:cNvPr id="7" name="Picture 6" descr="Shape, circle&#10;&#10;Description automatically generated">
            <a:extLst>
              <a:ext uri="{FF2B5EF4-FFF2-40B4-BE49-F238E27FC236}">
                <a16:creationId xmlns:a16="http://schemas.microsoft.com/office/drawing/2014/main" id="{B961E9A2-2294-1C4A-9644-F6820F96AB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2387" y="250629"/>
            <a:ext cx="6591300" cy="6394450"/>
          </a:xfrm>
          <a:prstGeom prst="rect">
            <a:avLst/>
          </a:prstGeom>
        </p:spPr>
      </p:pic>
      <p:pic>
        <p:nvPicPr>
          <p:cNvPr id="9" name="Picture 8" descr="Shape, circle&#10;&#10;Description automatically generated">
            <a:extLst>
              <a:ext uri="{FF2B5EF4-FFF2-40B4-BE49-F238E27FC236}">
                <a16:creationId xmlns:a16="http://schemas.microsoft.com/office/drawing/2014/main" id="{DE0BBDCC-2DC5-824D-864C-532A7DDA217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7548" y="0"/>
            <a:ext cx="7036904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5157652A-500E-694A-99C7-FB511E353497}"/>
              </a:ext>
            </a:extLst>
          </p:cNvPr>
          <p:cNvSpPr/>
          <p:nvPr/>
        </p:nvSpPr>
        <p:spPr>
          <a:xfrm>
            <a:off x="3885377" y="2586462"/>
            <a:ext cx="4421246" cy="16850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600" b="1" i="0" u="none" strike="noStrike" kern="1200" cap="none" spc="0" normalizeH="0" baseline="0" noProof="0" dirty="0">
                <a:ln>
                  <a:noFill/>
                </a:ln>
                <a:solidFill>
                  <a:srgbClr val="FFB914"/>
                </a:solidFill>
                <a:effectLst/>
                <a:uLnTx/>
                <a:uFillTx/>
                <a:latin typeface="Dosis"/>
                <a:ea typeface="Dosis"/>
                <a:cs typeface="Dosis"/>
                <a:sym typeface="Dosis"/>
              </a:rPr>
              <a:t>ALGUNS DOS NOSSOS LOGOS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2500" b="1" i="0" u="none" strike="noStrike" kern="1200" cap="none" spc="0" normalizeH="0" baseline="0" noProof="0" dirty="0">
              <a:ln>
                <a:noFill/>
              </a:ln>
              <a:solidFill>
                <a:srgbClr val="F3F3F3"/>
              </a:solidFill>
              <a:effectLst/>
              <a:uLnTx/>
              <a:uFillTx/>
              <a:latin typeface="Dosis"/>
              <a:ea typeface="Dosis"/>
              <a:cs typeface="Dosis"/>
              <a:sym typeface="Dosi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srgbClr val="F3F3F3"/>
                </a:solidFill>
                <a:effectLst/>
                <a:uLnTx/>
                <a:uFillTx/>
                <a:latin typeface="Roboto"/>
                <a:ea typeface="Roboto"/>
                <a:cs typeface="Roboto"/>
                <a:sym typeface="Roboto"/>
              </a:rPr>
              <a:t>Empresa, unidades de negócio, núcleos...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BFC0BF4-CA95-401C-8E36-1EF1D7E0803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01324" y="6120996"/>
            <a:ext cx="790469" cy="474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6530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hape, square&#10;&#10;Description automatically generated">
            <a:extLst>
              <a:ext uri="{FF2B5EF4-FFF2-40B4-BE49-F238E27FC236}">
                <a16:creationId xmlns:a16="http://schemas.microsoft.com/office/drawing/2014/main" id="{352BBBD0-BA3F-6544-AA6D-223207BC78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425" y="704850"/>
            <a:ext cx="5029200" cy="6153150"/>
          </a:xfrm>
          <a:prstGeom prst="rect">
            <a:avLst/>
          </a:prstGeom>
        </p:spPr>
      </p:pic>
      <p:pic>
        <p:nvPicPr>
          <p:cNvPr id="9" name="Picture 8" descr="Shape, square&#10;&#10;Description automatically generated">
            <a:extLst>
              <a:ext uri="{FF2B5EF4-FFF2-40B4-BE49-F238E27FC236}">
                <a16:creationId xmlns:a16="http://schemas.microsoft.com/office/drawing/2014/main" id="{3EFFFA7B-55FC-4C46-BD14-830EA64D3E0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4050" y="0"/>
            <a:ext cx="5029200" cy="6172200"/>
          </a:xfrm>
          <a:prstGeom prst="rect">
            <a:avLst/>
          </a:prstGeom>
        </p:spPr>
      </p:pic>
      <p:pic>
        <p:nvPicPr>
          <p:cNvPr id="13" name="Picture 12" descr="Icon&#10;&#10;Description automatically generated">
            <a:extLst>
              <a:ext uri="{FF2B5EF4-FFF2-40B4-BE49-F238E27FC236}">
                <a16:creationId xmlns:a16="http://schemas.microsoft.com/office/drawing/2014/main" id="{AD67BECD-C05D-954E-959A-BFBF90783D3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0633" y="2402989"/>
            <a:ext cx="2470150" cy="1473200"/>
          </a:xfrm>
          <a:prstGeom prst="rect">
            <a:avLst/>
          </a:prstGeom>
        </p:spPr>
      </p:pic>
      <p:pic>
        <p:nvPicPr>
          <p:cNvPr id="15" name="Picture 14" descr="Logo, icon&#10;&#10;Description automatically generated">
            <a:extLst>
              <a:ext uri="{FF2B5EF4-FFF2-40B4-BE49-F238E27FC236}">
                <a16:creationId xmlns:a16="http://schemas.microsoft.com/office/drawing/2014/main" id="{EF384518-1A59-4A44-8404-C0F06CFEDB7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2458" y="2422039"/>
            <a:ext cx="2438400" cy="1454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6234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hape&#10;&#10;Description automatically generated with medium confidence">
            <a:extLst>
              <a:ext uri="{FF2B5EF4-FFF2-40B4-BE49-F238E27FC236}">
                <a16:creationId xmlns:a16="http://schemas.microsoft.com/office/drawing/2014/main" id="{A0A4DA4D-40E1-D043-934F-0580D14919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8400" y="917575"/>
            <a:ext cx="9855200" cy="5022850"/>
          </a:xfrm>
          <a:prstGeom prst="rect">
            <a:avLst/>
          </a:prstGeom>
        </p:spPr>
      </p:pic>
      <p:pic>
        <p:nvPicPr>
          <p:cNvPr id="11" name="Picture 10" descr="Icon&#10;&#10;Description automatically generated">
            <a:extLst>
              <a:ext uri="{FF2B5EF4-FFF2-40B4-BE49-F238E27FC236}">
                <a16:creationId xmlns:a16="http://schemas.microsoft.com/office/drawing/2014/main" id="{6D30B14C-53E4-164F-B3F1-8443B6BE07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0349" y="2512640"/>
            <a:ext cx="2517672" cy="1832717"/>
          </a:xfrm>
          <a:prstGeom prst="rect">
            <a:avLst/>
          </a:prstGeom>
        </p:spPr>
      </p:pic>
      <p:pic>
        <p:nvPicPr>
          <p:cNvPr id="13" name="Picture 12" descr="Icon&#10;&#10;Description automatically generated">
            <a:extLst>
              <a:ext uri="{FF2B5EF4-FFF2-40B4-BE49-F238E27FC236}">
                <a16:creationId xmlns:a16="http://schemas.microsoft.com/office/drawing/2014/main" id="{41EA6901-310F-5843-A952-D478C07C2ED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1050" y="2512641"/>
            <a:ext cx="2508416" cy="1832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6756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809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hape, rectangle&#10;&#10;Description automatically generated">
            <a:extLst>
              <a:ext uri="{FF2B5EF4-FFF2-40B4-BE49-F238E27FC236}">
                <a16:creationId xmlns:a16="http://schemas.microsoft.com/office/drawing/2014/main" id="{69E9D049-19B0-6149-A443-F7DAF51E94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8400" y="917575"/>
            <a:ext cx="9855200" cy="502285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4EC00BA-F125-4B9D-971B-09DF89547FF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60349" y="2512640"/>
            <a:ext cx="2517671" cy="183271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157F71A-8521-4B7F-8AD3-C7B19E49E22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135679" y="2512641"/>
            <a:ext cx="2499158" cy="1832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7359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8D8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F7951BB1-C4C6-3D4E-9B2A-74EAD5347E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015" y="677689"/>
            <a:ext cx="4864100" cy="2584450"/>
          </a:xfrm>
          <a:prstGeom prst="rect">
            <a:avLst/>
          </a:prstGeom>
        </p:spPr>
      </p:pic>
      <p:pic>
        <p:nvPicPr>
          <p:cNvPr id="8" name="Picture 7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FE177521-51DD-0549-BF01-461BA0E56E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2887" y="677689"/>
            <a:ext cx="4864100" cy="2584450"/>
          </a:xfrm>
          <a:prstGeom prst="rect">
            <a:avLst/>
          </a:prstGeom>
        </p:spPr>
      </p:pic>
      <p:pic>
        <p:nvPicPr>
          <p:cNvPr id="9" name="Picture 8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C712B754-8970-9E4E-B971-9FA39E5AAD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015" y="3595861"/>
            <a:ext cx="4864100" cy="2584450"/>
          </a:xfrm>
          <a:prstGeom prst="rect">
            <a:avLst/>
          </a:prstGeom>
        </p:spPr>
      </p:pic>
      <p:pic>
        <p:nvPicPr>
          <p:cNvPr id="10" name="Picture 9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F25229E5-75BF-4E48-9A95-5141A28AC4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2887" y="3595861"/>
            <a:ext cx="4864100" cy="2584450"/>
          </a:xfrm>
          <a:prstGeom prst="rect">
            <a:avLst/>
          </a:prstGeom>
        </p:spPr>
      </p:pic>
      <p:pic>
        <p:nvPicPr>
          <p:cNvPr id="12" name="Picture 11" descr="Icon&#10;&#10;Description automatically generated">
            <a:extLst>
              <a:ext uri="{FF2B5EF4-FFF2-40B4-BE49-F238E27FC236}">
                <a16:creationId xmlns:a16="http://schemas.microsoft.com/office/drawing/2014/main" id="{FF660B75-72F3-5E47-9444-B4A39562954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1334" y="1320509"/>
            <a:ext cx="3022600" cy="1371600"/>
          </a:xfrm>
          <a:prstGeom prst="rect">
            <a:avLst/>
          </a:prstGeom>
        </p:spPr>
      </p:pic>
      <p:pic>
        <p:nvPicPr>
          <p:cNvPr id="14" name="Picture 13" descr="A picture containing text, tableware, dishware, plate&#10;&#10;Description automatically generated">
            <a:extLst>
              <a:ext uri="{FF2B5EF4-FFF2-40B4-BE49-F238E27FC236}">
                <a16:creationId xmlns:a16="http://schemas.microsoft.com/office/drawing/2014/main" id="{7EBAF978-48C1-F249-8308-5544EE92048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2918" y="1279234"/>
            <a:ext cx="2851150" cy="1454150"/>
          </a:xfrm>
          <a:prstGeom prst="rect">
            <a:avLst/>
          </a:prstGeom>
        </p:spPr>
      </p:pic>
      <p:pic>
        <p:nvPicPr>
          <p:cNvPr id="16" name="Picture 15" descr="A picture containing text, tableware, dishware, plate&#10;&#10;Description automatically generated">
            <a:extLst>
              <a:ext uri="{FF2B5EF4-FFF2-40B4-BE49-F238E27FC236}">
                <a16:creationId xmlns:a16="http://schemas.microsoft.com/office/drawing/2014/main" id="{5B4F3987-E3B5-CD4B-9C6A-1CF59AA9AEE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1334" y="4204930"/>
            <a:ext cx="3784600" cy="1301750"/>
          </a:xfrm>
          <a:prstGeom prst="rect">
            <a:avLst/>
          </a:prstGeom>
        </p:spPr>
      </p:pic>
      <p:pic>
        <p:nvPicPr>
          <p:cNvPr id="18" name="Picture 17" descr="A picture containing text, dishware, plate, tableware&#10;&#10;Description automatically generated">
            <a:extLst>
              <a:ext uri="{FF2B5EF4-FFF2-40B4-BE49-F238E27FC236}">
                <a16:creationId xmlns:a16="http://schemas.microsoft.com/office/drawing/2014/main" id="{9B94660C-953D-9B4B-8F71-1541E45DCA8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2599" y="4208105"/>
            <a:ext cx="1612900" cy="129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4507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01D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hape, rectangle&#10;&#10;Description automatically generated">
            <a:extLst>
              <a:ext uri="{FF2B5EF4-FFF2-40B4-BE49-F238E27FC236}">
                <a16:creationId xmlns:a16="http://schemas.microsoft.com/office/drawing/2014/main" id="{16BBEA15-45A5-C240-B448-31206881D1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899" y="744434"/>
            <a:ext cx="4864100" cy="2584450"/>
          </a:xfrm>
          <a:prstGeom prst="rect">
            <a:avLst/>
          </a:prstGeom>
        </p:spPr>
      </p:pic>
      <p:pic>
        <p:nvPicPr>
          <p:cNvPr id="8" name="Picture 7" descr="Shape, rectangle&#10;&#10;Description automatically generated">
            <a:extLst>
              <a:ext uri="{FF2B5EF4-FFF2-40B4-BE49-F238E27FC236}">
                <a16:creationId xmlns:a16="http://schemas.microsoft.com/office/drawing/2014/main" id="{B66E1596-53DC-E142-AD2C-502A63A4E0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6627" y="744434"/>
            <a:ext cx="4864100" cy="2584450"/>
          </a:xfrm>
          <a:prstGeom prst="rect">
            <a:avLst/>
          </a:prstGeom>
        </p:spPr>
      </p:pic>
      <p:pic>
        <p:nvPicPr>
          <p:cNvPr id="9" name="Picture 8" descr="Shape, rectangle&#10;&#10;Description automatically generated">
            <a:extLst>
              <a:ext uri="{FF2B5EF4-FFF2-40B4-BE49-F238E27FC236}">
                <a16:creationId xmlns:a16="http://schemas.microsoft.com/office/drawing/2014/main" id="{6C5639A4-9866-5347-8504-FEBD595B6B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954" y="3620011"/>
            <a:ext cx="4864100" cy="2584450"/>
          </a:xfrm>
          <a:prstGeom prst="rect">
            <a:avLst/>
          </a:prstGeom>
        </p:spPr>
      </p:pic>
      <p:pic>
        <p:nvPicPr>
          <p:cNvPr id="10" name="Picture 9" descr="Shape, rectangle&#10;&#10;Description automatically generated">
            <a:extLst>
              <a:ext uri="{FF2B5EF4-FFF2-40B4-BE49-F238E27FC236}">
                <a16:creationId xmlns:a16="http://schemas.microsoft.com/office/drawing/2014/main" id="{6921CD3D-F50D-D049-A754-6ED43CB507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6627" y="3620011"/>
            <a:ext cx="4864100" cy="2584450"/>
          </a:xfrm>
          <a:prstGeom prst="rect">
            <a:avLst/>
          </a:prstGeom>
        </p:spPr>
      </p:pic>
      <p:pic>
        <p:nvPicPr>
          <p:cNvPr id="12" name="Picture 11" descr="Icon&#10;&#10;Description automatically generated">
            <a:extLst>
              <a:ext uri="{FF2B5EF4-FFF2-40B4-BE49-F238E27FC236}">
                <a16:creationId xmlns:a16="http://schemas.microsoft.com/office/drawing/2014/main" id="{C5520499-74D1-2C47-8A2A-485429C4A5A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5090" y="1309584"/>
            <a:ext cx="3022600" cy="1371600"/>
          </a:xfrm>
          <a:prstGeom prst="rect">
            <a:avLst/>
          </a:prstGeom>
        </p:spPr>
      </p:pic>
      <p:pic>
        <p:nvPicPr>
          <p:cNvPr id="14" name="Picture 13" descr="A picture containing text, tableware, dishware, plate&#10;&#10;Description automatically generated">
            <a:extLst>
              <a:ext uri="{FF2B5EF4-FFF2-40B4-BE49-F238E27FC236}">
                <a16:creationId xmlns:a16="http://schemas.microsoft.com/office/drawing/2014/main" id="{8AC0A36C-39CE-7242-BF2F-7D60C2C66D8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485" y="1268309"/>
            <a:ext cx="2851150" cy="1454150"/>
          </a:xfrm>
          <a:prstGeom prst="rect">
            <a:avLst/>
          </a:prstGeom>
        </p:spPr>
      </p:pic>
      <p:pic>
        <p:nvPicPr>
          <p:cNvPr id="16" name="Picture 15" descr="A picture containing text, dishware, tableware, plate&#10;&#10;Description automatically generated">
            <a:extLst>
              <a:ext uri="{FF2B5EF4-FFF2-40B4-BE49-F238E27FC236}">
                <a16:creationId xmlns:a16="http://schemas.microsoft.com/office/drawing/2014/main" id="{7CB0F8E2-308A-A74A-9ADD-85D2B13B4FA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5090" y="4221522"/>
            <a:ext cx="3784600" cy="1301750"/>
          </a:xfrm>
          <a:prstGeom prst="rect">
            <a:avLst/>
          </a:prstGeom>
        </p:spPr>
      </p:pic>
      <p:pic>
        <p:nvPicPr>
          <p:cNvPr id="18" name="Picture 17" descr="Icon&#10;&#10;Description automatically generated">
            <a:extLst>
              <a:ext uri="{FF2B5EF4-FFF2-40B4-BE49-F238E27FC236}">
                <a16:creationId xmlns:a16="http://schemas.microsoft.com/office/drawing/2014/main" id="{32DDC805-3920-7649-810B-FF6FB549DCE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4179" y="4224697"/>
            <a:ext cx="1612900" cy="129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5936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Shape, square&#10;&#10;Description automatically generated">
            <a:extLst>
              <a:ext uri="{FF2B5EF4-FFF2-40B4-BE49-F238E27FC236}">
                <a16:creationId xmlns:a16="http://schemas.microsoft.com/office/drawing/2014/main" id="{F29D0437-4643-A44C-94FB-2023F69A8D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5221" y="0"/>
            <a:ext cx="5029200" cy="6261100"/>
          </a:xfrm>
          <a:prstGeom prst="rect">
            <a:avLst/>
          </a:prstGeom>
        </p:spPr>
      </p:pic>
      <p:pic>
        <p:nvPicPr>
          <p:cNvPr id="7" name="Picture 6" descr="Shape&#10;&#10;Description automatically generated">
            <a:extLst>
              <a:ext uri="{FF2B5EF4-FFF2-40B4-BE49-F238E27FC236}">
                <a16:creationId xmlns:a16="http://schemas.microsoft.com/office/drawing/2014/main" id="{D7E1E190-0259-F445-BE04-E867C3065F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740" y="571500"/>
            <a:ext cx="5029200" cy="6286500"/>
          </a:xfrm>
          <a:prstGeom prst="rect">
            <a:avLst/>
          </a:prstGeom>
        </p:spPr>
      </p:pic>
      <p:pic>
        <p:nvPicPr>
          <p:cNvPr id="11" name="Picture 10" descr="Logo&#10;&#10;Description automatically generated with medium confidence">
            <a:extLst>
              <a:ext uri="{FF2B5EF4-FFF2-40B4-BE49-F238E27FC236}">
                <a16:creationId xmlns:a16="http://schemas.microsoft.com/office/drawing/2014/main" id="{345199BF-4EE0-C648-B07B-A10BDA05A8B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0790" y="2673790"/>
            <a:ext cx="3467100" cy="1631950"/>
          </a:xfrm>
          <a:prstGeom prst="rect">
            <a:avLst/>
          </a:prstGeom>
        </p:spPr>
      </p:pic>
      <p:pic>
        <p:nvPicPr>
          <p:cNvPr id="13" name="Picture 12" descr="Logo&#10;&#10;Description automatically generated">
            <a:extLst>
              <a:ext uri="{FF2B5EF4-FFF2-40B4-BE49-F238E27FC236}">
                <a16:creationId xmlns:a16="http://schemas.microsoft.com/office/drawing/2014/main" id="{D87032AE-D925-D040-8D1C-365A8761CF9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3541" y="2673790"/>
            <a:ext cx="3454400" cy="1631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7593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dark&#10;&#10;Description automatically generated">
            <a:extLst>
              <a:ext uri="{FF2B5EF4-FFF2-40B4-BE49-F238E27FC236}">
                <a16:creationId xmlns:a16="http://schemas.microsoft.com/office/drawing/2014/main" id="{24CD62A8-23A3-4EBC-85AB-3E28F7B9874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277600" cy="6858000"/>
          </a:xfrm>
          <a:prstGeom prst="rect">
            <a:avLst/>
          </a:prstGeom>
        </p:spPr>
      </p:pic>
      <p:pic>
        <p:nvPicPr>
          <p:cNvPr id="18" name="Picture 17" descr="Shape, rectangle&#10;&#10;Description automatically generated">
            <a:extLst>
              <a:ext uri="{FF2B5EF4-FFF2-40B4-BE49-F238E27FC236}">
                <a16:creationId xmlns:a16="http://schemas.microsoft.com/office/drawing/2014/main" id="{8FF23C50-9F0D-4D03-B410-70A8B89B7F1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25422"/>
            <a:ext cx="7085714" cy="4698413"/>
          </a:xfrm>
          <a:prstGeom prst="rect">
            <a:avLst/>
          </a:prstGeom>
        </p:spPr>
      </p:pic>
      <p:sp>
        <p:nvSpPr>
          <p:cNvPr id="15" name="Rectangle: Top Corners Rounded 14">
            <a:extLst>
              <a:ext uri="{FF2B5EF4-FFF2-40B4-BE49-F238E27FC236}">
                <a16:creationId xmlns:a16="http://schemas.microsoft.com/office/drawing/2014/main" id="{D2EBD7B1-82CD-459B-BB32-D3F4067FC22C}"/>
              </a:ext>
            </a:extLst>
          </p:cNvPr>
          <p:cNvSpPr/>
          <p:nvPr/>
        </p:nvSpPr>
        <p:spPr>
          <a:xfrm rot="16200000">
            <a:off x="3175001" y="-1353455"/>
            <a:ext cx="3693883" cy="8215086"/>
          </a:xfrm>
          <a:prstGeom prst="round2SameRect">
            <a:avLst/>
          </a:prstGeom>
          <a:solidFill>
            <a:srgbClr val="FFB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tângulo 27">
            <a:extLst>
              <a:ext uri="{FF2B5EF4-FFF2-40B4-BE49-F238E27FC236}">
                <a16:creationId xmlns:a16="http://schemas.microsoft.com/office/drawing/2014/main" id="{D441FA14-D8B4-4493-A183-B9153B30E41C}"/>
              </a:ext>
            </a:extLst>
          </p:cNvPr>
          <p:cNvSpPr/>
          <p:nvPr/>
        </p:nvSpPr>
        <p:spPr>
          <a:xfrm>
            <a:off x="1413669" y="1412023"/>
            <a:ext cx="3489557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4300" dirty="0">
                <a:solidFill>
                  <a:schemeClr val="bg1"/>
                </a:solidFill>
                <a:latin typeface="Dosis ExtraBold" pitchFamily="2" charset="0"/>
              </a:rPr>
              <a:t>INICIE UMA NOVA SEÇÃO</a:t>
            </a:r>
          </a:p>
        </p:txBody>
      </p:sp>
      <p:sp>
        <p:nvSpPr>
          <p:cNvPr id="27" name="Retângulo 28">
            <a:extLst>
              <a:ext uri="{FF2B5EF4-FFF2-40B4-BE49-F238E27FC236}">
                <a16:creationId xmlns:a16="http://schemas.microsoft.com/office/drawing/2014/main" id="{59F820C3-F23C-4799-A2B1-280D56E87904}"/>
              </a:ext>
            </a:extLst>
          </p:cNvPr>
          <p:cNvSpPr/>
          <p:nvPr/>
        </p:nvSpPr>
        <p:spPr>
          <a:xfrm>
            <a:off x="1413669" y="2936021"/>
            <a:ext cx="454761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000" dirty="0">
                <a:solidFill>
                  <a:schemeClr val="bg1"/>
                </a:solidFill>
                <a:latin typeface="Dosis SemiBold" panose="02010703020202060003" pitchFamily="2" charset="0"/>
              </a:rPr>
              <a:t>Coloque um complemento se  necessário</a:t>
            </a:r>
          </a:p>
        </p:txBody>
      </p:sp>
      <p:pic>
        <p:nvPicPr>
          <p:cNvPr id="3" name="Picture 2" descr="A person holding a book&#10;&#10;Description automatically generated with low confidence">
            <a:extLst>
              <a:ext uri="{FF2B5EF4-FFF2-40B4-BE49-F238E27FC236}">
                <a16:creationId xmlns:a16="http://schemas.microsoft.com/office/drawing/2014/main" id="{D1571143-4FD2-4A02-9997-EF468543CD7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6444" y="559587"/>
            <a:ext cx="2914286" cy="629841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70106BC-698F-4270-96E7-6F6E44BA68B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01324" y="6120996"/>
            <a:ext cx="790469" cy="474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863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Shape&#10;&#10;Description automatically generated">
            <a:extLst>
              <a:ext uri="{FF2B5EF4-FFF2-40B4-BE49-F238E27FC236}">
                <a16:creationId xmlns:a16="http://schemas.microsoft.com/office/drawing/2014/main" id="{767DB728-514D-4A11-BE92-59794805F55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65936"/>
            <a:ext cx="5009524" cy="3892064"/>
          </a:xfrm>
          <a:prstGeom prst="rect">
            <a:avLst/>
          </a:prstGeom>
        </p:spPr>
      </p:pic>
      <p:pic>
        <p:nvPicPr>
          <p:cNvPr id="11" name="Picture 10" descr="Shape&#10;&#10;Description automatically generated">
            <a:extLst>
              <a:ext uri="{FF2B5EF4-FFF2-40B4-BE49-F238E27FC236}">
                <a16:creationId xmlns:a16="http://schemas.microsoft.com/office/drawing/2014/main" id="{14AF3493-DD90-4872-B88B-C12E7A3BF56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08794"/>
            <a:ext cx="5473016" cy="5949206"/>
          </a:xfrm>
          <a:prstGeom prst="rect">
            <a:avLst/>
          </a:prstGeom>
        </p:spPr>
      </p:pic>
      <p:pic>
        <p:nvPicPr>
          <p:cNvPr id="13" name="Picture 12" descr="Shape&#10;&#10;Description automatically generated">
            <a:extLst>
              <a:ext uri="{FF2B5EF4-FFF2-40B4-BE49-F238E27FC236}">
                <a16:creationId xmlns:a16="http://schemas.microsoft.com/office/drawing/2014/main" id="{9BB4B459-3697-4D9E-BFA9-FB7DC8E54DA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3714"/>
            <a:ext cx="5987302" cy="6514286"/>
          </a:xfrm>
          <a:prstGeom prst="rect">
            <a:avLst/>
          </a:prstGeom>
        </p:spPr>
      </p:pic>
      <p:pic>
        <p:nvPicPr>
          <p:cNvPr id="15" name="Picture 14" descr="A picture containing shape&#10;&#10;Description automatically generated">
            <a:extLst>
              <a:ext uri="{FF2B5EF4-FFF2-40B4-BE49-F238E27FC236}">
                <a16:creationId xmlns:a16="http://schemas.microsoft.com/office/drawing/2014/main" id="{11A954C8-BB5B-4E0D-BA0B-E8A62BA6FF6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6603" y="3480222"/>
            <a:ext cx="2025397" cy="3377778"/>
          </a:xfrm>
          <a:prstGeom prst="rect">
            <a:avLst/>
          </a:prstGeom>
        </p:spPr>
      </p:pic>
      <p:pic>
        <p:nvPicPr>
          <p:cNvPr id="17" name="Picture 16" descr="Logo&#10;&#10;Description automatically generated">
            <a:extLst>
              <a:ext uri="{FF2B5EF4-FFF2-40B4-BE49-F238E27FC236}">
                <a16:creationId xmlns:a16="http://schemas.microsoft.com/office/drawing/2014/main" id="{4F280CAE-022C-4304-AF80-F2E2D3D8073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840" y="1954158"/>
            <a:ext cx="3790476" cy="2717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7524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08B938B5-C657-4BAC-9712-0032F936F5A5}"/>
              </a:ext>
            </a:extLst>
          </p:cNvPr>
          <p:cNvSpPr/>
          <p:nvPr/>
        </p:nvSpPr>
        <p:spPr>
          <a:xfrm>
            <a:off x="391885" y="2420708"/>
            <a:ext cx="7605485" cy="3885714"/>
          </a:xfrm>
          <a:prstGeom prst="roundRect">
            <a:avLst>
              <a:gd name="adj" fmla="val 7805"/>
            </a:avLst>
          </a:prstGeom>
          <a:noFill/>
          <a:ln w="38100">
            <a:solidFill>
              <a:srgbClr val="F046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Shape, square&#10;&#10;Description automatically generated">
            <a:extLst>
              <a:ext uri="{FF2B5EF4-FFF2-40B4-BE49-F238E27FC236}">
                <a16:creationId xmlns:a16="http://schemas.microsoft.com/office/drawing/2014/main" id="{4B35CC98-2E90-40C2-8D25-99CC951FE38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5089" y="1028700"/>
            <a:ext cx="5784127" cy="5829300"/>
          </a:xfrm>
          <a:prstGeom prst="rect">
            <a:avLst/>
          </a:prstGeom>
        </p:spPr>
      </p:pic>
      <p:sp>
        <p:nvSpPr>
          <p:cNvPr id="23" name="Retângulo 27">
            <a:extLst>
              <a:ext uri="{FF2B5EF4-FFF2-40B4-BE49-F238E27FC236}">
                <a16:creationId xmlns:a16="http://schemas.microsoft.com/office/drawing/2014/main" id="{9C890B60-D284-48AD-A7E0-A2C534B8030E}"/>
              </a:ext>
            </a:extLst>
          </p:cNvPr>
          <p:cNvSpPr/>
          <p:nvPr/>
        </p:nvSpPr>
        <p:spPr>
          <a:xfrm>
            <a:off x="1130632" y="2779171"/>
            <a:ext cx="3489557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4300" dirty="0">
                <a:solidFill>
                  <a:srgbClr val="411E5A"/>
                </a:solidFill>
                <a:latin typeface="Dosis Medium" panose="02010603020202060003" pitchFamily="2" charset="0"/>
              </a:rPr>
              <a:t>INICIE UMA </a:t>
            </a:r>
            <a:r>
              <a:rPr lang="pt-BR" sz="4300" dirty="0">
                <a:solidFill>
                  <a:srgbClr val="411E5A"/>
                </a:solidFill>
                <a:latin typeface="Dosis ExtraBold" pitchFamily="2" charset="0"/>
              </a:rPr>
              <a:t>NOVA SEÇÃO</a:t>
            </a:r>
          </a:p>
        </p:txBody>
      </p:sp>
      <p:sp>
        <p:nvSpPr>
          <p:cNvPr id="24" name="Retângulo 28">
            <a:extLst>
              <a:ext uri="{FF2B5EF4-FFF2-40B4-BE49-F238E27FC236}">
                <a16:creationId xmlns:a16="http://schemas.microsoft.com/office/drawing/2014/main" id="{02F745B5-676E-44CD-A3C0-23F185D291AF}"/>
              </a:ext>
            </a:extLst>
          </p:cNvPr>
          <p:cNvSpPr/>
          <p:nvPr/>
        </p:nvSpPr>
        <p:spPr>
          <a:xfrm>
            <a:off x="1130632" y="4363565"/>
            <a:ext cx="259804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000" dirty="0">
                <a:solidFill>
                  <a:srgbClr val="6E4B87"/>
                </a:solidFill>
                <a:latin typeface="Dosis SemiBold" panose="02010703020202060003" pitchFamily="2" charset="0"/>
              </a:rPr>
              <a:t>Coloque um complemento se  necessário</a:t>
            </a:r>
          </a:p>
        </p:txBody>
      </p:sp>
      <p:pic>
        <p:nvPicPr>
          <p:cNvPr id="3" name="Picture 2" descr="A person holding a tablet&#10;&#10;Description automatically generated with low confidence">
            <a:extLst>
              <a:ext uri="{FF2B5EF4-FFF2-40B4-BE49-F238E27FC236}">
                <a16:creationId xmlns:a16="http://schemas.microsoft.com/office/drawing/2014/main" id="{76779955-9559-4491-A61A-9500014CBCE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6486" y="0"/>
            <a:ext cx="6051550" cy="6858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7FBBA97-8A1B-449C-9CED-2771ABD598A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01324" y="246803"/>
            <a:ext cx="790469" cy="474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5799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hape&#10;&#10;Description automatically generated">
            <a:extLst>
              <a:ext uri="{FF2B5EF4-FFF2-40B4-BE49-F238E27FC236}">
                <a16:creationId xmlns:a16="http://schemas.microsoft.com/office/drawing/2014/main" id="{6CBA99BB-BE84-486C-87D2-A43932C76D2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699" y="2061029"/>
            <a:ext cx="5161905" cy="3860318"/>
          </a:xfrm>
          <a:prstGeom prst="rect">
            <a:avLst/>
          </a:prstGeom>
        </p:spPr>
      </p:pic>
      <p:pic>
        <p:nvPicPr>
          <p:cNvPr id="8" name="Picture 7" descr="Shape, circle&#10;&#10;Description automatically generated">
            <a:extLst>
              <a:ext uri="{FF2B5EF4-FFF2-40B4-BE49-F238E27FC236}">
                <a16:creationId xmlns:a16="http://schemas.microsoft.com/office/drawing/2014/main" id="{40DEF96F-F4DE-4826-8D4E-57003DE531D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78742"/>
            <a:ext cx="5149206" cy="3822222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0DBBF95E-1917-48B7-BED2-F3AB82E5E02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01324" y="6120490"/>
            <a:ext cx="790469" cy="475293"/>
          </a:xfrm>
          <a:prstGeom prst="rect">
            <a:avLst/>
          </a:prstGeom>
        </p:spPr>
      </p:pic>
      <p:sp>
        <p:nvSpPr>
          <p:cNvPr id="25" name="Retângulo 27">
            <a:extLst>
              <a:ext uri="{FF2B5EF4-FFF2-40B4-BE49-F238E27FC236}">
                <a16:creationId xmlns:a16="http://schemas.microsoft.com/office/drawing/2014/main" id="{95D93864-B341-4548-8B77-C57AB670939B}"/>
              </a:ext>
            </a:extLst>
          </p:cNvPr>
          <p:cNvSpPr/>
          <p:nvPr/>
        </p:nvSpPr>
        <p:spPr>
          <a:xfrm>
            <a:off x="1246746" y="2575416"/>
            <a:ext cx="3489557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4300" dirty="0">
                <a:solidFill>
                  <a:srgbClr val="FFB200"/>
                </a:solidFill>
                <a:latin typeface="Dosis Medium" panose="02010603020202060003" pitchFamily="2" charset="0"/>
              </a:rPr>
              <a:t>INICIE UMA </a:t>
            </a:r>
            <a:r>
              <a:rPr lang="pt-BR" sz="4300" dirty="0">
                <a:solidFill>
                  <a:srgbClr val="FFB200"/>
                </a:solidFill>
                <a:latin typeface="Dosis ExtraBold" pitchFamily="2" charset="0"/>
              </a:rPr>
              <a:t>NOVA SEÇÃO</a:t>
            </a:r>
          </a:p>
        </p:txBody>
      </p:sp>
      <p:sp>
        <p:nvSpPr>
          <p:cNvPr id="26" name="Retângulo 28">
            <a:extLst>
              <a:ext uri="{FF2B5EF4-FFF2-40B4-BE49-F238E27FC236}">
                <a16:creationId xmlns:a16="http://schemas.microsoft.com/office/drawing/2014/main" id="{C3E2EB3A-499A-43E0-ACA0-E4A0821B7756}"/>
              </a:ext>
            </a:extLst>
          </p:cNvPr>
          <p:cNvSpPr/>
          <p:nvPr/>
        </p:nvSpPr>
        <p:spPr>
          <a:xfrm>
            <a:off x="1246746" y="3991188"/>
            <a:ext cx="259804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000" dirty="0">
                <a:solidFill>
                  <a:schemeClr val="bg1"/>
                </a:solidFill>
                <a:latin typeface="Dosis SemiBold" panose="02010703020202060003" pitchFamily="2" charset="0"/>
              </a:rPr>
              <a:t>Coloque um complemento se  necessário</a:t>
            </a:r>
          </a:p>
        </p:txBody>
      </p:sp>
    </p:spTree>
    <p:extLst>
      <p:ext uri="{BB962C8B-B14F-4D97-AF65-F5344CB8AC3E}">
        <p14:creationId xmlns:p14="http://schemas.microsoft.com/office/powerpoint/2010/main" val="154026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: Top Corners Rounded 11">
            <a:extLst>
              <a:ext uri="{FF2B5EF4-FFF2-40B4-BE49-F238E27FC236}">
                <a16:creationId xmlns:a16="http://schemas.microsoft.com/office/drawing/2014/main" id="{52FDEE7F-3482-476D-B16B-BF235BF6DFEA}"/>
              </a:ext>
            </a:extLst>
          </p:cNvPr>
          <p:cNvSpPr/>
          <p:nvPr/>
        </p:nvSpPr>
        <p:spPr>
          <a:xfrm rot="2746423">
            <a:off x="-784140" y="-321727"/>
            <a:ext cx="5015779" cy="8215086"/>
          </a:xfrm>
          <a:prstGeom prst="round2SameRect">
            <a:avLst>
              <a:gd name="adj1" fmla="val 36961"/>
              <a:gd name="adj2" fmla="val 0"/>
            </a:avLst>
          </a:prstGeom>
          <a:noFill/>
          <a:ln w="38100">
            <a:solidFill>
              <a:srgbClr val="224D5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tângulo 27">
            <a:extLst>
              <a:ext uri="{FF2B5EF4-FFF2-40B4-BE49-F238E27FC236}">
                <a16:creationId xmlns:a16="http://schemas.microsoft.com/office/drawing/2014/main" id="{172AE0FC-7B02-4471-B684-1EB61198872D}"/>
              </a:ext>
            </a:extLst>
          </p:cNvPr>
          <p:cNvSpPr/>
          <p:nvPr/>
        </p:nvSpPr>
        <p:spPr>
          <a:xfrm>
            <a:off x="1009418" y="1889616"/>
            <a:ext cx="3489557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4300" dirty="0">
                <a:solidFill>
                  <a:srgbClr val="411E5A"/>
                </a:solidFill>
                <a:latin typeface="Dosis Medium" panose="02010603020202060003" pitchFamily="2" charset="0"/>
              </a:rPr>
              <a:t>INICIE UMA </a:t>
            </a:r>
            <a:r>
              <a:rPr lang="pt-BR" sz="4300" dirty="0">
                <a:solidFill>
                  <a:srgbClr val="411E5A"/>
                </a:solidFill>
                <a:latin typeface="Dosis ExtraBold" pitchFamily="2" charset="0"/>
              </a:rPr>
              <a:t>NOVA SEÇÃO</a:t>
            </a:r>
          </a:p>
        </p:txBody>
      </p:sp>
      <p:sp>
        <p:nvSpPr>
          <p:cNvPr id="11" name="Retângulo 28">
            <a:extLst>
              <a:ext uri="{FF2B5EF4-FFF2-40B4-BE49-F238E27FC236}">
                <a16:creationId xmlns:a16="http://schemas.microsoft.com/office/drawing/2014/main" id="{843785CB-6F45-4D72-B283-A04168EF5717}"/>
              </a:ext>
            </a:extLst>
          </p:cNvPr>
          <p:cNvSpPr/>
          <p:nvPr/>
        </p:nvSpPr>
        <p:spPr>
          <a:xfrm>
            <a:off x="1009418" y="3305388"/>
            <a:ext cx="259804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000" dirty="0">
                <a:solidFill>
                  <a:srgbClr val="411E5A"/>
                </a:solidFill>
                <a:latin typeface="Dosis SemiBold" panose="02010703020202060003" pitchFamily="2" charset="0"/>
              </a:rPr>
              <a:t>Coloque um complemento se  necessário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CFAC25B-5FE2-4C27-AD97-E34DAFA7C9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01324" y="6120996"/>
            <a:ext cx="790469" cy="474281"/>
          </a:xfrm>
          <a:prstGeom prst="rect">
            <a:avLst/>
          </a:prstGeom>
        </p:spPr>
      </p:pic>
      <p:pic>
        <p:nvPicPr>
          <p:cNvPr id="3" name="Picture 2" descr="Shape&#10;&#10;Description automatically generated with medium confidence">
            <a:extLst>
              <a:ext uri="{FF2B5EF4-FFF2-40B4-BE49-F238E27FC236}">
                <a16:creationId xmlns:a16="http://schemas.microsoft.com/office/drawing/2014/main" id="{DAC5E887-EC25-406C-B584-64D5D81E2F8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7695" y="0"/>
            <a:ext cx="7791450" cy="6858000"/>
          </a:xfrm>
          <a:prstGeom prst="rect">
            <a:avLst/>
          </a:prstGeom>
        </p:spPr>
      </p:pic>
      <p:pic>
        <p:nvPicPr>
          <p:cNvPr id="5" name="Picture 4" descr="A picture containing icon&#10;&#10;Description automatically generated">
            <a:extLst>
              <a:ext uri="{FF2B5EF4-FFF2-40B4-BE49-F238E27FC236}">
                <a16:creationId xmlns:a16="http://schemas.microsoft.com/office/drawing/2014/main" id="{8C6CC34C-F3D1-487A-BD31-CA7EA5527F5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3145" y="0"/>
            <a:ext cx="7366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9737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1A9D8FF7-8382-49CB-8B48-2C5A7F076033}"/>
              </a:ext>
            </a:extLst>
          </p:cNvPr>
          <p:cNvSpPr/>
          <p:nvPr/>
        </p:nvSpPr>
        <p:spPr>
          <a:xfrm>
            <a:off x="4020457" y="1494971"/>
            <a:ext cx="7939314" cy="3860800"/>
          </a:xfrm>
          <a:prstGeom prst="roundRect">
            <a:avLst>
              <a:gd name="adj" fmla="val 50000"/>
            </a:avLst>
          </a:prstGeom>
          <a:solidFill>
            <a:srgbClr val="FFB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A purple circle with a black background&#10;&#10;Description automatically generated with low confidence">
            <a:extLst>
              <a:ext uri="{FF2B5EF4-FFF2-40B4-BE49-F238E27FC236}">
                <a16:creationId xmlns:a16="http://schemas.microsoft.com/office/drawing/2014/main" id="{0BBF9931-A7DB-42B9-975D-396FD29E763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959" y="204032"/>
            <a:ext cx="6965079" cy="6653968"/>
          </a:xfrm>
          <a:prstGeom prst="rect">
            <a:avLst/>
          </a:prstGeom>
        </p:spPr>
      </p:pic>
      <p:sp>
        <p:nvSpPr>
          <p:cNvPr id="20" name="Retângulo 27">
            <a:extLst>
              <a:ext uri="{FF2B5EF4-FFF2-40B4-BE49-F238E27FC236}">
                <a16:creationId xmlns:a16="http://schemas.microsoft.com/office/drawing/2014/main" id="{49D049AF-41B3-4B32-8E6A-652098C807FA}"/>
              </a:ext>
            </a:extLst>
          </p:cNvPr>
          <p:cNvSpPr/>
          <p:nvPr/>
        </p:nvSpPr>
        <p:spPr>
          <a:xfrm>
            <a:off x="8129155" y="1955172"/>
            <a:ext cx="3489557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4300" dirty="0">
                <a:solidFill>
                  <a:srgbClr val="280A3C"/>
                </a:solidFill>
                <a:latin typeface="Dosis Medium" panose="02010603020202060003" pitchFamily="2" charset="0"/>
              </a:rPr>
              <a:t>INICIE UMA </a:t>
            </a:r>
            <a:r>
              <a:rPr lang="pt-BR" sz="4300" dirty="0">
                <a:solidFill>
                  <a:srgbClr val="280A3C"/>
                </a:solidFill>
                <a:latin typeface="Dosis ExtraBold" pitchFamily="2" charset="0"/>
              </a:rPr>
              <a:t>NOVA SEÇÃO</a:t>
            </a:r>
          </a:p>
        </p:txBody>
      </p:sp>
      <p:sp>
        <p:nvSpPr>
          <p:cNvPr id="21" name="Retângulo 28">
            <a:extLst>
              <a:ext uri="{FF2B5EF4-FFF2-40B4-BE49-F238E27FC236}">
                <a16:creationId xmlns:a16="http://schemas.microsoft.com/office/drawing/2014/main" id="{5E09D985-1072-461F-8175-2DE9FF19919C}"/>
              </a:ext>
            </a:extLst>
          </p:cNvPr>
          <p:cNvSpPr/>
          <p:nvPr/>
        </p:nvSpPr>
        <p:spPr>
          <a:xfrm>
            <a:off x="8129155" y="3365395"/>
            <a:ext cx="259804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000" dirty="0">
                <a:solidFill>
                  <a:srgbClr val="280A3C"/>
                </a:solidFill>
                <a:latin typeface="Dosis SemiBold" panose="02010703020202060003" pitchFamily="2" charset="0"/>
              </a:rPr>
              <a:t>Coloque um complemento se  necessário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B9D16416-854E-4D1C-ACDA-93599D28755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01324" y="6120490"/>
            <a:ext cx="790469" cy="475293"/>
          </a:xfrm>
          <a:prstGeom prst="rect">
            <a:avLst/>
          </a:prstGeom>
        </p:spPr>
      </p:pic>
      <p:pic>
        <p:nvPicPr>
          <p:cNvPr id="3" name="Picture 2" descr="A picture containing person&#10;&#10;Description automatically generated">
            <a:extLst>
              <a:ext uri="{FF2B5EF4-FFF2-40B4-BE49-F238E27FC236}">
                <a16:creationId xmlns:a16="http://schemas.microsoft.com/office/drawing/2014/main" id="{3A729999-B861-4D4B-B7CA-14C41C66BB3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1116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9608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93CF868A-5112-44E4-9235-10FA186DA64D}"/>
              </a:ext>
            </a:extLst>
          </p:cNvPr>
          <p:cNvSpPr/>
          <p:nvPr/>
        </p:nvSpPr>
        <p:spPr>
          <a:xfrm rot="18847137">
            <a:off x="5019983" y="795799"/>
            <a:ext cx="6384816" cy="6283812"/>
          </a:xfrm>
          <a:prstGeom prst="roundRect">
            <a:avLst>
              <a:gd name="adj" fmla="val 26777"/>
            </a:avLst>
          </a:prstGeom>
          <a:solidFill>
            <a:srgbClr val="280A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Shape&#10;&#10;Description automatically generated">
            <a:extLst>
              <a:ext uri="{FF2B5EF4-FFF2-40B4-BE49-F238E27FC236}">
                <a16:creationId xmlns:a16="http://schemas.microsoft.com/office/drawing/2014/main" id="{FB6C8C67-3AC9-4122-A4F6-6039A52605A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8794"/>
            <a:ext cx="7257143" cy="6749206"/>
          </a:xfrm>
          <a:prstGeom prst="rect">
            <a:avLst/>
          </a:prstGeom>
        </p:spPr>
      </p:pic>
      <p:sp>
        <p:nvSpPr>
          <p:cNvPr id="22" name="Retângulo 27">
            <a:extLst>
              <a:ext uri="{FF2B5EF4-FFF2-40B4-BE49-F238E27FC236}">
                <a16:creationId xmlns:a16="http://schemas.microsoft.com/office/drawing/2014/main" id="{CB345B66-FC81-44A2-A303-3A41FA975CAC}"/>
              </a:ext>
            </a:extLst>
          </p:cNvPr>
          <p:cNvSpPr/>
          <p:nvPr/>
        </p:nvSpPr>
        <p:spPr>
          <a:xfrm>
            <a:off x="7206839" y="1505229"/>
            <a:ext cx="3489557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4300" dirty="0">
                <a:solidFill>
                  <a:schemeClr val="bg1"/>
                </a:solidFill>
                <a:latin typeface="Dosis Medium" panose="02010603020202060003" pitchFamily="2" charset="0"/>
              </a:rPr>
              <a:t>INICIE UMA </a:t>
            </a:r>
            <a:r>
              <a:rPr lang="pt-BR" sz="4300" dirty="0">
                <a:solidFill>
                  <a:srgbClr val="F0462D"/>
                </a:solidFill>
                <a:latin typeface="Dosis ExtraBold" pitchFamily="2" charset="0"/>
              </a:rPr>
              <a:t>NOVA SEÇÃO</a:t>
            </a:r>
          </a:p>
        </p:txBody>
      </p:sp>
      <p:sp>
        <p:nvSpPr>
          <p:cNvPr id="23" name="Retângulo 28">
            <a:extLst>
              <a:ext uri="{FF2B5EF4-FFF2-40B4-BE49-F238E27FC236}">
                <a16:creationId xmlns:a16="http://schemas.microsoft.com/office/drawing/2014/main" id="{3B016BF1-16E9-45AF-9D2E-5BB6C860ECA1}"/>
              </a:ext>
            </a:extLst>
          </p:cNvPr>
          <p:cNvSpPr/>
          <p:nvPr/>
        </p:nvSpPr>
        <p:spPr>
          <a:xfrm>
            <a:off x="7206839" y="2921001"/>
            <a:ext cx="429081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000" dirty="0">
                <a:solidFill>
                  <a:schemeClr val="bg1"/>
                </a:solidFill>
                <a:latin typeface="Dosis SemiBold" panose="02010703020202060003" pitchFamily="2" charset="0"/>
              </a:rPr>
              <a:t>Coloque um complemento se  necessário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CABB44D4-DC2D-4431-BF51-2F9E526DE9A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01324" y="6120490"/>
            <a:ext cx="790469" cy="475293"/>
          </a:xfrm>
          <a:prstGeom prst="rect">
            <a:avLst/>
          </a:prstGeom>
        </p:spPr>
      </p:pic>
      <p:pic>
        <p:nvPicPr>
          <p:cNvPr id="3" name="Picture 2" descr="A picture containing person&#10;&#10;Description automatically generated">
            <a:extLst>
              <a:ext uri="{FF2B5EF4-FFF2-40B4-BE49-F238E27FC236}">
                <a16:creationId xmlns:a16="http://schemas.microsoft.com/office/drawing/2014/main" id="{56B707BC-1CFA-4CDD-9F86-8B6926F9B18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4487" y="0"/>
            <a:ext cx="58991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988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11E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hape&#10;&#10;Description automatically generated">
            <a:extLst>
              <a:ext uri="{FF2B5EF4-FFF2-40B4-BE49-F238E27FC236}">
                <a16:creationId xmlns:a16="http://schemas.microsoft.com/office/drawing/2014/main" id="{6ED02C9C-B6E0-4ED3-BDBC-7FA6BE55CE9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9476"/>
            <a:ext cx="9771428" cy="6019048"/>
          </a:xfrm>
          <a:prstGeom prst="rect">
            <a:avLst/>
          </a:prstGeom>
        </p:spPr>
      </p:pic>
      <p:sp>
        <p:nvSpPr>
          <p:cNvPr id="9" name="Rectangle: Top Corners Rounded 8">
            <a:extLst>
              <a:ext uri="{FF2B5EF4-FFF2-40B4-BE49-F238E27FC236}">
                <a16:creationId xmlns:a16="http://schemas.microsoft.com/office/drawing/2014/main" id="{A32147D1-5F8F-4FBA-82BB-9C986C7F913B}"/>
              </a:ext>
            </a:extLst>
          </p:cNvPr>
          <p:cNvSpPr/>
          <p:nvPr/>
        </p:nvSpPr>
        <p:spPr>
          <a:xfrm rot="5400000">
            <a:off x="1494972" y="-914401"/>
            <a:ext cx="5370287" cy="8650514"/>
          </a:xfrm>
          <a:prstGeom prst="round2SameRect">
            <a:avLst>
              <a:gd name="adj1" fmla="val 39370"/>
              <a:gd name="adj2" fmla="val 0"/>
            </a:avLst>
          </a:prstGeom>
          <a:noFill/>
          <a:ln w="28575">
            <a:solidFill>
              <a:srgbClr val="FFB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2CEACFCD-E3CB-47BE-B4A2-21DA116DB4BB}"/>
              </a:ext>
            </a:extLst>
          </p:cNvPr>
          <p:cNvSpPr/>
          <p:nvPr/>
        </p:nvSpPr>
        <p:spPr>
          <a:xfrm>
            <a:off x="537030" y="1496407"/>
            <a:ext cx="11277600" cy="3859363"/>
          </a:xfrm>
          <a:prstGeom prst="roundRect">
            <a:avLst>
              <a:gd name="adj" fmla="val 50000"/>
            </a:avLst>
          </a:prstGeom>
          <a:solidFill>
            <a:srgbClr val="280A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tângulo 27">
            <a:extLst>
              <a:ext uri="{FF2B5EF4-FFF2-40B4-BE49-F238E27FC236}">
                <a16:creationId xmlns:a16="http://schemas.microsoft.com/office/drawing/2014/main" id="{CDA9915D-8892-441F-8C99-51D8631ABC07}"/>
              </a:ext>
            </a:extLst>
          </p:cNvPr>
          <p:cNvSpPr/>
          <p:nvPr/>
        </p:nvSpPr>
        <p:spPr>
          <a:xfrm>
            <a:off x="1551546" y="3049062"/>
            <a:ext cx="6373254" cy="7540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4300" dirty="0">
                <a:solidFill>
                  <a:srgbClr val="FFB200"/>
                </a:solidFill>
                <a:latin typeface="Dosis ExtraBold" pitchFamily="2" charset="0"/>
              </a:rPr>
              <a:t>INICIE UMA NOVA SEÇÃO</a:t>
            </a:r>
          </a:p>
        </p:txBody>
      </p:sp>
      <p:sp>
        <p:nvSpPr>
          <p:cNvPr id="29" name="Retângulo 28">
            <a:extLst>
              <a:ext uri="{FF2B5EF4-FFF2-40B4-BE49-F238E27FC236}">
                <a16:creationId xmlns:a16="http://schemas.microsoft.com/office/drawing/2014/main" id="{30501D05-9A53-4CB5-B066-08903C0F9D26}"/>
              </a:ext>
            </a:extLst>
          </p:cNvPr>
          <p:cNvSpPr/>
          <p:nvPr/>
        </p:nvSpPr>
        <p:spPr>
          <a:xfrm>
            <a:off x="8227954" y="2687424"/>
            <a:ext cx="259804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000" dirty="0">
                <a:solidFill>
                  <a:schemeClr val="bg1"/>
                </a:solidFill>
                <a:latin typeface="Dosis SemiBold" panose="02010703020202060003" pitchFamily="2" charset="0"/>
              </a:rPr>
              <a:t>Coloque um complemento se  necessário</a:t>
            </a: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30E5A5E8-7B89-4533-86F6-74EE343E037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01324" y="6120490"/>
            <a:ext cx="790469" cy="475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9855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A picture containing text&#10;&#10;Description automatically generated">
            <a:extLst>
              <a:ext uri="{FF2B5EF4-FFF2-40B4-BE49-F238E27FC236}">
                <a16:creationId xmlns:a16="http://schemas.microsoft.com/office/drawing/2014/main" id="{6A0A43E8-9A89-4CC4-9849-F918FD962D2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7350"/>
            <a:ext cx="12192000" cy="6083300"/>
          </a:xfrm>
          <a:prstGeom prst="rect">
            <a:avLst/>
          </a:prstGeom>
        </p:spPr>
      </p:pic>
      <p:pic>
        <p:nvPicPr>
          <p:cNvPr id="15" name="Picture 14" descr="A picture containing shape&#10;&#10;Description automatically generated">
            <a:extLst>
              <a:ext uri="{FF2B5EF4-FFF2-40B4-BE49-F238E27FC236}">
                <a16:creationId xmlns:a16="http://schemas.microsoft.com/office/drawing/2014/main" id="{4BF0969B-796C-4002-848A-AE0B198F064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438" y="3254155"/>
            <a:ext cx="10647619" cy="2323810"/>
          </a:xfrm>
          <a:prstGeom prst="rect">
            <a:avLst/>
          </a:prstGeom>
        </p:spPr>
      </p:pic>
      <p:sp>
        <p:nvSpPr>
          <p:cNvPr id="11" name="Elipse 10">
            <a:extLst>
              <a:ext uri="{FF2B5EF4-FFF2-40B4-BE49-F238E27FC236}">
                <a16:creationId xmlns:a16="http://schemas.microsoft.com/office/drawing/2014/main" id="{277F4C95-18F6-4C15-B954-4CA95D87334F}"/>
              </a:ext>
            </a:extLst>
          </p:cNvPr>
          <p:cNvSpPr/>
          <p:nvPr/>
        </p:nvSpPr>
        <p:spPr>
          <a:xfrm>
            <a:off x="1749907" y="3742769"/>
            <a:ext cx="167166" cy="167166"/>
          </a:xfrm>
          <a:prstGeom prst="ellipse">
            <a:avLst/>
          </a:prstGeom>
          <a:solidFill>
            <a:srgbClr val="280A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2" name="Elipse 11">
            <a:extLst>
              <a:ext uri="{FF2B5EF4-FFF2-40B4-BE49-F238E27FC236}">
                <a16:creationId xmlns:a16="http://schemas.microsoft.com/office/drawing/2014/main" id="{2589A00F-93C2-4B57-9ACA-30B59FC45BA5}"/>
              </a:ext>
            </a:extLst>
          </p:cNvPr>
          <p:cNvSpPr/>
          <p:nvPr/>
        </p:nvSpPr>
        <p:spPr>
          <a:xfrm>
            <a:off x="1749907" y="4771916"/>
            <a:ext cx="167166" cy="167166"/>
          </a:xfrm>
          <a:prstGeom prst="ellipse">
            <a:avLst/>
          </a:prstGeom>
          <a:solidFill>
            <a:srgbClr val="280A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pic>
        <p:nvPicPr>
          <p:cNvPr id="13" name="Picture 12" descr="Shape, circle&#10;&#10;Description automatically generated">
            <a:extLst>
              <a:ext uri="{FF2B5EF4-FFF2-40B4-BE49-F238E27FC236}">
                <a16:creationId xmlns:a16="http://schemas.microsoft.com/office/drawing/2014/main" id="{8037929E-33F1-4BF8-A626-81FDF82C550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2159" y="0"/>
            <a:ext cx="2069841" cy="5752381"/>
          </a:xfrm>
          <a:prstGeom prst="rect">
            <a:avLst/>
          </a:prstGeom>
        </p:spPr>
      </p:pic>
      <p:sp>
        <p:nvSpPr>
          <p:cNvPr id="23" name="CaixaDeTexto 22">
            <a:extLst>
              <a:ext uri="{FF2B5EF4-FFF2-40B4-BE49-F238E27FC236}">
                <a16:creationId xmlns:a16="http://schemas.microsoft.com/office/drawing/2014/main" id="{1D249EBB-21E6-4DF7-A2E2-08FE7C7C143B}"/>
              </a:ext>
            </a:extLst>
          </p:cNvPr>
          <p:cNvSpPr txBox="1"/>
          <p:nvPr/>
        </p:nvSpPr>
        <p:spPr>
          <a:xfrm>
            <a:off x="1011118" y="636066"/>
            <a:ext cx="5440157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400" dirty="0">
                <a:solidFill>
                  <a:srgbClr val="280A3C"/>
                </a:solidFill>
                <a:latin typeface="Dosis ExtraBold" pitchFamily="2" charset="0"/>
              </a:rPr>
              <a:t>Este material foi elaborado para te ajudar a criar excelentes apresentações. </a:t>
            </a:r>
          </a:p>
        </p:txBody>
      </p:sp>
      <p:sp>
        <p:nvSpPr>
          <p:cNvPr id="17" name="Retângulo 16">
            <a:extLst>
              <a:ext uri="{FF2B5EF4-FFF2-40B4-BE49-F238E27FC236}">
                <a16:creationId xmlns:a16="http://schemas.microsoft.com/office/drawing/2014/main" id="{B53251F1-DA00-4AC2-96FA-34A43F1C4574}"/>
              </a:ext>
            </a:extLst>
          </p:cNvPr>
          <p:cNvSpPr/>
          <p:nvPr/>
        </p:nvSpPr>
        <p:spPr>
          <a:xfrm>
            <a:off x="1011118" y="2434552"/>
            <a:ext cx="50265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pt-BR" sz="2800" dirty="0">
                <a:solidFill>
                  <a:srgbClr val="6E4B87"/>
                </a:solidFill>
                <a:latin typeface="Dosis SemiBold" panose="02010703020202060003" pitchFamily="2" charset="0"/>
                <a:sym typeface="Roboto"/>
              </a:rPr>
              <a:t>Siga algumas orientações:</a:t>
            </a:r>
          </a:p>
        </p:txBody>
      </p:sp>
      <p:pic>
        <p:nvPicPr>
          <p:cNvPr id="24" name="Picture 23" descr="Logo, icon&#10;&#10;Description automatically generated">
            <a:extLst>
              <a:ext uri="{FF2B5EF4-FFF2-40B4-BE49-F238E27FC236}">
                <a16:creationId xmlns:a16="http://schemas.microsoft.com/office/drawing/2014/main" id="{43B93952-E9C8-4FC0-8837-38E506AFD06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6216" y="6120490"/>
            <a:ext cx="800686" cy="475293"/>
          </a:xfrm>
          <a:prstGeom prst="rect">
            <a:avLst/>
          </a:prstGeom>
        </p:spPr>
      </p:pic>
      <p:sp>
        <p:nvSpPr>
          <p:cNvPr id="4" name="Retângulo 3">
            <a:extLst>
              <a:ext uri="{FF2B5EF4-FFF2-40B4-BE49-F238E27FC236}">
                <a16:creationId xmlns:a16="http://schemas.microsoft.com/office/drawing/2014/main" id="{9A1820E7-87C8-4CE0-B707-6E083D677BDA}"/>
              </a:ext>
            </a:extLst>
          </p:cNvPr>
          <p:cNvSpPr/>
          <p:nvPr/>
        </p:nvSpPr>
        <p:spPr>
          <a:xfrm>
            <a:off x="1974125" y="3534358"/>
            <a:ext cx="482251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pt-BR" sz="1600" dirty="0">
                <a:solidFill>
                  <a:srgbClr val="6E4B87"/>
                </a:solidFill>
                <a:latin typeface="Roboto"/>
                <a:ea typeface="Roboto"/>
                <a:cs typeface="Roboto"/>
                <a:sym typeface="Roboto"/>
              </a:rPr>
              <a:t>Para títulos e chamadas a fonte deve ser a </a:t>
            </a:r>
            <a:r>
              <a:rPr lang="pt-BR" sz="1600" b="1" dirty="0" err="1">
                <a:solidFill>
                  <a:srgbClr val="6E4B87"/>
                </a:solidFill>
                <a:latin typeface="Roboto"/>
                <a:ea typeface="Roboto"/>
                <a:cs typeface="Roboto"/>
                <a:sym typeface="Roboto"/>
              </a:rPr>
              <a:t>Dosis</a:t>
            </a:r>
            <a:r>
              <a:rPr lang="pt-BR" sz="1600" dirty="0">
                <a:solidFill>
                  <a:srgbClr val="6E4B87"/>
                </a:solidFill>
                <a:latin typeface="Roboto"/>
                <a:ea typeface="Roboto"/>
                <a:cs typeface="Roboto"/>
                <a:sym typeface="Roboto"/>
              </a:rPr>
              <a:t>. Para textos mais longos ou informações secundárias, a fonte é a </a:t>
            </a:r>
            <a:r>
              <a:rPr lang="pt-BR" sz="1600" b="1" dirty="0" err="1">
                <a:solidFill>
                  <a:srgbClr val="6E4B87"/>
                </a:solidFill>
                <a:latin typeface="Roboto"/>
                <a:ea typeface="Roboto"/>
                <a:cs typeface="Roboto"/>
                <a:sym typeface="Roboto"/>
              </a:rPr>
              <a:t>Roboto</a:t>
            </a:r>
            <a:r>
              <a:rPr lang="pt-BR" sz="1600" dirty="0">
                <a:solidFill>
                  <a:srgbClr val="6E4B87"/>
                </a:solidFill>
                <a:latin typeface="Roboto"/>
                <a:ea typeface="Roboto"/>
                <a:cs typeface="Roboto"/>
                <a:sym typeface="Roboto"/>
              </a:rPr>
              <a:t>.</a:t>
            </a:r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C9927C1A-16FD-4C2A-AC44-35C1E9DEFD95}"/>
              </a:ext>
            </a:extLst>
          </p:cNvPr>
          <p:cNvSpPr/>
          <p:nvPr/>
        </p:nvSpPr>
        <p:spPr>
          <a:xfrm>
            <a:off x="1974125" y="4626693"/>
            <a:ext cx="507981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pt-BR" sz="1600" dirty="0">
                <a:solidFill>
                  <a:srgbClr val="6E4B87"/>
                </a:solidFill>
                <a:latin typeface="Roboto"/>
                <a:ea typeface="Roboto"/>
                <a:cs typeface="Roboto"/>
                <a:sym typeface="Roboto"/>
              </a:rPr>
              <a:t>Procure sempre manter um tamanho padrão de fontes para ter uma apresentação mais harmoniosa.</a:t>
            </a:r>
          </a:p>
        </p:txBody>
      </p:sp>
      <p:pic>
        <p:nvPicPr>
          <p:cNvPr id="7" name="Picture 6" descr="Shape, circle&#10;&#10;Description automatically generated">
            <a:extLst>
              <a:ext uri="{FF2B5EF4-FFF2-40B4-BE49-F238E27FC236}">
                <a16:creationId xmlns:a16="http://schemas.microsoft.com/office/drawing/2014/main" id="{B039266E-E692-4F0F-A1F9-CF7F072D9A1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9143" y="867382"/>
            <a:ext cx="5142857" cy="3803175"/>
          </a:xfrm>
          <a:prstGeom prst="rect">
            <a:avLst/>
          </a:prstGeom>
        </p:spPr>
      </p:pic>
      <p:pic>
        <p:nvPicPr>
          <p:cNvPr id="21" name="Picture 20" descr="Icon&#10;&#10;Description automatically generated">
            <a:extLst>
              <a:ext uri="{FF2B5EF4-FFF2-40B4-BE49-F238E27FC236}">
                <a16:creationId xmlns:a16="http://schemas.microsoft.com/office/drawing/2014/main" id="{6D3100ED-CD47-48F6-AC65-4A5A1ECB91C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911" y="1684244"/>
            <a:ext cx="2273016" cy="2253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8866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hape, circle&#10;&#10;Description automatically generated">
            <a:extLst>
              <a:ext uri="{FF2B5EF4-FFF2-40B4-BE49-F238E27FC236}">
                <a16:creationId xmlns:a16="http://schemas.microsoft.com/office/drawing/2014/main" id="{2DE960CF-AEB9-48AC-9DE8-5362E9DEEA7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407150" cy="6858000"/>
          </a:xfrm>
          <a:prstGeom prst="rect">
            <a:avLst/>
          </a:prstGeom>
        </p:spPr>
      </p:pic>
      <p:pic>
        <p:nvPicPr>
          <p:cNvPr id="6" name="Picture 5" descr="Shape, circle&#10;&#10;Description automatically generated">
            <a:extLst>
              <a:ext uri="{FF2B5EF4-FFF2-40B4-BE49-F238E27FC236}">
                <a16:creationId xmlns:a16="http://schemas.microsoft.com/office/drawing/2014/main" id="{64EEFCA8-3C3E-4B2F-86CC-5CED14EB244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289550" cy="6858000"/>
          </a:xfrm>
          <a:prstGeom prst="rect">
            <a:avLst/>
          </a:prstGeom>
        </p:spPr>
      </p:pic>
      <p:pic>
        <p:nvPicPr>
          <p:cNvPr id="12" name="Picture 11" descr="Shape&#10;&#10;Description automatically generated">
            <a:extLst>
              <a:ext uri="{FF2B5EF4-FFF2-40B4-BE49-F238E27FC236}">
                <a16:creationId xmlns:a16="http://schemas.microsoft.com/office/drawing/2014/main" id="{C81869B5-5868-4BF9-B6FF-8738472A3BD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6714" y="0"/>
            <a:ext cx="2082800" cy="68580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0DEEB1D5-0B0C-4F5B-9369-D2A2852BEAE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01324" y="271229"/>
            <a:ext cx="790469" cy="475293"/>
          </a:xfrm>
          <a:prstGeom prst="rect">
            <a:avLst/>
          </a:prstGeom>
        </p:spPr>
      </p:pic>
      <p:sp>
        <p:nvSpPr>
          <p:cNvPr id="25" name="Retângulo 27">
            <a:extLst>
              <a:ext uri="{FF2B5EF4-FFF2-40B4-BE49-F238E27FC236}">
                <a16:creationId xmlns:a16="http://schemas.microsoft.com/office/drawing/2014/main" id="{2B0C8211-A207-4234-99AA-5321D18285C0}"/>
              </a:ext>
            </a:extLst>
          </p:cNvPr>
          <p:cNvSpPr/>
          <p:nvPr/>
        </p:nvSpPr>
        <p:spPr>
          <a:xfrm>
            <a:off x="767774" y="1118662"/>
            <a:ext cx="3354283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4300" dirty="0">
                <a:solidFill>
                  <a:srgbClr val="FFB200"/>
                </a:solidFill>
                <a:latin typeface="Dosis ExtraBold" pitchFamily="2" charset="0"/>
              </a:rPr>
              <a:t>INICIE UMA NOVA SEÇÃO</a:t>
            </a:r>
          </a:p>
        </p:txBody>
      </p:sp>
      <p:sp>
        <p:nvSpPr>
          <p:cNvPr id="26" name="Retângulo 28">
            <a:extLst>
              <a:ext uri="{FF2B5EF4-FFF2-40B4-BE49-F238E27FC236}">
                <a16:creationId xmlns:a16="http://schemas.microsoft.com/office/drawing/2014/main" id="{5A18683E-5751-41F1-8E3A-1737AE4D2259}"/>
              </a:ext>
            </a:extLst>
          </p:cNvPr>
          <p:cNvSpPr/>
          <p:nvPr/>
        </p:nvSpPr>
        <p:spPr>
          <a:xfrm>
            <a:off x="753260" y="2719364"/>
            <a:ext cx="259804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000" dirty="0">
                <a:solidFill>
                  <a:schemeClr val="bg1"/>
                </a:solidFill>
                <a:latin typeface="Dosis SemiBold" panose="02010703020202060003" pitchFamily="2" charset="0"/>
              </a:rPr>
              <a:t>Coloque um complemento se  necessário</a:t>
            </a:r>
          </a:p>
        </p:txBody>
      </p:sp>
    </p:spTree>
    <p:extLst>
      <p:ext uri="{BB962C8B-B14F-4D97-AF65-F5344CB8AC3E}">
        <p14:creationId xmlns:p14="http://schemas.microsoft.com/office/powerpoint/2010/main" val="2735329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80A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hape, rectangle&#10;&#10;Description automatically generated">
            <a:extLst>
              <a:ext uri="{FF2B5EF4-FFF2-40B4-BE49-F238E27FC236}">
                <a16:creationId xmlns:a16="http://schemas.microsoft.com/office/drawing/2014/main" id="{425186CB-2573-46BD-9EF8-2A34CFC90D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852150" cy="6858000"/>
          </a:xfrm>
          <a:prstGeom prst="rect">
            <a:avLst/>
          </a:prstGeom>
        </p:spPr>
      </p:pic>
      <p:pic>
        <p:nvPicPr>
          <p:cNvPr id="8" name="Picture 7" descr="A picture containing shape&#10;&#10;Description automatically generated">
            <a:extLst>
              <a:ext uri="{FF2B5EF4-FFF2-40B4-BE49-F238E27FC236}">
                <a16:creationId xmlns:a16="http://schemas.microsoft.com/office/drawing/2014/main" id="{504BD5B7-ED48-4C5B-A6A3-9B0082F94C4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50" y="0"/>
            <a:ext cx="1733550" cy="6858000"/>
          </a:xfrm>
          <a:prstGeom prst="rect">
            <a:avLst/>
          </a:prstGeom>
        </p:spPr>
      </p:pic>
      <p:pic>
        <p:nvPicPr>
          <p:cNvPr id="6" name="Picture 5" descr="Shape, arrow, circle&#10;&#10;Description automatically generated">
            <a:extLst>
              <a:ext uri="{FF2B5EF4-FFF2-40B4-BE49-F238E27FC236}">
                <a16:creationId xmlns:a16="http://schemas.microsoft.com/office/drawing/2014/main" id="{BFCDE1FD-F400-4855-A0CF-45B9F2B053E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122900"/>
            <a:ext cx="2857500" cy="37351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7D26A30-7625-4F9B-BEE1-E8242FDB34E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01324" y="6120490"/>
            <a:ext cx="790469" cy="475293"/>
          </a:xfrm>
          <a:prstGeom prst="rect">
            <a:avLst/>
          </a:prstGeom>
        </p:spPr>
      </p:pic>
      <p:sp>
        <p:nvSpPr>
          <p:cNvPr id="10" name="Retângulo 27">
            <a:extLst>
              <a:ext uri="{FF2B5EF4-FFF2-40B4-BE49-F238E27FC236}">
                <a16:creationId xmlns:a16="http://schemas.microsoft.com/office/drawing/2014/main" id="{AC27E304-5F3F-467D-B284-F29411878909}"/>
              </a:ext>
            </a:extLst>
          </p:cNvPr>
          <p:cNvSpPr/>
          <p:nvPr/>
        </p:nvSpPr>
        <p:spPr>
          <a:xfrm>
            <a:off x="3668493" y="1867962"/>
            <a:ext cx="3354283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4300" dirty="0">
                <a:solidFill>
                  <a:srgbClr val="FFB200"/>
                </a:solidFill>
                <a:latin typeface="Dosis ExtraBold" pitchFamily="2" charset="0"/>
              </a:rPr>
              <a:t>INICIE UMA NOVA SEÇÃO</a:t>
            </a:r>
          </a:p>
        </p:txBody>
      </p:sp>
      <p:sp>
        <p:nvSpPr>
          <p:cNvPr id="11" name="Retângulo 28">
            <a:extLst>
              <a:ext uri="{FF2B5EF4-FFF2-40B4-BE49-F238E27FC236}">
                <a16:creationId xmlns:a16="http://schemas.microsoft.com/office/drawing/2014/main" id="{CCAC16A3-120E-430E-95C4-B4315160B1D5}"/>
              </a:ext>
            </a:extLst>
          </p:cNvPr>
          <p:cNvSpPr/>
          <p:nvPr/>
        </p:nvSpPr>
        <p:spPr>
          <a:xfrm>
            <a:off x="3653979" y="3468664"/>
            <a:ext cx="453752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000" dirty="0">
                <a:solidFill>
                  <a:schemeClr val="bg1"/>
                </a:solidFill>
                <a:latin typeface="Dosis SemiBold" panose="02010703020202060003" pitchFamily="2" charset="0"/>
              </a:rPr>
              <a:t>Coloque um complemento se  necessário</a:t>
            </a:r>
          </a:p>
        </p:txBody>
      </p:sp>
    </p:spTree>
    <p:extLst>
      <p:ext uri="{BB962C8B-B14F-4D97-AF65-F5344CB8AC3E}">
        <p14:creationId xmlns:p14="http://schemas.microsoft.com/office/powerpoint/2010/main" val="3539907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80A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Shape&#10;&#10;Description automatically generated">
            <a:extLst>
              <a:ext uri="{FF2B5EF4-FFF2-40B4-BE49-F238E27FC236}">
                <a16:creationId xmlns:a16="http://schemas.microsoft.com/office/drawing/2014/main" id="{CC63519D-1DF0-45BC-8FA0-FA6D5930616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6346" y="4630056"/>
            <a:ext cx="1775654" cy="2227943"/>
          </a:xfrm>
          <a:prstGeom prst="rect">
            <a:avLst/>
          </a:prstGeom>
        </p:spPr>
      </p:pic>
      <p:pic>
        <p:nvPicPr>
          <p:cNvPr id="10" name="Picture 9" descr="Shape&#10;&#10;Description automatically generated with low confidence">
            <a:extLst>
              <a:ext uri="{FF2B5EF4-FFF2-40B4-BE49-F238E27FC236}">
                <a16:creationId xmlns:a16="http://schemas.microsoft.com/office/drawing/2014/main" id="{A01120B3-6AF5-4942-B7FE-CBBCC9DBA1B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5937"/>
            <a:ext cx="6539683" cy="6692063"/>
          </a:xfrm>
          <a:prstGeom prst="rect">
            <a:avLst/>
          </a:prstGeom>
        </p:spPr>
      </p:pic>
      <p:pic>
        <p:nvPicPr>
          <p:cNvPr id="6" name="Picture 5" descr="Shape&#10;&#10;Description automatically generated">
            <a:extLst>
              <a:ext uri="{FF2B5EF4-FFF2-40B4-BE49-F238E27FC236}">
                <a16:creationId xmlns:a16="http://schemas.microsoft.com/office/drawing/2014/main" id="{B8563199-E7D8-47AB-9712-E237871BCAA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9111"/>
            <a:ext cx="6882540" cy="6488889"/>
          </a:xfrm>
          <a:prstGeom prst="rect">
            <a:avLst/>
          </a:prstGeom>
        </p:spPr>
      </p:pic>
      <p:pic>
        <p:nvPicPr>
          <p:cNvPr id="12" name="Picture 11" descr="Icon&#10;&#10;Description automatically generated">
            <a:extLst>
              <a:ext uri="{FF2B5EF4-FFF2-40B4-BE49-F238E27FC236}">
                <a16:creationId xmlns:a16="http://schemas.microsoft.com/office/drawing/2014/main" id="{27CD26DE-6F65-45F2-B83F-21D8F45E4DE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1841" y="1683657"/>
            <a:ext cx="5130159" cy="4495238"/>
          </a:xfrm>
          <a:prstGeom prst="rect">
            <a:avLst/>
          </a:prstGeom>
        </p:spPr>
      </p:pic>
      <p:pic>
        <p:nvPicPr>
          <p:cNvPr id="17" name="Picture 16" descr="Icon&#10;&#10;Description automatically generated">
            <a:extLst>
              <a:ext uri="{FF2B5EF4-FFF2-40B4-BE49-F238E27FC236}">
                <a16:creationId xmlns:a16="http://schemas.microsoft.com/office/drawing/2014/main" id="{B783A16D-1DEB-4E92-A499-3F6B54869AF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8920" y="4032603"/>
            <a:ext cx="3536508" cy="2825397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1387D89F-5163-4FB5-8938-A1507C43E75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01324" y="6120490"/>
            <a:ext cx="790469" cy="475293"/>
          </a:xfrm>
          <a:prstGeom prst="rect">
            <a:avLst/>
          </a:prstGeom>
        </p:spPr>
      </p:pic>
      <p:sp>
        <p:nvSpPr>
          <p:cNvPr id="34" name="Retângulo 27">
            <a:extLst>
              <a:ext uri="{FF2B5EF4-FFF2-40B4-BE49-F238E27FC236}">
                <a16:creationId xmlns:a16="http://schemas.microsoft.com/office/drawing/2014/main" id="{65D23812-6C55-430E-BA6C-0EA0903F051B}"/>
              </a:ext>
            </a:extLst>
          </p:cNvPr>
          <p:cNvSpPr/>
          <p:nvPr/>
        </p:nvSpPr>
        <p:spPr>
          <a:xfrm>
            <a:off x="1737855" y="2299644"/>
            <a:ext cx="3489557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4300" dirty="0">
                <a:solidFill>
                  <a:srgbClr val="280A3C"/>
                </a:solidFill>
                <a:latin typeface="Dosis Medium" panose="02010603020202060003" pitchFamily="2" charset="0"/>
              </a:rPr>
              <a:t>INICIE UMA </a:t>
            </a:r>
            <a:r>
              <a:rPr lang="pt-BR" sz="4300" dirty="0">
                <a:solidFill>
                  <a:srgbClr val="280A3C"/>
                </a:solidFill>
                <a:latin typeface="Dosis ExtraBold" pitchFamily="2" charset="0"/>
              </a:rPr>
              <a:t>NOVA SEÇÃO</a:t>
            </a:r>
          </a:p>
        </p:txBody>
      </p:sp>
      <p:sp>
        <p:nvSpPr>
          <p:cNvPr id="35" name="Retângulo 28">
            <a:extLst>
              <a:ext uri="{FF2B5EF4-FFF2-40B4-BE49-F238E27FC236}">
                <a16:creationId xmlns:a16="http://schemas.microsoft.com/office/drawing/2014/main" id="{13F93AC4-439E-423E-ABC3-BAB74C4148C8}"/>
              </a:ext>
            </a:extLst>
          </p:cNvPr>
          <p:cNvSpPr/>
          <p:nvPr/>
        </p:nvSpPr>
        <p:spPr>
          <a:xfrm>
            <a:off x="1737855" y="3715416"/>
            <a:ext cx="259804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000" dirty="0">
                <a:solidFill>
                  <a:srgbClr val="280A3C"/>
                </a:solidFill>
                <a:latin typeface="Dosis SemiBold" panose="02010703020202060003" pitchFamily="2" charset="0"/>
              </a:rPr>
              <a:t>Coloque um complemento se  necessário</a:t>
            </a:r>
          </a:p>
        </p:txBody>
      </p:sp>
    </p:spTree>
    <p:extLst>
      <p:ext uri="{BB962C8B-B14F-4D97-AF65-F5344CB8AC3E}">
        <p14:creationId xmlns:p14="http://schemas.microsoft.com/office/powerpoint/2010/main" val="4189781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24D5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person, indoor, crowd&#10;&#10;Description automatically generated">
            <a:extLst>
              <a:ext uri="{FF2B5EF4-FFF2-40B4-BE49-F238E27FC236}">
                <a16:creationId xmlns:a16="http://schemas.microsoft.com/office/drawing/2014/main" id="{72886728-EF14-4DC0-95CD-4EB116545FE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642100" cy="6858000"/>
          </a:xfrm>
          <a:prstGeom prst="rect">
            <a:avLst/>
          </a:prstGeom>
        </p:spPr>
      </p:pic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9059894A-7B56-4A88-BFCD-E20D453C0A78}"/>
              </a:ext>
            </a:extLst>
          </p:cNvPr>
          <p:cNvSpPr/>
          <p:nvPr/>
        </p:nvSpPr>
        <p:spPr>
          <a:xfrm rot="18119248">
            <a:off x="1469542" y="2572604"/>
            <a:ext cx="10187586" cy="5525420"/>
          </a:xfrm>
          <a:prstGeom prst="roundRect">
            <a:avLst>
              <a:gd name="adj" fmla="val 24427"/>
            </a:avLst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tângulo 27">
            <a:extLst>
              <a:ext uri="{FF2B5EF4-FFF2-40B4-BE49-F238E27FC236}">
                <a16:creationId xmlns:a16="http://schemas.microsoft.com/office/drawing/2014/main" id="{27FF5ACA-B372-432E-A496-3C531A9673A7}"/>
              </a:ext>
            </a:extLst>
          </p:cNvPr>
          <p:cNvSpPr/>
          <p:nvPr/>
        </p:nvSpPr>
        <p:spPr>
          <a:xfrm>
            <a:off x="6428345" y="1828298"/>
            <a:ext cx="3354283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4300" dirty="0">
                <a:solidFill>
                  <a:srgbClr val="FFB200"/>
                </a:solidFill>
                <a:latin typeface="Dosis ExtraBold" pitchFamily="2" charset="0"/>
              </a:rPr>
              <a:t>INICIE UMA NOVA SEÇÃO</a:t>
            </a:r>
          </a:p>
        </p:txBody>
      </p:sp>
      <p:sp>
        <p:nvSpPr>
          <p:cNvPr id="18" name="Retângulo 28">
            <a:extLst>
              <a:ext uri="{FF2B5EF4-FFF2-40B4-BE49-F238E27FC236}">
                <a16:creationId xmlns:a16="http://schemas.microsoft.com/office/drawing/2014/main" id="{136AC25F-1A0B-4BCF-804D-92BAA0A41481}"/>
              </a:ext>
            </a:extLst>
          </p:cNvPr>
          <p:cNvSpPr/>
          <p:nvPr/>
        </p:nvSpPr>
        <p:spPr>
          <a:xfrm>
            <a:off x="6413831" y="3429000"/>
            <a:ext cx="259804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000" dirty="0">
                <a:solidFill>
                  <a:schemeClr val="bg1"/>
                </a:solidFill>
                <a:latin typeface="Dosis SemiBold" panose="02010703020202060003" pitchFamily="2" charset="0"/>
              </a:rPr>
              <a:t>Coloque um complemento se  necessário</a:t>
            </a:r>
          </a:p>
        </p:txBody>
      </p:sp>
      <p:pic>
        <p:nvPicPr>
          <p:cNvPr id="8" name="Picture 7" descr="A yellow line on a black background&#10;&#10;Description automatically generated with low confidence">
            <a:extLst>
              <a:ext uri="{FF2B5EF4-FFF2-40B4-BE49-F238E27FC236}">
                <a16:creationId xmlns:a16="http://schemas.microsoft.com/office/drawing/2014/main" id="{32DFEE64-9341-4664-A04F-B056281DFA5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2793" y="2414231"/>
            <a:ext cx="1549207" cy="2596826"/>
          </a:xfrm>
          <a:prstGeom prst="rect">
            <a:avLst/>
          </a:prstGeom>
        </p:spPr>
      </p:pic>
      <p:pic>
        <p:nvPicPr>
          <p:cNvPr id="10" name="Picture 9" descr="A picture containing icon&#10;&#10;Description automatically generated">
            <a:extLst>
              <a:ext uri="{FF2B5EF4-FFF2-40B4-BE49-F238E27FC236}">
                <a16:creationId xmlns:a16="http://schemas.microsoft.com/office/drawing/2014/main" id="{3686EF75-61A6-4FB9-997A-78461B50429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078" y="4094"/>
            <a:ext cx="1135356" cy="154260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0CC8AFC-3C2A-4A32-BF89-7C55B4B3039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01324" y="6120490"/>
            <a:ext cx="790469" cy="475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2929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erson smiling with the arms crossed&#10;&#10;Description automatically generated with low confidence">
            <a:extLst>
              <a:ext uri="{FF2B5EF4-FFF2-40B4-BE49-F238E27FC236}">
                <a16:creationId xmlns:a16="http://schemas.microsoft.com/office/drawing/2014/main" id="{D11B3A07-7AFE-450C-A056-39402792F23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486900" cy="685800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5E75889F-7A9D-4A90-91DA-3B18190193A4}"/>
              </a:ext>
            </a:extLst>
          </p:cNvPr>
          <p:cNvSpPr/>
          <p:nvPr/>
        </p:nvSpPr>
        <p:spPr>
          <a:xfrm>
            <a:off x="7256008" y="-3629"/>
            <a:ext cx="5007429" cy="6858000"/>
          </a:xfrm>
          <a:prstGeom prst="rect">
            <a:avLst/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 descr="Shape&#10;&#10;Description automatically generated">
            <a:extLst>
              <a:ext uri="{FF2B5EF4-FFF2-40B4-BE49-F238E27FC236}">
                <a16:creationId xmlns:a16="http://schemas.microsoft.com/office/drawing/2014/main" id="{F6FA20DF-4C99-46E6-AC0A-DBC56F895FC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" y="0"/>
            <a:ext cx="11906250" cy="6858000"/>
          </a:xfrm>
          <a:prstGeom prst="rect">
            <a:avLst/>
          </a:prstGeom>
        </p:spPr>
      </p:pic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4030373D-9D86-46B7-8A92-6CDBCDE782FE}"/>
              </a:ext>
            </a:extLst>
          </p:cNvPr>
          <p:cNvSpPr/>
          <p:nvPr/>
        </p:nvSpPr>
        <p:spPr>
          <a:xfrm rot="18918201">
            <a:off x="1242998" y="1872966"/>
            <a:ext cx="10187586" cy="6454941"/>
          </a:xfrm>
          <a:prstGeom prst="roundRect">
            <a:avLst>
              <a:gd name="adj" fmla="val 30136"/>
            </a:avLst>
          </a:prstGeom>
          <a:solidFill>
            <a:srgbClr val="6E4B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A person smiling for the camera&#10;&#10;Description automatically generated with medium confidence">
            <a:extLst>
              <a:ext uri="{FF2B5EF4-FFF2-40B4-BE49-F238E27FC236}">
                <a16:creationId xmlns:a16="http://schemas.microsoft.com/office/drawing/2014/main" id="{BB663956-20A4-4AD8-9190-198FC21E10E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29"/>
            <a:ext cx="5969592" cy="6858000"/>
          </a:xfrm>
          <a:prstGeom prst="rect">
            <a:avLst/>
          </a:prstGeom>
        </p:spPr>
      </p:pic>
      <p:sp>
        <p:nvSpPr>
          <p:cNvPr id="22" name="Retângulo 27">
            <a:extLst>
              <a:ext uri="{FF2B5EF4-FFF2-40B4-BE49-F238E27FC236}">
                <a16:creationId xmlns:a16="http://schemas.microsoft.com/office/drawing/2014/main" id="{87512641-3727-4FD0-AB92-3727566EA23D}"/>
              </a:ext>
            </a:extLst>
          </p:cNvPr>
          <p:cNvSpPr/>
          <p:nvPr/>
        </p:nvSpPr>
        <p:spPr>
          <a:xfrm>
            <a:off x="6532397" y="2013228"/>
            <a:ext cx="3489557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4300" dirty="0">
                <a:solidFill>
                  <a:schemeClr val="bg1"/>
                </a:solidFill>
                <a:latin typeface="Dosis Medium" panose="02010603020202060003" pitchFamily="2" charset="0"/>
              </a:rPr>
              <a:t>INICIE UMA </a:t>
            </a:r>
            <a:r>
              <a:rPr lang="pt-BR" sz="4300" dirty="0">
                <a:solidFill>
                  <a:schemeClr val="bg1"/>
                </a:solidFill>
                <a:latin typeface="Dosis ExtraBold" pitchFamily="2" charset="0"/>
              </a:rPr>
              <a:t>NOVA SEÇÃO</a:t>
            </a:r>
          </a:p>
        </p:txBody>
      </p:sp>
      <p:sp>
        <p:nvSpPr>
          <p:cNvPr id="23" name="Retângulo 28">
            <a:extLst>
              <a:ext uri="{FF2B5EF4-FFF2-40B4-BE49-F238E27FC236}">
                <a16:creationId xmlns:a16="http://schemas.microsoft.com/office/drawing/2014/main" id="{4A1D3E83-95E3-4E4A-883C-A8A44B2701B8}"/>
              </a:ext>
            </a:extLst>
          </p:cNvPr>
          <p:cNvSpPr/>
          <p:nvPr/>
        </p:nvSpPr>
        <p:spPr>
          <a:xfrm>
            <a:off x="6532397" y="3429000"/>
            <a:ext cx="259804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000" dirty="0">
                <a:solidFill>
                  <a:schemeClr val="bg1"/>
                </a:solidFill>
                <a:latin typeface="Dosis SemiBold" panose="02010703020202060003" pitchFamily="2" charset="0"/>
              </a:rPr>
              <a:t>Coloque um complemento se  necessário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6E793281-4A25-4583-ACD2-034858908AF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01324" y="6120490"/>
            <a:ext cx="790469" cy="475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3769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11E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text, silhouette, clipart&#10;&#10;Description automatically generated">
            <a:extLst>
              <a:ext uri="{FF2B5EF4-FFF2-40B4-BE49-F238E27FC236}">
                <a16:creationId xmlns:a16="http://schemas.microsoft.com/office/drawing/2014/main" id="{9801BD02-47D4-44D9-A102-9A4D40C8422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378" y="1419315"/>
            <a:ext cx="9892063" cy="4050794"/>
          </a:xfrm>
          <a:prstGeom prst="rect">
            <a:avLst/>
          </a:prstGeom>
        </p:spPr>
      </p:pic>
      <p:pic>
        <p:nvPicPr>
          <p:cNvPr id="7" name="Picture 6" descr="Shape, rectangle&#10;&#10;Description automatically generated">
            <a:extLst>
              <a:ext uri="{FF2B5EF4-FFF2-40B4-BE49-F238E27FC236}">
                <a16:creationId xmlns:a16="http://schemas.microsoft.com/office/drawing/2014/main" id="{2314A7EA-2E84-4C2C-A9A6-1DEE986B933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6552" y="1419315"/>
            <a:ext cx="9485714" cy="4050794"/>
          </a:xfrm>
          <a:prstGeom prst="rect">
            <a:avLst/>
          </a:prstGeom>
        </p:spPr>
      </p:pic>
      <p:pic>
        <p:nvPicPr>
          <p:cNvPr id="8" name="Picture 7" descr="A picture containing text, lamp, light&#10;&#10;Description automatically generated">
            <a:extLst>
              <a:ext uri="{FF2B5EF4-FFF2-40B4-BE49-F238E27FC236}">
                <a16:creationId xmlns:a16="http://schemas.microsoft.com/office/drawing/2014/main" id="{325EE0DF-9E9F-4AE6-B2E0-23057EEAF3E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028" y="936776"/>
            <a:ext cx="11104762" cy="501587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B4DF94B-9DCF-4D0D-9B83-13CDAEF973D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01324" y="6120490"/>
            <a:ext cx="790469" cy="475293"/>
          </a:xfrm>
          <a:prstGeom prst="rect">
            <a:avLst/>
          </a:prstGeom>
        </p:spPr>
      </p:pic>
      <p:sp>
        <p:nvSpPr>
          <p:cNvPr id="13" name="Retângulo 4">
            <a:extLst>
              <a:ext uri="{FF2B5EF4-FFF2-40B4-BE49-F238E27FC236}">
                <a16:creationId xmlns:a16="http://schemas.microsoft.com/office/drawing/2014/main" id="{389C3A3C-40B7-4DF1-84BC-650950D20A8A}"/>
              </a:ext>
            </a:extLst>
          </p:cNvPr>
          <p:cNvSpPr/>
          <p:nvPr/>
        </p:nvSpPr>
        <p:spPr>
          <a:xfrm>
            <a:off x="3673669" y="4125101"/>
            <a:ext cx="483148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300" dirty="0">
                <a:solidFill>
                  <a:prstClr val="white">
                    <a:lumMod val="95000"/>
                  </a:prstClr>
                </a:solidFill>
                <a:latin typeface="Dosis Medium" panose="02010603020202060003" pitchFamily="2" charset="0"/>
                <a:ea typeface="Roboto"/>
                <a:sym typeface="Roboto"/>
              </a:rPr>
              <a:t>Slides para colocar conteúdos com pontos importantes a serem destacados</a:t>
            </a:r>
            <a:r>
              <a:rPr kumimoji="0" lang="pt-BR" sz="23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Dosis Medium" panose="02010603020202060003" pitchFamily="2" charset="0"/>
                <a:ea typeface="Roboto"/>
                <a:cs typeface="+mn-cs"/>
                <a:sym typeface="Roboto"/>
              </a:rPr>
              <a:t>. </a:t>
            </a:r>
          </a:p>
        </p:txBody>
      </p:sp>
      <p:sp>
        <p:nvSpPr>
          <p:cNvPr id="9" name="Retângulo 2">
            <a:extLst>
              <a:ext uri="{FF2B5EF4-FFF2-40B4-BE49-F238E27FC236}">
                <a16:creationId xmlns:a16="http://schemas.microsoft.com/office/drawing/2014/main" id="{B16B4B94-9BB3-4EF8-B30C-29EB7EC4AE14}"/>
              </a:ext>
            </a:extLst>
          </p:cNvPr>
          <p:cNvSpPr/>
          <p:nvPr/>
        </p:nvSpPr>
        <p:spPr>
          <a:xfrm>
            <a:off x="2721773" y="1870934"/>
            <a:ext cx="6735273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6800" dirty="0">
                <a:solidFill>
                  <a:srgbClr val="FFB200"/>
                </a:solidFill>
                <a:latin typeface="Dosis ExtraBold" pitchFamily="2" charset="0"/>
              </a:rPr>
              <a:t>BULLETS POINTS E HIGHLIGHTS </a:t>
            </a:r>
          </a:p>
        </p:txBody>
      </p:sp>
    </p:spTree>
    <p:extLst>
      <p:ext uri="{BB962C8B-B14F-4D97-AF65-F5344CB8AC3E}">
        <p14:creationId xmlns:p14="http://schemas.microsoft.com/office/powerpoint/2010/main" val="3998393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44707296-C3A9-4A20-84A9-227B35E17394}"/>
              </a:ext>
            </a:extLst>
          </p:cNvPr>
          <p:cNvGrpSpPr/>
          <p:nvPr/>
        </p:nvGrpSpPr>
        <p:grpSpPr>
          <a:xfrm>
            <a:off x="8774725" y="857"/>
            <a:ext cx="3417275" cy="6857143"/>
            <a:chOff x="8774725" y="857"/>
            <a:chExt cx="3417275" cy="6857143"/>
          </a:xfrm>
        </p:grpSpPr>
        <p:pic>
          <p:nvPicPr>
            <p:cNvPr id="7" name="Picture 6" descr="Shape&#10;&#10;Description automatically generated">
              <a:extLst>
                <a:ext uri="{FF2B5EF4-FFF2-40B4-BE49-F238E27FC236}">
                  <a16:creationId xmlns:a16="http://schemas.microsoft.com/office/drawing/2014/main" id="{44F98F30-A7ED-430F-AA1A-C890750E89A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652317" y="857"/>
              <a:ext cx="2539683" cy="6857143"/>
            </a:xfrm>
            <a:prstGeom prst="rect">
              <a:avLst/>
            </a:prstGeom>
          </p:spPr>
        </p:pic>
        <p:pic>
          <p:nvPicPr>
            <p:cNvPr id="9" name="Picture 8" descr="Shape&#10;&#10;Description automatically generated">
              <a:extLst>
                <a:ext uri="{FF2B5EF4-FFF2-40B4-BE49-F238E27FC236}">
                  <a16:creationId xmlns:a16="http://schemas.microsoft.com/office/drawing/2014/main" id="{2E0FD243-20B8-4B1C-9650-12E2B3845A8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82662" y="515143"/>
              <a:ext cx="2857143" cy="6342857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D767EF11-C5E5-40A4-A228-9357F78E6BF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74725" y="1855758"/>
              <a:ext cx="215873" cy="2577778"/>
            </a:xfrm>
            <a:prstGeom prst="rect">
              <a:avLst/>
            </a:prstGeom>
          </p:spPr>
        </p:pic>
      </p:grpSp>
      <p:pic>
        <p:nvPicPr>
          <p:cNvPr id="12" name="Picture 11" descr="A picture containing person, cellphone, phone, holding&#10;&#10;Description automatically generated">
            <a:extLst>
              <a:ext uri="{FF2B5EF4-FFF2-40B4-BE49-F238E27FC236}">
                <a16:creationId xmlns:a16="http://schemas.microsoft.com/office/drawing/2014/main" id="{8FF6CACE-73B2-4784-866F-8594F8D3A55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6630" y="823499"/>
            <a:ext cx="3549206" cy="6031746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5D36FA83-BF9F-4103-BB12-AA084671B4E8}"/>
              </a:ext>
            </a:extLst>
          </p:cNvPr>
          <p:cNvSpPr/>
          <p:nvPr/>
        </p:nvSpPr>
        <p:spPr>
          <a:xfrm>
            <a:off x="-643198" y="261178"/>
            <a:ext cx="8527841" cy="2101021"/>
          </a:xfrm>
          <a:prstGeom prst="roundRect">
            <a:avLst/>
          </a:prstGeom>
          <a:noFill/>
          <a:ln w="38100">
            <a:solidFill>
              <a:srgbClr val="F046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1182AED-EC38-4B84-83D9-5AE0317ECC3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784" y="215535"/>
            <a:ext cx="2279365" cy="209524"/>
          </a:xfrm>
          <a:prstGeom prst="rect">
            <a:avLst/>
          </a:prstGeom>
        </p:spPr>
      </p:pic>
      <p:sp>
        <p:nvSpPr>
          <p:cNvPr id="42" name="CaixaDeTexto 41">
            <a:extLst>
              <a:ext uri="{FF2B5EF4-FFF2-40B4-BE49-F238E27FC236}">
                <a16:creationId xmlns:a16="http://schemas.microsoft.com/office/drawing/2014/main" id="{11E13999-8ADE-48B3-AF1E-393119C4268B}"/>
              </a:ext>
            </a:extLst>
          </p:cNvPr>
          <p:cNvSpPr txBox="1"/>
          <p:nvPr/>
        </p:nvSpPr>
        <p:spPr>
          <a:xfrm>
            <a:off x="855413" y="686237"/>
            <a:ext cx="4470009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300" dirty="0">
                <a:solidFill>
                  <a:srgbClr val="411E5A"/>
                </a:solidFill>
                <a:latin typeface="Dosis ExtraBold" pitchFamily="2" charset="0"/>
              </a:rPr>
              <a:t>TÍTULO DO SLIDE</a:t>
            </a:r>
          </a:p>
        </p:txBody>
      </p:sp>
      <p:sp>
        <p:nvSpPr>
          <p:cNvPr id="43" name="CaixaDeTexto 42">
            <a:extLst>
              <a:ext uri="{FF2B5EF4-FFF2-40B4-BE49-F238E27FC236}">
                <a16:creationId xmlns:a16="http://schemas.microsoft.com/office/drawing/2014/main" id="{89196814-B8C5-44B7-893F-41F3A1BF00DB}"/>
              </a:ext>
            </a:extLst>
          </p:cNvPr>
          <p:cNvSpPr txBox="1"/>
          <p:nvPr/>
        </p:nvSpPr>
        <p:spPr>
          <a:xfrm>
            <a:off x="832007" y="1408181"/>
            <a:ext cx="803211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000" dirty="0">
                <a:solidFill>
                  <a:srgbClr val="414141"/>
                </a:solidFill>
                <a:latin typeface="Dosis Medium" panose="02010603020202060003" pitchFamily="2" charset="0"/>
              </a:rPr>
              <a:t>Coloque um texto de apoio para o assunto</a:t>
            </a:r>
          </a:p>
        </p:txBody>
      </p:sp>
      <p:sp>
        <p:nvSpPr>
          <p:cNvPr id="47" name="Retângulo 46">
            <a:extLst>
              <a:ext uri="{FF2B5EF4-FFF2-40B4-BE49-F238E27FC236}">
                <a16:creationId xmlns:a16="http://schemas.microsoft.com/office/drawing/2014/main" id="{CE8586D5-4E45-498A-8F60-D9EFC22C49AE}"/>
              </a:ext>
            </a:extLst>
          </p:cNvPr>
          <p:cNvSpPr/>
          <p:nvPr/>
        </p:nvSpPr>
        <p:spPr>
          <a:xfrm>
            <a:off x="1482114" y="4043440"/>
            <a:ext cx="364510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000" dirty="0">
                <a:solidFill>
                  <a:srgbClr val="414141"/>
                </a:solidFill>
                <a:latin typeface="Roboto"/>
                <a:ea typeface="Roboto"/>
              </a:rPr>
              <a:t>Talvez montar uma agenda com o que será abordado.</a:t>
            </a:r>
          </a:p>
        </p:txBody>
      </p:sp>
      <p:sp>
        <p:nvSpPr>
          <p:cNvPr id="48" name="Retângulo 47">
            <a:extLst>
              <a:ext uri="{FF2B5EF4-FFF2-40B4-BE49-F238E27FC236}">
                <a16:creationId xmlns:a16="http://schemas.microsoft.com/office/drawing/2014/main" id="{C0CB6444-195F-4248-84D2-DBC7897E2FE9}"/>
              </a:ext>
            </a:extLst>
          </p:cNvPr>
          <p:cNvSpPr/>
          <p:nvPr/>
        </p:nvSpPr>
        <p:spPr>
          <a:xfrm>
            <a:off x="1405914" y="5050571"/>
            <a:ext cx="334219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000" dirty="0">
                <a:solidFill>
                  <a:srgbClr val="414141"/>
                </a:solidFill>
                <a:latin typeface="Roboto"/>
                <a:ea typeface="Roboto"/>
              </a:rPr>
              <a:t>Coloque o título daquilo que será apresentado.</a:t>
            </a:r>
          </a:p>
        </p:txBody>
      </p:sp>
      <p:sp>
        <p:nvSpPr>
          <p:cNvPr id="50" name="Retângulo 49">
            <a:extLst>
              <a:ext uri="{FF2B5EF4-FFF2-40B4-BE49-F238E27FC236}">
                <a16:creationId xmlns:a16="http://schemas.microsoft.com/office/drawing/2014/main" id="{455222BF-9B7C-4B6C-B5A8-7E7054EA6E61}"/>
              </a:ext>
            </a:extLst>
          </p:cNvPr>
          <p:cNvSpPr/>
          <p:nvPr/>
        </p:nvSpPr>
        <p:spPr>
          <a:xfrm>
            <a:off x="5786873" y="3040787"/>
            <a:ext cx="291465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000" dirty="0">
                <a:solidFill>
                  <a:srgbClr val="414141"/>
                </a:solidFill>
                <a:latin typeface="Roboto"/>
                <a:ea typeface="Roboto"/>
              </a:rPr>
              <a:t>Destaque alguns assuntos em </a:t>
            </a:r>
            <a:r>
              <a:rPr lang="pt-BR" sz="2000" b="1" dirty="0" err="1">
                <a:solidFill>
                  <a:srgbClr val="414141"/>
                </a:solidFill>
                <a:latin typeface="Roboto"/>
                <a:ea typeface="Roboto"/>
              </a:rPr>
              <a:t>bold</a:t>
            </a:r>
            <a:r>
              <a:rPr lang="pt-BR" sz="2000" b="1" dirty="0">
                <a:solidFill>
                  <a:srgbClr val="414141"/>
                </a:solidFill>
                <a:latin typeface="Roboto"/>
                <a:ea typeface="Roboto"/>
              </a:rPr>
              <a:t>.</a:t>
            </a:r>
            <a:endParaRPr lang="pt-BR" b="1" dirty="0"/>
          </a:p>
        </p:txBody>
      </p:sp>
      <p:sp>
        <p:nvSpPr>
          <p:cNvPr id="51" name="Retângulo 50">
            <a:extLst>
              <a:ext uri="{FF2B5EF4-FFF2-40B4-BE49-F238E27FC236}">
                <a16:creationId xmlns:a16="http://schemas.microsoft.com/office/drawing/2014/main" id="{07B4E548-7F57-453C-9122-64D8740F1E96}"/>
              </a:ext>
            </a:extLst>
          </p:cNvPr>
          <p:cNvSpPr/>
          <p:nvPr/>
        </p:nvSpPr>
        <p:spPr>
          <a:xfrm>
            <a:off x="5786873" y="5050571"/>
            <a:ext cx="320372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000" dirty="0">
                <a:solidFill>
                  <a:srgbClr val="414141"/>
                </a:solidFill>
                <a:latin typeface="Roboto"/>
                <a:ea typeface="Roboto"/>
              </a:rPr>
              <a:t>Troque os </a:t>
            </a:r>
            <a:r>
              <a:rPr lang="pt-BR" sz="2000" dirty="0" err="1">
                <a:solidFill>
                  <a:srgbClr val="414141"/>
                </a:solidFill>
                <a:latin typeface="Roboto"/>
                <a:ea typeface="Roboto"/>
              </a:rPr>
              <a:t>bullets</a:t>
            </a:r>
            <a:r>
              <a:rPr lang="pt-BR" sz="2000" dirty="0">
                <a:solidFill>
                  <a:srgbClr val="414141"/>
                </a:solidFill>
                <a:latin typeface="Roboto"/>
                <a:ea typeface="Roboto"/>
              </a:rPr>
              <a:t> por ícones se precisar.</a:t>
            </a:r>
          </a:p>
        </p:txBody>
      </p:sp>
      <p:sp>
        <p:nvSpPr>
          <p:cNvPr id="52" name="Retângulo 51">
            <a:extLst>
              <a:ext uri="{FF2B5EF4-FFF2-40B4-BE49-F238E27FC236}">
                <a16:creationId xmlns:a16="http://schemas.microsoft.com/office/drawing/2014/main" id="{56CABB57-3877-4FE2-B19C-AA5D84945FAD}"/>
              </a:ext>
            </a:extLst>
          </p:cNvPr>
          <p:cNvSpPr/>
          <p:nvPr/>
        </p:nvSpPr>
        <p:spPr>
          <a:xfrm>
            <a:off x="5786873" y="4043440"/>
            <a:ext cx="320372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000" dirty="0">
                <a:solidFill>
                  <a:srgbClr val="414141"/>
                </a:solidFill>
                <a:latin typeface="Roboto"/>
                <a:ea typeface="Roboto"/>
              </a:rPr>
              <a:t>Coloque diretamente os títulos dos assuntos.</a:t>
            </a:r>
          </a:p>
        </p:txBody>
      </p:sp>
      <p:sp>
        <p:nvSpPr>
          <p:cNvPr id="30" name="Retângulo 29">
            <a:extLst>
              <a:ext uri="{FF2B5EF4-FFF2-40B4-BE49-F238E27FC236}">
                <a16:creationId xmlns:a16="http://schemas.microsoft.com/office/drawing/2014/main" id="{68923FBE-A9FB-4DFB-A42C-A8DB34F0BAF1}"/>
              </a:ext>
            </a:extLst>
          </p:cNvPr>
          <p:cNvSpPr/>
          <p:nvPr/>
        </p:nvSpPr>
        <p:spPr>
          <a:xfrm>
            <a:off x="1405914" y="3040787"/>
            <a:ext cx="291465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000" dirty="0">
                <a:solidFill>
                  <a:srgbClr val="414141"/>
                </a:solidFill>
                <a:latin typeface="Roboto"/>
                <a:ea typeface="Roboto"/>
              </a:rPr>
              <a:t>Pode colocar o assunto em tópicos.</a:t>
            </a:r>
          </a:p>
        </p:txBody>
      </p:sp>
      <p:pic>
        <p:nvPicPr>
          <p:cNvPr id="38" name="Google Shape;825;p111">
            <a:extLst>
              <a:ext uri="{FF2B5EF4-FFF2-40B4-BE49-F238E27FC236}">
                <a16:creationId xmlns:a16="http://schemas.microsoft.com/office/drawing/2014/main" id="{A0A3CDBE-53ED-423F-A0C8-63F996AA7E32}"/>
              </a:ext>
            </a:extLst>
          </p:cNvPr>
          <p:cNvPicPr preferRelativeResize="0"/>
          <p:nvPr/>
        </p:nvPicPr>
        <p:blipFill>
          <a:blip r:embed="rId8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321" y="3056730"/>
            <a:ext cx="675996" cy="67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9" name="Google Shape;833;p111">
            <a:extLst>
              <a:ext uri="{FF2B5EF4-FFF2-40B4-BE49-F238E27FC236}">
                <a16:creationId xmlns:a16="http://schemas.microsoft.com/office/drawing/2014/main" id="{B0316CFE-4A6A-4ED8-AAE1-29714C400F65}"/>
              </a:ext>
            </a:extLst>
          </p:cNvPr>
          <p:cNvPicPr preferRelativeResize="0"/>
          <p:nvPr/>
        </p:nvPicPr>
        <p:blipFill>
          <a:blip r:embed="rId9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50289" y="3040787"/>
            <a:ext cx="707881" cy="707886"/>
          </a:xfrm>
          <a:prstGeom prst="rect">
            <a:avLst/>
          </a:prstGeom>
          <a:noFill/>
          <a:ln>
            <a:noFill/>
          </a:ln>
        </p:spPr>
      </p:pic>
      <p:pic>
        <p:nvPicPr>
          <p:cNvPr id="41" name="Google Shape;835;p111">
            <a:extLst>
              <a:ext uri="{FF2B5EF4-FFF2-40B4-BE49-F238E27FC236}">
                <a16:creationId xmlns:a16="http://schemas.microsoft.com/office/drawing/2014/main" id="{4B349B89-E001-4AB6-B738-73494316EEC6}"/>
              </a:ext>
            </a:extLst>
          </p:cNvPr>
          <p:cNvPicPr preferRelativeResize="0"/>
          <p:nvPr/>
        </p:nvPicPr>
        <p:blipFill>
          <a:blip r:embed="rId10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50289" y="5050571"/>
            <a:ext cx="707881" cy="707886"/>
          </a:xfrm>
          <a:prstGeom prst="rect">
            <a:avLst/>
          </a:prstGeom>
          <a:noFill/>
          <a:ln>
            <a:noFill/>
          </a:ln>
        </p:spPr>
      </p:pic>
      <p:pic>
        <p:nvPicPr>
          <p:cNvPr id="44" name="Google Shape;837;p111">
            <a:extLst>
              <a:ext uri="{FF2B5EF4-FFF2-40B4-BE49-F238E27FC236}">
                <a16:creationId xmlns:a16="http://schemas.microsoft.com/office/drawing/2014/main" id="{C8D5FAAF-6A66-4449-BE5D-9DE1ED6A1C9A}"/>
              </a:ext>
            </a:extLst>
          </p:cNvPr>
          <p:cNvPicPr preferRelativeResize="0"/>
          <p:nvPr/>
        </p:nvPicPr>
        <p:blipFill>
          <a:blip r:embed="rId11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0379" y="5050571"/>
            <a:ext cx="707881" cy="707886"/>
          </a:xfrm>
          <a:prstGeom prst="rect">
            <a:avLst/>
          </a:prstGeom>
          <a:noFill/>
          <a:ln>
            <a:noFill/>
          </a:ln>
        </p:spPr>
      </p:pic>
      <p:pic>
        <p:nvPicPr>
          <p:cNvPr id="49" name="Google Shape;840;p111">
            <a:extLst>
              <a:ext uri="{FF2B5EF4-FFF2-40B4-BE49-F238E27FC236}">
                <a16:creationId xmlns:a16="http://schemas.microsoft.com/office/drawing/2014/main" id="{9D32A0DD-1D88-4B33-83D7-F63EAD9D7044}"/>
              </a:ext>
            </a:extLst>
          </p:cNvPr>
          <p:cNvPicPr preferRelativeResize="0"/>
          <p:nvPr/>
        </p:nvPicPr>
        <p:blipFill>
          <a:blip r:embed="rId1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50289" y="4043440"/>
            <a:ext cx="707881" cy="707886"/>
          </a:xfrm>
          <a:prstGeom prst="rect">
            <a:avLst/>
          </a:prstGeom>
          <a:noFill/>
          <a:ln>
            <a:noFill/>
          </a:ln>
        </p:spPr>
      </p:pic>
      <p:pic>
        <p:nvPicPr>
          <p:cNvPr id="53" name="Google Shape;850;p111">
            <a:extLst>
              <a:ext uri="{FF2B5EF4-FFF2-40B4-BE49-F238E27FC236}">
                <a16:creationId xmlns:a16="http://schemas.microsoft.com/office/drawing/2014/main" id="{CAAAF394-D445-4577-A67F-EC458095F65D}"/>
              </a:ext>
            </a:extLst>
          </p:cNvPr>
          <p:cNvPicPr preferRelativeResize="0"/>
          <p:nvPr/>
        </p:nvPicPr>
        <p:blipFill>
          <a:blip r:embed="rId1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0379" y="4043440"/>
            <a:ext cx="707881" cy="707886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4C187B30-F49F-4384-8256-DD0BC20AE20C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94233" y="6120996"/>
            <a:ext cx="790469" cy="474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4667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A163D8A7-9AF0-44F4-B740-11E254CAA5AE}"/>
              </a:ext>
            </a:extLst>
          </p:cNvPr>
          <p:cNvSpPr/>
          <p:nvPr/>
        </p:nvSpPr>
        <p:spPr>
          <a:xfrm>
            <a:off x="1422416" y="767179"/>
            <a:ext cx="9321784" cy="2795171"/>
          </a:xfrm>
          <a:prstGeom prst="roundRect">
            <a:avLst>
              <a:gd name="adj" fmla="val 50000"/>
            </a:avLst>
          </a:prstGeom>
          <a:noFill/>
          <a:ln w="38100">
            <a:solidFill>
              <a:srgbClr val="FFB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02ED08B8-CB7A-48D3-9365-574AEA26AD6F}"/>
              </a:ext>
            </a:extLst>
          </p:cNvPr>
          <p:cNvSpPr/>
          <p:nvPr/>
        </p:nvSpPr>
        <p:spPr>
          <a:xfrm>
            <a:off x="3052368" y="2771775"/>
            <a:ext cx="1314450" cy="1314450"/>
          </a:xfrm>
          <a:prstGeom prst="ellipse">
            <a:avLst/>
          </a:prstGeom>
          <a:solidFill>
            <a:srgbClr val="FFB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D7F4B42A-78FB-44B2-9861-1EFDB663E9CF}"/>
              </a:ext>
            </a:extLst>
          </p:cNvPr>
          <p:cNvSpPr/>
          <p:nvPr/>
        </p:nvSpPr>
        <p:spPr>
          <a:xfrm>
            <a:off x="7704936" y="2905125"/>
            <a:ext cx="1314450" cy="1314450"/>
          </a:xfrm>
          <a:prstGeom prst="ellipse">
            <a:avLst/>
          </a:prstGeom>
          <a:solidFill>
            <a:srgbClr val="FFB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tângulo 33">
            <a:extLst>
              <a:ext uri="{FF2B5EF4-FFF2-40B4-BE49-F238E27FC236}">
                <a16:creationId xmlns:a16="http://schemas.microsoft.com/office/drawing/2014/main" id="{548926B2-C349-4EF5-BC92-ECBA035BC29C}"/>
              </a:ext>
            </a:extLst>
          </p:cNvPr>
          <p:cNvSpPr/>
          <p:nvPr/>
        </p:nvSpPr>
        <p:spPr>
          <a:xfrm>
            <a:off x="1772660" y="4432042"/>
            <a:ext cx="392329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000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Coloque textos explicativos se precisar de um parágrafo maior para descrever suas ideias. Pode usar esse espaço todo para isso, troque os ícones, mude a posição, o que precisar.</a:t>
            </a:r>
          </a:p>
        </p:txBody>
      </p:sp>
      <p:sp>
        <p:nvSpPr>
          <p:cNvPr id="20" name="Retângulo 19">
            <a:extLst>
              <a:ext uri="{FF2B5EF4-FFF2-40B4-BE49-F238E27FC236}">
                <a16:creationId xmlns:a16="http://schemas.microsoft.com/office/drawing/2014/main" id="{BA042D00-8796-4A2B-B980-F83CB6B70A72}"/>
              </a:ext>
            </a:extLst>
          </p:cNvPr>
          <p:cNvSpPr/>
          <p:nvPr/>
        </p:nvSpPr>
        <p:spPr>
          <a:xfrm>
            <a:off x="6363864" y="4432042"/>
            <a:ext cx="392329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000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Coloque textos explicativos se precisar de um parágrafo maior para descrever suas ideias. Pode usar esse espaço todo para isso, troque os ícones, mude a posição, o que precisar.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519CC19-A095-4FC2-A2E0-893422A141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7" y="9525"/>
            <a:ext cx="831746" cy="1466667"/>
          </a:xfrm>
          <a:prstGeom prst="rect">
            <a:avLst/>
          </a:prstGeom>
        </p:spPr>
      </p:pic>
      <p:pic>
        <p:nvPicPr>
          <p:cNvPr id="12" name="Picture 11" descr="Icon&#10;&#10;Description automatically generated with medium confidence">
            <a:extLst>
              <a:ext uri="{FF2B5EF4-FFF2-40B4-BE49-F238E27FC236}">
                <a16:creationId xmlns:a16="http://schemas.microsoft.com/office/drawing/2014/main" id="{823DB750-8C1F-4AD6-8160-CA91EB22318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88015"/>
            <a:ext cx="1187302" cy="1834921"/>
          </a:xfrm>
          <a:prstGeom prst="rect">
            <a:avLst/>
          </a:prstGeom>
        </p:spPr>
      </p:pic>
      <p:pic>
        <p:nvPicPr>
          <p:cNvPr id="17" name="Picture 16" descr="Shape&#10;&#10;Description automatically generated">
            <a:extLst>
              <a:ext uri="{FF2B5EF4-FFF2-40B4-BE49-F238E27FC236}">
                <a16:creationId xmlns:a16="http://schemas.microsoft.com/office/drawing/2014/main" id="{B836FE1C-E273-40DB-8552-3C4B067DF34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3587" y="3968305"/>
            <a:ext cx="1098413" cy="1746032"/>
          </a:xfrm>
          <a:prstGeom prst="rect">
            <a:avLst/>
          </a:prstGeom>
        </p:spPr>
      </p:pic>
      <p:pic>
        <p:nvPicPr>
          <p:cNvPr id="15" name="Picture 14" descr="Icon&#10;&#10;Description automatically generated with medium confidence">
            <a:extLst>
              <a:ext uri="{FF2B5EF4-FFF2-40B4-BE49-F238E27FC236}">
                <a16:creationId xmlns:a16="http://schemas.microsoft.com/office/drawing/2014/main" id="{D0999C4C-839B-4860-9A6C-22BDE525796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4974" y="3773951"/>
            <a:ext cx="1949207" cy="2603175"/>
          </a:xfrm>
          <a:prstGeom prst="rect">
            <a:avLst/>
          </a:prstGeom>
        </p:spPr>
      </p:pic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BB00BA43-C554-4D00-A9CC-8B17E617DA27}"/>
              </a:ext>
            </a:extLst>
          </p:cNvPr>
          <p:cNvSpPr/>
          <p:nvPr/>
        </p:nvSpPr>
        <p:spPr>
          <a:xfrm>
            <a:off x="2882004" y="443329"/>
            <a:ext cx="6547745" cy="807605"/>
          </a:xfrm>
          <a:prstGeom prst="roundRect">
            <a:avLst>
              <a:gd name="adj" fmla="val 50000"/>
            </a:avLst>
          </a:prstGeom>
          <a:solidFill>
            <a:srgbClr val="280A3C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CaixaDeTexto 31">
            <a:extLst>
              <a:ext uri="{FF2B5EF4-FFF2-40B4-BE49-F238E27FC236}">
                <a16:creationId xmlns:a16="http://schemas.microsoft.com/office/drawing/2014/main" id="{88F6F286-DCEF-4DAE-9C26-ED14DD1DA8EA}"/>
              </a:ext>
            </a:extLst>
          </p:cNvPr>
          <p:cNvSpPr txBox="1"/>
          <p:nvPr/>
        </p:nvSpPr>
        <p:spPr>
          <a:xfrm>
            <a:off x="3818961" y="493188"/>
            <a:ext cx="46738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dirty="0">
                <a:solidFill>
                  <a:schemeClr val="bg1"/>
                </a:solidFill>
                <a:latin typeface="Dosis ExtraBold" pitchFamily="2" charset="0"/>
              </a:rPr>
              <a:t>TÍTULO DO SLIDE</a:t>
            </a:r>
          </a:p>
        </p:txBody>
      </p:sp>
      <p:sp>
        <p:nvSpPr>
          <p:cNvPr id="19" name="CaixaDeTexto 18">
            <a:extLst>
              <a:ext uri="{FF2B5EF4-FFF2-40B4-BE49-F238E27FC236}">
                <a16:creationId xmlns:a16="http://schemas.microsoft.com/office/drawing/2014/main" id="{A5A4681C-D6F1-4913-B89F-1B235915F706}"/>
              </a:ext>
            </a:extLst>
          </p:cNvPr>
          <p:cNvSpPr txBox="1"/>
          <p:nvPr/>
        </p:nvSpPr>
        <p:spPr>
          <a:xfrm>
            <a:off x="2139817" y="1688246"/>
            <a:ext cx="803211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300" dirty="0">
                <a:solidFill>
                  <a:srgbClr val="280A3C"/>
                </a:solidFill>
                <a:latin typeface="Dosis Medium" panose="02010603020202060003" pitchFamily="2" charset="0"/>
              </a:rPr>
              <a:t>Coloque um texto de apoio para o assunto</a:t>
            </a:r>
          </a:p>
        </p:txBody>
      </p:sp>
      <p:pic>
        <p:nvPicPr>
          <p:cNvPr id="13" name="Imagem 12" descr="Uma imagem contendo desenho, luz&#10;&#10;Descrição gerada automaticamente">
            <a:extLst>
              <a:ext uri="{FF2B5EF4-FFF2-40B4-BE49-F238E27FC236}">
                <a16:creationId xmlns:a16="http://schemas.microsoft.com/office/drawing/2014/main" id="{B6C2C811-E884-4614-86D3-C349C19CBFF8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32483" y="3197484"/>
            <a:ext cx="859357" cy="729733"/>
          </a:xfrm>
          <a:prstGeom prst="rect">
            <a:avLst/>
          </a:prstGeom>
        </p:spPr>
      </p:pic>
      <p:pic>
        <p:nvPicPr>
          <p:cNvPr id="27" name="Imagem 26" descr="Desenho de cachorro&#10;&#10;Descrição gerada automaticamente">
            <a:extLst>
              <a:ext uri="{FF2B5EF4-FFF2-40B4-BE49-F238E27FC236}">
                <a16:creationId xmlns:a16="http://schemas.microsoft.com/office/drawing/2014/main" id="{948A2651-7485-412C-898D-9430C0B9F9E7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4035" y="2991933"/>
            <a:ext cx="791117" cy="874134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79D059C2-9E23-49FA-B70F-4FC47E926D7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01324" y="6120996"/>
            <a:ext cx="790469" cy="474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0287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Top Corners Rounded 8">
            <a:extLst>
              <a:ext uri="{FF2B5EF4-FFF2-40B4-BE49-F238E27FC236}">
                <a16:creationId xmlns:a16="http://schemas.microsoft.com/office/drawing/2014/main" id="{76DE6272-D150-40DA-ABF1-3E6033383306}"/>
              </a:ext>
            </a:extLst>
          </p:cNvPr>
          <p:cNvSpPr/>
          <p:nvPr/>
        </p:nvSpPr>
        <p:spPr>
          <a:xfrm rot="5400000">
            <a:off x="2507494" y="-2119254"/>
            <a:ext cx="804672" cy="5857759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280A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Top Corners Rounded 5">
            <a:extLst>
              <a:ext uri="{FF2B5EF4-FFF2-40B4-BE49-F238E27FC236}">
                <a16:creationId xmlns:a16="http://schemas.microsoft.com/office/drawing/2014/main" id="{F9086A8B-7740-4DBE-88A0-C2E5C3729A6E}"/>
              </a:ext>
            </a:extLst>
          </p:cNvPr>
          <p:cNvSpPr/>
          <p:nvPr/>
        </p:nvSpPr>
        <p:spPr>
          <a:xfrm rot="5400000">
            <a:off x="2514600" y="-2133600"/>
            <a:ext cx="857250" cy="5886450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280A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picture containing person&#10;&#10;Description automatically generated">
            <a:extLst>
              <a:ext uri="{FF2B5EF4-FFF2-40B4-BE49-F238E27FC236}">
                <a16:creationId xmlns:a16="http://schemas.microsoft.com/office/drawing/2014/main" id="{A7F1A269-7A00-4EA9-85A8-B1DF121075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6549" y="1537548"/>
            <a:ext cx="6756401" cy="5320451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3B4CCFF7-D85E-441F-AE4A-A283587D83AF}"/>
              </a:ext>
            </a:extLst>
          </p:cNvPr>
          <p:cNvSpPr txBox="1"/>
          <p:nvPr/>
        </p:nvSpPr>
        <p:spPr>
          <a:xfrm>
            <a:off x="1123949" y="5310192"/>
            <a:ext cx="3692641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500" dirty="0" err="1">
                <a:solidFill>
                  <a:srgbClr val="411E5A"/>
                </a:solidFill>
                <a:latin typeface="Dosis ExtraBold" panose="02010903020202060003" pitchFamily="2" charset="0"/>
              </a:rPr>
              <a:t>Tema</a:t>
            </a:r>
            <a:r>
              <a:rPr lang="en-US" sz="2500" dirty="0">
                <a:solidFill>
                  <a:srgbClr val="411E5A"/>
                </a:solidFill>
                <a:latin typeface="Dosis ExtraBold" panose="02010903020202060003" pitchFamily="2" charset="0"/>
              </a:rPr>
              <a:t> </a:t>
            </a:r>
            <a:r>
              <a:rPr lang="en-US" sz="2500" dirty="0" err="1">
                <a:solidFill>
                  <a:srgbClr val="411E5A"/>
                </a:solidFill>
                <a:latin typeface="Dosis ExtraBold" panose="02010903020202060003" pitchFamily="2" charset="0"/>
              </a:rPr>
              <a:t>número</a:t>
            </a:r>
            <a:r>
              <a:rPr lang="en-US" sz="2500" dirty="0">
                <a:solidFill>
                  <a:srgbClr val="411E5A"/>
                </a:solidFill>
                <a:latin typeface="Dosis ExtraBold" panose="02010903020202060003" pitchFamily="2" charset="0"/>
              </a:rPr>
              <a:t> </a:t>
            </a:r>
            <a:r>
              <a:rPr lang="en-US" sz="2500" dirty="0" err="1">
                <a:solidFill>
                  <a:srgbClr val="411E5A"/>
                </a:solidFill>
                <a:latin typeface="Dosis ExtraBold" panose="02010903020202060003" pitchFamily="2" charset="0"/>
              </a:rPr>
              <a:t>três</a:t>
            </a:r>
            <a:endParaRPr lang="en-US" sz="2500" dirty="0">
              <a:solidFill>
                <a:srgbClr val="411E5A"/>
              </a:solidFill>
              <a:latin typeface="Dosis ExtraBold" panose="02010903020202060003" pitchFamily="2" charset="0"/>
            </a:endParaRPr>
          </a:p>
        </p:txBody>
      </p:sp>
      <p:sp>
        <p:nvSpPr>
          <p:cNvPr id="40" name="CaixaDeTexto 31">
            <a:extLst>
              <a:ext uri="{FF2B5EF4-FFF2-40B4-BE49-F238E27FC236}">
                <a16:creationId xmlns:a16="http://schemas.microsoft.com/office/drawing/2014/main" id="{DED79341-1651-4ED7-91B8-A0BE9F710BF3}"/>
              </a:ext>
            </a:extLst>
          </p:cNvPr>
          <p:cNvSpPr txBox="1"/>
          <p:nvPr/>
        </p:nvSpPr>
        <p:spPr>
          <a:xfrm>
            <a:off x="142759" y="432599"/>
            <a:ext cx="4673831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300" dirty="0">
                <a:solidFill>
                  <a:schemeClr val="bg1"/>
                </a:solidFill>
                <a:latin typeface="Dosis ExtraBold" pitchFamily="2" charset="0"/>
              </a:rPr>
              <a:t>TÍTULO DO SLIDE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10C7690-6008-4C49-BFD9-1B075A0AC3B5}"/>
              </a:ext>
            </a:extLst>
          </p:cNvPr>
          <p:cNvSpPr txBox="1"/>
          <p:nvPr/>
        </p:nvSpPr>
        <p:spPr>
          <a:xfrm>
            <a:off x="1123949" y="2513745"/>
            <a:ext cx="3314700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500" i="0" u="none" strike="noStrike" baseline="0" dirty="0" err="1">
                <a:solidFill>
                  <a:srgbClr val="411E5A"/>
                </a:solidFill>
                <a:latin typeface="Dosis ExtraBold" panose="02010903020202060003" pitchFamily="2" charset="0"/>
              </a:rPr>
              <a:t>Tópico</a:t>
            </a:r>
            <a:r>
              <a:rPr lang="en-US" sz="2500" i="0" u="none" strike="noStrike" baseline="0" dirty="0">
                <a:solidFill>
                  <a:srgbClr val="411E5A"/>
                </a:solidFill>
                <a:latin typeface="Dosis ExtraBold" panose="02010903020202060003" pitchFamily="2" charset="0"/>
              </a:rPr>
              <a:t> um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477F5755-D32D-45A8-B373-E81CC2DE7806}"/>
              </a:ext>
            </a:extLst>
          </p:cNvPr>
          <p:cNvSpPr txBox="1"/>
          <p:nvPr/>
        </p:nvSpPr>
        <p:spPr>
          <a:xfrm>
            <a:off x="1123949" y="2951642"/>
            <a:ext cx="54483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2000" b="0" i="0" u="none" strike="noStrike" baseline="0" dirty="0">
                <a:solidFill>
                  <a:srgbClr val="414141"/>
                </a:solidFill>
                <a:latin typeface="Roboto" panose="02000000000000000000" pitchFamily="2" charset="0"/>
              </a:rPr>
              <a:t>Aproveite esses tópicos para incluir assuntos subdivididos em seções com grandes títulos.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F537E83-CA8F-4313-8443-4EAF7DFEF8D5}"/>
              </a:ext>
            </a:extLst>
          </p:cNvPr>
          <p:cNvSpPr txBox="1"/>
          <p:nvPr/>
        </p:nvSpPr>
        <p:spPr>
          <a:xfrm>
            <a:off x="1123949" y="3912387"/>
            <a:ext cx="2838450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500" dirty="0" err="1">
                <a:solidFill>
                  <a:srgbClr val="411E5A"/>
                </a:solidFill>
                <a:latin typeface="Dosis ExtraBold" panose="02010903020202060003" pitchFamily="2" charset="0"/>
              </a:rPr>
              <a:t>Assunto</a:t>
            </a:r>
            <a:r>
              <a:rPr lang="en-US" sz="2500" dirty="0">
                <a:solidFill>
                  <a:srgbClr val="411E5A"/>
                </a:solidFill>
                <a:latin typeface="Dosis ExtraBold" panose="02010903020202060003" pitchFamily="2" charset="0"/>
              </a:rPr>
              <a:t> </a:t>
            </a:r>
            <a:r>
              <a:rPr lang="en-US" sz="2500" dirty="0" err="1">
                <a:solidFill>
                  <a:srgbClr val="411E5A"/>
                </a:solidFill>
                <a:latin typeface="Dosis ExtraBold" panose="02010903020202060003" pitchFamily="2" charset="0"/>
              </a:rPr>
              <a:t>dois</a:t>
            </a:r>
            <a:endParaRPr lang="en-US" sz="2500" dirty="0">
              <a:solidFill>
                <a:srgbClr val="411E5A"/>
              </a:solidFill>
              <a:latin typeface="Dosis ExtraBold" panose="02010903020202060003" pitchFamily="2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0A599996-04F6-4E48-82B0-BD0964CA23E4}"/>
              </a:ext>
            </a:extLst>
          </p:cNvPr>
          <p:cNvSpPr txBox="1"/>
          <p:nvPr/>
        </p:nvSpPr>
        <p:spPr>
          <a:xfrm>
            <a:off x="1123949" y="4358664"/>
            <a:ext cx="497205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2000" b="0" i="0" u="none" strike="noStrike" baseline="0" dirty="0">
                <a:solidFill>
                  <a:srgbClr val="414141"/>
                </a:solidFill>
                <a:latin typeface="Roboto" panose="02000000000000000000" pitchFamily="2" charset="0"/>
              </a:rPr>
              <a:t>Mantenha os textos curtos e objetivos apenas para complementar.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80B1526-7251-4028-A7A7-8A6105CA4313}"/>
              </a:ext>
            </a:extLst>
          </p:cNvPr>
          <p:cNvSpPr txBox="1"/>
          <p:nvPr/>
        </p:nvSpPr>
        <p:spPr>
          <a:xfrm>
            <a:off x="1123949" y="5723700"/>
            <a:ext cx="457200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2000" b="0" i="0" u="none" strike="noStrike" baseline="0" dirty="0">
                <a:solidFill>
                  <a:srgbClr val="414141"/>
                </a:solidFill>
                <a:latin typeface="Roboto" panose="02000000000000000000" pitchFamily="2" charset="0"/>
              </a:rPr>
              <a:t>Continue seguindo com textos curtos para ser direto no que quer falar.</a:t>
            </a:r>
            <a:endParaRPr lang="en-US" sz="2000" dirty="0"/>
          </a:p>
        </p:txBody>
      </p:sp>
      <p:pic>
        <p:nvPicPr>
          <p:cNvPr id="47" name="Google Shape;833;p111">
            <a:extLst>
              <a:ext uri="{FF2B5EF4-FFF2-40B4-BE49-F238E27FC236}">
                <a16:creationId xmlns:a16="http://schemas.microsoft.com/office/drawing/2014/main" id="{7D581311-B6A7-4CE8-B5F6-2B2C5CE9ECD1}"/>
              </a:ext>
            </a:extLst>
          </p:cNvPr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029" y="2428253"/>
            <a:ext cx="707881" cy="707886"/>
          </a:xfrm>
          <a:prstGeom prst="rect">
            <a:avLst/>
          </a:prstGeom>
          <a:noFill/>
          <a:ln>
            <a:noFill/>
          </a:ln>
        </p:spPr>
      </p:pic>
      <p:pic>
        <p:nvPicPr>
          <p:cNvPr id="48" name="Google Shape;835;p111">
            <a:extLst>
              <a:ext uri="{FF2B5EF4-FFF2-40B4-BE49-F238E27FC236}">
                <a16:creationId xmlns:a16="http://schemas.microsoft.com/office/drawing/2014/main" id="{D36018FA-80D4-44C0-817B-6A25CEDDB8CA}"/>
              </a:ext>
            </a:extLst>
          </p:cNvPr>
          <p:cNvPicPr preferRelativeResize="0"/>
          <p:nvPr/>
        </p:nvPicPr>
        <p:blipFill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029" y="5297198"/>
            <a:ext cx="707881" cy="707886"/>
          </a:xfrm>
          <a:prstGeom prst="rect">
            <a:avLst/>
          </a:prstGeom>
          <a:noFill/>
          <a:ln>
            <a:noFill/>
          </a:ln>
        </p:spPr>
      </p:pic>
      <p:pic>
        <p:nvPicPr>
          <p:cNvPr id="49" name="Google Shape;850;p111">
            <a:extLst>
              <a:ext uri="{FF2B5EF4-FFF2-40B4-BE49-F238E27FC236}">
                <a16:creationId xmlns:a16="http://schemas.microsoft.com/office/drawing/2014/main" id="{E0D0E197-041E-4628-98EF-F705AF7D0C98}"/>
              </a:ext>
            </a:extLst>
          </p:cNvPr>
          <p:cNvPicPr preferRelativeResize="0"/>
          <p:nvPr/>
        </p:nvPicPr>
        <p:blipFill>
          <a:blip r:embed="rId5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9961" y="3895131"/>
            <a:ext cx="707881" cy="707886"/>
          </a:xfrm>
          <a:prstGeom prst="rect">
            <a:avLst/>
          </a:prstGeom>
          <a:noFill/>
          <a:ln>
            <a:noFill/>
          </a:ln>
        </p:spPr>
      </p:pic>
      <p:sp>
        <p:nvSpPr>
          <p:cNvPr id="50" name="CaixaDeTexto 42">
            <a:extLst>
              <a:ext uri="{FF2B5EF4-FFF2-40B4-BE49-F238E27FC236}">
                <a16:creationId xmlns:a16="http://schemas.microsoft.com/office/drawing/2014/main" id="{D8790E65-44C3-4F35-AED0-5CFD5F45FC78}"/>
              </a:ext>
            </a:extLst>
          </p:cNvPr>
          <p:cNvSpPr txBox="1"/>
          <p:nvPr/>
        </p:nvSpPr>
        <p:spPr>
          <a:xfrm>
            <a:off x="509961" y="1350866"/>
            <a:ext cx="657663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000" dirty="0">
                <a:solidFill>
                  <a:srgbClr val="414141"/>
                </a:solidFill>
                <a:latin typeface="Dosis Medium" panose="02010603020202060003" pitchFamily="2" charset="0"/>
              </a:rPr>
              <a:t>Coloque um texto de apoio para o assunto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0D28062-63D8-434C-B48C-78013EBC99D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01324" y="6120490"/>
            <a:ext cx="790469" cy="475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7914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Imagem 34" descr="Uma imagem contendo edifício, ponte&#10;&#10;Descrição gerada automaticamente">
            <a:extLst>
              <a:ext uri="{FF2B5EF4-FFF2-40B4-BE49-F238E27FC236}">
                <a16:creationId xmlns:a16="http://schemas.microsoft.com/office/drawing/2014/main" id="{1F0CD8C8-56A7-4FE8-9EEE-7F49A797DD6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6596" y="4867855"/>
            <a:ext cx="819544" cy="703692"/>
          </a:xfrm>
          <a:prstGeom prst="rect">
            <a:avLst/>
          </a:prstGeom>
        </p:spPr>
      </p:pic>
      <p:pic>
        <p:nvPicPr>
          <p:cNvPr id="37" name="Imagem 36">
            <a:extLst>
              <a:ext uri="{FF2B5EF4-FFF2-40B4-BE49-F238E27FC236}">
                <a16:creationId xmlns:a16="http://schemas.microsoft.com/office/drawing/2014/main" id="{30A006F9-4DB0-40D8-B857-C336E62CE0F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9825" y="3189183"/>
            <a:ext cx="822675" cy="938758"/>
          </a:xfrm>
          <a:prstGeom prst="rect">
            <a:avLst/>
          </a:prstGeom>
        </p:spPr>
      </p:pic>
      <p:sp>
        <p:nvSpPr>
          <p:cNvPr id="40" name="Retângulo 39">
            <a:extLst>
              <a:ext uri="{FF2B5EF4-FFF2-40B4-BE49-F238E27FC236}">
                <a16:creationId xmlns:a16="http://schemas.microsoft.com/office/drawing/2014/main" id="{AAF29BBB-7B94-4E3E-9921-959FC1F56ABE}"/>
              </a:ext>
            </a:extLst>
          </p:cNvPr>
          <p:cNvSpPr/>
          <p:nvPr/>
        </p:nvSpPr>
        <p:spPr>
          <a:xfrm>
            <a:off x="7386596" y="3239777"/>
            <a:ext cx="391463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900" dirty="0">
                <a:solidFill>
                  <a:srgbClr val="6E4B87"/>
                </a:solidFill>
                <a:latin typeface="Dosis SemiBold" panose="02010703020202060003" pitchFamily="2" charset="0"/>
              </a:rPr>
              <a:t>Destaque um tópico importante</a:t>
            </a:r>
          </a:p>
        </p:txBody>
      </p:sp>
      <p:sp>
        <p:nvSpPr>
          <p:cNvPr id="41" name="Retângulo 40">
            <a:extLst>
              <a:ext uri="{FF2B5EF4-FFF2-40B4-BE49-F238E27FC236}">
                <a16:creationId xmlns:a16="http://schemas.microsoft.com/office/drawing/2014/main" id="{B0E17341-D772-470F-B224-141FF6F62DB6}"/>
              </a:ext>
            </a:extLst>
          </p:cNvPr>
          <p:cNvSpPr/>
          <p:nvPr/>
        </p:nvSpPr>
        <p:spPr>
          <a:xfrm>
            <a:off x="8388875" y="4711869"/>
            <a:ext cx="357452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900" dirty="0">
                <a:solidFill>
                  <a:srgbClr val="6E4B87"/>
                </a:solidFill>
                <a:latin typeface="Dosis SemiBold" panose="02010703020202060003" pitchFamily="2" charset="0"/>
              </a:rPr>
              <a:t>Use palavras que chamem atenção</a:t>
            </a:r>
          </a:p>
        </p:txBody>
      </p:sp>
      <p:sp>
        <p:nvSpPr>
          <p:cNvPr id="26" name="Rectangle: Top Corners Rounded 25">
            <a:extLst>
              <a:ext uri="{FF2B5EF4-FFF2-40B4-BE49-F238E27FC236}">
                <a16:creationId xmlns:a16="http://schemas.microsoft.com/office/drawing/2014/main" id="{108DE42A-4759-4638-8A56-361005C501BD}"/>
              </a:ext>
            </a:extLst>
          </p:cNvPr>
          <p:cNvSpPr/>
          <p:nvPr/>
        </p:nvSpPr>
        <p:spPr>
          <a:xfrm rot="5400000">
            <a:off x="7458710" y="-1566804"/>
            <a:ext cx="804672" cy="5857759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280A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: Top Corners Rounded 27">
            <a:extLst>
              <a:ext uri="{FF2B5EF4-FFF2-40B4-BE49-F238E27FC236}">
                <a16:creationId xmlns:a16="http://schemas.microsoft.com/office/drawing/2014/main" id="{D144AF60-BE02-43F0-9899-1CCE7ECA22B2}"/>
              </a:ext>
            </a:extLst>
          </p:cNvPr>
          <p:cNvSpPr/>
          <p:nvPr/>
        </p:nvSpPr>
        <p:spPr>
          <a:xfrm rot="5400000">
            <a:off x="6999983" y="-2046983"/>
            <a:ext cx="857250" cy="6818116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280A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CaixaDeTexto 31">
            <a:extLst>
              <a:ext uri="{FF2B5EF4-FFF2-40B4-BE49-F238E27FC236}">
                <a16:creationId xmlns:a16="http://schemas.microsoft.com/office/drawing/2014/main" id="{9D2B778E-E1CD-43C3-B3AA-D37CCFD6D124}"/>
              </a:ext>
            </a:extLst>
          </p:cNvPr>
          <p:cNvSpPr txBox="1"/>
          <p:nvPr/>
        </p:nvSpPr>
        <p:spPr>
          <a:xfrm>
            <a:off x="5913125" y="985049"/>
            <a:ext cx="4673831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300" dirty="0">
                <a:solidFill>
                  <a:schemeClr val="bg1"/>
                </a:solidFill>
                <a:latin typeface="Dosis ExtraBold" pitchFamily="2" charset="0"/>
              </a:rPr>
              <a:t>TÍTULO DO SLIDE</a:t>
            </a:r>
          </a:p>
        </p:txBody>
      </p:sp>
      <p:pic>
        <p:nvPicPr>
          <p:cNvPr id="9" name="Picture 8" descr="Shape&#10;&#10;Description automatically generated">
            <a:extLst>
              <a:ext uri="{FF2B5EF4-FFF2-40B4-BE49-F238E27FC236}">
                <a16:creationId xmlns:a16="http://schemas.microsoft.com/office/drawing/2014/main" id="{2C31253A-9C8C-4807-9909-700CCE67233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4247"/>
            <a:ext cx="5676191" cy="6069841"/>
          </a:xfrm>
          <a:prstGeom prst="rect">
            <a:avLst/>
          </a:prstGeom>
        </p:spPr>
      </p:pic>
      <p:pic>
        <p:nvPicPr>
          <p:cNvPr id="3" name="Picture 2" descr="Shape, square&#10;&#10;Description automatically generated">
            <a:extLst>
              <a:ext uri="{FF2B5EF4-FFF2-40B4-BE49-F238E27FC236}">
                <a16:creationId xmlns:a16="http://schemas.microsoft.com/office/drawing/2014/main" id="{29CDC0E7-4799-4291-A8B0-A85B2AEACEC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3444"/>
            <a:ext cx="5415873" cy="5511111"/>
          </a:xfrm>
          <a:prstGeom prst="rect">
            <a:avLst/>
          </a:prstGeom>
        </p:spPr>
      </p:pic>
      <p:pic>
        <p:nvPicPr>
          <p:cNvPr id="11" name="Picture 10" descr="A person holding a book&#10;&#10;Description automatically generated with low confidence">
            <a:extLst>
              <a:ext uri="{FF2B5EF4-FFF2-40B4-BE49-F238E27FC236}">
                <a16:creationId xmlns:a16="http://schemas.microsoft.com/office/drawing/2014/main" id="{B34F7576-52BA-4A2B-A6DC-14E8580F6B0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634" y="806777"/>
            <a:ext cx="4476191" cy="5936508"/>
          </a:xfrm>
          <a:prstGeom prst="rect">
            <a:avLst/>
          </a:prstGeom>
        </p:spPr>
      </p:pic>
      <p:sp>
        <p:nvSpPr>
          <p:cNvPr id="30" name="CaixaDeTexto 42">
            <a:extLst>
              <a:ext uri="{FF2B5EF4-FFF2-40B4-BE49-F238E27FC236}">
                <a16:creationId xmlns:a16="http://schemas.microsoft.com/office/drawing/2014/main" id="{E18F07F7-ED89-4BA7-81F8-AF41127AD9D0}"/>
              </a:ext>
            </a:extLst>
          </p:cNvPr>
          <p:cNvSpPr txBox="1"/>
          <p:nvPr/>
        </p:nvSpPr>
        <p:spPr>
          <a:xfrm>
            <a:off x="6239825" y="1874880"/>
            <a:ext cx="475202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000" dirty="0">
                <a:solidFill>
                  <a:srgbClr val="280A3C"/>
                </a:solidFill>
                <a:latin typeface="Dosis Medium" panose="02010603020202060003" pitchFamily="2" charset="0"/>
              </a:rPr>
              <a:t>Coloque um texto de apoio para o assunto</a:t>
            </a:r>
          </a:p>
        </p:txBody>
      </p:sp>
      <p:pic>
        <p:nvPicPr>
          <p:cNvPr id="31" name="Picture 30" descr="Logo, icon&#10;&#10;Description automatically generated">
            <a:extLst>
              <a:ext uri="{FF2B5EF4-FFF2-40B4-BE49-F238E27FC236}">
                <a16:creationId xmlns:a16="http://schemas.microsoft.com/office/drawing/2014/main" id="{E93EB4A4-07A3-4521-9788-0FB253DE218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6216" y="6120490"/>
            <a:ext cx="800686" cy="475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3236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11E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picture containing text, silhouette, clipart&#10;&#10;Description automatically generated">
            <a:extLst>
              <a:ext uri="{FF2B5EF4-FFF2-40B4-BE49-F238E27FC236}">
                <a16:creationId xmlns:a16="http://schemas.microsoft.com/office/drawing/2014/main" id="{26A4FD79-29E3-4774-987E-DEC4DD79D1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378" y="1419315"/>
            <a:ext cx="9892063" cy="4050794"/>
          </a:xfrm>
          <a:prstGeom prst="rect">
            <a:avLst/>
          </a:prstGeom>
        </p:spPr>
      </p:pic>
      <p:pic>
        <p:nvPicPr>
          <p:cNvPr id="13" name="Picture 12" descr="Shape, rectangle&#10;&#10;Description automatically generated">
            <a:extLst>
              <a:ext uri="{FF2B5EF4-FFF2-40B4-BE49-F238E27FC236}">
                <a16:creationId xmlns:a16="http://schemas.microsoft.com/office/drawing/2014/main" id="{6B11E603-ABB9-4EA0-BCC0-D1E3524449C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6552" y="1419315"/>
            <a:ext cx="9485714" cy="4050794"/>
          </a:xfrm>
          <a:prstGeom prst="rect">
            <a:avLst/>
          </a:prstGeom>
        </p:spPr>
      </p:pic>
      <p:pic>
        <p:nvPicPr>
          <p:cNvPr id="15" name="Picture 14" descr="A picture containing text, lamp, light&#10;&#10;Description automatically generated">
            <a:extLst>
              <a:ext uri="{FF2B5EF4-FFF2-40B4-BE49-F238E27FC236}">
                <a16:creationId xmlns:a16="http://schemas.microsoft.com/office/drawing/2014/main" id="{1242837A-27D1-4DBF-AA83-600D45D02C3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028" y="936776"/>
            <a:ext cx="11104762" cy="5015873"/>
          </a:xfrm>
          <a:prstGeom prst="rect">
            <a:avLst/>
          </a:prstGeom>
        </p:spPr>
      </p:pic>
      <p:sp>
        <p:nvSpPr>
          <p:cNvPr id="3" name="Retângulo 2">
            <a:extLst>
              <a:ext uri="{FF2B5EF4-FFF2-40B4-BE49-F238E27FC236}">
                <a16:creationId xmlns:a16="http://schemas.microsoft.com/office/drawing/2014/main" id="{6931C153-69DD-472C-BB6E-6F5AA9FD6CE8}"/>
              </a:ext>
            </a:extLst>
          </p:cNvPr>
          <p:cNvSpPr/>
          <p:nvPr/>
        </p:nvSpPr>
        <p:spPr>
          <a:xfrm>
            <a:off x="4152795" y="2067544"/>
            <a:ext cx="3873227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6800" dirty="0">
                <a:solidFill>
                  <a:srgbClr val="FFB200"/>
                </a:solidFill>
                <a:latin typeface="Dosis ExtraBold" pitchFamily="2" charset="0"/>
              </a:rPr>
              <a:t>CAPAS</a:t>
            </a:r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4F1BD808-70E5-4368-8F00-55EB25E1B29A}"/>
              </a:ext>
            </a:extLst>
          </p:cNvPr>
          <p:cNvSpPr/>
          <p:nvPr/>
        </p:nvSpPr>
        <p:spPr>
          <a:xfrm>
            <a:off x="4369208" y="3370944"/>
            <a:ext cx="3440400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pt-BR" sz="2300" dirty="0">
                <a:solidFill>
                  <a:schemeClr val="bg1">
                    <a:lumMod val="95000"/>
                  </a:schemeClr>
                </a:solidFill>
                <a:latin typeface="Dosis Medium" panose="02010603020202060003" pitchFamily="2" charset="0"/>
                <a:ea typeface="Roboto"/>
                <a:cs typeface="Roboto"/>
                <a:sym typeface="Roboto"/>
              </a:rPr>
              <a:t>Opções de capas para a apresentação, troque as imagens conforme precisar.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C80C02FB-95C7-4982-B4CE-815AB1DABDA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01324" y="6120490"/>
            <a:ext cx="790469" cy="475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7867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DA6839FA-41A3-4B91-999B-A6415F1581AC}"/>
              </a:ext>
            </a:extLst>
          </p:cNvPr>
          <p:cNvSpPr/>
          <p:nvPr/>
        </p:nvSpPr>
        <p:spPr>
          <a:xfrm>
            <a:off x="666750" y="171450"/>
            <a:ext cx="8134350" cy="2228850"/>
          </a:xfrm>
          <a:prstGeom prst="roundRect">
            <a:avLst/>
          </a:prstGeom>
          <a:noFill/>
          <a:ln w="38100">
            <a:solidFill>
              <a:srgbClr val="FFB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7C7200A4-0663-4D42-AFB0-1AB441B7D1C9}"/>
              </a:ext>
            </a:extLst>
          </p:cNvPr>
          <p:cNvSpPr/>
          <p:nvPr/>
        </p:nvSpPr>
        <p:spPr>
          <a:xfrm>
            <a:off x="320586" y="462379"/>
            <a:ext cx="8290014" cy="928271"/>
          </a:xfrm>
          <a:prstGeom prst="roundRect">
            <a:avLst>
              <a:gd name="adj" fmla="val 50000"/>
            </a:avLst>
          </a:prstGeom>
          <a:solidFill>
            <a:srgbClr val="411E5A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Shape, circle&#10;&#10;Description automatically generated">
            <a:extLst>
              <a:ext uri="{FF2B5EF4-FFF2-40B4-BE49-F238E27FC236}">
                <a16:creationId xmlns:a16="http://schemas.microsoft.com/office/drawing/2014/main" id="{A671A59C-23FC-40BD-AF07-F375FE48DB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5016" y="0"/>
            <a:ext cx="5726984" cy="2685714"/>
          </a:xfrm>
          <a:prstGeom prst="rect">
            <a:avLst/>
          </a:prstGeom>
        </p:spPr>
      </p:pic>
      <p:sp>
        <p:nvSpPr>
          <p:cNvPr id="22" name="Retângulo 46">
            <a:extLst>
              <a:ext uri="{FF2B5EF4-FFF2-40B4-BE49-F238E27FC236}">
                <a16:creationId xmlns:a16="http://schemas.microsoft.com/office/drawing/2014/main" id="{2D45E16C-9FC6-497B-8D67-E73F74C76784}"/>
              </a:ext>
            </a:extLst>
          </p:cNvPr>
          <p:cNvSpPr/>
          <p:nvPr/>
        </p:nvSpPr>
        <p:spPr>
          <a:xfrm>
            <a:off x="1699935" y="4067585"/>
            <a:ext cx="3958457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300" i="0" u="none" strike="noStrike" baseline="0" dirty="0">
                <a:solidFill>
                  <a:srgbClr val="411E5A"/>
                </a:solidFill>
                <a:latin typeface="Dosis ExtraBold" panose="02010903020202060003" pitchFamily="2" charset="0"/>
              </a:rPr>
              <a:t>Use os tópicos para falar de assuntos rápidos.</a:t>
            </a:r>
            <a:endParaRPr lang="pt-BR" sz="2300" dirty="0">
              <a:solidFill>
                <a:srgbClr val="411E5A"/>
              </a:solidFill>
              <a:latin typeface="Dosis ExtraBold" panose="02010903020202060003" pitchFamily="2" charset="0"/>
              <a:ea typeface="Roboto"/>
            </a:endParaRPr>
          </a:p>
        </p:txBody>
      </p:sp>
      <p:sp>
        <p:nvSpPr>
          <p:cNvPr id="23" name="Retângulo 47">
            <a:extLst>
              <a:ext uri="{FF2B5EF4-FFF2-40B4-BE49-F238E27FC236}">
                <a16:creationId xmlns:a16="http://schemas.microsoft.com/office/drawing/2014/main" id="{725E6329-C996-4799-AF75-7C8B625B56D3}"/>
              </a:ext>
            </a:extLst>
          </p:cNvPr>
          <p:cNvSpPr/>
          <p:nvPr/>
        </p:nvSpPr>
        <p:spPr>
          <a:xfrm>
            <a:off x="1699935" y="5074716"/>
            <a:ext cx="3629505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300" i="0" u="none" strike="noStrike" baseline="0" dirty="0">
                <a:solidFill>
                  <a:srgbClr val="411E5A"/>
                </a:solidFill>
                <a:latin typeface="Dosis ExtraBold" panose="02010903020202060003" pitchFamily="2" charset="0"/>
              </a:rPr>
              <a:t>Use os tópicos para falar de assuntos rápidos.</a:t>
            </a:r>
            <a:endParaRPr lang="pt-BR" sz="2300" dirty="0">
              <a:solidFill>
                <a:srgbClr val="411E5A"/>
              </a:solidFill>
              <a:latin typeface="Dosis ExtraBold" panose="02010903020202060003" pitchFamily="2" charset="0"/>
              <a:ea typeface="Roboto"/>
            </a:endParaRPr>
          </a:p>
        </p:txBody>
      </p:sp>
      <p:sp>
        <p:nvSpPr>
          <p:cNvPr id="24" name="Retângulo 49">
            <a:extLst>
              <a:ext uri="{FF2B5EF4-FFF2-40B4-BE49-F238E27FC236}">
                <a16:creationId xmlns:a16="http://schemas.microsoft.com/office/drawing/2014/main" id="{0AEF91B1-A176-4DB9-A8B8-C6DF2A8D1BBD}"/>
              </a:ext>
            </a:extLst>
          </p:cNvPr>
          <p:cNvSpPr/>
          <p:nvPr/>
        </p:nvSpPr>
        <p:spPr>
          <a:xfrm>
            <a:off x="7358327" y="3064932"/>
            <a:ext cx="3958456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300" i="0" u="none" strike="noStrike" baseline="0" dirty="0">
                <a:solidFill>
                  <a:srgbClr val="411E5A"/>
                </a:solidFill>
                <a:latin typeface="Dosis ExtraBold" panose="02010903020202060003" pitchFamily="2" charset="0"/>
              </a:rPr>
              <a:t>Use os tópicos para falar de assuntos rápidos.</a:t>
            </a:r>
            <a:endParaRPr lang="pt-BR" sz="2300" dirty="0">
              <a:solidFill>
                <a:srgbClr val="411E5A"/>
              </a:solidFill>
              <a:latin typeface="Dosis ExtraBold" panose="02010903020202060003" pitchFamily="2" charset="0"/>
            </a:endParaRPr>
          </a:p>
        </p:txBody>
      </p:sp>
      <p:sp>
        <p:nvSpPr>
          <p:cNvPr id="25" name="Retângulo 50">
            <a:extLst>
              <a:ext uri="{FF2B5EF4-FFF2-40B4-BE49-F238E27FC236}">
                <a16:creationId xmlns:a16="http://schemas.microsoft.com/office/drawing/2014/main" id="{43D9E5B6-B18E-4685-A8A7-9B50CFD29673}"/>
              </a:ext>
            </a:extLst>
          </p:cNvPr>
          <p:cNvSpPr/>
          <p:nvPr/>
        </p:nvSpPr>
        <p:spPr>
          <a:xfrm>
            <a:off x="7358327" y="5074716"/>
            <a:ext cx="4351056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300" i="0" u="none" strike="noStrike" baseline="0" dirty="0">
                <a:solidFill>
                  <a:srgbClr val="411E5A"/>
                </a:solidFill>
                <a:latin typeface="Dosis ExtraBold" panose="02010903020202060003" pitchFamily="2" charset="0"/>
              </a:rPr>
              <a:t>Use os tópicos para falar de assuntos rápidos.</a:t>
            </a:r>
            <a:endParaRPr lang="pt-BR" sz="2300" dirty="0">
              <a:solidFill>
                <a:srgbClr val="411E5A"/>
              </a:solidFill>
              <a:latin typeface="Dosis ExtraBold" panose="02010903020202060003" pitchFamily="2" charset="0"/>
              <a:ea typeface="Roboto"/>
            </a:endParaRPr>
          </a:p>
        </p:txBody>
      </p:sp>
      <p:sp>
        <p:nvSpPr>
          <p:cNvPr id="26" name="Retângulo 51">
            <a:extLst>
              <a:ext uri="{FF2B5EF4-FFF2-40B4-BE49-F238E27FC236}">
                <a16:creationId xmlns:a16="http://schemas.microsoft.com/office/drawing/2014/main" id="{42562479-EAB2-4F5D-A084-208DF9B5C02F}"/>
              </a:ext>
            </a:extLst>
          </p:cNvPr>
          <p:cNvSpPr/>
          <p:nvPr/>
        </p:nvSpPr>
        <p:spPr>
          <a:xfrm>
            <a:off x="7358327" y="4067585"/>
            <a:ext cx="4351056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300" i="0" u="none" strike="noStrike" baseline="0" dirty="0">
                <a:solidFill>
                  <a:srgbClr val="411E5A"/>
                </a:solidFill>
                <a:latin typeface="Dosis ExtraBold" panose="02010903020202060003" pitchFamily="2" charset="0"/>
              </a:rPr>
              <a:t>Use os tópicos para falar de assuntos rápidos.</a:t>
            </a:r>
            <a:endParaRPr lang="pt-BR" sz="2300" dirty="0">
              <a:solidFill>
                <a:srgbClr val="411E5A"/>
              </a:solidFill>
              <a:latin typeface="Dosis ExtraBold" panose="02010903020202060003" pitchFamily="2" charset="0"/>
              <a:ea typeface="Roboto"/>
            </a:endParaRPr>
          </a:p>
        </p:txBody>
      </p:sp>
      <p:sp>
        <p:nvSpPr>
          <p:cNvPr id="27" name="Retângulo 29">
            <a:extLst>
              <a:ext uri="{FF2B5EF4-FFF2-40B4-BE49-F238E27FC236}">
                <a16:creationId xmlns:a16="http://schemas.microsoft.com/office/drawing/2014/main" id="{8B8B818F-78C1-4B5F-9E93-FB3E604940C2}"/>
              </a:ext>
            </a:extLst>
          </p:cNvPr>
          <p:cNvSpPr/>
          <p:nvPr/>
        </p:nvSpPr>
        <p:spPr>
          <a:xfrm>
            <a:off x="1699935" y="3064932"/>
            <a:ext cx="3958457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300" i="0" u="none" strike="noStrike" baseline="0" dirty="0">
                <a:solidFill>
                  <a:srgbClr val="411E5A"/>
                </a:solidFill>
                <a:latin typeface="Dosis ExtraBold" panose="02010903020202060003" pitchFamily="2" charset="0"/>
              </a:rPr>
              <a:t>Use os tópicos para falar de assuntos rápidos.</a:t>
            </a:r>
            <a:endParaRPr lang="pt-BR" sz="2300" dirty="0">
              <a:solidFill>
                <a:srgbClr val="411E5A"/>
              </a:solidFill>
              <a:latin typeface="Dosis ExtraBold" panose="02010903020202060003" pitchFamily="2" charset="0"/>
              <a:ea typeface="Roboto"/>
            </a:endParaRPr>
          </a:p>
        </p:txBody>
      </p:sp>
      <p:pic>
        <p:nvPicPr>
          <p:cNvPr id="28" name="Google Shape;825;p111">
            <a:extLst>
              <a:ext uri="{FF2B5EF4-FFF2-40B4-BE49-F238E27FC236}">
                <a16:creationId xmlns:a16="http://schemas.microsoft.com/office/drawing/2014/main" id="{DB09752A-68A6-4AF3-81F1-7CD19F8424F5}"/>
              </a:ext>
            </a:extLst>
          </p:cNvPr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0342" y="3080875"/>
            <a:ext cx="675996" cy="67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Google Shape;833;p111">
            <a:extLst>
              <a:ext uri="{FF2B5EF4-FFF2-40B4-BE49-F238E27FC236}">
                <a16:creationId xmlns:a16="http://schemas.microsoft.com/office/drawing/2014/main" id="{AE23EE5D-E470-43F0-8E53-75883172C33B}"/>
              </a:ext>
            </a:extLst>
          </p:cNvPr>
          <p:cNvPicPr preferRelativeResize="0"/>
          <p:nvPr/>
        </p:nvPicPr>
        <p:blipFill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1743" y="3064932"/>
            <a:ext cx="707881" cy="707886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Google Shape;835;p111">
            <a:extLst>
              <a:ext uri="{FF2B5EF4-FFF2-40B4-BE49-F238E27FC236}">
                <a16:creationId xmlns:a16="http://schemas.microsoft.com/office/drawing/2014/main" id="{A6C2EED8-C3AE-4EEC-BCFB-42CDEE680FCF}"/>
              </a:ext>
            </a:extLst>
          </p:cNvPr>
          <p:cNvPicPr preferRelativeResize="0"/>
          <p:nvPr/>
        </p:nvPicPr>
        <p:blipFill>
          <a:blip r:embed="rId5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1743" y="5074716"/>
            <a:ext cx="707881" cy="707886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Google Shape;837;p111">
            <a:extLst>
              <a:ext uri="{FF2B5EF4-FFF2-40B4-BE49-F238E27FC236}">
                <a16:creationId xmlns:a16="http://schemas.microsoft.com/office/drawing/2014/main" id="{139EF3B4-3AE6-49D0-9AD6-380C6591CFCE}"/>
              </a:ext>
            </a:extLst>
          </p:cNvPr>
          <p:cNvPicPr preferRelativeResize="0"/>
          <p:nvPr/>
        </p:nvPicPr>
        <p:blipFill>
          <a:blip r:embed="rId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400" y="5074716"/>
            <a:ext cx="707881" cy="707886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Google Shape;840;p111">
            <a:extLst>
              <a:ext uri="{FF2B5EF4-FFF2-40B4-BE49-F238E27FC236}">
                <a16:creationId xmlns:a16="http://schemas.microsoft.com/office/drawing/2014/main" id="{61F3EB79-4881-4C56-9056-C4CD22484C9D}"/>
              </a:ext>
            </a:extLst>
          </p:cNvPr>
          <p:cNvPicPr preferRelativeResize="0"/>
          <p:nvPr/>
        </p:nvPicPr>
        <p:blipFill>
          <a:blip r:embed="rId7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1743" y="4067585"/>
            <a:ext cx="707881" cy="707886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Google Shape;850;p111">
            <a:extLst>
              <a:ext uri="{FF2B5EF4-FFF2-40B4-BE49-F238E27FC236}">
                <a16:creationId xmlns:a16="http://schemas.microsoft.com/office/drawing/2014/main" id="{5E0141E3-6D5E-439C-AB81-3B43764A6FC1}"/>
              </a:ext>
            </a:extLst>
          </p:cNvPr>
          <p:cNvPicPr preferRelativeResize="0"/>
          <p:nvPr/>
        </p:nvPicPr>
        <p:blipFill>
          <a:blip r:embed="rId8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400" y="4067585"/>
            <a:ext cx="707881" cy="707886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3F3C685D-C45C-41BF-A41D-F0D44BD772F7}"/>
              </a:ext>
            </a:extLst>
          </p:cNvPr>
          <p:cNvSpPr txBox="1"/>
          <p:nvPr/>
        </p:nvSpPr>
        <p:spPr>
          <a:xfrm>
            <a:off x="7744323" y="462379"/>
            <a:ext cx="3552636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b="0" i="0" u="none" strike="noStrike" baseline="0" dirty="0">
                <a:solidFill>
                  <a:srgbClr val="411E5A"/>
                </a:solidFill>
                <a:latin typeface="Dosis Medium" panose="02010603020202060003" pitchFamily="2" charset="0"/>
              </a:rPr>
              <a:t>FAÇA UM ADENDO</a:t>
            </a:r>
          </a:p>
          <a:p>
            <a:pPr algn="ctr"/>
            <a:r>
              <a:rPr lang="en-US" sz="3200" i="0" u="none" strike="noStrike" baseline="0" dirty="0">
                <a:solidFill>
                  <a:srgbClr val="411E5A"/>
                </a:solidFill>
                <a:latin typeface="Dosis ExtraBold" panose="02010903020202060003" pitchFamily="2" charset="0"/>
              </a:rPr>
              <a:t>COLOQUE ALGO PARA DESTACAR</a:t>
            </a:r>
            <a:endParaRPr lang="en-US" sz="3200" dirty="0">
              <a:solidFill>
                <a:srgbClr val="411E5A"/>
              </a:solidFill>
              <a:latin typeface="Dosis ExtraBold" panose="02010903020202060003" pitchFamily="2" charset="0"/>
            </a:endParaRPr>
          </a:p>
        </p:txBody>
      </p:sp>
      <p:sp>
        <p:nvSpPr>
          <p:cNvPr id="36" name="CaixaDeTexto 31">
            <a:extLst>
              <a:ext uri="{FF2B5EF4-FFF2-40B4-BE49-F238E27FC236}">
                <a16:creationId xmlns:a16="http://schemas.microsoft.com/office/drawing/2014/main" id="{C4184D63-A877-49A7-BD9C-85394D288DD8}"/>
              </a:ext>
            </a:extLst>
          </p:cNvPr>
          <p:cNvSpPr txBox="1"/>
          <p:nvPr/>
        </p:nvSpPr>
        <p:spPr>
          <a:xfrm>
            <a:off x="1386291" y="564900"/>
            <a:ext cx="4673831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300" dirty="0">
                <a:solidFill>
                  <a:schemeClr val="bg1"/>
                </a:solidFill>
                <a:latin typeface="Dosis ExtraBold" pitchFamily="2" charset="0"/>
              </a:rPr>
              <a:t>TÍTULO DO SLIDE</a:t>
            </a:r>
          </a:p>
        </p:txBody>
      </p:sp>
      <p:sp>
        <p:nvSpPr>
          <p:cNvPr id="37" name="CaixaDeTexto 42">
            <a:extLst>
              <a:ext uri="{FF2B5EF4-FFF2-40B4-BE49-F238E27FC236}">
                <a16:creationId xmlns:a16="http://schemas.microsoft.com/office/drawing/2014/main" id="{07C049F5-0972-4241-9E94-050D40B44C10}"/>
              </a:ext>
            </a:extLst>
          </p:cNvPr>
          <p:cNvSpPr txBox="1"/>
          <p:nvPr/>
        </p:nvSpPr>
        <p:spPr>
          <a:xfrm>
            <a:off x="1712991" y="1605152"/>
            <a:ext cx="561663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000" dirty="0">
                <a:solidFill>
                  <a:srgbClr val="280A3C"/>
                </a:solidFill>
                <a:latin typeface="Dosis Medium" panose="02010603020202060003" pitchFamily="2" charset="0"/>
              </a:rPr>
              <a:t>Coloque um texto de apoio</a:t>
            </a:r>
          </a:p>
        </p:txBody>
      </p:sp>
      <p:pic>
        <p:nvPicPr>
          <p:cNvPr id="38" name="Picture 37" descr="Logo, icon&#10;&#10;Description automatically generated">
            <a:extLst>
              <a:ext uri="{FF2B5EF4-FFF2-40B4-BE49-F238E27FC236}">
                <a16:creationId xmlns:a16="http://schemas.microsoft.com/office/drawing/2014/main" id="{AFC37BC9-5771-4A5A-AE12-EC3E5C33342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6216" y="6120490"/>
            <a:ext cx="800686" cy="475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9082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Top Corners Rounded 5">
            <a:extLst>
              <a:ext uri="{FF2B5EF4-FFF2-40B4-BE49-F238E27FC236}">
                <a16:creationId xmlns:a16="http://schemas.microsoft.com/office/drawing/2014/main" id="{E1F9928B-C1D6-4EB8-BA0D-47B6073D2A7B}"/>
              </a:ext>
            </a:extLst>
          </p:cNvPr>
          <p:cNvSpPr/>
          <p:nvPr/>
        </p:nvSpPr>
        <p:spPr>
          <a:xfrm rot="5400000">
            <a:off x="2570858" y="-2189858"/>
            <a:ext cx="1676400" cy="6818116"/>
          </a:xfrm>
          <a:prstGeom prst="round2SameRect">
            <a:avLst>
              <a:gd name="adj1" fmla="val 18422"/>
              <a:gd name="adj2" fmla="val 0"/>
            </a:avLst>
          </a:prstGeom>
          <a:solidFill>
            <a:srgbClr val="F046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AACDC8B-ABCB-48F0-A6A0-1F482C1687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0682"/>
            <a:ext cx="3523810" cy="12063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2625273-A2CF-410F-B51D-77353B6D7A0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5175" y="441317"/>
            <a:ext cx="4196825" cy="23492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46ADD04-CDF1-4F99-ABA7-3B4F61A049CC}"/>
              </a:ext>
            </a:extLst>
          </p:cNvPr>
          <p:cNvSpPr txBox="1"/>
          <p:nvPr/>
        </p:nvSpPr>
        <p:spPr>
          <a:xfrm>
            <a:off x="7918975" y="695288"/>
            <a:ext cx="3552636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0" i="0" u="none" strike="noStrike" baseline="0" dirty="0">
                <a:solidFill>
                  <a:srgbClr val="411E5A"/>
                </a:solidFill>
                <a:latin typeface="Dosis Medium" panose="02010603020202060003" pitchFamily="2" charset="0"/>
              </a:rPr>
              <a:t>FAÇA UM ADENDO</a:t>
            </a:r>
          </a:p>
          <a:p>
            <a:r>
              <a:rPr lang="en-US" sz="3200" i="0" u="none" strike="noStrike" baseline="0" dirty="0">
                <a:solidFill>
                  <a:srgbClr val="411E5A"/>
                </a:solidFill>
                <a:latin typeface="Dosis ExtraBold" panose="02010903020202060003" pitchFamily="2" charset="0"/>
              </a:rPr>
              <a:t>COLOQUE ALGO PARA DESTACAR</a:t>
            </a:r>
            <a:endParaRPr lang="en-US" sz="3200" dirty="0">
              <a:solidFill>
                <a:srgbClr val="411E5A"/>
              </a:solidFill>
              <a:latin typeface="Dosis ExtraBold" panose="02010903020202060003" pitchFamily="2" charset="0"/>
            </a:endParaRPr>
          </a:p>
        </p:txBody>
      </p:sp>
      <p:sp>
        <p:nvSpPr>
          <p:cNvPr id="12" name="CaixaDeTexto 31">
            <a:extLst>
              <a:ext uri="{FF2B5EF4-FFF2-40B4-BE49-F238E27FC236}">
                <a16:creationId xmlns:a16="http://schemas.microsoft.com/office/drawing/2014/main" id="{A4CC8D9E-F004-42D0-955D-75147B46CB9E}"/>
              </a:ext>
            </a:extLst>
          </p:cNvPr>
          <p:cNvSpPr txBox="1"/>
          <p:nvPr/>
        </p:nvSpPr>
        <p:spPr>
          <a:xfrm>
            <a:off x="262549" y="558777"/>
            <a:ext cx="4673831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300" dirty="0">
                <a:solidFill>
                  <a:schemeClr val="bg1"/>
                </a:solidFill>
                <a:latin typeface="Dosis ExtraBold" pitchFamily="2" charset="0"/>
              </a:rPr>
              <a:t>TÍTULO DO SLIDE</a:t>
            </a:r>
          </a:p>
        </p:txBody>
      </p:sp>
      <p:sp>
        <p:nvSpPr>
          <p:cNvPr id="13" name="CaixaDeTexto 42">
            <a:extLst>
              <a:ext uri="{FF2B5EF4-FFF2-40B4-BE49-F238E27FC236}">
                <a16:creationId xmlns:a16="http://schemas.microsoft.com/office/drawing/2014/main" id="{AD0BEE50-2B14-4D78-8BAB-F714DEDC1B7B}"/>
              </a:ext>
            </a:extLst>
          </p:cNvPr>
          <p:cNvSpPr txBox="1"/>
          <p:nvPr/>
        </p:nvSpPr>
        <p:spPr>
          <a:xfrm>
            <a:off x="633648" y="1276366"/>
            <a:ext cx="561663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000" dirty="0">
                <a:solidFill>
                  <a:schemeClr val="bg1"/>
                </a:solidFill>
                <a:latin typeface="Dosis Medium" panose="02010603020202060003" pitchFamily="2" charset="0"/>
              </a:rPr>
              <a:t>Coloque um texto de apoio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D6203D37-F8EB-4C6D-8B34-B69B155AE13B}"/>
              </a:ext>
            </a:extLst>
          </p:cNvPr>
          <p:cNvSpPr/>
          <p:nvPr/>
        </p:nvSpPr>
        <p:spPr>
          <a:xfrm>
            <a:off x="1036717" y="2734728"/>
            <a:ext cx="1069052" cy="1069052"/>
          </a:xfrm>
          <a:prstGeom prst="ellipse">
            <a:avLst/>
          </a:prstGeom>
          <a:solidFill>
            <a:srgbClr val="6E4B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0F2170F8-00FA-4FAC-8560-CEFDCFD552BA}"/>
              </a:ext>
            </a:extLst>
          </p:cNvPr>
          <p:cNvSpPr/>
          <p:nvPr/>
        </p:nvSpPr>
        <p:spPr>
          <a:xfrm>
            <a:off x="1036717" y="4684032"/>
            <a:ext cx="1069052" cy="1069052"/>
          </a:xfrm>
          <a:prstGeom prst="ellipse">
            <a:avLst/>
          </a:prstGeom>
          <a:solidFill>
            <a:srgbClr val="6E4B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0046D5CB-F95B-49EE-9DB5-2FFED6DD3DED}"/>
              </a:ext>
            </a:extLst>
          </p:cNvPr>
          <p:cNvSpPr/>
          <p:nvPr/>
        </p:nvSpPr>
        <p:spPr>
          <a:xfrm>
            <a:off x="6212545" y="2734728"/>
            <a:ext cx="1069052" cy="1069052"/>
          </a:xfrm>
          <a:prstGeom prst="ellipse">
            <a:avLst/>
          </a:prstGeom>
          <a:solidFill>
            <a:srgbClr val="6E4B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4AA4B834-47D4-4055-BF8F-808CCE41EDF5}"/>
              </a:ext>
            </a:extLst>
          </p:cNvPr>
          <p:cNvSpPr/>
          <p:nvPr/>
        </p:nvSpPr>
        <p:spPr>
          <a:xfrm>
            <a:off x="6212545" y="4684032"/>
            <a:ext cx="1069052" cy="1069052"/>
          </a:xfrm>
          <a:prstGeom prst="ellipse">
            <a:avLst/>
          </a:prstGeom>
          <a:solidFill>
            <a:srgbClr val="6E4B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Imagem 2" descr="Uma imagem contendo desenho&#10;&#10;Descrição gerada automaticamente">
            <a:extLst>
              <a:ext uri="{FF2B5EF4-FFF2-40B4-BE49-F238E27FC236}">
                <a16:creationId xmlns:a16="http://schemas.microsoft.com/office/drawing/2014/main" id="{98AB6AE1-8147-40CE-83CA-0496E6ABE11A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8533" y="4869724"/>
            <a:ext cx="705421" cy="697669"/>
          </a:xfrm>
          <a:prstGeom prst="rect">
            <a:avLst/>
          </a:prstGeom>
        </p:spPr>
      </p:pic>
      <p:pic>
        <p:nvPicPr>
          <p:cNvPr id="20" name="Imagem 7">
            <a:extLst>
              <a:ext uri="{FF2B5EF4-FFF2-40B4-BE49-F238E27FC236}">
                <a16:creationId xmlns:a16="http://schemas.microsoft.com/office/drawing/2014/main" id="{87EECB08-217D-4CA3-AB63-D43D2E0F6EF6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94361" y="2916544"/>
            <a:ext cx="705421" cy="705421"/>
          </a:xfrm>
          <a:prstGeom prst="rect">
            <a:avLst/>
          </a:prstGeom>
        </p:spPr>
      </p:pic>
      <p:pic>
        <p:nvPicPr>
          <p:cNvPr id="21" name="Imagem 11" descr="Tela de celular com texto preto sobre fundo branco&#10;&#10;Descrição gerada automaticamente">
            <a:extLst>
              <a:ext uri="{FF2B5EF4-FFF2-40B4-BE49-F238E27FC236}">
                <a16:creationId xmlns:a16="http://schemas.microsoft.com/office/drawing/2014/main" id="{BC063579-6383-41FA-8C6F-335047B5D807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94361" y="4865848"/>
            <a:ext cx="705421" cy="705421"/>
          </a:xfrm>
          <a:prstGeom prst="rect">
            <a:avLst/>
          </a:prstGeom>
        </p:spPr>
      </p:pic>
      <p:pic>
        <p:nvPicPr>
          <p:cNvPr id="22" name="Imagem 15">
            <a:extLst>
              <a:ext uri="{FF2B5EF4-FFF2-40B4-BE49-F238E27FC236}">
                <a16:creationId xmlns:a16="http://schemas.microsoft.com/office/drawing/2014/main" id="{B467F73B-93A9-40DC-95BE-8A841135166D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4221" y="2902232"/>
            <a:ext cx="734045" cy="734045"/>
          </a:xfrm>
          <a:prstGeom prst="rect">
            <a:avLst/>
          </a:prstGeom>
        </p:spPr>
      </p:pic>
      <p:sp>
        <p:nvSpPr>
          <p:cNvPr id="23" name="Retângulo 51">
            <a:extLst>
              <a:ext uri="{FF2B5EF4-FFF2-40B4-BE49-F238E27FC236}">
                <a16:creationId xmlns:a16="http://schemas.microsoft.com/office/drawing/2014/main" id="{C96905FF-DE47-4971-9E79-A46C6715CBC7}"/>
              </a:ext>
            </a:extLst>
          </p:cNvPr>
          <p:cNvSpPr/>
          <p:nvPr/>
        </p:nvSpPr>
        <p:spPr>
          <a:xfrm>
            <a:off x="2248786" y="2691739"/>
            <a:ext cx="2751979" cy="438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90000"/>
              </a:lnSpc>
            </a:pPr>
            <a:r>
              <a:rPr lang="pt-BR" sz="2500" dirty="0">
                <a:solidFill>
                  <a:srgbClr val="6E4B87"/>
                </a:solidFill>
                <a:latin typeface="Dosis ExtraBold" panose="02010903020202060003" pitchFamily="2" charset="0"/>
                <a:sym typeface="Dosis"/>
              </a:rPr>
              <a:t>Tópico um</a:t>
            </a:r>
          </a:p>
        </p:txBody>
      </p:sp>
      <p:sp>
        <p:nvSpPr>
          <p:cNvPr id="24" name="Retângulo 52">
            <a:extLst>
              <a:ext uri="{FF2B5EF4-FFF2-40B4-BE49-F238E27FC236}">
                <a16:creationId xmlns:a16="http://schemas.microsoft.com/office/drawing/2014/main" id="{289320A4-672F-4FF1-BE45-9B1620191F96}"/>
              </a:ext>
            </a:extLst>
          </p:cNvPr>
          <p:cNvSpPr/>
          <p:nvPr/>
        </p:nvSpPr>
        <p:spPr>
          <a:xfrm>
            <a:off x="7316811" y="4642710"/>
            <a:ext cx="3511962" cy="438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pt-BR" sz="2500" dirty="0">
                <a:solidFill>
                  <a:srgbClr val="6E4B87"/>
                </a:solidFill>
                <a:latin typeface="Dosis ExtraBold" panose="02010903020202060003" pitchFamily="2" charset="0"/>
              </a:rPr>
              <a:t>Finalize no quatro</a:t>
            </a:r>
          </a:p>
        </p:txBody>
      </p:sp>
      <p:sp>
        <p:nvSpPr>
          <p:cNvPr id="25" name="Retângulo 54">
            <a:extLst>
              <a:ext uri="{FF2B5EF4-FFF2-40B4-BE49-F238E27FC236}">
                <a16:creationId xmlns:a16="http://schemas.microsoft.com/office/drawing/2014/main" id="{14B25EC7-F634-4B3E-80B1-06BC4902A1FC}"/>
              </a:ext>
            </a:extLst>
          </p:cNvPr>
          <p:cNvSpPr/>
          <p:nvPr/>
        </p:nvSpPr>
        <p:spPr>
          <a:xfrm>
            <a:off x="2248786" y="3095873"/>
            <a:ext cx="2670714" cy="108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90000"/>
              </a:lnSpc>
            </a:pPr>
            <a:r>
              <a:rPr lang="pt-BR" dirty="0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rPr>
              <a:t>Aproveite esses tópicos para incluir assuntos subdivididos em seções com grandes títulos.</a:t>
            </a:r>
          </a:p>
        </p:txBody>
      </p:sp>
      <p:sp>
        <p:nvSpPr>
          <p:cNvPr id="26" name="Retângulo 55">
            <a:extLst>
              <a:ext uri="{FF2B5EF4-FFF2-40B4-BE49-F238E27FC236}">
                <a16:creationId xmlns:a16="http://schemas.microsoft.com/office/drawing/2014/main" id="{73D7A503-DF5B-47B6-A065-B966927D5255}"/>
              </a:ext>
            </a:extLst>
          </p:cNvPr>
          <p:cNvSpPr/>
          <p:nvPr/>
        </p:nvSpPr>
        <p:spPr>
          <a:xfrm>
            <a:off x="7316811" y="5064596"/>
            <a:ext cx="285067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>
                <a:solidFill>
                  <a:srgbClr val="414141"/>
                </a:solidFill>
                <a:latin typeface="Roboto"/>
                <a:ea typeface="Roboto"/>
              </a:rPr>
              <a:t>Evite usar muitos tópicos com textos para que não fique com o conteúdo cansativo.</a:t>
            </a:r>
            <a:endParaRPr lang="pt-BR" dirty="0"/>
          </a:p>
        </p:txBody>
      </p:sp>
      <p:sp>
        <p:nvSpPr>
          <p:cNvPr id="27" name="Retângulo 57">
            <a:extLst>
              <a:ext uri="{FF2B5EF4-FFF2-40B4-BE49-F238E27FC236}">
                <a16:creationId xmlns:a16="http://schemas.microsoft.com/office/drawing/2014/main" id="{CD3B63F7-EED3-4FF2-BA9E-282F020F024F}"/>
              </a:ext>
            </a:extLst>
          </p:cNvPr>
          <p:cNvSpPr/>
          <p:nvPr/>
        </p:nvSpPr>
        <p:spPr>
          <a:xfrm>
            <a:off x="2253492" y="4642710"/>
            <a:ext cx="2651994" cy="438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pt-BR" sz="2500" dirty="0">
                <a:solidFill>
                  <a:srgbClr val="6E4B87"/>
                </a:solidFill>
                <a:latin typeface="Dosis ExtraBold" panose="02010903020202060003" pitchFamily="2" charset="0"/>
              </a:rPr>
              <a:t>Tema três</a:t>
            </a:r>
          </a:p>
        </p:txBody>
      </p:sp>
      <p:sp>
        <p:nvSpPr>
          <p:cNvPr id="28" name="Retângulo 58">
            <a:extLst>
              <a:ext uri="{FF2B5EF4-FFF2-40B4-BE49-F238E27FC236}">
                <a16:creationId xmlns:a16="http://schemas.microsoft.com/office/drawing/2014/main" id="{16F93302-0EE7-4C9B-9F92-3773705BD0D9}"/>
              </a:ext>
            </a:extLst>
          </p:cNvPr>
          <p:cNvSpPr/>
          <p:nvPr/>
        </p:nvSpPr>
        <p:spPr>
          <a:xfrm>
            <a:off x="2253492" y="5064596"/>
            <a:ext cx="279593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>
                <a:solidFill>
                  <a:srgbClr val="414141"/>
                </a:solidFill>
                <a:latin typeface="Roboto"/>
                <a:ea typeface="Roboto"/>
              </a:rPr>
              <a:t>Continue seguindo com textos curtos para ser direto no que quer falar.</a:t>
            </a:r>
          </a:p>
        </p:txBody>
      </p:sp>
      <p:sp>
        <p:nvSpPr>
          <p:cNvPr id="29" name="Retângulo 59">
            <a:extLst>
              <a:ext uri="{FF2B5EF4-FFF2-40B4-BE49-F238E27FC236}">
                <a16:creationId xmlns:a16="http://schemas.microsoft.com/office/drawing/2014/main" id="{EBAFE69C-4F31-4ED8-8F17-F90B4347356C}"/>
              </a:ext>
            </a:extLst>
          </p:cNvPr>
          <p:cNvSpPr/>
          <p:nvPr/>
        </p:nvSpPr>
        <p:spPr>
          <a:xfrm>
            <a:off x="7316811" y="2691739"/>
            <a:ext cx="3516405" cy="438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pt-BR" sz="2500" dirty="0">
                <a:solidFill>
                  <a:srgbClr val="6E4B87"/>
                </a:solidFill>
                <a:latin typeface="Dosis ExtraBold" panose="02010903020202060003" pitchFamily="2" charset="0"/>
              </a:rPr>
              <a:t>Assunto dois</a:t>
            </a:r>
          </a:p>
        </p:txBody>
      </p:sp>
      <p:sp>
        <p:nvSpPr>
          <p:cNvPr id="30" name="Retângulo 60">
            <a:extLst>
              <a:ext uri="{FF2B5EF4-FFF2-40B4-BE49-F238E27FC236}">
                <a16:creationId xmlns:a16="http://schemas.microsoft.com/office/drawing/2014/main" id="{B859B4E1-1C49-4438-A823-EEDAD95416AC}"/>
              </a:ext>
            </a:extLst>
          </p:cNvPr>
          <p:cNvSpPr/>
          <p:nvPr/>
        </p:nvSpPr>
        <p:spPr>
          <a:xfrm>
            <a:off x="7316811" y="3095873"/>
            <a:ext cx="290988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>
                <a:solidFill>
                  <a:srgbClr val="414141"/>
                </a:solidFill>
                <a:latin typeface="Roboto"/>
                <a:ea typeface="Roboto"/>
              </a:rPr>
              <a:t>Mantenha os textos curtos e objetivos apenas para complementar os títulos.</a:t>
            </a:r>
          </a:p>
        </p:txBody>
      </p:sp>
      <p:pic>
        <p:nvPicPr>
          <p:cNvPr id="31" name="Picture 30" descr="Logo, icon&#10;&#10;Description automatically generated">
            <a:extLst>
              <a:ext uri="{FF2B5EF4-FFF2-40B4-BE49-F238E27FC236}">
                <a16:creationId xmlns:a16="http://schemas.microsoft.com/office/drawing/2014/main" id="{94585053-6022-4366-AC4D-44EC5BE850B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6216" y="6120490"/>
            <a:ext cx="800686" cy="475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61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6FC50D4-7D15-47DF-9482-5A11B3015402}"/>
              </a:ext>
            </a:extLst>
          </p:cNvPr>
          <p:cNvSpPr/>
          <p:nvPr/>
        </p:nvSpPr>
        <p:spPr>
          <a:xfrm>
            <a:off x="514350" y="462379"/>
            <a:ext cx="8096250" cy="928271"/>
          </a:xfrm>
          <a:prstGeom prst="roundRect">
            <a:avLst>
              <a:gd name="adj" fmla="val 50000"/>
            </a:avLst>
          </a:prstGeom>
          <a:solidFill>
            <a:srgbClr val="411E5A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aixaDeTexto 31">
            <a:extLst>
              <a:ext uri="{FF2B5EF4-FFF2-40B4-BE49-F238E27FC236}">
                <a16:creationId xmlns:a16="http://schemas.microsoft.com/office/drawing/2014/main" id="{9E692BEC-3B62-4324-9AAA-8FAE4C9203E9}"/>
              </a:ext>
            </a:extLst>
          </p:cNvPr>
          <p:cNvSpPr txBox="1"/>
          <p:nvPr/>
        </p:nvSpPr>
        <p:spPr>
          <a:xfrm>
            <a:off x="1198641" y="549488"/>
            <a:ext cx="4673831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300" dirty="0">
                <a:solidFill>
                  <a:schemeClr val="bg1"/>
                </a:solidFill>
                <a:latin typeface="Dosis ExtraBold" pitchFamily="2" charset="0"/>
              </a:rPr>
              <a:t>TÍTULO DO SLIDE</a:t>
            </a:r>
          </a:p>
        </p:txBody>
      </p:sp>
      <p:pic>
        <p:nvPicPr>
          <p:cNvPr id="10" name="Picture 9" descr="Shape, circle, square&#10;&#10;Description automatically generated">
            <a:extLst>
              <a:ext uri="{FF2B5EF4-FFF2-40B4-BE49-F238E27FC236}">
                <a16:creationId xmlns:a16="http://schemas.microsoft.com/office/drawing/2014/main" id="{53D08E09-5D2F-4AF4-B3C7-D85BA65789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2317" y="0"/>
            <a:ext cx="4939683" cy="5263492"/>
          </a:xfrm>
          <a:prstGeom prst="rect">
            <a:avLst/>
          </a:prstGeom>
        </p:spPr>
      </p:pic>
      <p:pic>
        <p:nvPicPr>
          <p:cNvPr id="3" name="Picture 2" descr="A person and person looking at each other&#10;&#10;Description automatically generated with low confidence">
            <a:extLst>
              <a:ext uri="{FF2B5EF4-FFF2-40B4-BE49-F238E27FC236}">
                <a16:creationId xmlns:a16="http://schemas.microsoft.com/office/drawing/2014/main" id="{F91442D5-96A6-4A69-B853-7CC7FDF2A47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7618" y="1303541"/>
            <a:ext cx="4628572" cy="5511111"/>
          </a:xfrm>
          <a:prstGeom prst="rect">
            <a:avLst/>
          </a:prstGeom>
        </p:spPr>
      </p:pic>
      <p:sp>
        <p:nvSpPr>
          <p:cNvPr id="8" name="CaixaDeTexto 42">
            <a:extLst>
              <a:ext uri="{FF2B5EF4-FFF2-40B4-BE49-F238E27FC236}">
                <a16:creationId xmlns:a16="http://schemas.microsoft.com/office/drawing/2014/main" id="{EADA96AB-4B8F-42E9-A411-724DA793A9EF}"/>
              </a:ext>
            </a:extLst>
          </p:cNvPr>
          <p:cNvSpPr txBox="1"/>
          <p:nvPr/>
        </p:nvSpPr>
        <p:spPr>
          <a:xfrm>
            <a:off x="1198641" y="1421474"/>
            <a:ext cx="561663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000" dirty="0">
                <a:solidFill>
                  <a:srgbClr val="411E5A"/>
                </a:solidFill>
                <a:latin typeface="Dosis SemiBold" panose="02010703020202060003" pitchFamily="2" charset="0"/>
              </a:rPr>
              <a:t>Coloque um texto de apoio</a:t>
            </a:r>
          </a:p>
        </p:txBody>
      </p:sp>
      <p:pic>
        <p:nvPicPr>
          <p:cNvPr id="13" name="Google Shape;825;p111">
            <a:extLst>
              <a:ext uri="{FF2B5EF4-FFF2-40B4-BE49-F238E27FC236}">
                <a16:creationId xmlns:a16="http://schemas.microsoft.com/office/drawing/2014/main" id="{BA566E85-52DC-40D2-AA43-1D77159C4348}"/>
              </a:ext>
            </a:extLst>
          </p:cNvPr>
          <p:cNvPicPr preferRelativeResize="0"/>
          <p:nvPr/>
        </p:nvPicPr>
        <p:blipFill>
          <a:blip r:embed="rId5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5644" y="2467731"/>
            <a:ext cx="675996" cy="67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833;p111">
            <a:extLst>
              <a:ext uri="{FF2B5EF4-FFF2-40B4-BE49-F238E27FC236}">
                <a16:creationId xmlns:a16="http://schemas.microsoft.com/office/drawing/2014/main" id="{061F6CE8-CD29-4B23-855D-802F2C5657E4}"/>
              </a:ext>
            </a:extLst>
          </p:cNvPr>
          <p:cNvPicPr preferRelativeResize="0"/>
          <p:nvPr/>
        </p:nvPicPr>
        <p:blipFill>
          <a:blip r:embed="rId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65679" y="2389049"/>
            <a:ext cx="707881" cy="70788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835;p111">
            <a:extLst>
              <a:ext uri="{FF2B5EF4-FFF2-40B4-BE49-F238E27FC236}">
                <a16:creationId xmlns:a16="http://schemas.microsoft.com/office/drawing/2014/main" id="{02A9D05F-FABE-4B20-A56F-FCDC3D60927F}"/>
              </a:ext>
            </a:extLst>
          </p:cNvPr>
          <p:cNvPicPr preferRelativeResize="0"/>
          <p:nvPr/>
        </p:nvPicPr>
        <p:blipFill>
          <a:blip r:embed="rId7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89666" y="2460783"/>
            <a:ext cx="707881" cy="707886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837;p111">
            <a:extLst>
              <a:ext uri="{FF2B5EF4-FFF2-40B4-BE49-F238E27FC236}">
                <a16:creationId xmlns:a16="http://schemas.microsoft.com/office/drawing/2014/main" id="{4DE15DDC-AF00-415F-B0FD-3F1DD30815ED}"/>
              </a:ext>
            </a:extLst>
          </p:cNvPr>
          <p:cNvPicPr preferRelativeResize="0"/>
          <p:nvPr/>
        </p:nvPicPr>
        <p:blipFill>
          <a:blip r:embed="rId8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72409" y="4555606"/>
            <a:ext cx="707881" cy="707886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850;p111">
            <a:extLst>
              <a:ext uri="{FF2B5EF4-FFF2-40B4-BE49-F238E27FC236}">
                <a16:creationId xmlns:a16="http://schemas.microsoft.com/office/drawing/2014/main" id="{9E5E31EC-86DB-4129-915E-B7D868A579E6}"/>
              </a:ext>
            </a:extLst>
          </p:cNvPr>
          <p:cNvPicPr preferRelativeResize="0"/>
          <p:nvPr/>
        </p:nvPicPr>
        <p:blipFill>
          <a:blip r:embed="rId9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8475" y="4590244"/>
            <a:ext cx="707881" cy="707886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Retângulo 51">
            <a:extLst>
              <a:ext uri="{FF2B5EF4-FFF2-40B4-BE49-F238E27FC236}">
                <a16:creationId xmlns:a16="http://schemas.microsoft.com/office/drawing/2014/main" id="{81AC3627-B9E7-4B1F-8E4C-22BE4990F74C}"/>
              </a:ext>
            </a:extLst>
          </p:cNvPr>
          <p:cNvSpPr/>
          <p:nvPr/>
        </p:nvSpPr>
        <p:spPr>
          <a:xfrm>
            <a:off x="615918" y="3136983"/>
            <a:ext cx="1775448" cy="410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90000"/>
              </a:lnSpc>
            </a:pPr>
            <a:r>
              <a:rPr lang="pt-BR" sz="2300" dirty="0">
                <a:solidFill>
                  <a:srgbClr val="411E5A"/>
                </a:solidFill>
                <a:latin typeface="Dosis ExtraBold" panose="02010903020202060003" pitchFamily="2" charset="0"/>
                <a:sym typeface="Dosis"/>
              </a:rPr>
              <a:t>Benefício 01</a:t>
            </a:r>
          </a:p>
        </p:txBody>
      </p:sp>
      <p:sp>
        <p:nvSpPr>
          <p:cNvPr id="19" name="Retângulo 54">
            <a:extLst>
              <a:ext uri="{FF2B5EF4-FFF2-40B4-BE49-F238E27FC236}">
                <a16:creationId xmlns:a16="http://schemas.microsoft.com/office/drawing/2014/main" id="{DE4347FA-533B-48EC-BF07-40EBDF8BEB04}"/>
              </a:ext>
            </a:extLst>
          </p:cNvPr>
          <p:cNvSpPr/>
          <p:nvPr/>
        </p:nvSpPr>
        <p:spPr>
          <a:xfrm>
            <a:off x="512451" y="3541117"/>
            <a:ext cx="1982382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90000"/>
              </a:lnSpc>
            </a:pPr>
            <a:r>
              <a:rPr lang="pt-BR" dirty="0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rPr>
              <a:t>Explique o título de forma sucinta.</a:t>
            </a:r>
          </a:p>
        </p:txBody>
      </p:sp>
      <p:sp>
        <p:nvSpPr>
          <p:cNvPr id="22" name="Retângulo 51">
            <a:extLst>
              <a:ext uri="{FF2B5EF4-FFF2-40B4-BE49-F238E27FC236}">
                <a16:creationId xmlns:a16="http://schemas.microsoft.com/office/drawing/2014/main" id="{B94D1BA9-9E01-4CC0-9C09-7A4349746FB9}"/>
              </a:ext>
            </a:extLst>
          </p:cNvPr>
          <p:cNvSpPr/>
          <p:nvPr/>
        </p:nvSpPr>
        <p:spPr>
          <a:xfrm>
            <a:off x="2931895" y="3136983"/>
            <a:ext cx="1775448" cy="410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90000"/>
              </a:lnSpc>
            </a:pPr>
            <a:r>
              <a:rPr lang="pt-BR" sz="2300" dirty="0">
                <a:solidFill>
                  <a:srgbClr val="411E5A"/>
                </a:solidFill>
                <a:latin typeface="Dosis ExtraBold" panose="02010903020202060003" pitchFamily="2" charset="0"/>
                <a:sym typeface="Dosis"/>
              </a:rPr>
              <a:t>Benefício 02</a:t>
            </a:r>
          </a:p>
        </p:txBody>
      </p:sp>
      <p:sp>
        <p:nvSpPr>
          <p:cNvPr id="23" name="Retângulo 54">
            <a:extLst>
              <a:ext uri="{FF2B5EF4-FFF2-40B4-BE49-F238E27FC236}">
                <a16:creationId xmlns:a16="http://schemas.microsoft.com/office/drawing/2014/main" id="{6B58BAB0-4EA7-4B82-B623-D01BD68D4942}"/>
              </a:ext>
            </a:extLst>
          </p:cNvPr>
          <p:cNvSpPr/>
          <p:nvPr/>
        </p:nvSpPr>
        <p:spPr>
          <a:xfrm>
            <a:off x="2828428" y="3541117"/>
            <a:ext cx="1982382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90000"/>
              </a:lnSpc>
            </a:pPr>
            <a:r>
              <a:rPr lang="pt-BR" dirty="0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rPr>
              <a:t>Explique o título de forma sucinta.</a:t>
            </a:r>
          </a:p>
        </p:txBody>
      </p:sp>
      <p:sp>
        <p:nvSpPr>
          <p:cNvPr id="24" name="Retângulo 51">
            <a:extLst>
              <a:ext uri="{FF2B5EF4-FFF2-40B4-BE49-F238E27FC236}">
                <a16:creationId xmlns:a16="http://schemas.microsoft.com/office/drawing/2014/main" id="{9FE45517-7588-4B03-8575-D55BAB87F4F6}"/>
              </a:ext>
            </a:extLst>
          </p:cNvPr>
          <p:cNvSpPr/>
          <p:nvPr/>
        </p:nvSpPr>
        <p:spPr>
          <a:xfrm>
            <a:off x="5155882" y="3136983"/>
            <a:ext cx="1775448" cy="410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90000"/>
              </a:lnSpc>
            </a:pPr>
            <a:r>
              <a:rPr lang="pt-BR" sz="2300" dirty="0">
                <a:solidFill>
                  <a:srgbClr val="411E5A"/>
                </a:solidFill>
                <a:latin typeface="Dosis ExtraBold" panose="02010903020202060003" pitchFamily="2" charset="0"/>
                <a:sym typeface="Dosis"/>
              </a:rPr>
              <a:t>Benefício 03</a:t>
            </a:r>
          </a:p>
        </p:txBody>
      </p:sp>
      <p:sp>
        <p:nvSpPr>
          <p:cNvPr id="25" name="Retângulo 54">
            <a:extLst>
              <a:ext uri="{FF2B5EF4-FFF2-40B4-BE49-F238E27FC236}">
                <a16:creationId xmlns:a16="http://schemas.microsoft.com/office/drawing/2014/main" id="{DA2649B8-E763-4C9D-B669-E02B24C18573}"/>
              </a:ext>
            </a:extLst>
          </p:cNvPr>
          <p:cNvSpPr/>
          <p:nvPr/>
        </p:nvSpPr>
        <p:spPr>
          <a:xfrm>
            <a:off x="5052415" y="3541117"/>
            <a:ext cx="1982382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90000"/>
              </a:lnSpc>
            </a:pPr>
            <a:r>
              <a:rPr lang="pt-BR" dirty="0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rPr>
              <a:t>Explique o título de forma sucinta.</a:t>
            </a:r>
          </a:p>
        </p:txBody>
      </p:sp>
      <p:sp>
        <p:nvSpPr>
          <p:cNvPr id="26" name="Retângulo 51">
            <a:extLst>
              <a:ext uri="{FF2B5EF4-FFF2-40B4-BE49-F238E27FC236}">
                <a16:creationId xmlns:a16="http://schemas.microsoft.com/office/drawing/2014/main" id="{493298DD-662A-4E38-AABB-BDF56AA7F206}"/>
              </a:ext>
            </a:extLst>
          </p:cNvPr>
          <p:cNvSpPr/>
          <p:nvPr/>
        </p:nvSpPr>
        <p:spPr>
          <a:xfrm>
            <a:off x="1638625" y="5246763"/>
            <a:ext cx="1775448" cy="410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90000"/>
              </a:lnSpc>
            </a:pPr>
            <a:r>
              <a:rPr lang="pt-BR" sz="2300" dirty="0">
                <a:solidFill>
                  <a:srgbClr val="411E5A"/>
                </a:solidFill>
                <a:latin typeface="Dosis ExtraBold" panose="02010903020202060003" pitchFamily="2" charset="0"/>
                <a:sym typeface="Dosis"/>
              </a:rPr>
              <a:t>Benefício 04</a:t>
            </a:r>
          </a:p>
        </p:txBody>
      </p:sp>
      <p:sp>
        <p:nvSpPr>
          <p:cNvPr id="27" name="Retângulo 54">
            <a:extLst>
              <a:ext uri="{FF2B5EF4-FFF2-40B4-BE49-F238E27FC236}">
                <a16:creationId xmlns:a16="http://schemas.microsoft.com/office/drawing/2014/main" id="{A5223FD6-B8EA-468B-B91B-DDBE0B957726}"/>
              </a:ext>
            </a:extLst>
          </p:cNvPr>
          <p:cNvSpPr/>
          <p:nvPr/>
        </p:nvSpPr>
        <p:spPr>
          <a:xfrm>
            <a:off x="1535158" y="5650897"/>
            <a:ext cx="1982382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90000"/>
              </a:lnSpc>
            </a:pPr>
            <a:r>
              <a:rPr lang="pt-BR" dirty="0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rPr>
              <a:t>Explique o título de forma sucinta.</a:t>
            </a:r>
          </a:p>
        </p:txBody>
      </p:sp>
      <p:sp>
        <p:nvSpPr>
          <p:cNvPr id="28" name="Retângulo 51">
            <a:extLst>
              <a:ext uri="{FF2B5EF4-FFF2-40B4-BE49-F238E27FC236}">
                <a16:creationId xmlns:a16="http://schemas.microsoft.com/office/drawing/2014/main" id="{C3EFD391-E89C-493F-821F-F01DB6A172DC}"/>
              </a:ext>
            </a:extLst>
          </p:cNvPr>
          <p:cNvSpPr/>
          <p:nvPr/>
        </p:nvSpPr>
        <p:spPr>
          <a:xfrm>
            <a:off x="4164691" y="5246763"/>
            <a:ext cx="1775448" cy="410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90000"/>
              </a:lnSpc>
            </a:pPr>
            <a:r>
              <a:rPr lang="pt-BR" sz="2300" dirty="0">
                <a:solidFill>
                  <a:srgbClr val="411E5A"/>
                </a:solidFill>
                <a:latin typeface="Dosis ExtraBold" panose="02010903020202060003" pitchFamily="2" charset="0"/>
                <a:sym typeface="Dosis"/>
              </a:rPr>
              <a:t>Benefício 05</a:t>
            </a:r>
          </a:p>
        </p:txBody>
      </p:sp>
      <p:sp>
        <p:nvSpPr>
          <p:cNvPr id="29" name="Retângulo 54">
            <a:extLst>
              <a:ext uri="{FF2B5EF4-FFF2-40B4-BE49-F238E27FC236}">
                <a16:creationId xmlns:a16="http://schemas.microsoft.com/office/drawing/2014/main" id="{C765BF1F-46F9-4161-82D1-AD0977BC472F}"/>
              </a:ext>
            </a:extLst>
          </p:cNvPr>
          <p:cNvSpPr/>
          <p:nvPr/>
        </p:nvSpPr>
        <p:spPr>
          <a:xfrm>
            <a:off x="4061224" y="5650897"/>
            <a:ext cx="1982382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90000"/>
              </a:lnSpc>
            </a:pPr>
            <a:r>
              <a:rPr lang="pt-BR" dirty="0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rPr>
              <a:t>Explique o título de forma sucinta.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84861EA0-040B-46DF-B518-09361DBF601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01324" y="6120490"/>
            <a:ext cx="790469" cy="475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4499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Top Corners Rounded 5">
            <a:extLst>
              <a:ext uri="{FF2B5EF4-FFF2-40B4-BE49-F238E27FC236}">
                <a16:creationId xmlns:a16="http://schemas.microsoft.com/office/drawing/2014/main" id="{CC83D6A8-5A2B-4086-A24D-6631B844D925}"/>
              </a:ext>
            </a:extLst>
          </p:cNvPr>
          <p:cNvSpPr/>
          <p:nvPr/>
        </p:nvSpPr>
        <p:spPr>
          <a:xfrm>
            <a:off x="943427" y="754743"/>
            <a:ext cx="4760685" cy="6103257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280A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aixaDeTexto 31">
            <a:extLst>
              <a:ext uri="{FF2B5EF4-FFF2-40B4-BE49-F238E27FC236}">
                <a16:creationId xmlns:a16="http://schemas.microsoft.com/office/drawing/2014/main" id="{4A058020-C62C-4227-A593-2031EBE1E4C1}"/>
              </a:ext>
            </a:extLst>
          </p:cNvPr>
          <p:cNvSpPr txBox="1"/>
          <p:nvPr/>
        </p:nvSpPr>
        <p:spPr>
          <a:xfrm>
            <a:off x="1808240" y="1870288"/>
            <a:ext cx="2458959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300" dirty="0">
                <a:solidFill>
                  <a:srgbClr val="FFB200"/>
                </a:solidFill>
                <a:latin typeface="Dosis ExtraBold" pitchFamily="2" charset="0"/>
              </a:rPr>
              <a:t>TÍTULO DO SLIDE</a:t>
            </a:r>
          </a:p>
        </p:txBody>
      </p:sp>
      <p:sp>
        <p:nvSpPr>
          <p:cNvPr id="8" name="CaixaDeTexto 42">
            <a:extLst>
              <a:ext uri="{FF2B5EF4-FFF2-40B4-BE49-F238E27FC236}">
                <a16:creationId xmlns:a16="http://schemas.microsoft.com/office/drawing/2014/main" id="{92C21060-ADF1-4C3D-B6A6-3821A96CDF41}"/>
              </a:ext>
            </a:extLst>
          </p:cNvPr>
          <p:cNvSpPr txBox="1"/>
          <p:nvPr/>
        </p:nvSpPr>
        <p:spPr>
          <a:xfrm>
            <a:off x="1808240" y="3532971"/>
            <a:ext cx="280730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000" dirty="0">
                <a:solidFill>
                  <a:schemeClr val="bg1"/>
                </a:solidFill>
                <a:latin typeface="Dosis Medium" panose="02010603020202060003" pitchFamily="2" charset="0"/>
              </a:rPr>
              <a:t>Coloque um texto de apoio para o assunto</a:t>
            </a:r>
          </a:p>
        </p:txBody>
      </p:sp>
      <p:pic>
        <p:nvPicPr>
          <p:cNvPr id="12" name="Picture 11" descr="Shape, square&#10;&#10;Description automatically generated">
            <a:extLst>
              <a:ext uri="{FF2B5EF4-FFF2-40B4-BE49-F238E27FC236}">
                <a16:creationId xmlns:a16="http://schemas.microsoft.com/office/drawing/2014/main" id="{DD70E068-BA1C-4771-B86A-CFAA975137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2842" y="0"/>
            <a:ext cx="882540" cy="3714286"/>
          </a:xfrm>
          <a:prstGeom prst="rect">
            <a:avLst/>
          </a:prstGeom>
        </p:spPr>
      </p:pic>
      <p:sp>
        <p:nvSpPr>
          <p:cNvPr id="13" name="Retângulo 51">
            <a:extLst>
              <a:ext uri="{FF2B5EF4-FFF2-40B4-BE49-F238E27FC236}">
                <a16:creationId xmlns:a16="http://schemas.microsoft.com/office/drawing/2014/main" id="{F6955534-1BC9-415E-91FA-C9EE077F6487}"/>
              </a:ext>
            </a:extLst>
          </p:cNvPr>
          <p:cNvSpPr/>
          <p:nvPr/>
        </p:nvSpPr>
        <p:spPr>
          <a:xfrm>
            <a:off x="7591269" y="5262464"/>
            <a:ext cx="2190106" cy="4662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90000"/>
              </a:lnSpc>
            </a:pPr>
            <a:r>
              <a:rPr lang="pt-BR" sz="2700" dirty="0">
                <a:solidFill>
                  <a:srgbClr val="6E4B87"/>
                </a:solidFill>
                <a:latin typeface="Dosis ExtraBold" panose="02010903020202060003" pitchFamily="2" charset="0"/>
                <a:sym typeface="Dosis"/>
              </a:rPr>
              <a:t>Destaque 04</a:t>
            </a:r>
          </a:p>
        </p:txBody>
      </p:sp>
      <p:sp>
        <p:nvSpPr>
          <p:cNvPr id="14" name="Retângulo 54">
            <a:extLst>
              <a:ext uri="{FF2B5EF4-FFF2-40B4-BE49-F238E27FC236}">
                <a16:creationId xmlns:a16="http://schemas.microsoft.com/office/drawing/2014/main" id="{55370361-16EF-451C-950B-233DDDFAD89F}"/>
              </a:ext>
            </a:extLst>
          </p:cNvPr>
          <p:cNvSpPr/>
          <p:nvPr/>
        </p:nvSpPr>
        <p:spPr>
          <a:xfrm>
            <a:off x="7591269" y="5743259"/>
            <a:ext cx="1982382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90000"/>
              </a:lnSpc>
            </a:pPr>
            <a:r>
              <a:rPr lang="pt-BR" dirty="0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rPr>
              <a:t>Explique o título de forma sucinta.</a:t>
            </a:r>
          </a:p>
        </p:txBody>
      </p:sp>
      <p:sp>
        <p:nvSpPr>
          <p:cNvPr id="15" name="Retângulo 51">
            <a:extLst>
              <a:ext uri="{FF2B5EF4-FFF2-40B4-BE49-F238E27FC236}">
                <a16:creationId xmlns:a16="http://schemas.microsoft.com/office/drawing/2014/main" id="{06AF3EF9-665F-4414-A05B-54A07806755B}"/>
              </a:ext>
            </a:extLst>
          </p:cNvPr>
          <p:cNvSpPr/>
          <p:nvPr/>
        </p:nvSpPr>
        <p:spPr>
          <a:xfrm>
            <a:off x="7591269" y="614621"/>
            <a:ext cx="2190106" cy="4662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90000"/>
              </a:lnSpc>
            </a:pPr>
            <a:r>
              <a:rPr lang="pt-BR" sz="2700" dirty="0">
                <a:solidFill>
                  <a:srgbClr val="6E4B87"/>
                </a:solidFill>
                <a:latin typeface="Dosis ExtraBold" panose="02010903020202060003" pitchFamily="2" charset="0"/>
                <a:sym typeface="Dosis"/>
              </a:rPr>
              <a:t>Destaque 01</a:t>
            </a:r>
          </a:p>
        </p:txBody>
      </p:sp>
      <p:sp>
        <p:nvSpPr>
          <p:cNvPr id="16" name="Retângulo 54">
            <a:extLst>
              <a:ext uri="{FF2B5EF4-FFF2-40B4-BE49-F238E27FC236}">
                <a16:creationId xmlns:a16="http://schemas.microsoft.com/office/drawing/2014/main" id="{E3DC6405-C023-4D27-BE73-07C7B5495AA6}"/>
              </a:ext>
            </a:extLst>
          </p:cNvPr>
          <p:cNvSpPr/>
          <p:nvPr/>
        </p:nvSpPr>
        <p:spPr>
          <a:xfrm>
            <a:off x="7591269" y="1095416"/>
            <a:ext cx="1982382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90000"/>
              </a:lnSpc>
            </a:pPr>
            <a:r>
              <a:rPr lang="pt-BR" dirty="0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rPr>
              <a:t>Explique o título de forma sucinta.</a:t>
            </a:r>
          </a:p>
        </p:txBody>
      </p:sp>
      <p:sp>
        <p:nvSpPr>
          <p:cNvPr id="17" name="Retângulo 51">
            <a:extLst>
              <a:ext uri="{FF2B5EF4-FFF2-40B4-BE49-F238E27FC236}">
                <a16:creationId xmlns:a16="http://schemas.microsoft.com/office/drawing/2014/main" id="{9AB3EFBA-DF83-46D4-AB17-D634E768D6B2}"/>
              </a:ext>
            </a:extLst>
          </p:cNvPr>
          <p:cNvSpPr/>
          <p:nvPr/>
        </p:nvSpPr>
        <p:spPr>
          <a:xfrm>
            <a:off x="7591269" y="2203789"/>
            <a:ext cx="2190106" cy="4662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90000"/>
              </a:lnSpc>
            </a:pPr>
            <a:r>
              <a:rPr lang="pt-BR" sz="2700" dirty="0">
                <a:solidFill>
                  <a:srgbClr val="6E4B87"/>
                </a:solidFill>
                <a:latin typeface="Dosis ExtraBold" panose="02010903020202060003" pitchFamily="2" charset="0"/>
                <a:sym typeface="Dosis"/>
              </a:rPr>
              <a:t>Destaque 02</a:t>
            </a:r>
          </a:p>
        </p:txBody>
      </p:sp>
      <p:sp>
        <p:nvSpPr>
          <p:cNvPr id="18" name="Retângulo 54">
            <a:extLst>
              <a:ext uri="{FF2B5EF4-FFF2-40B4-BE49-F238E27FC236}">
                <a16:creationId xmlns:a16="http://schemas.microsoft.com/office/drawing/2014/main" id="{42FF62FF-E32A-4889-B9C8-DD39039C0BDA}"/>
              </a:ext>
            </a:extLst>
          </p:cNvPr>
          <p:cNvSpPr/>
          <p:nvPr/>
        </p:nvSpPr>
        <p:spPr>
          <a:xfrm>
            <a:off x="7591269" y="2684584"/>
            <a:ext cx="1982382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90000"/>
              </a:lnSpc>
            </a:pPr>
            <a:r>
              <a:rPr lang="pt-BR" dirty="0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rPr>
              <a:t>Explique o título de forma sucinta.</a:t>
            </a:r>
          </a:p>
        </p:txBody>
      </p:sp>
      <p:sp>
        <p:nvSpPr>
          <p:cNvPr id="19" name="Retângulo 51">
            <a:extLst>
              <a:ext uri="{FF2B5EF4-FFF2-40B4-BE49-F238E27FC236}">
                <a16:creationId xmlns:a16="http://schemas.microsoft.com/office/drawing/2014/main" id="{F1F3E973-DB56-471A-9BCE-F8ADB37EB48E}"/>
              </a:ext>
            </a:extLst>
          </p:cNvPr>
          <p:cNvSpPr/>
          <p:nvPr/>
        </p:nvSpPr>
        <p:spPr>
          <a:xfrm>
            <a:off x="7591269" y="3722725"/>
            <a:ext cx="2190106" cy="4662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90000"/>
              </a:lnSpc>
            </a:pPr>
            <a:r>
              <a:rPr lang="pt-BR" sz="2700" dirty="0">
                <a:solidFill>
                  <a:srgbClr val="6E4B87"/>
                </a:solidFill>
                <a:latin typeface="Dosis ExtraBold" panose="02010903020202060003" pitchFamily="2" charset="0"/>
                <a:sym typeface="Dosis"/>
              </a:rPr>
              <a:t>Destaque 03</a:t>
            </a:r>
          </a:p>
        </p:txBody>
      </p:sp>
      <p:sp>
        <p:nvSpPr>
          <p:cNvPr id="20" name="Retângulo 54">
            <a:extLst>
              <a:ext uri="{FF2B5EF4-FFF2-40B4-BE49-F238E27FC236}">
                <a16:creationId xmlns:a16="http://schemas.microsoft.com/office/drawing/2014/main" id="{A00FDCC3-C884-4DE9-932D-934364E27FE8}"/>
              </a:ext>
            </a:extLst>
          </p:cNvPr>
          <p:cNvSpPr/>
          <p:nvPr/>
        </p:nvSpPr>
        <p:spPr>
          <a:xfrm>
            <a:off x="7591269" y="4203520"/>
            <a:ext cx="1982382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90000"/>
              </a:lnSpc>
            </a:pPr>
            <a:r>
              <a:rPr lang="pt-BR" dirty="0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rPr>
              <a:t>Explique o título de forma sucinta.</a:t>
            </a:r>
          </a:p>
        </p:txBody>
      </p:sp>
      <p:pic>
        <p:nvPicPr>
          <p:cNvPr id="21" name="Google Shape;828;p111">
            <a:extLst>
              <a:ext uri="{FF2B5EF4-FFF2-40B4-BE49-F238E27FC236}">
                <a16:creationId xmlns:a16="http://schemas.microsoft.com/office/drawing/2014/main" id="{BA99987E-000D-47AC-A15B-4EAC2FB98B68}"/>
              </a:ext>
            </a:extLst>
          </p:cNvPr>
          <p:cNvPicPr preferRelativeResize="0"/>
          <p:nvPr/>
        </p:nvPicPr>
        <p:blipFill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91119" y="5174320"/>
            <a:ext cx="769224" cy="769228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Google Shape;829;p111">
            <a:extLst>
              <a:ext uri="{FF2B5EF4-FFF2-40B4-BE49-F238E27FC236}">
                <a16:creationId xmlns:a16="http://schemas.microsoft.com/office/drawing/2014/main" id="{65D147E5-58A8-4144-A1C1-F1B31680960D}"/>
              </a:ext>
            </a:extLst>
          </p:cNvPr>
          <p:cNvPicPr preferRelativeResize="0"/>
          <p:nvPr/>
        </p:nvPicPr>
        <p:blipFill>
          <a:blip r:embed="rId5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70734" y="585593"/>
            <a:ext cx="805508" cy="8055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Google Shape;846;p111">
            <a:extLst>
              <a:ext uri="{FF2B5EF4-FFF2-40B4-BE49-F238E27FC236}">
                <a16:creationId xmlns:a16="http://schemas.microsoft.com/office/drawing/2014/main" id="{C8B65A96-3F8D-408D-9C24-8F9E632859E4}"/>
              </a:ext>
            </a:extLst>
          </p:cNvPr>
          <p:cNvPicPr preferRelativeResize="0"/>
          <p:nvPr/>
        </p:nvPicPr>
        <p:blipFill>
          <a:blip r:embed="rId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70734" y="3649991"/>
            <a:ext cx="805508" cy="8055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Google Shape;856;p111">
            <a:extLst>
              <a:ext uri="{FF2B5EF4-FFF2-40B4-BE49-F238E27FC236}">
                <a16:creationId xmlns:a16="http://schemas.microsoft.com/office/drawing/2014/main" id="{074D1086-02D0-450E-88A4-B84B7499640E}"/>
              </a:ext>
            </a:extLst>
          </p:cNvPr>
          <p:cNvPicPr preferRelativeResize="0"/>
          <p:nvPr/>
        </p:nvPicPr>
        <p:blipFill>
          <a:blip r:embed="rId7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70734" y="2084162"/>
            <a:ext cx="805508" cy="8055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Picture 24" descr="Logo, icon&#10;&#10;Description automatically generated">
            <a:extLst>
              <a:ext uri="{FF2B5EF4-FFF2-40B4-BE49-F238E27FC236}">
                <a16:creationId xmlns:a16="http://schemas.microsoft.com/office/drawing/2014/main" id="{C320D840-95D0-416C-B455-BBAA75C5163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6216" y="6120490"/>
            <a:ext cx="800686" cy="475293"/>
          </a:xfrm>
          <a:prstGeom prst="rect">
            <a:avLst/>
          </a:prstGeom>
        </p:spPr>
      </p:pic>
      <p:sp>
        <p:nvSpPr>
          <p:cNvPr id="26" name="Rectangle: Top Corners Rounded 25">
            <a:extLst>
              <a:ext uri="{FF2B5EF4-FFF2-40B4-BE49-F238E27FC236}">
                <a16:creationId xmlns:a16="http://schemas.microsoft.com/office/drawing/2014/main" id="{2861B817-7F52-439F-914F-4B8B2D19EF2F}"/>
              </a:ext>
            </a:extLst>
          </p:cNvPr>
          <p:cNvSpPr/>
          <p:nvPr/>
        </p:nvSpPr>
        <p:spPr>
          <a:xfrm>
            <a:off x="499282" y="5481090"/>
            <a:ext cx="844446" cy="13991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6E4B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91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80A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A picture containing shape&#10;&#10;Description automatically generated">
            <a:extLst>
              <a:ext uri="{FF2B5EF4-FFF2-40B4-BE49-F238E27FC236}">
                <a16:creationId xmlns:a16="http://schemas.microsoft.com/office/drawing/2014/main" id="{B89B7371-EFD1-446B-952A-BE8A81F7FE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0341" y="0"/>
            <a:ext cx="825500" cy="6858000"/>
          </a:xfrm>
          <a:prstGeom prst="rect">
            <a:avLst/>
          </a:prstGeom>
        </p:spPr>
      </p:pic>
      <p:pic>
        <p:nvPicPr>
          <p:cNvPr id="11" name="Picture 10" descr="Shape, circle&#10;&#10;Description automatically generated">
            <a:extLst>
              <a:ext uri="{FF2B5EF4-FFF2-40B4-BE49-F238E27FC236}">
                <a16:creationId xmlns:a16="http://schemas.microsoft.com/office/drawing/2014/main" id="{57503555-9E9F-43DA-AD5B-178B8D48017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2300" y="0"/>
            <a:ext cx="7759700" cy="6858000"/>
          </a:xfrm>
          <a:prstGeom prst="rect">
            <a:avLst/>
          </a:prstGeom>
        </p:spPr>
      </p:pic>
      <p:sp>
        <p:nvSpPr>
          <p:cNvPr id="14" name="Rectangle: Top Corners Rounded 13">
            <a:extLst>
              <a:ext uri="{FF2B5EF4-FFF2-40B4-BE49-F238E27FC236}">
                <a16:creationId xmlns:a16="http://schemas.microsoft.com/office/drawing/2014/main" id="{4887AF10-AC53-456F-96AF-3AD9F0AE8890}"/>
              </a:ext>
            </a:extLst>
          </p:cNvPr>
          <p:cNvSpPr/>
          <p:nvPr/>
        </p:nvSpPr>
        <p:spPr>
          <a:xfrm rot="16200000">
            <a:off x="2356550" y="66892"/>
            <a:ext cx="2888785" cy="6818116"/>
          </a:xfrm>
          <a:prstGeom prst="round2SameRect">
            <a:avLst>
              <a:gd name="adj1" fmla="val 18422"/>
              <a:gd name="adj2" fmla="val 0"/>
            </a:avLst>
          </a:prstGeom>
          <a:solidFill>
            <a:srgbClr val="224D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aixaDeTexto 31">
            <a:extLst>
              <a:ext uri="{FF2B5EF4-FFF2-40B4-BE49-F238E27FC236}">
                <a16:creationId xmlns:a16="http://schemas.microsoft.com/office/drawing/2014/main" id="{6A866E9A-B847-4DA7-9B6E-6B3C9925F921}"/>
              </a:ext>
            </a:extLst>
          </p:cNvPr>
          <p:cNvSpPr txBox="1"/>
          <p:nvPr/>
        </p:nvSpPr>
        <p:spPr>
          <a:xfrm>
            <a:off x="792240" y="2421831"/>
            <a:ext cx="4432903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300" dirty="0">
                <a:solidFill>
                  <a:srgbClr val="FFB200"/>
                </a:solidFill>
                <a:latin typeface="Dosis ExtraBold" pitchFamily="2" charset="0"/>
              </a:rPr>
              <a:t>TÍTULO DO SLIDE</a:t>
            </a:r>
          </a:p>
        </p:txBody>
      </p:sp>
      <p:sp>
        <p:nvSpPr>
          <p:cNvPr id="8" name="CaixaDeTexto 42">
            <a:extLst>
              <a:ext uri="{FF2B5EF4-FFF2-40B4-BE49-F238E27FC236}">
                <a16:creationId xmlns:a16="http://schemas.microsoft.com/office/drawing/2014/main" id="{4D190681-88E5-432B-AF81-8441DA9D8BB3}"/>
              </a:ext>
            </a:extLst>
          </p:cNvPr>
          <p:cNvSpPr txBox="1"/>
          <p:nvPr/>
        </p:nvSpPr>
        <p:spPr>
          <a:xfrm>
            <a:off x="792240" y="3175884"/>
            <a:ext cx="351850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000" dirty="0">
                <a:solidFill>
                  <a:schemeClr val="bg1"/>
                </a:solidFill>
                <a:latin typeface="Dosis Medium" panose="02010603020202060003" pitchFamily="2" charset="0"/>
              </a:rPr>
              <a:t>Coloque um texto de apoio para o assunto</a:t>
            </a:r>
          </a:p>
        </p:txBody>
      </p:sp>
      <p:pic>
        <p:nvPicPr>
          <p:cNvPr id="13" name="Picture 12" descr="Shape, circle&#10;&#10;Description automatically generated">
            <a:extLst>
              <a:ext uri="{FF2B5EF4-FFF2-40B4-BE49-F238E27FC236}">
                <a16:creationId xmlns:a16="http://schemas.microsoft.com/office/drawing/2014/main" id="{85FED1C5-7605-48BC-BAAA-5835635EE33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6807" y="0"/>
            <a:ext cx="6915150" cy="6858000"/>
          </a:xfrm>
          <a:prstGeom prst="rect">
            <a:avLst/>
          </a:prstGeom>
        </p:spPr>
      </p:pic>
      <p:sp>
        <p:nvSpPr>
          <p:cNvPr id="6" name="Retângulo 54">
            <a:extLst>
              <a:ext uri="{FF2B5EF4-FFF2-40B4-BE49-F238E27FC236}">
                <a16:creationId xmlns:a16="http://schemas.microsoft.com/office/drawing/2014/main" id="{AC1B37B0-6DEA-4765-9246-A45E009A2FEA}"/>
              </a:ext>
            </a:extLst>
          </p:cNvPr>
          <p:cNvSpPr/>
          <p:nvPr/>
        </p:nvSpPr>
        <p:spPr>
          <a:xfrm>
            <a:off x="8163077" y="1108227"/>
            <a:ext cx="313478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90000"/>
              </a:lnSpc>
            </a:pPr>
            <a:r>
              <a:rPr lang="pt-BR" sz="3000" b="1" dirty="0">
                <a:solidFill>
                  <a:srgbClr val="411E5A"/>
                </a:solidFill>
                <a:latin typeface="Dosis" panose="02010503020202060003" pitchFamily="2" charset="0"/>
                <a:ea typeface="Roboto"/>
                <a:cs typeface="Roboto"/>
                <a:sym typeface="Roboto"/>
              </a:rPr>
              <a:t>Explique o título de forma sucinta.</a:t>
            </a:r>
          </a:p>
        </p:txBody>
      </p:sp>
      <p:sp>
        <p:nvSpPr>
          <p:cNvPr id="17" name="Retângulo 54">
            <a:extLst>
              <a:ext uri="{FF2B5EF4-FFF2-40B4-BE49-F238E27FC236}">
                <a16:creationId xmlns:a16="http://schemas.microsoft.com/office/drawing/2014/main" id="{EC756A5A-5A64-42D0-BA57-987D9DEC70EF}"/>
              </a:ext>
            </a:extLst>
          </p:cNvPr>
          <p:cNvSpPr/>
          <p:nvPr/>
        </p:nvSpPr>
        <p:spPr>
          <a:xfrm>
            <a:off x="7088114" y="2923793"/>
            <a:ext cx="313478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90000"/>
              </a:lnSpc>
            </a:pPr>
            <a:r>
              <a:rPr lang="pt-BR" sz="3000" b="1" dirty="0">
                <a:solidFill>
                  <a:srgbClr val="411E5A"/>
                </a:solidFill>
                <a:latin typeface="Dosis" panose="02010503020202060003" pitchFamily="2" charset="0"/>
                <a:ea typeface="Roboto"/>
                <a:cs typeface="Roboto"/>
                <a:sym typeface="Roboto"/>
              </a:rPr>
              <a:t>Explique o título de forma sucinta.</a:t>
            </a:r>
          </a:p>
        </p:txBody>
      </p:sp>
      <p:sp>
        <p:nvSpPr>
          <p:cNvPr id="18" name="Retângulo 54">
            <a:extLst>
              <a:ext uri="{FF2B5EF4-FFF2-40B4-BE49-F238E27FC236}">
                <a16:creationId xmlns:a16="http://schemas.microsoft.com/office/drawing/2014/main" id="{D55FE375-6D81-40B3-92D7-C0DACA887F42}"/>
              </a:ext>
            </a:extLst>
          </p:cNvPr>
          <p:cNvSpPr/>
          <p:nvPr/>
        </p:nvSpPr>
        <p:spPr>
          <a:xfrm>
            <a:off x="8173055" y="4890896"/>
            <a:ext cx="313478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90000"/>
              </a:lnSpc>
            </a:pPr>
            <a:r>
              <a:rPr lang="pt-BR" sz="3000" b="1" dirty="0">
                <a:solidFill>
                  <a:srgbClr val="411E5A"/>
                </a:solidFill>
                <a:latin typeface="Dosis" panose="02010503020202060003" pitchFamily="2" charset="0"/>
                <a:ea typeface="Roboto"/>
                <a:cs typeface="Roboto"/>
                <a:sym typeface="Roboto"/>
              </a:rPr>
              <a:t>Explique o título de forma sucinta.</a:t>
            </a:r>
          </a:p>
        </p:txBody>
      </p:sp>
      <p:pic>
        <p:nvPicPr>
          <p:cNvPr id="20" name="Picture 19" descr="A picture containing icon&#10;&#10;Description automatically generated">
            <a:extLst>
              <a:ext uri="{FF2B5EF4-FFF2-40B4-BE49-F238E27FC236}">
                <a16:creationId xmlns:a16="http://schemas.microsoft.com/office/drawing/2014/main" id="{836BF087-1E8E-4DAE-BB24-20496443BF5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7405" y="5048087"/>
            <a:ext cx="748246" cy="707433"/>
          </a:xfrm>
          <a:prstGeom prst="rect">
            <a:avLst/>
          </a:prstGeom>
        </p:spPr>
      </p:pic>
      <p:pic>
        <p:nvPicPr>
          <p:cNvPr id="22" name="Picture 21" descr="A picture containing text&#10;&#10;Description automatically generated">
            <a:extLst>
              <a:ext uri="{FF2B5EF4-FFF2-40B4-BE49-F238E27FC236}">
                <a16:creationId xmlns:a16="http://schemas.microsoft.com/office/drawing/2014/main" id="{D8C5CD48-B4F2-4BC3-8098-6267A98D040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5821" y="1102480"/>
            <a:ext cx="727840" cy="836676"/>
          </a:xfrm>
          <a:prstGeom prst="rect">
            <a:avLst/>
          </a:prstGeom>
        </p:spPr>
      </p:pic>
      <p:pic>
        <p:nvPicPr>
          <p:cNvPr id="24" name="Picture 23" descr="Logo&#10;&#10;Description automatically generated">
            <a:extLst>
              <a:ext uri="{FF2B5EF4-FFF2-40B4-BE49-F238E27FC236}">
                <a16:creationId xmlns:a16="http://schemas.microsoft.com/office/drawing/2014/main" id="{86BDED6F-E7B0-4CA5-8CC6-357B889B8A2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4075" y="3024302"/>
            <a:ext cx="727839" cy="625806"/>
          </a:xfrm>
          <a:prstGeom prst="rect">
            <a:avLst/>
          </a:prstGeom>
        </p:spPr>
      </p:pic>
      <p:pic>
        <p:nvPicPr>
          <p:cNvPr id="25" name="Picture 24" descr="Logo, icon&#10;&#10;Description automatically generated">
            <a:extLst>
              <a:ext uri="{FF2B5EF4-FFF2-40B4-BE49-F238E27FC236}">
                <a16:creationId xmlns:a16="http://schemas.microsoft.com/office/drawing/2014/main" id="{0D688D36-A2D8-45D5-B6B2-BF997535B9A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6216" y="6120490"/>
            <a:ext cx="800686" cy="475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5894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Oval 38">
            <a:extLst>
              <a:ext uri="{FF2B5EF4-FFF2-40B4-BE49-F238E27FC236}">
                <a16:creationId xmlns:a16="http://schemas.microsoft.com/office/drawing/2014/main" id="{71B1727A-917F-4B1E-B480-8A519436CEE4}"/>
              </a:ext>
            </a:extLst>
          </p:cNvPr>
          <p:cNvSpPr/>
          <p:nvPr/>
        </p:nvSpPr>
        <p:spPr>
          <a:xfrm>
            <a:off x="4553963" y="2216743"/>
            <a:ext cx="787647" cy="787647"/>
          </a:xfrm>
          <a:prstGeom prst="ellipse">
            <a:avLst/>
          </a:prstGeom>
          <a:solidFill>
            <a:srgbClr val="280A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E25625CE-FFF1-4D84-9C67-32A41DA4EAB2}"/>
              </a:ext>
            </a:extLst>
          </p:cNvPr>
          <p:cNvSpPr/>
          <p:nvPr/>
        </p:nvSpPr>
        <p:spPr>
          <a:xfrm>
            <a:off x="7523470" y="2216743"/>
            <a:ext cx="787647" cy="787647"/>
          </a:xfrm>
          <a:prstGeom prst="ellipse">
            <a:avLst/>
          </a:prstGeom>
          <a:solidFill>
            <a:srgbClr val="280A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2E5704B5-C083-4107-829D-255CDE3F7CE3}"/>
              </a:ext>
            </a:extLst>
          </p:cNvPr>
          <p:cNvSpPr/>
          <p:nvPr/>
        </p:nvSpPr>
        <p:spPr>
          <a:xfrm>
            <a:off x="10299448" y="2216743"/>
            <a:ext cx="787647" cy="787647"/>
          </a:xfrm>
          <a:prstGeom prst="ellipse">
            <a:avLst/>
          </a:prstGeom>
          <a:solidFill>
            <a:srgbClr val="280A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D4641066-C145-4F67-9260-4ECF9B47EC39}"/>
              </a:ext>
            </a:extLst>
          </p:cNvPr>
          <p:cNvSpPr/>
          <p:nvPr/>
        </p:nvSpPr>
        <p:spPr>
          <a:xfrm>
            <a:off x="4553963" y="4211404"/>
            <a:ext cx="787647" cy="787647"/>
          </a:xfrm>
          <a:prstGeom prst="ellipse">
            <a:avLst/>
          </a:prstGeom>
          <a:solidFill>
            <a:srgbClr val="280A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26083588-688C-4392-8898-0EFA5868BD6D}"/>
              </a:ext>
            </a:extLst>
          </p:cNvPr>
          <p:cNvSpPr/>
          <p:nvPr/>
        </p:nvSpPr>
        <p:spPr>
          <a:xfrm>
            <a:off x="7523470" y="4211404"/>
            <a:ext cx="787647" cy="787647"/>
          </a:xfrm>
          <a:prstGeom prst="ellipse">
            <a:avLst/>
          </a:prstGeom>
          <a:solidFill>
            <a:srgbClr val="280A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CE20E484-42E3-4E79-BDC0-7A832FD34E30}"/>
              </a:ext>
            </a:extLst>
          </p:cNvPr>
          <p:cNvSpPr/>
          <p:nvPr/>
        </p:nvSpPr>
        <p:spPr>
          <a:xfrm>
            <a:off x="10299448" y="4211404"/>
            <a:ext cx="787647" cy="787647"/>
          </a:xfrm>
          <a:prstGeom prst="ellipse">
            <a:avLst/>
          </a:prstGeom>
          <a:solidFill>
            <a:srgbClr val="280A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D1F9B0D-2172-45A9-97AF-993BB6F68FC7}"/>
              </a:ext>
            </a:extLst>
          </p:cNvPr>
          <p:cNvSpPr/>
          <p:nvPr/>
        </p:nvSpPr>
        <p:spPr>
          <a:xfrm>
            <a:off x="0" y="0"/>
            <a:ext cx="1857829" cy="6858000"/>
          </a:xfrm>
          <a:prstGeom prst="rect">
            <a:avLst/>
          </a:prstGeom>
          <a:solidFill>
            <a:srgbClr val="280A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A picture containing blur&#10;&#10;Description automatically generated">
            <a:extLst>
              <a:ext uri="{FF2B5EF4-FFF2-40B4-BE49-F238E27FC236}">
                <a16:creationId xmlns:a16="http://schemas.microsoft.com/office/drawing/2014/main" id="{0B243F26-C0C5-420D-B313-3B034169C5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210" y="1"/>
            <a:ext cx="3295238" cy="5784127"/>
          </a:xfrm>
          <a:prstGeom prst="rect">
            <a:avLst/>
          </a:prstGeom>
        </p:spPr>
      </p:pic>
      <p:pic>
        <p:nvPicPr>
          <p:cNvPr id="10" name="Picture 9" descr="Shape, rectangle&#10;&#10;Description automatically generated">
            <a:extLst>
              <a:ext uri="{FF2B5EF4-FFF2-40B4-BE49-F238E27FC236}">
                <a16:creationId xmlns:a16="http://schemas.microsoft.com/office/drawing/2014/main" id="{C2165AD8-2441-4860-8B11-855AEC782B1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5130" y="-1"/>
            <a:ext cx="920635" cy="3066667"/>
          </a:xfrm>
          <a:prstGeom prst="rect">
            <a:avLst/>
          </a:prstGeom>
        </p:spPr>
      </p:pic>
      <p:sp>
        <p:nvSpPr>
          <p:cNvPr id="12" name="Rectangle: Top Corners Rounded 11">
            <a:extLst>
              <a:ext uri="{FF2B5EF4-FFF2-40B4-BE49-F238E27FC236}">
                <a16:creationId xmlns:a16="http://schemas.microsoft.com/office/drawing/2014/main" id="{05B6397B-30C1-46DE-9FB7-93D571C9CA27}"/>
              </a:ext>
            </a:extLst>
          </p:cNvPr>
          <p:cNvSpPr/>
          <p:nvPr/>
        </p:nvSpPr>
        <p:spPr>
          <a:xfrm rot="5400000">
            <a:off x="6480365" y="-2046515"/>
            <a:ext cx="857250" cy="5886450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FFB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CaixaDeTexto 31">
            <a:extLst>
              <a:ext uri="{FF2B5EF4-FFF2-40B4-BE49-F238E27FC236}">
                <a16:creationId xmlns:a16="http://schemas.microsoft.com/office/drawing/2014/main" id="{47AEB3CB-1834-4D9E-BD09-CE0437FA272F}"/>
              </a:ext>
            </a:extLst>
          </p:cNvPr>
          <p:cNvSpPr txBox="1"/>
          <p:nvPr/>
        </p:nvSpPr>
        <p:spPr>
          <a:xfrm>
            <a:off x="4808463" y="581025"/>
            <a:ext cx="4432903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300" dirty="0">
                <a:solidFill>
                  <a:schemeClr val="bg1"/>
                </a:solidFill>
                <a:latin typeface="Dosis ExtraBold" pitchFamily="2" charset="0"/>
              </a:rPr>
              <a:t>TÍTULO DO SLIDE</a:t>
            </a:r>
          </a:p>
        </p:txBody>
      </p:sp>
      <p:sp>
        <p:nvSpPr>
          <p:cNvPr id="14" name="CaixaDeTexto 42">
            <a:extLst>
              <a:ext uri="{FF2B5EF4-FFF2-40B4-BE49-F238E27FC236}">
                <a16:creationId xmlns:a16="http://schemas.microsoft.com/office/drawing/2014/main" id="{68F03AC2-36AD-4BD1-95FC-5A6EB3614F0F}"/>
              </a:ext>
            </a:extLst>
          </p:cNvPr>
          <p:cNvSpPr txBox="1"/>
          <p:nvPr/>
        </p:nvSpPr>
        <p:spPr>
          <a:xfrm>
            <a:off x="4808463" y="1367920"/>
            <a:ext cx="667233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000" dirty="0">
                <a:solidFill>
                  <a:srgbClr val="280A3C"/>
                </a:solidFill>
                <a:latin typeface="Dosis Medium" panose="02010603020202060003" pitchFamily="2" charset="0"/>
              </a:rPr>
              <a:t>Coloque um texto de apoio para o assunto</a:t>
            </a:r>
          </a:p>
        </p:txBody>
      </p:sp>
      <p:sp>
        <p:nvSpPr>
          <p:cNvPr id="21" name="Retângulo 40">
            <a:extLst>
              <a:ext uri="{FF2B5EF4-FFF2-40B4-BE49-F238E27FC236}">
                <a16:creationId xmlns:a16="http://schemas.microsoft.com/office/drawing/2014/main" id="{A0E01850-2A24-4CF3-83C9-B75E23922A1F}"/>
              </a:ext>
            </a:extLst>
          </p:cNvPr>
          <p:cNvSpPr/>
          <p:nvPr/>
        </p:nvSpPr>
        <p:spPr>
          <a:xfrm>
            <a:off x="3507243" y="2981454"/>
            <a:ext cx="2881086" cy="4462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300" b="1" dirty="0">
                <a:solidFill>
                  <a:srgbClr val="411E5A"/>
                </a:solidFill>
                <a:latin typeface="Dosis"/>
              </a:rPr>
              <a:t>Tópico um</a:t>
            </a:r>
          </a:p>
        </p:txBody>
      </p:sp>
      <p:sp>
        <p:nvSpPr>
          <p:cNvPr id="22" name="Retângulo 38">
            <a:extLst>
              <a:ext uri="{FF2B5EF4-FFF2-40B4-BE49-F238E27FC236}">
                <a16:creationId xmlns:a16="http://schemas.microsoft.com/office/drawing/2014/main" id="{2834E710-53A6-45B0-A56C-2EA83F4EF811}"/>
              </a:ext>
            </a:extLst>
          </p:cNvPr>
          <p:cNvSpPr/>
          <p:nvPr/>
        </p:nvSpPr>
        <p:spPr>
          <a:xfrm>
            <a:off x="4131592" y="3335734"/>
            <a:ext cx="163238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dirty="0">
                <a:solidFill>
                  <a:srgbClr val="414141"/>
                </a:solidFill>
                <a:latin typeface="Roboto"/>
                <a:ea typeface="Roboto"/>
              </a:rPr>
              <a:t>Mantenha textos curtos</a:t>
            </a:r>
            <a:r>
              <a:rPr lang="pt-BR" dirty="0"/>
              <a:t>.</a:t>
            </a:r>
          </a:p>
        </p:txBody>
      </p:sp>
      <p:sp>
        <p:nvSpPr>
          <p:cNvPr id="23" name="Retângulo 46">
            <a:extLst>
              <a:ext uri="{FF2B5EF4-FFF2-40B4-BE49-F238E27FC236}">
                <a16:creationId xmlns:a16="http://schemas.microsoft.com/office/drawing/2014/main" id="{DA80CCA0-396D-418E-8711-CE5264DEE2D8}"/>
              </a:ext>
            </a:extLst>
          </p:cNvPr>
          <p:cNvSpPr/>
          <p:nvPr/>
        </p:nvSpPr>
        <p:spPr>
          <a:xfrm>
            <a:off x="6476750" y="2981454"/>
            <a:ext cx="2881086" cy="4462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300" b="1" dirty="0">
                <a:solidFill>
                  <a:srgbClr val="411E5A"/>
                </a:solidFill>
                <a:latin typeface="Dosis"/>
              </a:rPr>
              <a:t>Tópico dois</a:t>
            </a:r>
          </a:p>
        </p:txBody>
      </p:sp>
      <p:sp>
        <p:nvSpPr>
          <p:cNvPr id="24" name="Retângulo 48">
            <a:extLst>
              <a:ext uri="{FF2B5EF4-FFF2-40B4-BE49-F238E27FC236}">
                <a16:creationId xmlns:a16="http://schemas.microsoft.com/office/drawing/2014/main" id="{F663C07A-4378-4B24-BF00-8FC11D556A33}"/>
              </a:ext>
            </a:extLst>
          </p:cNvPr>
          <p:cNvSpPr/>
          <p:nvPr/>
        </p:nvSpPr>
        <p:spPr>
          <a:xfrm>
            <a:off x="9252728" y="2981454"/>
            <a:ext cx="2881086" cy="4462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300" b="1" dirty="0">
                <a:solidFill>
                  <a:srgbClr val="411E5A"/>
                </a:solidFill>
                <a:latin typeface="Dosis"/>
              </a:rPr>
              <a:t>Tópico três</a:t>
            </a:r>
          </a:p>
        </p:txBody>
      </p:sp>
      <p:sp>
        <p:nvSpPr>
          <p:cNvPr id="25" name="Retângulo 52">
            <a:extLst>
              <a:ext uri="{FF2B5EF4-FFF2-40B4-BE49-F238E27FC236}">
                <a16:creationId xmlns:a16="http://schemas.microsoft.com/office/drawing/2014/main" id="{BF3C9B30-0D60-47F6-A0E9-1983932C1B67}"/>
              </a:ext>
            </a:extLst>
          </p:cNvPr>
          <p:cNvSpPr/>
          <p:nvPr/>
        </p:nvSpPr>
        <p:spPr>
          <a:xfrm>
            <a:off x="3507243" y="5008911"/>
            <a:ext cx="2881086" cy="4462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300" b="1" dirty="0">
                <a:solidFill>
                  <a:srgbClr val="411E5A"/>
                </a:solidFill>
                <a:latin typeface="Dosis"/>
              </a:rPr>
              <a:t>Tópico quatro</a:t>
            </a:r>
          </a:p>
        </p:txBody>
      </p:sp>
      <p:sp>
        <p:nvSpPr>
          <p:cNvPr id="26" name="Retângulo 54">
            <a:extLst>
              <a:ext uri="{FF2B5EF4-FFF2-40B4-BE49-F238E27FC236}">
                <a16:creationId xmlns:a16="http://schemas.microsoft.com/office/drawing/2014/main" id="{E40E9B2B-7E1E-493D-B909-A8FB7C590C92}"/>
              </a:ext>
            </a:extLst>
          </p:cNvPr>
          <p:cNvSpPr/>
          <p:nvPr/>
        </p:nvSpPr>
        <p:spPr>
          <a:xfrm>
            <a:off x="6435120" y="5008911"/>
            <a:ext cx="2881086" cy="4462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300" b="1" dirty="0">
                <a:solidFill>
                  <a:srgbClr val="411E5A"/>
                </a:solidFill>
                <a:latin typeface="Dosis"/>
              </a:rPr>
              <a:t>Tópico cinco</a:t>
            </a:r>
          </a:p>
        </p:txBody>
      </p:sp>
      <p:sp>
        <p:nvSpPr>
          <p:cNvPr id="27" name="Retângulo 56">
            <a:extLst>
              <a:ext uri="{FF2B5EF4-FFF2-40B4-BE49-F238E27FC236}">
                <a16:creationId xmlns:a16="http://schemas.microsoft.com/office/drawing/2014/main" id="{428EAAF0-823D-40D3-819E-D91F54833A43}"/>
              </a:ext>
            </a:extLst>
          </p:cNvPr>
          <p:cNvSpPr/>
          <p:nvPr/>
        </p:nvSpPr>
        <p:spPr>
          <a:xfrm>
            <a:off x="9252728" y="5008911"/>
            <a:ext cx="2881086" cy="4462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300" b="1" dirty="0">
                <a:solidFill>
                  <a:srgbClr val="411E5A"/>
                </a:solidFill>
                <a:latin typeface="Dosis"/>
              </a:rPr>
              <a:t>Tópico seis</a:t>
            </a:r>
          </a:p>
        </p:txBody>
      </p:sp>
      <p:sp>
        <p:nvSpPr>
          <p:cNvPr id="28" name="Retângulo 58">
            <a:extLst>
              <a:ext uri="{FF2B5EF4-FFF2-40B4-BE49-F238E27FC236}">
                <a16:creationId xmlns:a16="http://schemas.microsoft.com/office/drawing/2014/main" id="{5E3A7856-5FA5-4E33-95D6-670CF608BF25}"/>
              </a:ext>
            </a:extLst>
          </p:cNvPr>
          <p:cNvSpPr/>
          <p:nvPr/>
        </p:nvSpPr>
        <p:spPr>
          <a:xfrm>
            <a:off x="7101099" y="3335734"/>
            <a:ext cx="163238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dirty="0">
                <a:solidFill>
                  <a:srgbClr val="414141"/>
                </a:solidFill>
                <a:latin typeface="Roboto"/>
                <a:ea typeface="Roboto"/>
              </a:rPr>
              <a:t>Mantenha textos curtos</a:t>
            </a:r>
            <a:r>
              <a:rPr lang="pt-BR" dirty="0"/>
              <a:t>.</a:t>
            </a:r>
          </a:p>
        </p:txBody>
      </p:sp>
      <p:sp>
        <p:nvSpPr>
          <p:cNvPr id="29" name="Retângulo 59">
            <a:extLst>
              <a:ext uri="{FF2B5EF4-FFF2-40B4-BE49-F238E27FC236}">
                <a16:creationId xmlns:a16="http://schemas.microsoft.com/office/drawing/2014/main" id="{17C6FD45-2EFB-4D3F-9417-64924DFE99DD}"/>
              </a:ext>
            </a:extLst>
          </p:cNvPr>
          <p:cNvSpPr/>
          <p:nvPr/>
        </p:nvSpPr>
        <p:spPr>
          <a:xfrm>
            <a:off x="9877077" y="3335734"/>
            <a:ext cx="163238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dirty="0">
                <a:solidFill>
                  <a:srgbClr val="414141"/>
                </a:solidFill>
                <a:latin typeface="Roboto"/>
                <a:ea typeface="Roboto"/>
              </a:rPr>
              <a:t>Mantenha textos curtos</a:t>
            </a:r>
            <a:r>
              <a:rPr lang="pt-BR" dirty="0"/>
              <a:t>.</a:t>
            </a:r>
          </a:p>
        </p:txBody>
      </p:sp>
      <p:sp>
        <p:nvSpPr>
          <p:cNvPr id="30" name="Retângulo 60">
            <a:extLst>
              <a:ext uri="{FF2B5EF4-FFF2-40B4-BE49-F238E27FC236}">
                <a16:creationId xmlns:a16="http://schemas.microsoft.com/office/drawing/2014/main" id="{E772AD97-3E29-4432-9D41-E65C0BE35000}"/>
              </a:ext>
            </a:extLst>
          </p:cNvPr>
          <p:cNvSpPr/>
          <p:nvPr/>
        </p:nvSpPr>
        <p:spPr>
          <a:xfrm>
            <a:off x="4131592" y="5365909"/>
            <a:ext cx="163238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dirty="0">
                <a:solidFill>
                  <a:srgbClr val="414141"/>
                </a:solidFill>
                <a:latin typeface="Roboto"/>
                <a:ea typeface="Roboto"/>
              </a:rPr>
              <a:t>Mantenha textos curtos</a:t>
            </a:r>
            <a:r>
              <a:rPr lang="pt-BR" dirty="0"/>
              <a:t>.</a:t>
            </a:r>
          </a:p>
        </p:txBody>
      </p:sp>
      <p:sp>
        <p:nvSpPr>
          <p:cNvPr id="31" name="Retângulo 61">
            <a:extLst>
              <a:ext uri="{FF2B5EF4-FFF2-40B4-BE49-F238E27FC236}">
                <a16:creationId xmlns:a16="http://schemas.microsoft.com/office/drawing/2014/main" id="{1693F0E8-AFC3-4927-9F97-99759D6C2EF5}"/>
              </a:ext>
            </a:extLst>
          </p:cNvPr>
          <p:cNvSpPr/>
          <p:nvPr/>
        </p:nvSpPr>
        <p:spPr>
          <a:xfrm>
            <a:off x="7101099" y="5365909"/>
            <a:ext cx="163238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dirty="0">
                <a:solidFill>
                  <a:srgbClr val="414141"/>
                </a:solidFill>
                <a:latin typeface="Roboto"/>
                <a:ea typeface="Roboto"/>
              </a:rPr>
              <a:t>Mantenha textos curtos</a:t>
            </a:r>
            <a:r>
              <a:rPr lang="pt-BR" dirty="0"/>
              <a:t>.</a:t>
            </a:r>
          </a:p>
        </p:txBody>
      </p:sp>
      <p:sp>
        <p:nvSpPr>
          <p:cNvPr id="32" name="Retângulo 62">
            <a:extLst>
              <a:ext uri="{FF2B5EF4-FFF2-40B4-BE49-F238E27FC236}">
                <a16:creationId xmlns:a16="http://schemas.microsoft.com/office/drawing/2014/main" id="{5736E51D-D90D-4461-B623-56B73C51857A}"/>
              </a:ext>
            </a:extLst>
          </p:cNvPr>
          <p:cNvSpPr/>
          <p:nvPr/>
        </p:nvSpPr>
        <p:spPr>
          <a:xfrm>
            <a:off x="9877077" y="5365909"/>
            <a:ext cx="163238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dirty="0">
                <a:solidFill>
                  <a:srgbClr val="414141"/>
                </a:solidFill>
                <a:latin typeface="Roboto"/>
                <a:ea typeface="Roboto"/>
              </a:rPr>
              <a:t>Mantenha textos curtos</a:t>
            </a:r>
            <a:r>
              <a:rPr lang="pt-BR" dirty="0"/>
              <a:t>.</a:t>
            </a:r>
          </a:p>
        </p:txBody>
      </p:sp>
      <p:pic>
        <p:nvPicPr>
          <p:cNvPr id="33" name="Imagem 2">
            <a:extLst>
              <a:ext uri="{FF2B5EF4-FFF2-40B4-BE49-F238E27FC236}">
                <a16:creationId xmlns:a16="http://schemas.microsoft.com/office/drawing/2014/main" id="{DA24F45E-6DD9-48ED-9336-AAA66F33820D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7554" y="2260334"/>
            <a:ext cx="700464" cy="700464"/>
          </a:xfrm>
          <a:prstGeom prst="rect">
            <a:avLst/>
          </a:prstGeom>
        </p:spPr>
      </p:pic>
      <p:pic>
        <p:nvPicPr>
          <p:cNvPr id="34" name="Imagem 4">
            <a:extLst>
              <a:ext uri="{FF2B5EF4-FFF2-40B4-BE49-F238E27FC236}">
                <a16:creationId xmlns:a16="http://schemas.microsoft.com/office/drawing/2014/main" id="{CC30089A-294C-4B25-BF17-E23DD060658E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6786" y="4254227"/>
            <a:ext cx="702000" cy="702000"/>
          </a:xfrm>
          <a:prstGeom prst="rect">
            <a:avLst/>
          </a:prstGeom>
        </p:spPr>
      </p:pic>
      <p:pic>
        <p:nvPicPr>
          <p:cNvPr id="35" name="Imagem 7">
            <a:extLst>
              <a:ext uri="{FF2B5EF4-FFF2-40B4-BE49-F238E27FC236}">
                <a16:creationId xmlns:a16="http://schemas.microsoft.com/office/drawing/2014/main" id="{E15C2314-A10F-4C96-BA06-06D3B365C208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66293" y="4254227"/>
            <a:ext cx="702000" cy="702000"/>
          </a:xfrm>
          <a:prstGeom prst="rect">
            <a:avLst/>
          </a:prstGeom>
        </p:spPr>
      </p:pic>
      <p:pic>
        <p:nvPicPr>
          <p:cNvPr id="36" name="Imagem 9" descr="Uma imagem contendo desenho&#10;&#10;Descrição gerada automaticamente">
            <a:extLst>
              <a:ext uri="{FF2B5EF4-FFF2-40B4-BE49-F238E27FC236}">
                <a16:creationId xmlns:a16="http://schemas.microsoft.com/office/drawing/2014/main" id="{ED01A75B-E198-4644-80FF-C4AA41F13CD5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271" y="4254227"/>
            <a:ext cx="702000" cy="702000"/>
          </a:xfrm>
          <a:prstGeom prst="rect">
            <a:avLst/>
          </a:prstGeom>
        </p:spPr>
      </p:pic>
      <p:pic>
        <p:nvPicPr>
          <p:cNvPr id="37" name="Imagem 13" descr="Tela de celular com texto preto sobre fundo branco&#10;&#10;Descrição gerada automaticamente">
            <a:extLst>
              <a:ext uri="{FF2B5EF4-FFF2-40B4-BE49-F238E27FC236}">
                <a16:creationId xmlns:a16="http://schemas.microsoft.com/office/drawing/2014/main" id="{FBD2110D-038B-4B75-9843-D29A022748EF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271" y="2259566"/>
            <a:ext cx="702000" cy="702000"/>
          </a:xfrm>
          <a:prstGeom prst="rect">
            <a:avLst/>
          </a:prstGeom>
        </p:spPr>
      </p:pic>
      <p:pic>
        <p:nvPicPr>
          <p:cNvPr id="38" name="Imagem 18" descr="Uma imagem contendo espelho&#10;&#10;Descrição gerada automaticamente">
            <a:extLst>
              <a:ext uri="{FF2B5EF4-FFF2-40B4-BE49-F238E27FC236}">
                <a16:creationId xmlns:a16="http://schemas.microsoft.com/office/drawing/2014/main" id="{4E2213FB-B4D8-40C4-8258-D6D2E2C4657E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66293" y="2259566"/>
            <a:ext cx="702000" cy="702000"/>
          </a:xfrm>
          <a:prstGeom prst="rect">
            <a:avLst/>
          </a:prstGeom>
        </p:spPr>
      </p:pic>
      <p:pic>
        <p:nvPicPr>
          <p:cNvPr id="46" name="Picture 45" descr="Logo, icon&#10;&#10;Description automatically generated">
            <a:extLst>
              <a:ext uri="{FF2B5EF4-FFF2-40B4-BE49-F238E27FC236}">
                <a16:creationId xmlns:a16="http://schemas.microsoft.com/office/drawing/2014/main" id="{E1560EF7-5FF9-4AD9-A0B3-E6B62C5E200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6216" y="6120490"/>
            <a:ext cx="800686" cy="475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5209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11E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text, silhouette, clipart&#10;&#10;Description automatically generated">
            <a:extLst>
              <a:ext uri="{FF2B5EF4-FFF2-40B4-BE49-F238E27FC236}">
                <a16:creationId xmlns:a16="http://schemas.microsoft.com/office/drawing/2014/main" id="{9801BD02-47D4-44D9-A102-9A4D40C8422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378" y="1419315"/>
            <a:ext cx="9892063" cy="4050794"/>
          </a:xfrm>
          <a:prstGeom prst="rect">
            <a:avLst/>
          </a:prstGeom>
        </p:spPr>
      </p:pic>
      <p:pic>
        <p:nvPicPr>
          <p:cNvPr id="7" name="Picture 6" descr="Shape, rectangle&#10;&#10;Description automatically generated">
            <a:extLst>
              <a:ext uri="{FF2B5EF4-FFF2-40B4-BE49-F238E27FC236}">
                <a16:creationId xmlns:a16="http://schemas.microsoft.com/office/drawing/2014/main" id="{2314A7EA-2E84-4C2C-A9A6-1DEE986B933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6552" y="1419315"/>
            <a:ext cx="9485714" cy="4050794"/>
          </a:xfrm>
          <a:prstGeom prst="rect">
            <a:avLst/>
          </a:prstGeom>
        </p:spPr>
      </p:pic>
      <p:pic>
        <p:nvPicPr>
          <p:cNvPr id="8" name="Picture 7" descr="A picture containing text, lamp, light&#10;&#10;Description automatically generated">
            <a:extLst>
              <a:ext uri="{FF2B5EF4-FFF2-40B4-BE49-F238E27FC236}">
                <a16:creationId xmlns:a16="http://schemas.microsoft.com/office/drawing/2014/main" id="{325EE0DF-9E9F-4AE6-B2E0-23057EEAF3E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028" y="936776"/>
            <a:ext cx="11104762" cy="501587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B4DF94B-9DCF-4D0D-9B83-13CDAEF973D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01324" y="6120490"/>
            <a:ext cx="790469" cy="475293"/>
          </a:xfrm>
          <a:prstGeom prst="rect">
            <a:avLst/>
          </a:prstGeom>
        </p:spPr>
      </p:pic>
      <p:sp>
        <p:nvSpPr>
          <p:cNvPr id="13" name="Retângulo 4">
            <a:extLst>
              <a:ext uri="{FF2B5EF4-FFF2-40B4-BE49-F238E27FC236}">
                <a16:creationId xmlns:a16="http://schemas.microsoft.com/office/drawing/2014/main" id="{389C3A3C-40B7-4DF1-84BC-650950D20A8A}"/>
              </a:ext>
            </a:extLst>
          </p:cNvPr>
          <p:cNvSpPr/>
          <p:nvPr/>
        </p:nvSpPr>
        <p:spPr>
          <a:xfrm>
            <a:off x="3041410" y="4125101"/>
            <a:ext cx="6095999" cy="4462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pt-BR" sz="2300" dirty="0">
                <a:solidFill>
                  <a:prstClr val="white">
                    <a:lumMod val="95000"/>
                  </a:prstClr>
                </a:solidFill>
                <a:latin typeface="Dosis Medium" panose="02010603020202060003" pitchFamily="2" charset="0"/>
                <a:ea typeface="Roboto"/>
                <a:sym typeface="Roboto"/>
              </a:rPr>
              <a:t>Espaços maiores para todos os tamanhos de textos. </a:t>
            </a:r>
          </a:p>
        </p:txBody>
      </p:sp>
      <p:sp>
        <p:nvSpPr>
          <p:cNvPr id="9" name="Retângulo 2">
            <a:extLst>
              <a:ext uri="{FF2B5EF4-FFF2-40B4-BE49-F238E27FC236}">
                <a16:creationId xmlns:a16="http://schemas.microsoft.com/office/drawing/2014/main" id="{B16B4B94-9BB3-4EF8-B30C-29EB7EC4AE14}"/>
              </a:ext>
            </a:extLst>
          </p:cNvPr>
          <p:cNvSpPr/>
          <p:nvPr/>
        </p:nvSpPr>
        <p:spPr>
          <a:xfrm>
            <a:off x="2721773" y="1870934"/>
            <a:ext cx="6735273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6800" b="0" i="0" u="none" strike="noStrike" kern="1200" cap="none" spc="0" normalizeH="0" baseline="0" noProof="0" dirty="0">
                <a:ln>
                  <a:noFill/>
                </a:ln>
                <a:solidFill>
                  <a:srgbClr val="FFB200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SLIDES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6800" dirty="0">
                <a:solidFill>
                  <a:srgbClr val="FFB200"/>
                </a:solidFill>
                <a:latin typeface="Dosis ExtraBold" pitchFamily="2" charset="0"/>
              </a:rPr>
              <a:t>PARA TEXTOS</a:t>
            </a:r>
            <a:endParaRPr kumimoji="0" lang="pt-BR" sz="6800" b="0" i="0" u="none" strike="noStrike" kern="1200" cap="none" spc="0" normalizeH="0" baseline="0" noProof="0" dirty="0">
              <a:ln>
                <a:noFill/>
              </a:ln>
              <a:solidFill>
                <a:srgbClr val="FFB200"/>
              </a:solidFill>
              <a:effectLst/>
              <a:uLnTx/>
              <a:uFillTx/>
              <a:latin typeface="Dosis ExtraBold" pitchFamily="2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19737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icon&#10;&#10;Description automatically generated">
            <a:extLst>
              <a:ext uri="{FF2B5EF4-FFF2-40B4-BE49-F238E27FC236}">
                <a16:creationId xmlns:a16="http://schemas.microsoft.com/office/drawing/2014/main" id="{B361C1B4-862E-4295-9E4A-7E01031004D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0" y="5188159"/>
            <a:ext cx="952381" cy="1669841"/>
          </a:xfrm>
          <a:prstGeom prst="rect">
            <a:avLst/>
          </a:prstGeom>
        </p:spPr>
      </p:pic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85075459-50DC-4851-A4AA-1DA38DE3567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11399885" y="0"/>
            <a:ext cx="787302" cy="1879365"/>
          </a:xfrm>
          <a:prstGeom prst="rect">
            <a:avLst/>
          </a:prstGeom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F1D50AAC-6E07-45EE-A31B-1C126530EBD7}"/>
              </a:ext>
            </a:extLst>
          </p:cNvPr>
          <p:cNvSpPr/>
          <p:nvPr/>
        </p:nvSpPr>
        <p:spPr>
          <a:xfrm>
            <a:off x="1137536" y="1190171"/>
            <a:ext cx="9690121" cy="4862286"/>
          </a:xfrm>
          <a:prstGeom prst="roundRect">
            <a:avLst>
              <a:gd name="adj" fmla="val 25622"/>
            </a:avLst>
          </a:prstGeom>
          <a:noFill/>
          <a:ln w="38100">
            <a:solidFill>
              <a:srgbClr val="FFB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C1EB2EB6-F8F5-4DE7-B4DF-68FB7EA5D6C2}"/>
              </a:ext>
            </a:extLst>
          </p:cNvPr>
          <p:cNvSpPr/>
          <p:nvPr/>
        </p:nvSpPr>
        <p:spPr>
          <a:xfrm>
            <a:off x="2582695" y="698131"/>
            <a:ext cx="6799802" cy="928271"/>
          </a:xfrm>
          <a:prstGeom prst="roundRect">
            <a:avLst>
              <a:gd name="adj" fmla="val 50000"/>
            </a:avLst>
          </a:prstGeom>
          <a:solidFill>
            <a:srgbClr val="6E4B87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CaixaDeTexto 31">
            <a:extLst>
              <a:ext uri="{FF2B5EF4-FFF2-40B4-BE49-F238E27FC236}">
                <a16:creationId xmlns:a16="http://schemas.microsoft.com/office/drawing/2014/main" id="{DB9FD9C1-D7C9-4AEB-89B9-55165AB0EE03}"/>
              </a:ext>
            </a:extLst>
          </p:cNvPr>
          <p:cNvSpPr txBox="1"/>
          <p:nvPr/>
        </p:nvSpPr>
        <p:spPr>
          <a:xfrm>
            <a:off x="3442538" y="785240"/>
            <a:ext cx="5080116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300" dirty="0">
                <a:solidFill>
                  <a:schemeClr val="bg1"/>
                </a:solidFill>
                <a:latin typeface="Dosis ExtraBold" pitchFamily="2" charset="0"/>
              </a:rPr>
              <a:t>SLIDES PARA TEXTO</a:t>
            </a:r>
          </a:p>
        </p:txBody>
      </p:sp>
      <p:sp>
        <p:nvSpPr>
          <p:cNvPr id="35" name="Retângulo 34">
            <a:extLst>
              <a:ext uri="{FF2B5EF4-FFF2-40B4-BE49-F238E27FC236}">
                <a16:creationId xmlns:a16="http://schemas.microsoft.com/office/drawing/2014/main" id="{53D7213A-C5DD-4B68-AA5A-152E3019424B}"/>
              </a:ext>
            </a:extLst>
          </p:cNvPr>
          <p:cNvSpPr/>
          <p:nvPr/>
        </p:nvSpPr>
        <p:spPr>
          <a:xfrm>
            <a:off x="3211977" y="1802971"/>
            <a:ext cx="5541238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3400" b="1" dirty="0">
                <a:solidFill>
                  <a:srgbClr val="414141"/>
                </a:solidFill>
                <a:latin typeface="Dosis" panose="02010503020202060003" pitchFamily="2" charset="0"/>
              </a:rPr>
              <a:t>Subtítulo para o slide</a:t>
            </a:r>
          </a:p>
        </p:txBody>
      </p: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5D479B6F-54E4-438A-920D-1A96A1E6DE6C}"/>
              </a:ext>
            </a:extLst>
          </p:cNvPr>
          <p:cNvSpPr txBox="1"/>
          <p:nvPr/>
        </p:nvSpPr>
        <p:spPr>
          <a:xfrm>
            <a:off x="2815347" y="3085377"/>
            <a:ext cx="6561305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300" dirty="0">
                <a:solidFill>
                  <a:srgbClr val="6E4B87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Esse slide tem bastante área livre para que possam ser colocados conteúdos mais extensos, que necessitam de mais do que um parágrafo e explicações mais completas.</a:t>
            </a:r>
          </a:p>
        </p:txBody>
      </p:sp>
      <p:pic>
        <p:nvPicPr>
          <p:cNvPr id="19" name="Picture 18" descr="Logo, icon&#10;&#10;Description automatically generated">
            <a:extLst>
              <a:ext uri="{FF2B5EF4-FFF2-40B4-BE49-F238E27FC236}">
                <a16:creationId xmlns:a16="http://schemas.microsoft.com/office/drawing/2014/main" id="{D0DDEF18-201A-4106-92F8-662894ABEEB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6216" y="6120490"/>
            <a:ext cx="800686" cy="475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279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CaixaDeTexto 31">
            <a:extLst>
              <a:ext uri="{FF2B5EF4-FFF2-40B4-BE49-F238E27FC236}">
                <a16:creationId xmlns:a16="http://schemas.microsoft.com/office/drawing/2014/main" id="{57DDFCDB-81A7-4596-A2B6-C9448F6F1E22}"/>
              </a:ext>
            </a:extLst>
          </p:cNvPr>
          <p:cNvSpPr txBox="1"/>
          <p:nvPr/>
        </p:nvSpPr>
        <p:spPr>
          <a:xfrm>
            <a:off x="536704" y="574614"/>
            <a:ext cx="5080116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300" dirty="0">
                <a:solidFill>
                  <a:srgbClr val="280A3C"/>
                </a:solidFill>
                <a:latin typeface="Dosis ExtraBold" pitchFamily="2" charset="0"/>
              </a:rPr>
              <a:t>SLIDES PARA TEXTO</a:t>
            </a:r>
          </a:p>
        </p:txBody>
      </p:sp>
      <p:sp>
        <p:nvSpPr>
          <p:cNvPr id="29" name="Retângulo 34">
            <a:extLst>
              <a:ext uri="{FF2B5EF4-FFF2-40B4-BE49-F238E27FC236}">
                <a16:creationId xmlns:a16="http://schemas.microsoft.com/office/drawing/2014/main" id="{1C941F65-5D25-4541-AC2E-C5CC5E1334AC}"/>
              </a:ext>
            </a:extLst>
          </p:cNvPr>
          <p:cNvSpPr/>
          <p:nvPr/>
        </p:nvSpPr>
        <p:spPr>
          <a:xfrm>
            <a:off x="536704" y="1374426"/>
            <a:ext cx="5541238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400" b="1" dirty="0">
                <a:solidFill>
                  <a:srgbClr val="280A3C"/>
                </a:solidFill>
                <a:latin typeface="Dosis" panose="02010503020202060003" pitchFamily="2" charset="0"/>
              </a:rPr>
              <a:t>Subtítulo para o slide</a:t>
            </a:r>
          </a:p>
        </p:txBody>
      </p:sp>
      <p:sp>
        <p:nvSpPr>
          <p:cNvPr id="30" name="Rectangle: Top Corners Rounded 29">
            <a:extLst>
              <a:ext uri="{FF2B5EF4-FFF2-40B4-BE49-F238E27FC236}">
                <a16:creationId xmlns:a16="http://schemas.microsoft.com/office/drawing/2014/main" id="{4D821CF5-C1D3-4E37-AC3F-098B2A5EA3F9}"/>
              </a:ext>
            </a:extLst>
          </p:cNvPr>
          <p:cNvSpPr/>
          <p:nvPr/>
        </p:nvSpPr>
        <p:spPr>
          <a:xfrm rot="5400000" flipH="1">
            <a:off x="2230556" y="-1918766"/>
            <a:ext cx="1692409" cy="6400798"/>
          </a:xfrm>
          <a:prstGeom prst="round2SameRect">
            <a:avLst>
              <a:gd name="adj1" fmla="val 35576"/>
              <a:gd name="adj2" fmla="val 0"/>
            </a:avLst>
          </a:prstGeom>
          <a:noFill/>
          <a:ln w="28575">
            <a:solidFill>
              <a:srgbClr val="FFB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CaixaDeTexto 21">
            <a:extLst>
              <a:ext uri="{FF2B5EF4-FFF2-40B4-BE49-F238E27FC236}">
                <a16:creationId xmlns:a16="http://schemas.microsoft.com/office/drawing/2014/main" id="{98F78592-07AD-4B76-B21E-D0AEC5AA8551}"/>
              </a:ext>
            </a:extLst>
          </p:cNvPr>
          <p:cNvSpPr txBox="1"/>
          <p:nvPr/>
        </p:nvSpPr>
        <p:spPr>
          <a:xfrm>
            <a:off x="536704" y="2637491"/>
            <a:ext cx="470295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>
                <a:solidFill>
                  <a:srgbClr val="6E4B87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Esse slide tem bastante área livre para que possam ser colocados conteúdos mais extensos, que necessitam de mais do que um parágrafo e explicações mais completas.</a:t>
            </a:r>
          </a:p>
        </p:txBody>
      </p:sp>
      <p:sp>
        <p:nvSpPr>
          <p:cNvPr id="26" name="CaixaDeTexto 25">
            <a:extLst>
              <a:ext uri="{FF2B5EF4-FFF2-40B4-BE49-F238E27FC236}">
                <a16:creationId xmlns:a16="http://schemas.microsoft.com/office/drawing/2014/main" id="{0A988B82-C116-45B5-8338-0C1F63DE0EF5}"/>
              </a:ext>
            </a:extLst>
          </p:cNvPr>
          <p:cNvSpPr txBox="1"/>
          <p:nvPr/>
        </p:nvSpPr>
        <p:spPr>
          <a:xfrm>
            <a:off x="536704" y="4573677"/>
            <a:ext cx="431543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>
                <a:solidFill>
                  <a:srgbClr val="6E4B87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Aproveite para inserir informações relevantes para quem vai ver a apresentação, mas com cautela para não deixar o conteúdo extenso demais ;)</a:t>
            </a:r>
          </a:p>
        </p:txBody>
      </p:sp>
      <p:sp>
        <p:nvSpPr>
          <p:cNvPr id="24" name="Retângulo: Cantos Arredondados 23">
            <a:extLst>
              <a:ext uri="{FF2B5EF4-FFF2-40B4-BE49-F238E27FC236}">
                <a16:creationId xmlns:a16="http://schemas.microsoft.com/office/drawing/2014/main" id="{44D10DCF-75C4-4BD7-AA00-9D6FCCF17D02}"/>
              </a:ext>
            </a:extLst>
          </p:cNvPr>
          <p:cNvSpPr/>
          <p:nvPr/>
        </p:nvSpPr>
        <p:spPr>
          <a:xfrm>
            <a:off x="6807200" y="3229797"/>
            <a:ext cx="4848096" cy="1799404"/>
          </a:xfrm>
          <a:prstGeom prst="roundRect">
            <a:avLst>
              <a:gd name="adj" fmla="val 35481"/>
            </a:avLst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7" name="Imagem 26" descr="Uma imagem contendo desenho&#10;&#10;Descrição gerada automaticamente">
            <a:extLst>
              <a:ext uri="{FF2B5EF4-FFF2-40B4-BE49-F238E27FC236}">
                <a16:creationId xmlns:a16="http://schemas.microsoft.com/office/drawing/2014/main" id="{353D855D-A908-43E6-A478-0BD81ABA47E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1486" y="3725707"/>
            <a:ext cx="1092271" cy="807583"/>
          </a:xfrm>
          <a:prstGeom prst="rect">
            <a:avLst/>
          </a:prstGeom>
        </p:spPr>
      </p:pic>
      <p:sp>
        <p:nvSpPr>
          <p:cNvPr id="28" name="CaixaDeTexto 27">
            <a:extLst>
              <a:ext uri="{FF2B5EF4-FFF2-40B4-BE49-F238E27FC236}">
                <a16:creationId xmlns:a16="http://schemas.microsoft.com/office/drawing/2014/main" id="{A1E4FEBA-E5B6-41A2-AEFA-B0505895EFB0}"/>
              </a:ext>
            </a:extLst>
          </p:cNvPr>
          <p:cNvSpPr txBox="1"/>
          <p:nvPr/>
        </p:nvSpPr>
        <p:spPr>
          <a:xfrm>
            <a:off x="7226076" y="3506252"/>
            <a:ext cx="4010345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500" dirty="0">
                <a:solidFill>
                  <a:srgbClr val="414141"/>
                </a:solidFill>
                <a:latin typeface="Dosis SemiBold" panose="02010703020202060003" pitchFamily="2" charset="0"/>
                <a:ea typeface="Roboto" panose="02000000000000000000" pitchFamily="2" charset="0"/>
              </a:rPr>
              <a:t>Utilize as áreas de textos para dar destaque em informações importantes.</a:t>
            </a:r>
          </a:p>
        </p:txBody>
      </p:sp>
      <p:sp>
        <p:nvSpPr>
          <p:cNvPr id="23" name="Rectangle: Top Corners Rounded 22">
            <a:extLst>
              <a:ext uri="{FF2B5EF4-FFF2-40B4-BE49-F238E27FC236}">
                <a16:creationId xmlns:a16="http://schemas.microsoft.com/office/drawing/2014/main" id="{DAD2E376-B07F-4274-90AA-FB0D532F15C4}"/>
              </a:ext>
            </a:extLst>
          </p:cNvPr>
          <p:cNvSpPr/>
          <p:nvPr/>
        </p:nvSpPr>
        <p:spPr>
          <a:xfrm rot="16200000">
            <a:off x="8458833" y="-1904368"/>
            <a:ext cx="1065537" cy="6400798"/>
          </a:xfrm>
          <a:prstGeom prst="round2SameRect">
            <a:avLst>
              <a:gd name="adj1" fmla="val 41579"/>
              <a:gd name="adj2" fmla="val 0"/>
            </a:avLst>
          </a:prstGeom>
          <a:solidFill>
            <a:srgbClr val="280A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1" name="Picture 30" descr="Logo, icon&#10;&#10;Description automatically generated">
            <a:extLst>
              <a:ext uri="{FF2B5EF4-FFF2-40B4-BE49-F238E27FC236}">
                <a16:creationId xmlns:a16="http://schemas.microsoft.com/office/drawing/2014/main" id="{7871EAE3-D7ED-4F5E-AE85-FBF961DE9C2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6216" y="6120490"/>
            <a:ext cx="800686" cy="475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7790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: Top Corners Rounded 13">
            <a:extLst>
              <a:ext uri="{FF2B5EF4-FFF2-40B4-BE49-F238E27FC236}">
                <a16:creationId xmlns:a16="http://schemas.microsoft.com/office/drawing/2014/main" id="{8374168C-38E3-4043-8CF6-21FACFB7C54B}"/>
              </a:ext>
            </a:extLst>
          </p:cNvPr>
          <p:cNvSpPr/>
          <p:nvPr/>
        </p:nvSpPr>
        <p:spPr>
          <a:xfrm rot="5400000">
            <a:off x="6812395" y="-2996428"/>
            <a:ext cx="1085714" cy="8004905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280A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0957210E-B402-4465-AA17-F0157BE2AA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27841"/>
            <a:ext cx="6571429" cy="6330159"/>
          </a:xfrm>
          <a:prstGeom prst="rect">
            <a:avLst/>
          </a:prstGeom>
        </p:spPr>
      </p:pic>
      <p:pic>
        <p:nvPicPr>
          <p:cNvPr id="9" name="Picture 8" descr="Shape&#10;&#10;Description automatically generated">
            <a:extLst>
              <a:ext uri="{FF2B5EF4-FFF2-40B4-BE49-F238E27FC236}">
                <a16:creationId xmlns:a16="http://schemas.microsoft.com/office/drawing/2014/main" id="{E6B3F698-517C-4F50-95A4-018E027F63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5619048" cy="5415873"/>
          </a:xfrm>
          <a:prstGeom prst="rect">
            <a:avLst/>
          </a:prstGeom>
        </p:spPr>
      </p:pic>
      <p:pic>
        <p:nvPicPr>
          <p:cNvPr id="11" name="Picture 10" descr="A picture containing laser&#10;&#10;Description automatically generated">
            <a:extLst>
              <a:ext uri="{FF2B5EF4-FFF2-40B4-BE49-F238E27FC236}">
                <a16:creationId xmlns:a16="http://schemas.microsoft.com/office/drawing/2014/main" id="{B4F6D607-8EAF-400D-B7C6-316B86D7F11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2114" y="5787302"/>
            <a:ext cx="1085714" cy="1085714"/>
          </a:xfrm>
          <a:prstGeom prst="rect">
            <a:avLst/>
          </a:prstGeom>
        </p:spPr>
      </p:pic>
      <p:pic>
        <p:nvPicPr>
          <p:cNvPr id="13" name="Picture 12" descr="A person smiling and looking at his phone&#10;&#10;Description automatically generated with medium confidence">
            <a:extLst>
              <a:ext uri="{FF2B5EF4-FFF2-40B4-BE49-F238E27FC236}">
                <a16:creationId xmlns:a16="http://schemas.microsoft.com/office/drawing/2014/main" id="{539A2CE9-2EC0-435E-B93E-AE6B3FE2C95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4" y="896094"/>
            <a:ext cx="5447619" cy="5961905"/>
          </a:xfrm>
          <a:prstGeom prst="rect">
            <a:avLst/>
          </a:prstGeom>
        </p:spPr>
      </p:pic>
      <p:sp>
        <p:nvSpPr>
          <p:cNvPr id="15" name="CaixaDeTexto 31">
            <a:extLst>
              <a:ext uri="{FF2B5EF4-FFF2-40B4-BE49-F238E27FC236}">
                <a16:creationId xmlns:a16="http://schemas.microsoft.com/office/drawing/2014/main" id="{BB73744E-225A-4018-8285-60798DA5E900}"/>
              </a:ext>
            </a:extLst>
          </p:cNvPr>
          <p:cNvSpPr txBox="1"/>
          <p:nvPr/>
        </p:nvSpPr>
        <p:spPr>
          <a:xfrm>
            <a:off x="5274042" y="628997"/>
            <a:ext cx="5476288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300" dirty="0">
                <a:solidFill>
                  <a:schemeClr val="bg1"/>
                </a:solidFill>
                <a:latin typeface="Dosis ExtraBold" pitchFamily="2" charset="0"/>
              </a:rPr>
              <a:t>SLIDES PARA TEXTO</a:t>
            </a:r>
          </a:p>
        </p:txBody>
      </p:sp>
      <p:sp>
        <p:nvSpPr>
          <p:cNvPr id="16" name="Retângulo 34">
            <a:extLst>
              <a:ext uri="{FF2B5EF4-FFF2-40B4-BE49-F238E27FC236}">
                <a16:creationId xmlns:a16="http://schemas.microsoft.com/office/drawing/2014/main" id="{81BF52DF-F4A7-433E-A689-CE5A356DCB9C}"/>
              </a:ext>
            </a:extLst>
          </p:cNvPr>
          <p:cNvSpPr/>
          <p:nvPr/>
        </p:nvSpPr>
        <p:spPr>
          <a:xfrm>
            <a:off x="5658714" y="1650038"/>
            <a:ext cx="5541238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400" b="1" dirty="0">
                <a:solidFill>
                  <a:srgbClr val="280A3C"/>
                </a:solidFill>
                <a:latin typeface="Dosis" panose="02010503020202060003" pitchFamily="2" charset="0"/>
              </a:rPr>
              <a:t>Subtítulo para o slide</a:t>
            </a:r>
          </a:p>
        </p:txBody>
      </p:sp>
      <p:sp>
        <p:nvSpPr>
          <p:cNvPr id="17" name="CaixaDeTexto 21">
            <a:extLst>
              <a:ext uri="{FF2B5EF4-FFF2-40B4-BE49-F238E27FC236}">
                <a16:creationId xmlns:a16="http://schemas.microsoft.com/office/drawing/2014/main" id="{A20051F3-4AB7-4180-898A-8DCD363810E8}"/>
              </a:ext>
            </a:extLst>
          </p:cNvPr>
          <p:cNvSpPr txBox="1"/>
          <p:nvPr/>
        </p:nvSpPr>
        <p:spPr>
          <a:xfrm>
            <a:off x="6394971" y="3576746"/>
            <a:ext cx="470295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00" dirty="0">
                <a:solidFill>
                  <a:srgbClr val="6E4B87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Esse slide tem bastante área livre para que possam ser colocados conteúdos mais extensos, que necessitam de mais do que um parágrafo e explicações mais completas.</a:t>
            </a:r>
          </a:p>
        </p:txBody>
      </p:sp>
      <p:pic>
        <p:nvPicPr>
          <p:cNvPr id="18" name="Picture 17" descr="Logo, icon&#10;&#10;Description automatically generated">
            <a:extLst>
              <a:ext uri="{FF2B5EF4-FFF2-40B4-BE49-F238E27FC236}">
                <a16:creationId xmlns:a16="http://schemas.microsoft.com/office/drawing/2014/main" id="{77413483-A7FB-418D-B3C7-97E7BC0EEDA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6216" y="6120490"/>
            <a:ext cx="800686" cy="475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3753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80A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hape&#10;&#10;Description automatically generated">
            <a:extLst>
              <a:ext uri="{FF2B5EF4-FFF2-40B4-BE49-F238E27FC236}">
                <a16:creationId xmlns:a16="http://schemas.microsoft.com/office/drawing/2014/main" id="{8D1770FA-E81C-45BC-AC4C-C36DD8F1547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1175"/>
            <a:ext cx="6311111" cy="6196825"/>
          </a:xfrm>
          <a:prstGeom prst="rect">
            <a:avLst/>
          </a:prstGeom>
        </p:spPr>
      </p:pic>
      <p:sp>
        <p:nvSpPr>
          <p:cNvPr id="23" name="CaixaDeTexto 22">
            <a:extLst>
              <a:ext uri="{FF2B5EF4-FFF2-40B4-BE49-F238E27FC236}">
                <a16:creationId xmlns:a16="http://schemas.microsoft.com/office/drawing/2014/main" id="{1D249EBB-21E6-4DF7-A2E2-08FE7C7C143B}"/>
              </a:ext>
            </a:extLst>
          </p:cNvPr>
          <p:cNvSpPr txBox="1"/>
          <p:nvPr/>
        </p:nvSpPr>
        <p:spPr>
          <a:xfrm>
            <a:off x="7169398" y="2321004"/>
            <a:ext cx="4543237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600" dirty="0">
                <a:solidFill>
                  <a:schemeClr val="bg1"/>
                </a:solidFill>
                <a:latin typeface="Dosis ExtraBold" pitchFamily="2" charset="0"/>
              </a:rPr>
              <a:t>TÍTULO DO</a:t>
            </a:r>
          </a:p>
          <a:p>
            <a:r>
              <a:rPr lang="pt-BR" sz="4600" dirty="0">
                <a:solidFill>
                  <a:schemeClr val="bg1"/>
                </a:solidFill>
                <a:latin typeface="Dosis ExtraBold" pitchFamily="2" charset="0"/>
              </a:rPr>
              <a:t>SLIDE EM LETRAS GRANDES</a:t>
            </a:r>
          </a:p>
        </p:txBody>
      </p:sp>
      <p:pic>
        <p:nvPicPr>
          <p:cNvPr id="5" name="Picture 4" descr="Icon&#10;&#10;Description automatically generated">
            <a:extLst>
              <a:ext uri="{FF2B5EF4-FFF2-40B4-BE49-F238E27FC236}">
                <a16:creationId xmlns:a16="http://schemas.microsoft.com/office/drawing/2014/main" id="{B0CDE6D4-B564-43EA-A5E5-1F1C4D471D7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7347" y="2407782"/>
            <a:ext cx="2977778" cy="1790476"/>
          </a:xfrm>
          <a:prstGeom prst="rect">
            <a:avLst/>
          </a:prstGeom>
        </p:spPr>
      </p:pic>
      <p:pic>
        <p:nvPicPr>
          <p:cNvPr id="11" name="Picture 10" descr="Shape&#10;&#10;Description automatically generated">
            <a:extLst>
              <a:ext uri="{FF2B5EF4-FFF2-40B4-BE49-F238E27FC236}">
                <a16:creationId xmlns:a16="http://schemas.microsoft.com/office/drawing/2014/main" id="{B2BF294B-53F2-451B-B912-D64F8E5D911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1520" y="3588159"/>
            <a:ext cx="3580952" cy="3269841"/>
          </a:xfrm>
          <a:prstGeom prst="rect">
            <a:avLst/>
          </a:prstGeom>
        </p:spPr>
      </p:pic>
      <p:pic>
        <p:nvPicPr>
          <p:cNvPr id="14" name="Picture 13" descr="Icon&#10;&#10;Description automatically generated">
            <a:extLst>
              <a:ext uri="{FF2B5EF4-FFF2-40B4-BE49-F238E27FC236}">
                <a16:creationId xmlns:a16="http://schemas.microsoft.com/office/drawing/2014/main" id="{08BC2415-9283-4F7D-8E2E-62BDBDF09BF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00053"/>
            <a:ext cx="901588" cy="1212699"/>
          </a:xfrm>
          <a:prstGeom prst="rect">
            <a:avLst/>
          </a:prstGeom>
        </p:spPr>
      </p:pic>
      <p:pic>
        <p:nvPicPr>
          <p:cNvPr id="17" name="Picture 16" descr="Icon&#10;&#10;Description automatically generated">
            <a:extLst>
              <a:ext uri="{FF2B5EF4-FFF2-40B4-BE49-F238E27FC236}">
                <a16:creationId xmlns:a16="http://schemas.microsoft.com/office/drawing/2014/main" id="{00F8268C-0F8C-47B5-B77A-B0A4F945F33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5206" y="5376943"/>
            <a:ext cx="1650794" cy="1523810"/>
          </a:xfrm>
          <a:prstGeom prst="rect">
            <a:avLst/>
          </a:prstGeom>
        </p:spPr>
      </p:pic>
      <p:pic>
        <p:nvPicPr>
          <p:cNvPr id="21" name="Picture 20" descr="Icon&#10;&#10;Description automatically generated">
            <a:extLst>
              <a:ext uri="{FF2B5EF4-FFF2-40B4-BE49-F238E27FC236}">
                <a16:creationId xmlns:a16="http://schemas.microsoft.com/office/drawing/2014/main" id="{A42DE83F-98F3-45B4-8B6E-170175F17D2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3270" y="661175"/>
            <a:ext cx="958730" cy="1085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4187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erson holding a phone&#10;&#10;Description automatically generated with low confidence">
            <a:extLst>
              <a:ext uri="{FF2B5EF4-FFF2-40B4-BE49-F238E27FC236}">
                <a16:creationId xmlns:a16="http://schemas.microsoft.com/office/drawing/2014/main" id="{56DA9B07-4F09-47AB-A4E0-B7B5148EC89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057"/>
          <a:stretch/>
        </p:blipFill>
        <p:spPr>
          <a:xfrm>
            <a:off x="0" y="0"/>
            <a:ext cx="3846286" cy="6858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CC7B9E3-973C-420A-B6E4-037B7A51F22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7397" y="4572286"/>
            <a:ext cx="177778" cy="2285714"/>
          </a:xfrm>
          <a:prstGeom prst="rect">
            <a:avLst/>
          </a:prstGeom>
        </p:spPr>
      </p:pic>
      <p:pic>
        <p:nvPicPr>
          <p:cNvPr id="11" name="Picture 10" descr="A picture containing shape&#10;&#10;Description automatically generated">
            <a:extLst>
              <a:ext uri="{FF2B5EF4-FFF2-40B4-BE49-F238E27FC236}">
                <a16:creationId xmlns:a16="http://schemas.microsoft.com/office/drawing/2014/main" id="{2FAA4759-26E2-458D-AA36-62E46AC87E4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003" y="-5921"/>
            <a:ext cx="336508" cy="2292064"/>
          </a:xfrm>
          <a:prstGeom prst="rect">
            <a:avLst/>
          </a:prstGeom>
        </p:spPr>
      </p:pic>
      <p:sp>
        <p:nvSpPr>
          <p:cNvPr id="12" name="CaixaDeTexto 21">
            <a:extLst>
              <a:ext uri="{FF2B5EF4-FFF2-40B4-BE49-F238E27FC236}">
                <a16:creationId xmlns:a16="http://schemas.microsoft.com/office/drawing/2014/main" id="{F3DFAFDE-6A89-4E27-908C-CB062B2CDD94}"/>
              </a:ext>
            </a:extLst>
          </p:cNvPr>
          <p:cNvSpPr txBox="1"/>
          <p:nvPr/>
        </p:nvSpPr>
        <p:spPr>
          <a:xfrm>
            <a:off x="5490864" y="2874649"/>
            <a:ext cx="53196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00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Esse slide tem bastante área livre para que possam ser colocados conteúdos mais extensos, que necessitam de mais do que um parágrafo e explicações mais completas.</a:t>
            </a:r>
          </a:p>
        </p:txBody>
      </p:sp>
      <p:sp>
        <p:nvSpPr>
          <p:cNvPr id="13" name="CaixaDeTexto 27">
            <a:extLst>
              <a:ext uri="{FF2B5EF4-FFF2-40B4-BE49-F238E27FC236}">
                <a16:creationId xmlns:a16="http://schemas.microsoft.com/office/drawing/2014/main" id="{2E7985E9-D072-4008-9636-77540E9F2EDD}"/>
              </a:ext>
            </a:extLst>
          </p:cNvPr>
          <p:cNvSpPr txBox="1"/>
          <p:nvPr/>
        </p:nvSpPr>
        <p:spPr>
          <a:xfrm>
            <a:off x="5586551" y="4572286"/>
            <a:ext cx="5128274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300" dirty="0">
                <a:solidFill>
                  <a:srgbClr val="414141"/>
                </a:solidFill>
                <a:latin typeface="Dosis ExtraBold" panose="02010903020202060003" pitchFamily="2" charset="0"/>
                <a:ea typeface="Roboto" panose="02000000000000000000" pitchFamily="2" charset="0"/>
              </a:rPr>
              <a:t>Utilize as áreas de textos para dar destaque em informações importantes.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73615266-272F-4D76-89D9-ABCF45478C76}"/>
              </a:ext>
            </a:extLst>
          </p:cNvPr>
          <p:cNvSpPr/>
          <p:nvPr/>
        </p:nvSpPr>
        <p:spPr>
          <a:xfrm>
            <a:off x="4750787" y="399348"/>
            <a:ext cx="6799802" cy="928271"/>
          </a:xfrm>
          <a:prstGeom prst="roundRect">
            <a:avLst>
              <a:gd name="adj" fmla="val 50000"/>
            </a:avLst>
          </a:prstGeom>
          <a:solidFill>
            <a:srgbClr val="FFB2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CaixaDeTexto 31">
            <a:extLst>
              <a:ext uri="{FF2B5EF4-FFF2-40B4-BE49-F238E27FC236}">
                <a16:creationId xmlns:a16="http://schemas.microsoft.com/office/drawing/2014/main" id="{0EA9795A-1DD3-4E80-9249-DE74D736904F}"/>
              </a:ext>
            </a:extLst>
          </p:cNvPr>
          <p:cNvSpPr txBox="1"/>
          <p:nvPr/>
        </p:nvSpPr>
        <p:spPr>
          <a:xfrm>
            <a:off x="5610630" y="486457"/>
            <a:ext cx="5080116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300" dirty="0">
                <a:solidFill>
                  <a:schemeClr val="bg1"/>
                </a:solidFill>
                <a:latin typeface="Dosis ExtraBold" pitchFamily="2" charset="0"/>
              </a:rPr>
              <a:t>SLIDES PARA TEXTO</a:t>
            </a:r>
          </a:p>
        </p:txBody>
      </p:sp>
      <p:sp>
        <p:nvSpPr>
          <p:cNvPr id="16" name="Retângulo 34">
            <a:extLst>
              <a:ext uri="{FF2B5EF4-FFF2-40B4-BE49-F238E27FC236}">
                <a16:creationId xmlns:a16="http://schemas.microsoft.com/office/drawing/2014/main" id="{BAE36F16-380C-4F2F-9C40-8D3A65C7CACE}"/>
              </a:ext>
            </a:extLst>
          </p:cNvPr>
          <p:cNvSpPr/>
          <p:nvPr/>
        </p:nvSpPr>
        <p:spPr>
          <a:xfrm>
            <a:off x="5380069" y="1504188"/>
            <a:ext cx="5541238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3400" b="1" dirty="0">
                <a:solidFill>
                  <a:srgbClr val="414141"/>
                </a:solidFill>
                <a:latin typeface="Dosis" panose="02010503020202060003" pitchFamily="2" charset="0"/>
              </a:rPr>
              <a:t>Subtítulo para o slide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B03B4493-333A-4EEF-9B2D-AB5D0CFD0C8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01324" y="6120996"/>
            <a:ext cx="790469" cy="474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197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01C40C11-3AA4-4683-9FAA-F3756A9713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01324" y="6120996"/>
            <a:ext cx="790469" cy="474281"/>
          </a:xfrm>
          <a:prstGeom prst="rect">
            <a:avLst/>
          </a:prstGeom>
        </p:spPr>
      </p:pic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55CB1B33-3FAE-4C35-AE54-A5F54117BD03}"/>
              </a:ext>
            </a:extLst>
          </p:cNvPr>
          <p:cNvSpPr/>
          <p:nvPr/>
        </p:nvSpPr>
        <p:spPr>
          <a:xfrm>
            <a:off x="599700" y="773529"/>
            <a:ext cx="10271500" cy="928271"/>
          </a:xfrm>
          <a:prstGeom prst="roundRect">
            <a:avLst>
              <a:gd name="adj" fmla="val 29673"/>
            </a:avLst>
          </a:prstGeom>
          <a:noFill/>
          <a:ln w="38100">
            <a:solidFill>
              <a:srgbClr val="6E4B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Top Corners Rounded 7">
            <a:extLst>
              <a:ext uri="{FF2B5EF4-FFF2-40B4-BE49-F238E27FC236}">
                <a16:creationId xmlns:a16="http://schemas.microsoft.com/office/drawing/2014/main" id="{E91BBA35-941F-4688-805C-9F2B7FCA4579}"/>
              </a:ext>
            </a:extLst>
          </p:cNvPr>
          <p:cNvSpPr/>
          <p:nvPr/>
        </p:nvSpPr>
        <p:spPr>
          <a:xfrm rot="16200000">
            <a:off x="6981372" y="711199"/>
            <a:ext cx="4789715" cy="5631544"/>
          </a:xfrm>
          <a:prstGeom prst="round2SameRect">
            <a:avLst/>
          </a:prstGeom>
          <a:solidFill>
            <a:srgbClr val="280A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CaixaDeTexto 31">
            <a:extLst>
              <a:ext uri="{FF2B5EF4-FFF2-40B4-BE49-F238E27FC236}">
                <a16:creationId xmlns:a16="http://schemas.microsoft.com/office/drawing/2014/main" id="{EC2D240C-7DFC-436F-AD84-6567EE34CD64}"/>
              </a:ext>
            </a:extLst>
          </p:cNvPr>
          <p:cNvSpPr txBox="1"/>
          <p:nvPr/>
        </p:nvSpPr>
        <p:spPr>
          <a:xfrm>
            <a:off x="823974" y="855684"/>
            <a:ext cx="5080116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300" dirty="0">
                <a:solidFill>
                  <a:srgbClr val="411E5A"/>
                </a:solidFill>
                <a:latin typeface="Dosis ExtraBold" pitchFamily="2" charset="0"/>
              </a:rPr>
              <a:t>SLIDES PARA TEXTO</a:t>
            </a:r>
          </a:p>
        </p:txBody>
      </p:sp>
      <p:sp>
        <p:nvSpPr>
          <p:cNvPr id="13" name="Retângulo 34">
            <a:extLst>
              <a:ext uri="{FF2B5EF4-FFF2-40B4-BE49-F238E27FC236}">
                <a16:creationId xmlns:a16="http://schemas.microsoft.com/office/drawing/2014/main" id="{283362D5-1928-48E3-A523-ABE1182136CC}"/>
              </a:ext>
            </a:extLst>
          </p:cNvPr>
          <p:cNvSpPr/>
          <p:nvPr/>
        </p:nvSpPr>
        <p:spPr>
          <a:xfrm>
            <a:off x="823974" y="1873415"/>
            <a:ext cx="5541238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400" b="1" dirty="0">
                <a:solidFill>
                  <a:srgbClr val="411E5A"/>
                </a:solidFill>
                <a:latin typeface="Dosis" panose="02010503020202060003" pitchFamily="2" charset="0"/>
              </a:rPr>
              <a:t>Subtítulo para o slide</a:t>
            </a:r>
          </a:p>
        </p:txBody>
      </p:sp>
      <p:sp>
        <p:nvSpPr>
          <p:cNvPr id="14" name="CaixaDeTexto 21">
            <a:extLst>
              <a:ext uri="{FF2B5EF4-FFF2-40B4-BE49-F238E27FC236}">
                <a16:creationId xmlns:a16="http://schemas.microsoft.com/office/drawing/2014/main" id="{B8F0D0D1-F670-4667-8432-37B837047677}"/>
              </a:ext>
            </a:extLst>
          </p:cNvPr>
          <p:cNvSpPr txBox="1"/>
          <p:nvPr/>
        </p:nvSpPr>
        <p:spPr>
          <a:xfrm>
            <a:off x="823974" y="3124839"/>
            <a:ext cx="424151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Esse slide tem bastante área livre para que possam ser colocados conteúdos mais extensos, que necessitam de mais do que um parágrafo e explicações mais completas.</a:t>
            </a:r>
          </a:p>
        </p:txBody>
      </p:sp>
      <p:sp>
        <p:nvSpPr>
          <p:cNvPr id="15" name="CaixaDeTexto 27">
            <a:extLst>
              <a:ext uri="{FF2B5EF4-FFF2-40B4-BE49-F238E27FC236}">
                <a16:creationId xmlns:a16="http://schemas.microsoft.com/office/drawing/2014/main" id="{CF1454D9-CAA9-4C0F-8326-A83A0890053B}"/>
              </a:ext>
            </a:extLst>
          </p:cNvPr>
          <p:cNvSpPr txBox="1"/>
          <p:nvPr/>
        </p:nvSpPr>
        <p:spPr>
          <a:xfrm>
            <a:off x="7197637" y="2788307"/>
            <a:ext cx="445733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000" dirty="0">
                <a:solidFill>
                  <a:srgbClr val="F0462D"/>
                </a:solidFill>
                <a:latin typeface="Dosis ExtraBold" panose="02010903020202060003" pitchFamily="2" charset="0"/>
                <a:ea typeface="Roboto" panose="02000000000000000000" pitchFamily="2" charset="0"/>
              </a:rPr>
              <a:t>Utilize as áreas de textos para dar destaque em informações importantes.</a:t>
            </a:r>
          </a:p>
        </p:txBody>
      </p:sp>
    </p:spTree>
    <p:extLst>
      <p:ext uri="{BB962C8B-B14F-4D97-AF65-F5344CB8AC3E}">
        <p14:creationId xmlns:p14="http://schemas.microsoft.com/office/powerpoint/2010/main" val="3836273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hape&#10;&#10;Description automatically generated with low confidence">
            <a:extLst>
              <a:ext uri="{FF2B5EF4-FFF2-40B4-BE49-F238E27FC236}">
                <a16:creationId xmlns:a16="http://schemas.microsoft.com/office/drawing/2014/main" id="{0AF48CBC-D4AF-4B2C-83DE-AD32012644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4600" y="0"/>
            <a:ext cx="3327400" cy="6858000"/>
          </a:xfrm>
          <a:prstGeom prst="rect">
            <a:avLst/>
          </a:prstGeom>
        </p:spPr>
      </p:pic>
      <p:sp>
        <p:nvSpPr>
          <p:cNvPr id="8" name="CaixaDeTexto 31">
            <a:extLst>
              <a:ext uri="{FF2B5EF4-FFF2-40B4-BE49-F238E27FC236}">
                <a16:creationId xmlns:a16="http://schemas.microsoft.com/office/drawing/2014/main" id="{2334EADC-9032-43C6-97C6-B0CC12A4DE66}"/>
              </a:ext>
            </a:extLst>
          </p:cNvPr>
          <p:cNvSpPr txBox="1"/>
          <p:nvPr/>
        </p:nvSpPr>
        <p:spPr>
          <a:xfrm>
            <a:off x="606259" y="449284"/>
            <a:ext cx="5080116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300" dirty="0">
                <a:solidFill>
                  <a:srgbClr val="224D52"/>
                </a:solidFill>
                <a:latin typeface="Dosis ExtraBold" pitchFamily="2" charset="0"/>
              </a:rPr>
              <a:t>SLIDES PARA TEXTO</a:t>
            </a:r>
          </a:p>
        </p:txBody>
      </p:sp>
      <p:sp>
        <p:nvSpPr>
          <p:cNvPr id="9" name="Retângulo 34">
            <a:extLst>
              <a:ext uri="{FF2B5EF4-FFF2-40B4-BE49-F238E27FC236}">
                <a16:creationId xmlns:a16="http://schemas.microsoft.com/office/drawing/2014/main" id="{73FA5AE1-6B89-4005-AD13-6165B12A1EFC}"/>
              </a:ext>
            </a:extLst>
          </p:cNvPr>
          <p:cNvSpPr/>
          <p:nvPr/>
        </p:nvSpPr>
        <p:spPr>
          <a:xfrm>
            <a:off x="606259" y="1108763"/>
            <a:ext cx="5541238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400" b="1" dirty="0">
                <a:solidFill>
                  <a:srgbClr val="414141"/>
                </a:solidFill>
                <a:latin typeface="Dosis" panose="02010503020202060003" pitchFamily="2" charset="0"/>
              </a:rPr>
              <a:t>Subtítulo para o slide</a:t>
            </a:r>
          </a:p>
        </p:txBody>
      </p:sp>
      <p:sp>
        <p:nvSpPr>
          <p:cNvPr id="10" name="CaixaDeTexto 21">
            <a:extLst>
              <a:ext uri="{FF2B5EF4-FFF2-40B4-BE49-F238E27FC236}">
                <a16:creationId xmlns:a16="http://schemas.microsoft.com/office/drawing/2014/main" id="{04AFEB74-60CA-456B-B411-391CFCFF0A1D}"/>
              </a:ext>
            </a:extLst>
          </p:cNvPr>
          <p:cNvSpPr txBox="1"/>
          <p:nvPr/>
        </p:nvSpPr>
        <p:spPr>
          <a:xfrm>
            <a:off x="606259" y="3411195"/>
            <a:ext cx="57074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Esse slide tem bastante área livre para que possam ser colocados conteúdos mais extensos, que necessitam de mais do que um parágrafo e explicações mais completas.</a:t>
            </a:r>
          </a:p>
        </p:txBody>
      </p:sp>
      <p:sp>
        <p:nvSpPr>
          <p:cNvPr id="11" name="Retângulo 34">
            <a:extLst>
              <a:ext uri="{FF2B5EF4-FFF2-40B4-BE49-F238E27FC236}">
                <a16:creationId xmlns:a16="http://schemas.microsoft.com/office/drawing/2014/main" id="{A099B556-646A-4437-8596-FDA24E77E738}"/>
              </a:ext>
            </a:extLst>
          </p:cNvPr>
          <p:cNvSpPr/>
          <p:nvPr/>
        </p:nvSpPr>
        <p:spPr>
          <a:xfrm>
            <a:off x="606259" y="2597828"/>
            <a:ext cx="554123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000" dirty="0">
                <a:solidFill>
                  <a:srgbClr val="FFB200"/>
                </a:solidFill>
                <a:latin typeface="Dosis ExtraBold" panose="02010903020202060003" pitchFamily="2" charset="0"/>
              </a:rPr>
              <a:t>Utilize o espaço!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4276529-7A72-44E0-A2F6-15DE25E2FB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94233" y="6120996"/>
            <a:ext cx="790469" cy="474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0252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: Top Corners Rounded 7">
            <a:extLst>
              <a:ext uri="{FF2B5EF4-FFF2-40B4-BE49-F238E27FC236}">
                <a16:creationId xmlns:a16="http://schemas.microsoft.com/office/drawing/2014/main" id="{E76BB2C6-1665-436D-A479-FBE22ACBB122}"/>
              </a:ext>
            </a:extLst>
          </p:cNvPr>
          <p:cNvSpPr/>
          <p:nvPr/>
        </p:nvSpPr>
        <p:spPr>
          <a:xfrm rot="5400000">
            <a:off x="3432629" y="-1879596"/>
            <a:ext cx="4833259" cy="11698516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6E4B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tângulo 34">
            <a:extLst>
              <a:ext uri="{FF2B5EF4-FFF2-40B4-BE49-F238E27FC236}">
                <a16:creationId xmlns:a16="http://schemas.microsoft.com/office/drawing/2014/main" id="{504D5541-B6DB-4F9C-89B4-4694C5CFDD7C}"/>
              </a:ext>
            </a:extLst>
          </p:cNvPr>
          <p:cNvSpPr/>
          <p:nvPr/>
        </p:nvSpPr>
        <p:spPr>
          <a:xfrm>
            <a:off x="796370" y="2002059"/>
            <a:ext cx="5541238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400" b="1" dirty="0">
                <a:solidFill>
                  <a:srgbClr val="FFB200"/>
                </a:solidFill>
                <a:latin typeface="Dosis" panose="02010503020202060003" pitchFamily="2" charset="0"/>
              </a:rPr>
              <a:t>Subtítulo para o slide</a:t>
            </a:r>
          </a:p>
        </p:txBody>
      </p:sp>
      <p:sp>
        <p:nvSpPr>
          <p:cNvPr id="12" name="CaixaDeTexto 21">
            <a:extLst>
              <a:ext uri="{FF2B5EF4-FFF2-40B4-BE49-F238E27FC236}">
                <a16:creationId xmlns:a16="http://schemas.microsoft.com/office/drawing/2014/main" id="{1C782D04-9553-493C-BDE1-DD61D55F02B3}"/>
              </a:ext>
            </a:extLst>
          </p:cNvPr>
          <p:cNvSpPr txBox="1"/>
          <p:nvPr/>
        </p:nvSpPr>
        <p:spPr>
          <a:xfrm>
            <a:off x="796370" y="2906136"/>
            <a:ext cx="57074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Esse slide tem bastante área livre para que possam ser colocados conteúdos mais extensos, que necessitam de mais do que um parágrafo e explicações mais completas.</a:t>
            </a:r>
          </a:p>
        </p:txBody>
      </p:sp>
      <p:sp>
        <p:nvSpPr>
          <p:cNvPr id="13" name="CaixaDeTexto 27">
            <a:extLst>
              <a:ext uri="{FF2B5EF4-FFF2-40B4-BE49-F238E27FC236}">
                <a16:creationId xmlns:a16="http://schemas.microsoft.com/office/drawing/2014/main" id="{41F7A0A9-AD7C-4976-B208-405E82766AD9}"/>
              </a:ext>
            </a:extLst>
          </p:cNvPr>
          <p:cNvSpPr txBox="1"/>
          <p:nvPr/>
        </p:nvSpPr>
        <p:spPr>
          <a:xfrm>
            <a:off x="796370" y="4339501"/>
            <a:ext cx="445733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000" dirty="0">
                <a:solidFill>
                  <a:schemeClr val="bg1"/>
                </a:solidFill>
                <a:latin typeface="Dosis ExtraBold" panose="02010903020202060003" pitchFamily="2" charset="0"/>
                <a:ea typeface="Roboto" panose="02000000000000000000" pitchFamily="2" charset="0"/>
              </a:rPr>
              <a:t>Utilize as áreas de textos para dar destaque em informações importantes.</a:t>
            </a:r>
          </a:p>
        </p:txBody>
      </p:sp>
      <p:sp>
        <p:nvSpPr>
          <p:cNvPr id="9" name="Rectangle: Top Corners Rounded 8">
            <a:extLst>
              <a:ext uri="{FF2B5EF4-FFF2-40B4-BE49-F238E27FC236}">
                <a16:creationId xmlns:a16="http://schemas.microsoft.com/office/drawing/2014/main" id="{67451875-FB81-4F43-9AD0-E72FF9640178}"/>
              </a:ext>
            </a:extLst>
          </p:cNvPr>
          <p:cNvSpPr/>
          <p:nvPr/>
        </p:nvSpPr>
        <p:spPr>
          <a:xfrm rot="5400000">
            <a:off x="2618015" y="-1605641"/>
            <a:ext cx="976085" cy="6212112"/>
          </a:xfrm>
          <a:prstGeom prst="round2SameRect">
            <a:avLst>
              <a:gd name="adj1" fmla="val 44052"/>
              <a:gd name="adj2" fmla="val 0"/>
            </a:avLst>
          </a:prstGeom>
          <a:solidFill>
            <a:srgbClr val="FFB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aixaDeTexto 31">
            <a:extLst>
              <a:ext uri="{FF2B5EF4-FFF2-40B4-BE49-F238E27FC236}">
                <a16:creationId xmlns:a16="http://schemas.microsoft.com/office/drawing/2014/main" id="{4788A658-8BF1-4250-B570-C64F33A70493}"/>
              </a:ext>
            </a:extLst>
          </p:cNvPr>
          <p:cNvSpPr txBox="1"/>
          <p:nvPr/>
        </p:nvSpPr>
        <p:spPr>
          <a:xfrm>
            <a:off x="796370" y="1124866"/>
            <a:ext cx="5080116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300" dirty="0">
                <a:solidFill>
                  <a:schemeClr val="bg1"/>
                </a:solidFill>
                <a:latin typeface="Dosis ExtraBold" pitchFamily="2" charset="0"/>
              </a:rPr>
              <a:t>SLIDES PARA TEXTO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B10C09A-A59E-4AB3-833F-C6122810F2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01324" y="246803"/>
            <a:ext cx="790469" cy="474281"/>
          </a:xfrm>
          <a:prstGeom prst="rect">
            <a:avLst/>
          </a:prstGeom>
        </p:spPr>
      </p:pic>
      <p:pic>
        <p:nvPicPr>
          <p:cNvPr id="3" name="Picture 2" descr="A picture containing person, standing, game&#10;&#10;Description automatically generated">
            <a:extLst>
              <a:ext uri="{FF2B5EF4-FFF2-40B4-BE49-F238E27FC236}">
                <a16:creationId xmlns:a16="http://schemas.microsoft.com/office/drawing/2014/main" id="{53FE5625-C024-4861-9F80-5C7E3637801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0174" y="0"/>
            <a:ext cx="460199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3782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hape&#10;&#10;Description automatically generated">
            <a:extLst>
              <a:ext uri="{FF2B5EF4-FFF2-40B4-BE49-F238E27FC236}">
                <a16:creationId xmlns:a16="http://schemas.microsoft.com/office/drawing/2014/main" id="{D1302A47-9B7E-451A-94E7-23D4DA80E6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43227" y="0"/>
            <a:ext cx="374603" cy="1434921"/>
          </a:xfrm>
          <a:prstGeom prst="rect">
            <a:avLst/>
          </a:prstGeom>
        </p:spPr>
      </p:pic>
      <p:pic>
        <p:nvPicPr>
          <p:cNvPr id="9" name="Picture 8" descr="Shape&#10;&#10;Description automatically generated">
            <a:extLst>
              <a:ext uri="{FF2B5EF4-FFF2-40B4-BE49-F238E27FC236}">
                <a16:creationId xmlns:a16="http://schemas.microsoft.com/office/drawing/2014/main" id="{E94614B3-49A9-4B4C-8E5C-6E1EAB62A80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912" y="5693377"/>
            <a:ext cx="374603" cy="1193651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FBCAB35E-F585-4225-A4AB-4B38E8CE33F5}"/>
              </a:ext>
            </a:extLst>
          </p:cNvPr>
          <p:cNvSpPr/>
          <p:nvPr/>
        </p:nvSpPr>
        <p:spPr>
          <a:xfrm>
            <a:off x="1306286" y="717459"/>
            <a:ext cx="9797143" cy="5175341"/>
          </a:xfrm>
          <a:prstGeom prst="roundRect">
            <a:avLst>
              <a:gd name="adj" fmla="val 29383"/>
            </a:avLst>
          </a:prstGeom>
          <a:noFill/>
          <a:ln w="28575">
            <a:solidFill>
              <a:srgbClr val="F046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934F0B99-E14E-454B-B0C7-6D2A5104D409}"/>
              </a:ext>
            </a:extLst>
          </p:cNvPr>
          <p:cNvSpPr/>
          <p:nvPr/>
        </p:nvSpPr>
        <p:spPr>
          <a:xfrm>
            <a:off x="2960914" y="688431"/>
            <a:ext cx="6487886" cy="914399"/>
          </a:xfrm>
          <a:prstGeom prst="roundRect">
            <a:avLst>
              <a:gd name="adj" fmla="val 50000"/>
            </a:avLst>
          </a:prstGeom>
          <a:solidFill>
            <a:srgbClr val="6E4B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tângulo 34">
            <a:extLst>
              <a:ext uri="{FF2B5EF4-FFF2-40B4-BE49-F238E27FC236}">
                <a16:creationId xmlns:a16="http://schemas.microsoft.com/office/drawing/2014/main" id="{AA3E0391-247E-4EF6-A557-E666B55D3E01}"/>
              </a:ext>
            </a:extLst>
          </p:cNvPr>
          <p:cNvSpPr/>
          <p:nvPr/>
        </p:nvSpPr>
        <p:spPr>
          <a:xfrm>
            <a:off x="3434238" y="1594652"/>
            <a:ext cx="5541238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3400" b="1" dirty="0">
                <a:solidFill>
                  <a:srgbClr val="6E4B87"/>
                </a:solidFill>
                <a:latin typeface="Dosis" panose="02010503020202060003" pitchFamily="2" charset="0"/>
              </a:rPr>
              <a:t>Subtítulo para o slide</a:t>
            </a:r>
          </a:p>
        </p:txBody>
      </p:sp>
      <p:sp>
        <p:nvSpPr>
          <p:cNvPr id="13" name="CaixaDeTexto 31">
            <a:extLst>
              <a:ext uri="{FF2B5EF4-FFF2-40B4-BE49-F238E27FC236}">
                <a16:creationId xmlns:a16="http://schemas.microsoft.com/office/drawing/2014/main" id="{2A5EBAB0-C595-4FA0-AAC8-331936CED7C1}"/>
              </a:ext>
            </a:extLst>
          </p:cNvPr>
          <p:cNvSpPr txBox="1"/>
          <p:nvPr/>
        </p:nvSpPr>
        <p:spPr>
          <a:xfrm>
            <a:off x="3664799" y="768604"/>
            <a:ext cx="5080116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300" dirty="0">
                <a:solidFill>
                  <a:schemeClr val="bg1"/>
                </a:solidFill>
                <a:latin typeface="Dosis ExtraBold" pitchFamily="2" charset="0"/>
              </a:rPr>
              <a:t>SLIDES PARA TEXTO</a:t>
            </a:r>
          </a:p>
        </p:txBody>
      </p:sp>
      <p:sp>
        <p:nvSpPr>
          <p:cNvPr id="14" name="CaixaDeTexto 21">
            <a:extLst>
              <a:ext uri="{FF2B5EF4-FFF2-40B4-BE49-F238E27FC236}">
                <a16:creationId xmlns:a16="http://schemas.microsoft.com/office/drawing/2014/main" id="{4746F2DD-39B9-4F75-B9F7-C80022A0D9F1}"/>
              </a:ext>
            </a:extLst>
          </p:cNvPr>
          <p:cNvSpPr txBox="1"/>
          <p:nvPr/>
        </p:nvSpPr>
        <p:spPr>
          <a:xfrm>
            <a:off x="3351129" y="2767280"/>
            <a:ext cx="57074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00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Esse slide tem bastante área livre para que possam ser colocados conteúdos mais extensos, que necessitam de mais do que um parágrafo e explicações mais completas.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DF6F779A-AEA4-4E59-8CA1-804D85734975}"/>
              </a:ext>
            </a:extLst>
          </p:cNvPr>
          <p:cNvSpPr/>
          <p:nvPr/>
        </p:nvSpPr>
        <p:spPr>
          <a:xfrm>
            <a:off x="2960914" y="5015890"/>
            <a:ext cx="6487886" cy="1563738"/>
          </a:xfrm>
          <a:prstGeom prst="roundRect">
            <a:avLst>
              <a:gd name="adj" fmla="val 19276"/>
            </a:avLst>
          </a:prstGeom>
          <a:solidFill>
            <a:srgbClr val="F046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aixaDeTexto 27">
            <a:extLst>
              <a:ext uri="{FF2B5EF4-FFF2-40B4-BE49-F238E27FC236}">
                <a16:creationId xmlns:a16="http://schemas.microsoft.com/office/drawing/2014/main" id="{A256B7B0-7E48-42DB-B08D-6968872BB90E}"/>
              </a:ext>
            </a:extLst>
          </p:cNvPr>
          <p:cNvSpPr txBox="1"/>
          <p:nvPr/>
        </p:nvSpPr>
        <p:spPr>
          <a:xfrm>
            <a:off x="3356066" y="5357373"/>
            <a:ext cx="569758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600" dirty="0">
                <a:solidFill>
                  <a:schemeClr val="bg1"/>
                </a:solidFill>
                <a:latin typeface="Dosis ExtraBold" panose="02010903020202060003" pitchFamily="2" charset="0"/>
                <a:ea typeface="Roboto" panose="02000000000000000000" pitchFamily="2" charset="0"/>
              </a:rPr>
              <a:t>Utilize as áreas de textos para dar destaque em informações importantes.</a:t>
            </a:r>
          </a:p>
        </p:txBody>
      </p:sp>
      <p:pic>
        <p:nvPicPr>
          <p:cNvPr id="18" name="Picture 17" descr="Icon&#10;&#10;Description automatically generated">
            <a:extLst>
              <a:ext uri="{FF2B5EF4-FFF2-40B4-BE49-F238E27FC236}">
                <a16:creationId xmlns:a16="http://schemas.microsoft.com/office/drawing/2014/main" id="{EA3E2ECA-A413-4985-8A41-DE3B30645DC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4857" y="4656486"/>
            <a:ext cx="780000" cy="619667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C21D81C0-8B58-4206-A353-D7381EF88C3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01324" y="6120996"/>
            <a:ext cx="790469" cy="474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1705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Shape, rectangle&#10;&#10;Description automatically generated with medium confidence">
            <a:extLst>
              <a:ext uri="{FF2B5EF4-FFF2-40B4-BE49-F238E27FC236}">
                <a16:creationId xmlns:a16="http://schemas.microsoft.com/office/drawing/2014/main" id="{19494958-4D94-41BC-A802-E39687C9921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319"/>
          <a:stretch/>
        </p:blipFill>
        <p:spPr>
          <a:xfrm>
            <a:off x="0" y="239136"/>
            <a:ext cx="11225431" cy="4419949"/>
          </a:xfrm>
          <a:prstGeom prst="rect">
            <a:avLst/>
          </a:prstGeom>
        </p:spPr>
      </p:pic>
      <p:sp>
        <p:nvSpPr>
          <p:cNvPr id="14" name="Rectangle: Top Corners Rounded 13">
            <a:extLst>
              <a:ext uri="{FF2B5EF4-FFF2-40B4-BE49-F238E27FC236}">
                <a16:creationId xmlns:a16="http://schemas.microsoft.com/office/drawing/2014/main" id="{194AF493-CA0B-48E4-9CC6-655234079673}"/>
              </a:ext>
            </a:extLst>
          </p:cNvPr>
          <p:cNvSpPr/>
          <p:nvPr/>
        </p:nvSpPr>
        <p:spPr>
          <a:xfrm rot="5400000">
            <a:off x="3075126" y="-2672531"/>
            <a:ext cx="4909634" cy="11059886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D8D8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Shape, rectangle&#10;&#10;Description automatically generated">
            <a:extLst>
              <a:ext uri="{FF2B5EF4-FFF2-40B4-BE49-F238E27FC236}">
                <a16:creationId xmlns:a16="http://schemas.microsoft.com/office/drawing/2014/main" id="{CA0CEE10-4E6D-49A5-B6A4-289574D5990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5016" y="4242127"/>
            <a:ext cx="7726984" cy="2615873"/>
          </a:xfrm>
          <a:prstGeom prst="rect">
            <a:avLst/>
          </a:prstGeom>
        </p:spPr>
      </p:pic>
      <p:sp>
        <p:nvSpPr>
          <p:cNvPr id="8" name="Rectangle: Top Corners Rounded 7">
            <a:extLst>
              <a:ext uri="{FF2B5EF4-FFF2-40B4-BE49-F238E27FC236}">
                <a16:creationId xmlns:a16="http://schemas.microsoft.com/office/drawing/2014/main" id="{290EA394-2AF6-45ED-8153-4851EA247A9D}"/>
              </a:ext>
            </a:extLst>
          </p:cNvPr>
          <p:cNvSpPr/>
          <p:nvPr/>
        </p:nvSpPr>
        <p:spPr>
          <a:xfrm rot="5400000">
            <a:off x="2707938" y="-1998030"/>
            <a:ext cx="919884" cy="6335763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224D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aixaDeTexto 31">
            <a:extLst>
              <a:ext uri="{FF2B5EF4-FFF2-40B4-BE49-F238E27FC236}">
                <a16:creationId xmlns:a16="http://schemas.microsoft.com/office/drawing/2014/main" id="{B33072A9-DCC1-4876-B1D0-9CBEE22C2DC7}"/>
              </a:ext>
            </a:extLst>
          </p:cNvPr>
          <p:cNvSpPr txBox="1"/>
          <p:nvPr/>
        </p:nvSpPr>
        <p:spPr>
          <a:xfrm>
            <a:off x="774613" y="792825"/>
            <a:ext cx="5205273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300" dirty="0">
                <a:solidFill>
                  <a:schemeClr val="bg1"/>
                </a:solidFill>
                <a:latin typeface="Dosis ExtraBold" pitchFamily="2" charset="0"/>
              </a:rPr>
              <a:t>SLIDES PARA TEXTO</a:t>
            </a:r>
          </a:p>
        </p:txBody>
      </p:sp>
      <p:sp>
        <p:nvSpPr>
          <p:cNvPr id="10" name="Retângulo 34">
            <a:extLst>
              <a:ext uri="{FF2B5EF4-FFF2-40B4-BE49-F238E27FC236}">
                <a16:creationId xmlns:a16="http://schemas.microsoft.com/office/drawing/2014/main" id="{8AD881CE-9D6B-40E5-B169-478EC1D8F8C5}"/>
              </a:ext>
            </a:extLst>
          </p:cNvPr>
          <p:cNvSpPr/>
          <p:nvPr/>
        </p:nvSpPr>
        <p:spPr>
          <a:xfrm>
            <a:off x="6637739" y="614202"/>
            <a:ext cx="2661762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400" b="1" dirty="0">
                <a:solidFill>
                  <a:srgbClr val="414141"/>
                </a:solidFill>
                <a:latin typeface="Dosis" panose="02010503020202060003" pitchFamily="2" charset="0"/>
              </a:rPr>
              <a:t>Subtítulo para o slide</a:t>
            </a:r>
          </a:p>
        </p:txBody>
      </p:sp>
      <p:sp>
        <p:nvSpPr>
          <p:cNvPr id="11" name="CaixaDeTexto 21">
            <a:extLst>
              <a:ext uri="{FF2B5EF4-FFF2-40B4-BE49-F238E27FC236}">
                <a16:creationId xmlns:a16="http://schemas.microsoft.com/office/drawing/2014/main" id="{E323E821-F6A6-44DC-B378-23DE34ADAC0C}"/>
              </a:ext>
            </a:extLst>
          </p:cNvPr>
          <p:cNvSpPr txBox="1"/>
          <p:nvPr/>
        </p:nvSpPr>
        <p:spPr>
          <a:xfrm>
            <a:off x="774613" y="1954153"/>
            <a:ext cx="57074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Esse slide tem bastante área livre para que possam ser colocados conteúdos mais extensos, que necessitam de mais do que um parágrafo e explicações mais completas.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60D774A-5A5A-4709-8696-8CC8E86FDD6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01324" y="6120490"/>
            <a:ext cx="790469" cy="475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208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11E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Shape&#10;&#10;Description automatically generated">
            <a:extLst>
              <a:ext uri="{FF2B5EF4-FFF2-40B4-BE49-F238E27FC236}">
                <a16:creationId xmlns:a16="http://schemas.microsoft.com/office/drawing/2014/main" id="{C1389034-C1DC-4B65-AB2A-5DC0C48A69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256" y="4221066"/>
            <a:ext cx="12192000" cy="2641600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31B0A31-3A15-4C79-8797-FF72C86522E5}"/>
              </a:ext>
            </a:extLst>
          </p:cNvPr>
          <p:cNvSpPr/>
          <p:nvPr/>
        </p:nvSpPr>
        <p:spPr>
          <a:xfrm>
            <a:off x="2838344" y="499745"/>
            <a:ext cx="6487886" cy="91439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tângulo 34">
            <a:extLst>
              <a:ext uri="{FF2B5EF4-FFF2-40B4-BE49-F238E27FC236}">
                <a16:creationId xmlns:a16="http://schemas.microsoft.com/office/drawing/2014/main" id="{1C8FE102-0E8D-49F5-9957-E25E8F1EF049}"/>
              </a:ext>
            </a:extLst>
          </p:cNvPr>
          <p:cNvSpPr/>
          <p:nvPr/>
        </p:nvSpPr>
        <p:spPr>
          <a:xfrm>
            <a:off x="3311668" y="1494317"/>
            <a:ext cx="5541238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3400" b="1" dirty="0">
                <a:solidFill>
                  <a:srgbClr val="FFB200"/>
                </a:solidFill>
                <a:latin typeface="Dosis" panose="02010503020202060003" pitchFamily="2" charset="0"/>
              </a:rPr>
              <a:t>Subtítulo para o slide</a:t>
            </a:r>
          </a:p>
        </p:txBody>
      </p:sp>
      <p:sp>
        <p:nvSpPr>
          <p:cNvPr id="8" name="CaixaDeTexto 31">
            <a:extLst>
              <a:ext uri="{FF2B5EF4-FFF2-40B4-BE49-F238E27FC236}">
                <a16:creationId xmlns:a16="http://schemas.microsoft.com/office/drawing/2014/main" id="{B6CD6000-1979-46A0-BEB3-18AEE0015F99}"/>
              </a:ext>
            </a:extLst>
          </p:cNvPr>
          <p:cNvSpPr txBox="1"/>
          <p:nvPr/>
        </p:nvSpPr>
        <p:spPr>
          <a:xfrm>
            <a:off x="3542229" y="579918"/>
            <a:ext cx="5080116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300" dirty="0">
                <a:solidFill>
                  <a:srgbClr val="FFB200"/>
                </a:solidFill>
                <a:latin typeface="Dosis ExtraBold" pitchFamily="2" charset="0"/>
              </a:rPr>
              <a:t>SLIDES PARA TEXTO</a:t>
            </a:r>
          </a:p>
        </p:txBody>
      </p:sp>
      <p:sp>
        <p:nvSpPr>
          <p:cNvPr id="9" name="CaixaDeTexto 21">
            <a:extLst>
              <a:ext uri="{FF2B5EF4-FFF2-40B4-BE49-F238E27FC236}">
                <a16:creationId xmlns:a16="http://schemas.microsoft.com/office/drawing/2014/main" id="{ED3C7539-1FCB-4227-BC8D-E96CBD9079A6}"/>
              </a:ext>
            </a:extLst>
          </p:cNvPr>
          <p:cNvSpPr txBox="1"/>
          <p:nvPr/>
        </p:nvSpPr>
        <p:spPr>
          <a:xfrm>
            <a:off x="2606921" y="2460508"/>
            <a:ext cx="695073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Esse slide tem bastante área livre para que possam ser colocados conteúdos mais extensos, que necessitam de mais do que um parágrafo e explicações mais completas.</a:t>
            </a:r>
          </a:p>
        </p:txBody>
      </p:sp>
      <p:sp>
        <p:nvSpPr>
          <p:cNvPr id="10" name="CaixaDeTexto 27">
            <a:extLst>
              <a:ext uri="{FF2B5EF4-FFF2-40B4-BE49-F238E27FC236}">
                <a16:creationId xmlns:a16="http://schemas.microsoft.com/office/drawing/2014/main" id="{A63E6D47-901C-4311-AD97-E06A7AA0EB2D}"/>
              </a:ext>
            </a:extLst>
          </p:cNvPr>
          <p:cNvSpPr txBox="1"/>
          <p:nvPr/>
        </p:nvSpPr>
        <p:spPr>
          <a:xfrm>
            <a:off x="3233496" y="4917407"/>
            <a:ext cx="569758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600" dirty="0">
                <a:solidFill>
                  <a:schemeClr val="bg1"/>
                </a:solidFill>
                <a:latin typeface="Dosis ExtraBold" panose="02010903020202060003" pitchFamily="2" charset="0"/>
                <a:ea typeface="Roboto" panose="02000000000000000000" pitchFamily="2" charset="0"/>
              </a:rPr>
              <a:t>Utilize as áreas de textos para dar destaque em informações importantes.</a:t>
            </a:r>
          </a:p>
        </p:txBody>
      </p:sp>
      <p:pic>
        <p:nvPicPr>
          <p:cNvPr id="12" name="Picture 11" descr="Shape, rectangle&#10;&#10;Description automatically generated">
            <a:extLst>
              <a:ext uri="{FF2B5EF4-FFF2-40B4-BE49-F238E27FC236}">
                <a16:creationId xmlns:a16="http://schemas.microsoft.com/office/drawing/2014/main" id="{121DB9C2-6B87-485A-BCDE-BE858C299C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256" y="4322666"/>
            <a:ext cx="12192000" cy="2540000"/>
          </a:xfrm>
          <a:prstGeom prst="rect">
            <a:avLst/>
          </a:prstGeom>
        </p:spPr>
      </p:pic>
      <p:sp>
        <p:nvSpPr>
          <p:cNvPr id="15" name="CaixaDeTexto 27">
            <a:extLst>
              <a:ext uri="{FF2B5EF4-FFF2-40B4-BE49-F238E27FC236}">
                <a16:creationId xmlns:a16="http://schemas.microsoft.com/office/drawing/2014/main" id="{4A646AC9-582A-4C5C-9F46-CF3E2C667AA5}"/>
              </a:ext>
            </a:extLst>
          </p:cNvPr>
          <p:cNvSpPr txBox="1"/>
          <p:nvPr/>
        </p:nvSpPr>
        <p:spPr>
          <a:xfrm>
            <a:off x="2779121" y="5084834"/>
            <a:ext cx="660633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000" dirty="0">
                <a:solidFill>
                  <a:schemeClr val="bg1"/>
                </a:solidFill>
                <a:latin typeface="Dosis ExtraBold" panose="02010903020202060003" pitchFamily="2" charset="0"/>
                <a:ea typeface="Roboto" panose="02000000000000000000" pitchFamily="2" charset="0"/>
              </a:rPr>
              <a:t>Utilize as áreas de textos para dar destaque em informações importantes.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48332F8-D8E4-49C7-A4CF-2D650BEA176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01324" y="6120490"/>
            <a:ext cx="790469" cy="475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3830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093AF091-E005-485D-9159-F13A8E21C79D}"/>
              </a:ext>
            </a:extLst>
          </p:cNvPr>
          <p:cNvSpPr/>
          <p:nvPr/>
        </p:nvSpPr>
        <p:spPr>
          <a:xfrm>
            <a:off x="2561898" y="3977556"/>
            <a:ext cx="3534102" cy="718810"/>
          </a:xfrm>
          <a:prstGeom prst="roundRect">
            <a:avLst>
              <a:gd name="adj" fmla="val 50000"/>
            </a:avLst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Shape, rectangle&#10;&#10;Description automatically generated">
            <a:extLst>
              <a:ext uri="{FF2B5EF4-FFF2-40B4-BE49-F238E27FC236}">
                <a16:creationId xmlns:a16="http://schemas.microsoft.com/office/drawing/2014/main" id="{20FCAB50-F424-472D-A066-20EF913302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7097" cy="6858000"/>
          </a:xfrm>
          <a:prstGeom prst="rect">
            <a:avLst/>
          </a:prstGeom>
        </p:spPr>
      </p:pic>
      <p:pic>
        <p:nvPicPr>
          <p:cNvPr id="9" name="Picture 8" descr="Shape&#10;&#10;Description automatically generated">
            <a:extLst>
              <a:ext uri="{FF2B5EF4-FFF2-40B4-BE49-F238E27FC236}">
                <a16:creationId xmlns:a16="http://schemas.microsoft.com/office/drawing/2014/main" id="{22C1B356-6CE5-413A-8CFB-C7985E89073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19476"/>
            <a:ext cx="1073016" cy="4019048"/>
          </a:xfrm>
          <a:prstGeom prst="rect">
            <a:avLst/>
          </a:prstGeom>
        </p:spPr>
      </p:pic>
      <p:sp>
        <p:nvSpPr>
          <p:cNvPr id="10" name="CaixaDeTexto 31">
            <a:extLst>
              <a:ext uri="{FF2B5EF4-FFF2-40B4-BE49-F238E27FC236}">
                <a16:creationId xmlns:a16="http://schemas.microsoft.com/office/drawing/2014/main" id="{71BB7671-C007-4FAA-A064-0A2F186400E8}"/>
              </a:ext>
            </a:extLst>
          </p:cNvPr>
          <p:cNvSpPr txBox="1"/>
          <p:nvPr/>
        </p:nvSpPr>
        <p:spPr>
          <a:xfrm>
            <a:off x="1128399" y="539050"/>
            <a:ext cx="5205273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300" dirty="0">
                <a:solidFill>
                  <a:srgbClr val="411E5A"/>
                </a:solidFill>
                <a:latin typeface="Dosis ExtraBold" pitchFamily="2" charset="0"/>
              </a:rPr>
              <a:t>SLIDES PARA TEXTO</a:t>
            </a:r>
          </a:p>
        </p:txBody>
      </p:sp>
      <p:sp>
        <p:nvSpPr>
          <p:cNvPr id="11" name="Retângulo 34">
            <a:extLst>
              <a:ext uri="{FF2B5EF4-FFF2-40B4-BE49-F238E27FC236}">
                <a16:creationId xmlns:a16="http://schemas.microsoft.com/office/drawing/2014/main" id="{C6253FB4-108A-46E2-8A59-B4F27C407A37}"/>
              </a:ext>
            </a:extLst>
          </p:cNvPr>
          <p:cNvSpPr/>
          <p:nvPr/>
        </p:nvSpPr>
        <p:spPr>
          <a:xfrm>
            <a:off x="7074028" y="608299"/>
            <a:ext cx="4697058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400" b="1" dirty="0">
                <a:solidFill>
                  <a:srgbClr val="6E4B87"/>
                </a:solidFill>
                <a:latin typeface="Dosis" panose="02010503020202060003" pitchFamily="2" charset="0"/>
              </a:rPr>
              <a:t>Subtítulo para o slide</a:t>
            </a:r>
          </a:p>
        </p:txBody>
      </p:sp>
      <p:sp>
        <p:nvSpPr>
          <p:cNvPr id="12" name="Retângulo 34">
            <a:extLst>
              <a:ext uri="{FF2B5EF4-FFF2-40B4-BE49-F238E27FC236}">
                <a16:creationId xmlns:a16="http://schemas.microsoft.com/office/drawing/2014/main" id="{1EB047B3-0C1B-48F7-8A9E-B4C5E9F13E0C}"/>
              </a:ext>
            </a:extLst>
          </p:cNvPr>
          <p:cNvSpPr/>
          <p:nvPr/>
        </p:nvSpPr>
        <p:spPr>
          <a:xfrm>
            <a:off x="2449539" y="1879358"/>
            <a:ext cx="469705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800" dirty="0">
                <a:solidFill>
                  <a:srgbClr val="6E4B87"/>
                </a:solidFill>
                <a:latin typeface="Dosis ExtraBold" panose="02010903020202060003" pitchFamily="2" charset="0"/>
              </a:rPr>
              <a:t>T</a:t>
            </a:r>
            <a:r>
              <a:rPr lang="en-US" sz="2800" dirty="0" err="1">
                <a:solidFill>
                  <a:srgbClr val="6E4B87"/>
                </a:solidFill>
                <a:latin typeface="Dosis ExtraBold" panose="02010903020202060003" pitchFamily="2" charset="0"/>
              </a:rPr>
              <a:t>ítulo</a:t>
            </a:r>
            <a:endParaRPr lang="pt-BR" sz="2800" dirty="0">
              <a:solidFill>
                <a:srgbClr val="6E4B87"/>
              </a:solidFill>
              <a:latin typeface="Dosis ExtraBold" panose="02010903020202060003" pitchFamily="2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6D57ACF-90AD-474B-8D67-5CBA7751FFE1}"/>
              </a:ext>
            </a:extLst>
          </p:cNvPr>
          <p:cNvSpPr txBox="1"/>
          <p:nvPr/>
        </p:nvSpPr>
        <p:spPr>
          <a:xfrm>
            <a:off x="2449539" y="2505670"/>
            <a:ext cx="715891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1800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Esse slide tem bastante área livre para que possam ser colocados conteúdos mais extensos, que necessitam de mais do que um parágrafo e explicações mais completas.</a:t>
            </a:r>
          </a:p>
        </p:txBody>
      </p:sp>
      <p:sp>
        <p:nvSpPr>
          <p:cNvPr id="15" name="Retângulo 34">
            <a:extLst>
              <a:ext uri="{FF2B5EF4-FFF2-40B4-BE49-F238E27FC236}">
                <a16:creationId xmlns:a16="http://schemas.microsoft.com/office/drawing/2014/main" id="{56DE4E67-7519-42DA-BDCB-FBC3A4E970AE}"/>
              </a:ext>
            </a:extLst>
          </p:cNvPr>
          <p:cNvSpPr/>
          <p:nvPr/>
        </p:nvSpPr>
        <p:spPr>
          <a:xfrm>
            <a:off x="2665671" y="4075351"/>
            <a:ext cx="332655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solidFill>
                  <a:srgbClr val="FFB200"/>
                </a:solidFill>
                <a:latin typeface="Dosis ExtraBold" panose="02010903020202060003" pitchFamily="2" charset="0"/>
              </a:rPr>
              <a:t>Utilize </a:t>
            </a:r>
            <a:r>
              <a:rPr lang="en-US" sz="2800" dirty="0" err="1">
                <a:solidFill>
                  <a:srgbClr val="FFB200"/>
                </a:solidFill>
                <a:latin typeface="Dosis ExtraBold" panose="02010903020202060003" pitchFamily="2" charset="0"/>
              </a:rPr>
              <a:t>os</a:t>
            </a:r>
            <a:r>
              <a:rPr lang="en-US" sz="2800" dirty="0">
                <a:solidFill>
                  <a:srgbClr val="FFB200"/>
                </a:solidFill>
                <a:latin typeface="Dosis ExtraBold" panose="02010903020202060003" pitchFamily="2" charset="0"/>
              </a:rPr>
              <a:t> </a:t>
            </a:r>
            <a:r>
              <a:rPr lang="en-US" sz="2800" dirty="0" err="1">
                <a:solidFill>
                  <a:srgbClr val="FFB200"/>
                </a:solidFill>
                <a:latin typeface="Dosis ExtraBold" panose="02010903020202060003" pitchFamily="2" charset="0"/>
              </a:rPr>
              <a:t>espaços</a:t>
            </a:r>
            <a:endParaRPr lang="pt-BR" sz="2800" dirty="0">
              <a:solidFill>
                <a:srgbClr val="FFB200"/>
              </a:solidFill>
              <a:latin typeface="Dosis ExtraBold" panose="02010903020202060003" pitchFamily="2" charset="0"/>
            </a:endParaRPr>
          </a:p>
        </p:txBody>
      </p:sp>
      <p:sp>
        <p:nvSpPr>
          <p:cNvPr id="17" name="CaixaDeTexto 25">
            <a:extLst>
              <a:ext uri="{FF2B5EF4-FFF2-40B4-BE49-F238E27FC236}">
                <a16:creationId xmlns:a16="http://schemas.microsoft.com/office/drawing/2014/main" id="{EA7E0EAA-6DE9-4420-8727-D5B980313D59}"/>
              </a:ext>
            </a:extLst>
          </p:cNvPr>
          <p:cNvSpPr txBox="1"/>
          <p:nvPr/>
        </p:nvSpPr>
        <p:spPr>
          <a:xfrm>
            <a:off x="2449539" y="4961575"/>
            <a:ext cx="66546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Aproveite para inserir informações relevantes para quem vai ver a apresentação, mas com cautela para não deixar o conteúdo extenso demais ;)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1FF3FED8-DD9D-4E80-B41E-BC49016EBD7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01324" y="6120996"/>
            <a:ext cx="790469" cy="474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9279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Shape&#10;&#10;Description automatically generated">
            <a:extLst>
              <a:ext uri="{FF2B5EF4-FFF2-40B4-BE49-F238E27FC236}">
                <a16:creationId xmlns:a16="http://schemas.microsoft.com/office/drawing/2014/main" id="{43C84840-1ABA-4F0A-BE01-B02D5FA4353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3111" y="0"/>
            <a:ext cx="5688889" cy="6393651"/>
          </a:xfrm>
          <a:prstGeom prst="rect">
            <a:avLst/>
          </a:prstGeom>
        </p:spPr>
      </p:pic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2F0D2ADA-06D4-4F30-8A9B-0699FC6B5E5B}"/>
              </a:ext>
            </a:extLst>
          </p:cNvPr>
          <p:cNvSpPr/>
          <p:nvPr/>
        </p:nvSpPr>
        <p:spPr>
          <a:xfrm rot="18941022">
            <a:off x="6601543" y="-173657"/>
            <a:ext cx="7953025" cy="4909926"/>
          </a:xfrm>
          <a:prstGeom prst="roundRect">
            <a:avLst>
              <a:gd name="adj" fmla="val 26633"/>
            </a:avLst>
          </a:prstGeom>
          <a:solidFill>
            <a:srgbClr val="280A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tângulo 34">
            <a:extLst>
              <a:ext uri="{FF2B5EF4-FFF2-40B4-BE49-F238E27FC236}">
                <a16:creationId xmlns:a16="http://schemas.microsoft.com/office/drawing/2014/main" id="{775C3C43-29B6-4B1E-9544-FD8A809C4772}"/>
              </a:ext>
            </a:extLst>
          </p:cNvPr>
          <p:cNvSpPr/>
          <p:nvPr/>
        </p:nvSpPr>
        <p:spPr>
          <a:xfrm>
            <a:off x="713612" y="1465289"/>
            <a:ext cx="5541238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400" b="1" dirty="0">
                <a:solidFill>
                  <a:schemeClr val="bg1"/>
                </a:solidFill>
                <a:latin typeface="Dosis" panose="02010503020202060003" pitchFamily="2" charset="0"/>
              </a:rPr>
              <a:t>Subtítulo para o slide</a:t>
            </a:r>
          </a:p>
        </p:txBody>
      </p:sp>
      <p:sp>
        <p:nvSpPr>
          <p:cNvPr id="18" name="CaixaDeTexto 31">
            <a:extLst>
              <a:ext uri="{FF2B5EF4-FFF2-40B4-BE49-F238E27FC236}">
                <a16:creationId xmlns:a16="http://schemas.microsoft.com/office/drawing/2014/main" id="{44B6759A-7254-405A-85B4-B40CBB5C41E2}"/>
              </a:ext>
            </a:extLst>
          </p:cNvPr>
          <p:cNvSpPr txBox="1"/>
          <p:nvPr/>
        </p:nvSpPr>
        <p:spPr>
          <a:xfrm>
            <a:off x="713612" y="725061"/>
            <a:ext cx="5080116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300" dirty="0">
                <a:solidFill>
                  <a:schemeClr val="bg1"/>
                </a:solidFill>
                <a:latin typeface="Dosis ExtraBold" pitchFamily="2" charset="0"/>
              </a:rPr>
              <a:t>SLIDES PARA TEXTO</a:t>
            </a:r>
          </a:p>
        </p:txBody>
      </p:sp>
      <p:sp>
        <p:nvSpPr>
          <p:cNvPr id="19" name="CaixaDeTexto 21">
            <a:extLst>
              <a:ext uri="{FF2B5EF4-FFF2-40B4-BE49-F238E27FC236}">
                <a16:creationId xmlns:a16="http://schemas.microsoft.com/office/drawing/2014/main" id="{A0A1092D-E020-45D0-80FE-29928696A429}"/>
              </a:ext>
            </a:extLst>
          </p:cNvPr>
          <p:cNvSpPr txBox="1"/>
          <p:nvPr/>
        </p:nvSpPr>
        <p:spPr>
          <a:xfrm>
            <a:off x="713612" y="2605651"/>
            <a:ext cx="475827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Esse slide tem bastante área livre para que possam ser colocados conteúdos mais extensos, que necessitam de mais do que um parágrafo e explicações mais completas.</a:t>
            </a:r>
          </a:p>
        </p:txBody>
      </p:sp>
      <p:sp>
        <p:nvSpPr>
          <p:cNvPr id="20" name="CaixaDeTexto 27">
            <a:extLst>
              <a:ext uri="{FF2B5EF4-FFF2-40B4-BE49-F238E27FC236}">
                <a16:creationId xmlns:a16="http://schemas.microsoft.com/office/drawing/2014/main" id="{73462EE5-DB79-4A72-804C-4E5071923C38}"/>
              </a:ext>
            </a:extLst>
          </p:cNvPr>
          <p:cNvSpPr txBox="1"/>
          <p:nvPr/>
        </p:nvSpPr>
        <p:spPr>
          <a:xfrm>
            <a:off x="8198918" y="2281306"/>
            <a:ext cx="2948054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000" dirty="0">
                <a:solidFill>
                  <a:srgbClr val="F0462D"/>
                </a:solidFill>
                <a:latin typeface="Dosis ExtraBold" panose="02010903020202060003" pitchFamily="2" charset="0"/>
                <a:ea typeface="Roboto" panose="02000000000000000000" pitchFamily="2" charset="0"/>
              </a:rPr>
              <a:t>Utilize as áreas de textos para dar destaque em informações importantes.</a:t>
            </a:r>
          </a:p>
        </p:txBody>
      </p:sp>
      <p:sp>
        <p:nvSpPr>
          <p:cNvPr id="21" name="CaixaDeTexto 25">
            <a:extLst>
              <a:ext uri="{FF2B5EF4-FFF2-40B4-BE49-F238E27FC236}">
                <a16:creationId xmlns:a16="http://schemas.microsoft.com/office/drawing/2014/main" id="{C70B6A60-014F-45B8-89C2-E006D44EE744}"/>
              </a:ext>
            </a:extLst>
          </p:cNvPr>
          <p:cNvSpPr txBox="1"/>
          <p:nvPr/>
        </p:nvSpPr>
        <p:spPr>
          <a:xfrm>
            <a:off x="713612" y="4394017"/>
            <a:ext cx="443895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Aproveite para inserir informações relevantes para quem vai ver a apresentação, mas com cautela para não deixar o conteúdo extenso demais ;)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8EF0104-CB66-4C26-9BF1-FC6A1910BA1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01324" y="6120996"/>
            <a:ext cx="790469" cy="474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3394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Top Corners Rounded 5">
            <a:extLst>
              <a:ext uri="{FF2B5EF4-FFF2-40B4-BE49-F238E27FC236}">
                <a16:creationId xmlns:a16="http://schemas.microsoft.com/office/drawing/2014/main" id="{7E6CF8E4-8921-4E72-954E-FAE9001C9BAE}"/>
              </a:ext>
            </a:extLst>
          </p:cNvPr>
          <p:cNvSpPr/>
          <p:nvPr/>
        </p:nvSpPr>
        <p:spPr>
          <a:xfrm rot="16200000" flipH="1">
            <a:off x="6006173" y="-5035008"/>
            <a:ext cx="919884" cy="11451775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224D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Shape, circle&#10;&#10;Description automatically generated">
            <a:extLst>
              <a:ext uri="{FF2B5EF4-FFF2-40B4-BE49-F238E27FC236}">
                <a16:creationId xmlns:a16="http://schemas.microsoft.com/office/drawing/2014/main" id="{64099FD5-F872-495B-9B6B-79064B87D4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3430" y="203199"/>
            <a:ext cx="3828572" cy="3517460"/>
          </a:xfrm>
          <a:prstGeom prst="rect">
            <a:avLst/>
          </a:prstGeom>
        </p:spPr>
      </p:pic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B143A899-E855-4B29-AD41-F413AE25A95A}"/>
              </a:ext>
            </a:extLst>
          </p:cNvPr>
          <p:cNvSpPr/>
          <p:nvPr/>
        </p:nvSpPr>
        <p:spPr>
          <a:xfrm>
            <a:off x="907268" y="1749589"/>
            <a:ext cx="2921303" cy="599067"/>
          </a:xfrm>
          <a:prstGeom prst="roundRect">
            <a:avLst>
              <a:gd name="adj" fmla="val 50000"/>
            </a:avLst>
          </a:prstGeom>
          <a:solidFill>
            <a:srgbClr val="280A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tângulo 34">
            <a:extLst>
              <a:ext uri="{FF2B5EF4-FFF2-40B4-BE49-F238E27FC236}">
                <a16:creationId xmlns:a16="http://schemas.microsoft.com/office/drawing/2014/main" id="{C0209C94-4922-43CD-98F8-FD72C6E0B331}"/>
              </a:ext>
            </a:extLst>
          </p:cNvPr>
          <p:cNvSpPr/>
          <p:nvPr/>
        </p:nvSpPr>
        <p:spPr>
          <a:xfrm>
            <a:off x="1603440" y="1787512"/>
            <a:ext cx="152895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err="1">
                <a:solidFill>
                  <a:srgbClr val="FFB200"/>
                </a:solidFill>
                <a:latin typeface="Dosis ExtraBold" panose="02010903020202060003" pitchFamily="2" charset="0"/>
              </a:rPr>
              <a:t>Título</a:t>
            </a:r>
            <a:endParaRPr lang="pt-BR" sz="2800" dirty="0">
              <a:solidFill>
                <a:srgbClr val="FFB200"/>
              </a:solidFill>
              <a:latin typeface="Dosis ExtraBold" panose="02010903020202060003" pitchFamily="2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F7E674BC-7E5D-4453-A2F7-A500BEBC201C}"/>
              </a:ext>
            </a:extLst>
          </p:cNvPr>
          <p:cNvSpPr/>
          <p:nvPr/>
        </p:nvSpPr>
        <p:spPr>
          <a:xfrm>
            <a:off x="3948012" y="4224275"/>
            <a:ext cx="2921303" cy="599067"/>
          </a:xfrm>
          <a:prstGeom prst="roundRect">
            <a:avLst>
              <a:gd name="adj" fmla="val 50000"/>
            </a:avLst>
          </a:prstGeom>
          <a:solidFill>
            <a:srgbClr val="280A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tângulo 34">
            <a:extLst>
              <a:ext uri="{FF2B5EF4-FFF2-40B4-BE49-F238E27FC236}">
                <a16:creationId xmlns:a16="http://schemas.microsoft.com/office/drawing/2014/main" id="{FCA3A2F2-F6DD-41BD-A283-53FFB19737E7}"/>
              </a:ext>
            </a:extLst>
          </p:cNvPr>
          <p:cNvSpPr/>
          <p:nvPr/>
        </p:nvSpPr>
        <p:spPr>
          <a:xfrm>
            <a:off x="4644184" y="4262198"/>
            <a:ext cx="152895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err="1">
                <a:solidFill>
                  <a:srgbClr val="FFB200"/>
                </a:solidFill>
                <a:latin typeface="Dosis ExtraBold" panose="02010903020202060003" pitchFamily="2" charset="0"/>
              </a:rPr>
              <a:t>Título</a:t>
            </a:r>
            <a:endParaRPr lang="pt-BR" sz="2800" dirty="0">
              <a:solidFill>
                <a:srgbClr val="FFB200"/>
              </a:solidFill>
              <a:latin typeface="Dosis ExtraBold" panose="02010903020202060003" pitchFamily="2" charset="0"/>
            </a:endParaRPr>
          </a:p>
        </p:txBody>
      </p:sp>
      <p:sp>
        <p:nvSpPr>
          <p:cNvPr id="13" name="CaixaDeTexto 21">
            <a:extLst>
              <a:ext uri="{FF2B5EF4-FFF2-40B4-BE49-F238E27FC236}">
                <a16:creationId xmlns:a16="http://schemas.microsoft.com/office/drawing/2014/main" id="{58AEA006-9425-4292-8A67-063517E18F78}"/>
              </a:ext>
            </a:extLst>
          </p:cNvPr>
          <p:cNvSpPr txBox="1"/>
          <p:nvPr/>
        </p:nvSpPr>
        <p:spPr>
          <a:xfrm>
            <a:off x="869373" y="2701293"/>
            <a:ext cx="580719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Esse slide tem bastante área livre para que possam ser colocados conteúdos mais extensos, que necessitam de mais do que um parágrafo e explicações mais completas.</a:t>
            </a:r>
          </a:p>
        </p:txBody>
      </p:sp>
      <p:sp>
        <p:nvSpPr>
          <p:cNvPr id="14" name="CaixaDeTexto 25">
            <a:extLst>
              <a:ext uri="{FF2B5EF4-FFF2-40B4-BE49-F238E27FC236}">
                <a16:creationId xmlns:a16="http://schemas.microsoft.com/office/drawing/2014/main" id="{3099A3A2-F4ED-4BF6-89B0-E6192B2CBE61}"/>
              </a:ext>
            </a:extLst>
          </p:cNvPr>
          <p:cNvSpPr txBox="1"/>
          <p:nvPr/>
        </p:nvSpPr>
        <p:spPr>
          <a:xfrm>
            <a:off x="3953662" y="5226784"/>
            <a:ext cx="59160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Aproveite para inserir informações relevantes para quem vai ver a apresentação, mas com cautela para não deixar o conteúdo extenso demais ;)</a:t>
            </a:r>
          </a:p>
        </p:txBody>
      </p:sp>
      <p:pic>
        <p:nvPicPr>
          <p:cNvPr id="16" name="Picture 15" descr="Shape, circle&#10;&#10;Description automatically generated">
            <a:extLst>
              <a:ext uri="{FF2B5EF4-FFF2-40B4-BE49-F238E27FC236}">
                <a16:creationId xmlns:a16="http://schemas.microsoft.com/office/drawing/2014/main" id="{847595D6-5736-40E6-82CC-E9D40539BB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4578635"/>
            <a:ext cx="2965080" cy="2279365"/>
          </a:xfrm>
          <a:prstGeom prst="rect">
            <a:avLst/>
          </a:prstGeom>
        </p:spPr>
      </p:pic>
      <p:pic>
        <p:nvPicPr>
          <p:cNvPr id="18" name="Picture 17" descr="Icon&#10;&#10;Description automatically generated with low confidence">
            <a:extLst>
              <a:ext uri="{FF2B5EF4-FFF2-40B4-BE49-F238E27FC236}">
                <a16:creationId xmlns:a16="http://schemas.microsoft.com/office/drawing/2014/main" id="{F656FF8F-24A6-43A2-BE32-092700E1E07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3543" y="1787512"/>
            <a:ext cx="393468" cy="575629"/>
          </a:xfrm>
          <a:prstGeom prst="rect">
            <a:avLst/>
          </a:prstGeom>
        </p:spPr>
      </p:pic>
      <p:pic>
        <p:nvPicPr>
          <p:cNvPr id="20" name="Picture 19" descr="Logo&#10;&#10;Description automatically generated">
            <a:extLst>
              <a:ext uri="{FF2B5EF4-FFF2-40B4-BE49-F238E27FC236}">
                <a16:creationId xmlns:a16="http://schemas.microsoft.com/office/drawing/2014/main" id="{305F210C-7CB3-472F-85D9-B105D30C1FC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2348" y="4277105"/>
            <a:ext cx="887239" cy="508314"/>
          </a:xfrm>
          <a:prstGeom prst="rect">
            <a:avLst/>
          </a:prstGeom>
        </p:spPr>
      </p:pic>
      <p:sp>
        <p:nvSpPr>
          <p:cNvPr id="15" name="CaixaDeTexto 31">
            <a:extLst>
              <a:ext uri="{FF2B5EF4-FFF2-40B4-BE49-F238E27FC236}">
                <a16:creationId xmlns:a16="http://schemas.microsoft.com/office/drawing/2014/main" id="{FDEFA21C-A0FA-415F-961F-97830C1C32AF}"/>
              </a:ext>
            </a:extLst>
          </p:cNvPr>
          <p:cNvSpPr txBox="1"/>
          <p:nvPr/>
        </p:nvSpPr>
        <p:spPr>
          <a:xfrm>
            <a:off x="1232914" y="324199"/>
            <a:ext cx="5080116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300" dirty="0">
                <a:solidFill>
                  <a:schemeClr val="bg1"/>
                </a:solidFill>
                <a:latin typeface="Dosis ExtraBold" pitchFamily="2" charset="0"/>
              </a:rPr>
              <a:t>SLIDES PARA TEXTO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B24891B6-46B1-41EA-97C3-8F20B84514D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01324" y="6120996"/>
            <a:ext cx="790469" cy="474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8699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hape&#10;&#10;Description automatically generated">
            <a:extLst>
              <a:ext uri="{FF2B5EF4-FFF2-40B4-BE49-F238E27FC236}">
                <a16:creationId xmlns:a16="http://schemas.microsoft.com/office/drawing/2014/main" id="{9301794A-9CFF-4E8A-8018-BF47E61D44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400" y="0"/>
            <a:ext cx="6324600" cy="6858000"/>
          </a:xfrm>
          <a:prstGeom prst="rect">
            <a:avLst/>
          </a:prstGeom>
        </p:spPr>
      </p:pic>
      <p:pic>
        <p:nvPicPr>
          <p:cNvPr id="8" name="Picture 7" descr="Shape&#10;&#10;Description automatically generated">
            <a:extLst>
              <a:ext uri="{FF2B5EF4-FFF2-40B4-BE49-F238E27FC236}">
                <a16:creationId xmlns:a16="http://schemas.microsoft.com/office/drawing/2014/main" id="{83B8A291-A48A-476A-8406-8A6912F3E2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8349" y="413556"/>
            <a:ext cx="6393651" cy="6444444"/>
          </a:xfrm>
          <a:prstGeom prst="rect">
            <a:avLst/>
          </a:prstGeom>
        </p:spPr>
      </p:pic>
      <p:sp>
        <p:nvSpPr>
          <p:cNvPr id="12" name="CaixaDeTexto 11">
            <a:extLst>
              <a:ext uri="{FF2B5EF4-FFF2-40B4-BE49-F238E27FC236}">
                <a16:creationId xmlns:a16="http://schemas.microsoft.com/office/drawing/2014/main" id="{94B1FFE7-34E9-4A13-9E70-576CD539FD13}"/>
              </a:ext>
            </a:extLst>
          </p:cNvPr>
          <p:cNvSpPr txBox="1"/>
          <p:nvPr/>
        </p:nvSpPr>
        <p:spPr>
          <a:xfrm>
            <a:off x="817723" y="2321004"/>
            <a:ext cx="490235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600" dirty="0">
                <a:solidFill>
                  <a:srgbClr val="411E5A"/>
                </a:solidFill>
                <a:latin typeface="Dosis ExtraBold" pitchFamily="2" charset="0"/>
              </a:rPr>
              <a:t>TÍTULO DO </a:t>
            </a:r>
          </a:p>
          <a:p>
            <a:r>
              <a:rPr lang="pt-BR" sz="4600" dirty="0">
                <a:solidFill>
                  <a:srgbClr val="411E5A"/>
                </a:solidFill>
                <a:latin typeface="Dosis ExtraBold" pitchFamily="2" charset="0"/>
              </a:rPr>
              <a:t>SLIDE EM LETRAS GRANDES</a:t>
            </a:r>
          </a:p>
        </p:txBody>
      </p:sp>
      <p:pic>
        <p:nvPicPr>
          <p:cNvPr id="13" name="Imagem 12">
            <a:extLst>
              <a:ext uri="{FF2B5EF4-FFF2-40B4-BE49-F238E27FC236}">
                <a16:creationId xmlns:a16="http://schemas.microsoft.com/office/drawing/2014/main" id="{1A871C7D-94FE-4A53-A132-D7F46853800A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552" y="6144468"/>
            <a:ext cx="989171" cy="57436"/>
          </a:xfrm>
          <a:prstGeom prst="rect">
            <a:avLst/>
          </a:prstGeom>
        </p:spPr>
      </p:pic>
      <p:pic>
        <p:nvPicPr>
          <p:cNvPr id="15" name="Picture 14" descr="Icon&#10;&#10;Description automatically generated">
            <a:extLst>
              <a:ext uri="{FF2B5EF4-FFF2-40B4-BE49-F238E27FC236}">
                <a16:creationId xmlns:a16="http://schemas.microsoft.com/office/drawing/2014/main" id="{00BB6E9C-513E-46D7-BAD6-194CF222F4F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7155" y="2440429"/>
            <a:ext cx="2844445" cy="1714286"/>
          </a:xfrm>
          <a:prstGeom prst="rect">
            <a:avLst/>
          </a:prstGeom>
        </p:spPr>
      </p:pic>
      <p:pic>
        <p:nvPicPr>
          <p:cNvPr id="19" name="Picture 18" descr="Icon&#10;&#10;Description automatically generated with medium confidence">
            <a:extLst>
              <a:ext uri="{FF2B5EF4-FFF2-40B4-BE49-F238E27FC236}">
                <a16:creationId xmlns:a16="http://schemas.microsoft.com/office/drawing/2014/main" id="{E0AA2D77-6F8B-4D61-9A1E-DC287AC6CE6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4732" y="-1"/>
            <a:ext cx="1422222" cy="1212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3770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ixaDeTexto 31">
            <a:extLst>
              <a:ext uri="{FF2B5EF4-FFF2-40B4-BE49-F238E27FC236}">
                <a16:creationId xmlns:a16="http://schemas.microsoft.com/office/drawing/2014/main" id="{095491FE-E10C-413D-8675-CBE8FB415C13}"/>
              </a:ext>
            </a:extLst>
          </p:cNvPr>
          <p:cNvSpPr txBox="1"/>
          <p:nvPr/>
        </p:nvSpPr>
        <p:spPr>
          <a:xfrm>
            <a:off x="554762" y="623460"/>
            <a:ext cx="5080116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300" dirty="0">
                <a:solidFill>
                  <a:srgbClr val="6E4B87"/>
                </a:solidFill>
                <a:latin typeface="Dosis ExtraBold" pitchFamily="2" charset="0"/>
              </a:rPr>
              <a:t>SLIDES PARA TEXTO</a:t>
            </a:r>
          </a:p>
        </p:txBody>
      </p:sp>
      <p:sp>
        <p:nvSpPr>
          <p:cNvPr id="8" name="CaixaDeTexto 21">
            <a:extLst>
              <a:ext uri="{FF2B5EF4-FFF2-40B4-BE49-F238E27FC236}">
                <a16:creationId xmlns:a16="http://schemas.microsoft.com/office/drawing/2014/main" id="{75CED77B-9175-4628-8E1F-7012FA9B1609}"/>
              </a:ext>
            </a:extLst>
          </p:cNvPr>
          <p:cNvSpPr txBox="1"/>
          <p:nvPr/>
        </p:nvSpPr>
        <p:spPr>
          <a:xfrm>
            <a:off x="643113" y="2059029"/>
            <a:ext cx="620763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Esse slide tem bastante área livre para que possam ser colocados conteúdos mais extensos, que necessitam de mais do que um parágrafo e explicações mais completas.</a:t>
            </a:r>
          </a:p>
        </p:txBody>
      </p:sp>
      <p:sp>
        <p:nvSpPr>
          <p:cNvPr id="9" name="CaixaDeTexto 25">
            <a:extLst>
              <a:ext uri="{FF2B5EF4-FFF2-40B4-BE49-F238E27FC236}">
                <a16:creationId xmlns:a16="http://schemas.microsoft.com/office/drawing/2014/main" id="{02F2C5F3-6D21-4536-A4F0-8B63648F3B2C}"/>
              </a:ext>
            </a:extLst>
          </p:cNvPr>
          <p:cNvSpPr txBox="1"/>
          <p:nvPr/>
        </p:nvSpPr>
        <p:spPr>
          <a:xfrm>
            <a:off x="643113" y="4629032"/>
            <a:ext cx="620763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Aproveite para inserir informações relevantes para quem vai ver a apresentação, mas com cautela para não deixar o conteúdo extenso demais ;)</a:t>
            </a:r>
          </a:p>
        </p:txBody>
      </p:sp>
      <p:sp>
        <p:nvSpPr>
          <p:cNvPr id="10" name="CaixaDeTexto 27">
            <a:extLst>
              <a:ext uri="{FF2B5EF4-FFF2-40B4-BE49-F238E27FC236}">
                <a16:creationId xmlns:a16="http://schemas.microsoft.com/office/drawing/2014/main" id="{B54264C0-A834-4C64-AB0C-298A08508E67}"/>
              </a:ext>
            </a:extLst>
          </p:cNvPr>
          <p:cNvSpPr txBox="1"/>
          <p:nvPr/>
        </p:nvSpPr>
        <p:spPr>
          <a:xfrm>
            <a:off x="643113" y="3513096"/>
            <a:ext cx="593799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600" dirty="0">
                <a:solidFill>
                  <a:srgbClr val="FFB200"/>
                </a:solidFill>
                <a:latin typeface="Dosis ExtraBold" panose="02010903020202060003" pitchFamily="2" charset="0"/>
                <a:ea typeface="Roboto" panose="02000000000000000000" pitchFamily="2" charset="0"/>
              </a:rPr>
              <a:t>Utilize as áreas de textos para dar destaque em informações importantes.</a:t>
            </a:r>
          </a:p>
        </p:txBody>
      </p:sp>
      <p:pic>
        <p:nvPicPr>
          <p:cNvPr id="12" name="Picture 11" descr="Icon&#10;&#10;Description automatically generated with medium confidence">
            <a:extLst>
              <a:ext uri="{FF2B5EF4-FFF2-40B4-BE49-F238E27FC236}">
                <a16:creationId xmlns:a16="http://schemas.microsoft.com/office/drawing/2014/main" id="{CFEE7240-110F-4FDF-9A34-A2A4E0E6B2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3250" y="11524"/>
            <a:ext cx="3968750" cy="6858000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50362D74-CBBA-4E3A-BF16-CE0BE8CB1155}"/>
              </a:ext>
            </a:extLst>
          </p:cNvPr>
          <p:cNvSpPr/>
          <p:nvPr/>
        </p:nvSpPr>
        <p:spPr>
          <a:xfrm>
            <a:off x="-890111" y="378790"/>
            <a:ext cx="6753883" cy="1243391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6E4B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B3A6140-6D9D-438D-B411-7CBD375D9AC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94233" y="6120996"/>
            <a:ext cx="790469" cy="474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6341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erson smoking a cigarette&#10;&#10;Description automatically generated with low confidence">
            <a:extLst>
              <a:ext uri="{FF2B5EF4-FFF2-40B4-BE49-F238E27FC236}">
                <a16:creationId xmlns:a16="http://schemas.microsoft.com/office/drawing/2014/main" id="{604CFBCE-B800-466A-8AC1-11BC13CF8B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5750" y="0"/>
            <a:ext cx="4286250" cy="6858000"/>
          </a:xfrm>
          <a:prstGeom prst="rect">
            <a:avLst/>
          </a:prstGeom>
        </p:spPr>
      </p:pic>
      <p:sp>
        <p:nvSpPr>
          <p:cNvPr id="14" name="Rectangle: Top Corners Rounded 13">
            <a:extLst>
              <a:ext uri="{FF2B5EF4-FFF2-40B4-BE49-F238E27FC236}">
                <a16:creationId xmlns:a16="http://schemas.microsoft.com/office/drawing/2014/main" id="{36A9639C-146F-4379-9A8A-60C352174861}"/>
              </a:ext>
            </a:extLst>
          </p:cNvPr>
          <p:cNvSpPr/>
          <p:nvPr/>
        </p:nvSpPr>
        <p:spPr>
          <a:xfrm rot="5400000">
            <a:off x="2853006" y="680594"/>
            <a:ext cx="1323439" cy="7029451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21FDF9E4-8B69-4229-94F9-CE75D0D4B2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7850" y="0"/>
            <a:ext cx="1041400" cy="6858000"/>
          </a:xfrm>
          <a:prstGeom prst="rect">
            <a:avLst/>
          </a:prstGeom>
        </p:spPr>
      </p:pic>
      <p:sp>
        <p:nvSpPr>
          <p:cNvPr id="9" name="CaixaDeTexto 31">
            <a:extLst>
              <a:ext uri="{FF2B5EF4-FFF2-40B4-BE49-F238E27FC236}">
                <a16:creationId xmlns:a16="http://schemas.microsoft.com/office/drawing/2014/main" id="{353F3DEB-87F1-4EF8-A97F-BC4269FF7210}"/>
              </a:ext>
            </a:extLst>
          </p:cNvPr>
          <p:cNvSpPr txBox="1"/>
          <p:nvPr/>
        </p:nvSpPr>
        <p:spPr>
          <a:xfrm>
            <a:off x="781031" y="474790"/>
            <a:ext cx="5080116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300" dirty="0">
                <a:solidFill>
                  <a:srgbClr val="F0462D"/>
                </a:solidFill>
                <a:latin typeface="Dosis ExtraBold" pitchFamily="2" charset="0"/>
              </a:rPr>
              <a:t>SLIDES PARA TEXTO</a:t>
            </a:r>
          </a:p>
        </p:txBody>
      </p:sp>
      <p:sp>
        <p:nvSpPr>
          <p:cNvPr id="10" name="CaixaDeTexto 21">
            <a:extLst>
              <a:ext uri="{FF2B5EF4-FFF2-40B4-BE49-F238E27FC236}">
                <a16:creationId xmlns:a16="http://schemas.microsoft.com/office/drawing/2014/main" id="{6450A613-CB34-4C84-948C-0C128A92B234}"/>
              </a:ext>
            </a:extLst>
          </p:cNvPr>
          <p:cNvSpPr txBox="1"/>
          <p:nvPr/>
        </p:nvSpPr>
        <p:spPr>
          <a:xfrm>
            <a:off x="781033" y="1881586"/>
            <a:ext cx="620763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Esse slide tem bastante área livre para que possam ser colocados conteúdos mais extensos, que necessitam de mais do que um parágrafo e explicações mais completas.</a:t>
            </a:r>
          </a:p>
        </p:txBody>
      </p:sp>
      <p:sp>
        <p:nvSpPr>
          <p:cNvPr id="11" name="CaixaDeTexto 25">
            <a:extLst>
              <a:ext uri="{FF2B5EF4-FFF2-40B4-BE49-F238E27FC236}">
                <a16:creationId xmlns:a16="http://schemas.microsoft.com/office/drawing/2014/main" id="{0E768633-447D-4804-AF5A-0448B6D48593}"/>
              </a:ext>
            </a:extLst>
          </p:cNvPr>
          <p:cNvSpPr txBox="1"/>
          <p:nvPr/>
        </p:nvSpPr>
        <p:spPr>
          <a:xfrm>
            <a:off x="821821" y="4981186"/>
            <a:ext cx="620763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Aproveite para inserir informações relevantes para quem vai ver a apresentação, mas com cautela para não deixar o conteúdo extenso demais ;)</a:t>
            </a:r>
          </a:p>
        </p:txBody>
      </p:sp>
      <p:sp>
        <p:nvSpPr>
          <p:cNvPr id="12" name="CaixaDeTexto 27">
            <a:extLst>
              <a:ext uri="{FF2B5EF4-FFF2-40B4-BE49-F238E27FC236}">
                <a16:creationId xmlns:a16="http://schemas.microsoft.com/office/drawing/2014/main" id="{F6D578B0-5618-446C-B014-F63D36E78F90}"/>
              </a:ext>
            </a:extLst>
          </p:cNvPr>
          <p:cNvSpPr txBox="1"/>
          <p:nvPr/>
        </p:nvSpPr>
        <p:spPr>
          <a:xfrm>
            <a:off x="781033" y="3749043"/>
            <a:ext cx="593799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600" dirty="0">
                <a:solidFill>
                  <a:srgbClr val="F0462D"/>
                </a:solidFill>
                <a:latin typeface="Dosis ExtraBold" panose="02010903020202060003" pitchFamily="2" charset="0"/>
                <a:ea typeface="Roboto" panose="02000000000000000000" pitchFamily="2" charset="0"/>
              </a:rPr>
              <a:t>Utilize as áreas de textos para dar destaque em informações importantes.</a:t>
            </a:r>
          </a:p>
        </p:txBody>
      </p:sp>
      <p:sp>
        <p:nvSpPr>
          <p:cNvPr id="13" name="Retângulo 34">
            <a:extLst>
              <a:ext uri="{FF2B5EF4-FFF2-40B4-BE49-F238E27FC236}">
                <a16:creationId xmlns:a16="http://schemas.microsoft.com/office/drawing/2014/main" id="{A4855DFA-3639-4A0D-9F9C-AC9688AD646F}"/>
              </a:ext>
            </a:extLst>
          </p:cNvPr>
          <p:cNvSpPr/>
          <p:nvPr/>
        </p:nvSpPr>
        <p:spPr>
          <a:xfrm>
            <a:off x="781031" y="1179539"/>
            <a:ext cx="5541238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400" b="1" dirty="0">
                <a:solidFill>
                  <a:srgbClr val="280A3C"/>
                </a:solidFill>
                <a:latin typeface="Dosis" panose="02010503020202060003" pitchFamily="2" charset="0"/>
              </a:rPr>
              <a:t>Subtítulo para o slide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01840BA8-C08A-41B0-AD48-DD6E2327B0B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94233" y="6120996"/>
            <a:ext cx="790469" cy="474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310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11E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text, silhouette, clipart&#10;&#10;Description automatically generated">
            <a:extLst>
              <a:ext uri="{FF2B5EF4-FFF2-40B4-BE49-F238E27FC236}">
                <a16:creationId xmlns:a16="http://schemas.microsoft.com/office/drawing/2014/main" id="{9801BD02-47D4-44D9-A102-9A4D40C8422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378" y="1419315"/>
            <a:ext cx="9892063" cy="4050794"/>
          </a:xfrm>
          <a:prstGeom prst="rect">
            <a:avLst/>
          </a:prstGeom>
        </p:spPr>
      </p:pic>
      <p:pic>
        <p:nvPicPr>
          <p:cNvPr id="7" name="Picture 6" descr="Shape, rectangle&#10;&#10;Description automatically generated">
            <a:extLst>
              <a:ext uri="{FF2B5EF4-FFF2-40B4-BE49-F238E27FC236}">
                <a16:creationId xmlns:a16="http://schemas.microsoft.com/office/drawing/2014/main" id="{2314A7EA-2E84-4C2C-A9A6-1DEE986B933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6552" y="1419315"/>
            <a:ext cx="9485714" cy="4050794"/>
          </a:xfrm>
          <a:prstGeom prst="rect">
            <a:avLst/>
          </a:prstGeom>
        </p:spPr>
      </p:pic>
      <p:pic>
        <p:nvPicPr>
          <p:cNvPr id="8" name="Picture 7" descr="A picture containing text, lamp, light&#10;&#10;Description automatically generated">
            <a:extLst>
              <a:ext uri="{FF2B5EF4-FFF2-40B4-BE49-F238E27FC236}">
                <a16:creationId xmlns:a16="http://schemas.microsoft.com/office/drawing/2014/main" id="{325EE0DF-9E9F-4AE6-B2E0-23057EEAF3E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028" y="936776"/>
            <a:ext cx="11104762" cy="501587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B4DF94B-9DCF-4D0D-9B83-13CDAEF973D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01324" y="6120490"/>
            <a:ext cx="790469" cy="475293"/>
          </a:xfrm>
          <a:prstGeom prst="rect">
            <a:avLst/>
          </a:prstGeom>
        </p:spPr>
      </p:pic>
      <p:sp>
        <p:nvSpPr>
          <p:cNvPr id="13" name="Retângulo 4">
            <a:extLst>
              <a:ext uri="{FF2B5EF4-FFF2-40B4-BE49-F238E27FC236}">
                <a16:creationId xmlns:a16="http://schemas.microsoft.com/office/drawing/2014/main" id="{389C3A3C-40B7-4DF1-84BC-650950D20A8A}"/>
              </a:ext>
            </a:extLst>
          </p:cNvPr>
          <p:cNvSpPr/>
          <p:nvPr/>
        </p:nvSpPr>
        <p:spPr>
          <a:xfrm>
            <a:off x="3041410" y="4125101"/>
            <a:ext cx="6095999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pt-BR" sz="2300" dirty="0">
                <a:solidFill>
                  <a:prstClr val="white">
                    <a:lumMod val="95000"/>
                  </a:prstClr>
                </a:solidFill>
                <a:latin typeface="Dosis Medium" panose="02010603020202060003" pitchFamily="2" charset="0"/>
                <a:ea typeface="Roboto"/>
                <a:sym typeface="Roboto"/>
              </a:rPr>
              <a:t>Slides para colocar tabelas, gráficos e montar fluxogramas.</a:t>
            </a:r>
          </a:p>
        </p:txBody>
      </p:sp>
      <p:sp>
        <p:nvSpPr>
          <p:cNvPr id="9" name="Retângulo 2">
            <a:extLst>
              <a:ext uri="{FF2B5EF4-FFF2-40B4-BE49-F238E27FC236}">
                <a16:creationId xmlns:a16="http://schemas.microsoft.com/office/drawing/2014/main" id="{B16B4B94-9BB3-4EF8-B30C-29EB7EC4AE14}"/>
              </a:ext>
            </a:extLst>
          </p:cNvPr>
          <p:cNvSpPr/>
          <p:nvPr/>
        </p:nvSpPr>
        <p:spPr>
          <a:xfrm>
            <a:off x="2192736" y="1870934"/>
            <a:ext cx="7793346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pt-BR" sz="6800" dirty="0">
                <a:solidFill>
                  <a:srgbClr val="FFB200"/>
                </a:solidFill>
                <a:latin typeface="Dosis ExtraBold" pitchFamily="2" charset="0"/>
              </a:rPr>
              <a:t>GRÁFICOS, TABELAS E FLUXOGRAMAS</a:t>
            </a:r>
          </a:p>
        </p:txBody>
      </p:sp>
    </p:spTree>
    <p:extLst>
      <p:ext uri="{BB962C8B-B14F-4D97-AF65-F5344CB8AC3E}">
        <p14:creationId xmlns:p14="http://schemas.microsoft.com/office/powerpoint/2010/main" val="894920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24D5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hape, square&#10;&#10;Description automatically generated">
            <a:extLst>
              <a:ext uri="{FF2B5EF4-FFF2-40B4-BE49-F238E27FC236}">
                <a16:creationId xmlns:a16="http://schemas.microsoft.com/office/drawing/2014/main" id="{27D47B6A-AF10-458C-A68A-67FFFF61AF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86571"/>
            <a:ext cx="7200000" cy="5371429"/>
          </a:xfrm>
          <a:prstGeom prst="rect">
            <a:avLst/>
          </a:prstGeom>
        </p:spPr>
      </p:pic>
      <p:sp>
        <p:nvSpPr>
          <p:cNvPr id="32" name="Rectangle: Top Corners Rounded 31">
            <a:extLst>
              <a:ext uri="{FF2B5EF4-FFF2-40B4-BE49-F238E27FC236}">
                <a16:creationId xmlns:a16="http://schemas.microsoft.com/office/drawing/2014/main" id="{AFF1BA38-3132-4B0F-B9F8-C458B29340AB}"/>
              </a:ext>
            </a:extLst>
          </p:cNvPr>
          <p:cNvSpPr/>
          <p:nvPr/>
        </p:nvSpPr>
        <p:spPr>
          <a:xfrm rot="5400000">
            <a:off x="2341437" y="-1943210"/>
            <a:ext cx="907026" cy="5548188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280A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1EA1D8CC-4DEA-4AF3-89F5-314EEF868CF6}"/>
              </a:ext>
            </a:extLst>
          </p:cNvPr>
          <p:cNvSpPr/>
          <p:nvPr/>
        </p:nvSpPr>
        <p:spPr>
          <a:xfrm>
            <a:off x="1752600" y="3848100"/>
            <a:ext cx="4648200" cy="20574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Imagem 15" descr="Fundo preto com letras brancas&#10;&#10;Descrição gerada automaticamente">
            <a:extLst>
              <a:ext uri="{FF2B5EF4-FFF2-40B4-BE49-F238E27FC236}">
                <a16:creationId xmlns:a16="http://schemas.microsoft.com/office/drawing/2014/main" id="{A44647C9-2DEF-4FE4-8C6C-A8A2A5EB7AB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28649" y="-1364313"/>
            <a:ext cx="3803523" cy="465868"/>
          </a:xfrm>
          <a:prstGeom prst="rect">
            <a:avLst/>
          </a:prstGeom>
        </p:spPr>
      </p:pic>
      <p:sp>
        <p:nvSpPr>
          <p:cNvPr id="34" name="CaixaDeTexto 33">
            <a:extLst>
              <a:ext uri="{FF2B5EF4-FFF2-40B4-BE49-F238E27FC236}">
                <a16:creationId xmlns:a16="http://schemas.microsoft.com/office/drawing/2014/main" id="{9E24840B-1094-444F-AAD0-CF927F583FA9}"/>
              </a:ext>
            </a:extLst>
          </p:cNvPr>
          <p:cNvSpPr txBox="1"/>
          <p:nvPr/>
        </p:nvSpPr>
        <p:spPr>
          <a:xfrm>
            <a:off x="577603" y="2019214"/>
            <a:ext cx="52793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Textos </a:t>
            </a:r>
            <a:r>
              <a:rPr lang="pt-BR" b="1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explicativos aqui </a:t>
            </a:r>
            <a:r>
              <a:rPr lang="pt-BR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sempre que você perceber que precisará de um </a:t>
            </a:r>
            <a:r>
              <a:rPr lang="pt-BR" b="1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parágrafo maior </a:t>
            </a:r>
            <a:r>
              <a:rPr lang="pt-BR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para explicar suas ideias. Fique à vontade </a:t>
            </a:r>
            <a:r>
              <a:rPr lang="pt-BR" b="1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para explicar o que precisar</a:t>
            </a:r>
            <a:r>
              <a:rPr lang="pt-BR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nesse espaço.</a:t>
            </a:r>
          </a:p>
        </p:txBody>
      </p:sp>
      <p:sp>
        <p:nvSpPr>
          <p:cNvPr id="35" name="Retângulo 34">
            <a:extLst>
              <a:ext uri="{FF2B5EF4-FFF2-40B4-BE49-F238E27FC236}">
                <a16:creationId xmlns:a16="http://schemas.microsoft.com/office/drawing/2014/main" id="{90AC32E0-DAAD-4281-A698-BB3EFEF8AC34}"/>
              </a:ext>
            </a:extLst>
          </p:cNvPr>
          <p:cNvSpPr/>
          <p:nvPr/>
        </p:nvSpPr>
        <p:spPr>
          <a:xfrm>
            <a:off x="577603" y="467412"/>
            <a:ext cx="4598638" cy="7540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4300" dirty="0">
                <a:solidFill>
                  <a:schemeClr val="bg1"/>
                </a:solidFill>
                <a:latin typeface="Dosis ExtraBold" pitchFamily="2" charset="0"/>
              </a:rPr>
              <a:t>ASSUNTO DO SLIDE</a:t>
            </a:r>
          </a:p>
        </p:txBody>
      </p:sp>
      <p:sp>
        <p:nvSpPr>
          <p:cNvPr id="37" name="CaixaDeTexto 36">
            <a:extLst>
              <a:ext uri="{FF2B5EF4-FFF2-40B4-BE49-F238E27FC236}">
                <a16:creationId xmlns:a16="http://schemas.microsoft.com/office/drawing/2014/main" id="{A1F1F815-1271-4E0E-AB7F-5C125089CA96}"/>
              </a:ext>
            </a:extLst>
          </p:cNvPr>
          <p:cNvSpPr txBox="1"/>
          <p:nvPr/>
        </p:nvSpPr>
        <p:spPr>
          <a:xfrm>
            <a:off x="2300825" y="4439210"/>
            <a:ext cx="35325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Utilize o espaço ao lado para colocar diversos tipos de gráficos.</a:t>
            </a:r>
            <a:endParaRPr lang="pt-BR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graphicFrame>
        <p:nvGraphicFramePr>
          <p:cNvPr id="17" name="Tabela 16">
            <a:extLst>
              <a:ext uri="{FF2B5EF4-FFF2-40B4-BE49-F238E27FC236}">
                <a16:creationId xmlns:a16="http://schemas.microsoft.com/office/drawing/2014/main" id="{10740FA8-22AA-42FD-BB3F-B582231C65D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0247451"/>
              </p:ext>
            </p:extLst>
          </p:nvPr>
        </p:nvGraphicFramePr>
        <p:xfrm>
          <a:off x="8280942" y="1147874"/>
          <a:ext cx="3721429" cy="5163300"/>
        </p:xfrm>
        <a:graphic>
          <a:graphicData uri="http://schemas.openxmlformats.org/drawingml/2006/table">
            <a:tbl>
              <a:tblPr/>
              <a:tblGrid>
                <a:gridCol w="1753562">
                  <a:extLst>
                    <a:ext uri="{9D8B030D-6E8A-4147-A177-3AD203B41FA5}">
                      <a16:colId xmlns:a16="http://schemas.microsoft.com/office/drawing/2014/main" val="1639787082"/>
                    </a:ext>
                  </a:extLst>
                </a:gridCol>
                <a:gridCol w="1967867">
                  <a:extLst>
                    <a:ext uri="{9D8B030D-6E8A-4147-A177-3AD203B41FA5}">
                      <a16:colId xmlns:a16="http://schemas.microsoft.com/office/drawing/2014/main" val="885121419"/>
                    </a:ext>
                  </a:extLst>
                </a:gridCol>
              </a:tblGrid>
              <a:tr h="667451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200" b="0" i="0" u="none" strike="noStrike" dirty="0">
                          <a:solidFill>
                            <a:schemeClr val="bg1"/>
                          </a:solidFill>
                          <a:effectLst/>
                          <a:latin typeface="Dosis ExtraBold" pitchFamily="2" charset="0"/>
                        </a:rPr>
                        <a:t>Coluna 01</a:t>
                      </a:r>
                    </a:p>
                  </a:txBody>
                  <a:tcPr marL="5664" marR="5664" marT="566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  <a:alpha val="2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200" b="0" i="0" u="none" strike="noStrike" dirty="0">
                          <a:solidFill>
                            <a:schemeClr val="bg1"/>
                          </a:solidFill>
                          <a:effectLst/>
                          <a:latin typeface="Dosis ExtraBold" pitchFamily="2" charset="0"/>
                        </a:rPr>
                        <a:t>Coluna 03</a:t>
                      </a:r>
                    </a:p>
                  </a:txBody>
                  <a:tcPr marL="5664" marR="5664" marT="566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  <a:alpha val="22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9270692"/>
                  </a:ext>
                </a:extLst>
              </a:tr>
              <a:tr h="429548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700" b="0" i="0" u="none" strike="noStrike" dirty="0">
                          <a:solidFill>
                            <a:schemeClr val="bg1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Informação 01</a:t>
                      </a:r>
                    </a:p>
                  </a:txBody>
                  <a:tcPr marL="5664" marR="5664" marT="5664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700" b="0" i="0" u="none" strike="noStrike" dirty="0">
                          <a:solidFill>
                            <a:schemeClr val="bg1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 R$ 1.000,00</a:t>
                      </a:r>
                    </a:p>
                  </a:txBody>
                  <a:tcPr marL="5664" marR="5664" marT="5664" marB="0" anchor="ctr">
                    <a:lnL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2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2415596"/>
                  </a:ext>
                </a:extLst>
              </a:tr>
              <a:tr h="429548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700" b="0" i="0" u="none" strike="noStrike" dirty="0">
                          <a:solidFill>
                            <a:schemeClr val="bg1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Informação 02</a:t>
                      </a:r>
                    </a:p>
                  </a:txBody>
                  <a:tcPr marL="5664" marR="5664" marT="5664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700" b="0" i="0" u="none" strike="noStrike" dirty="0">
                          <a:solidFill>
                            <a:schemeClr val="bg1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 R$ 500,00 </a:t>
                      </a:r>
                    </a:p>
                  </a:txBody>
                  <a:tcPr marL="5664" marR="5664" marT="5664" marB="0" anchor="ctr">
                    <a:lnL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2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180158"/>
                  </a:ext>
                </a:extLst>
              </a:tr>
              <a:tr h="429548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700" b="0" i="0" u="none" strike="noStrike" dirty="0">
                          <a:solidFill>
                            <a:schemeClr val="bg1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Informação 03</a:t>
                      </a:r>
                    </a:p>
                  </a:txBody>
                  <a:tcPr marL="5664" marR="5664" marT="5664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700" b="0" i="0" u="none" strike="noStrike" dirty="0">
                          <a:solidFill>
                            <a:schemeClr val="bg1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 R$ 1.000,00</a:t>
                      </a:r>
                    </a:p>
                  </a:txBody>
                  <a:tcPr marL="5664" marR="5664" marT="5664" marB="0" anchor="ctr">
                    <a:lnL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2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9254000"/>
                  </a:ext>
                </a:extLst>
              </a:tr>
              <a:tr h="429548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700" b="0" i="0" u="none" strike="noStrike" dirty="0">
                          <a:solidFill>
                            <a:schemeClr val="bg1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Informação 04</a:t>
                      </a:r>
                    </a:p>
                  </a:txBody>
                  <a:tcPr marL="5664" marR="5664" marT="5664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700" b="0" i="0" u="none" strike="noStrike" dirty="0">
                          <a:solidFill>
                            <a:schemeClr val="bg1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 R$ 500,00 </a:t>
                      </a:r>
                    </a:p>
                  </a:txBody>
                  <a:tcPr marL="5664" marR="5664" marT="5664" marB="0" anchor="ctr">
                    <a:lnL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2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1251900"/>
                  </a:ext>
                </a:extLst>
              </a:tr>
              <a:tr h="429548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700" b="0" i="0" u="none" strike="noStrike" dirty="0">
                          <a:solidFill>
                            <a:schemeClr val="bg1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Informação 05</a:t>
                      </a:r>
                    </a:p>
                  </a:txBody>
                  <a:tcPr marL="5664" marR="5664" marT="5664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700" b="0" i="0" u="none" strike="noStrike" dirty="0">
                          <a:solidFill>
                            <a:schemeClr val="bg1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 R$ 1.000,00</a:t>
                      </a:r>
                    </a:p>
                  </a:txBody>
                  <a:tcPr marL="5664" marR="5664" marT="5664" marB="0" anchor="ctr">
                    <a:lnL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2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8209361"/>
                  </a:ext>
                </a:extLst>
              </a:tr>
              <a:tr h="429548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700" b="0" i="0" u="none" strike="noStrike" dirty="0">
                          <a:solidFill>
                            <a:schemeClr val="bg1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Informação 06</a:t>
                      </a:r>
                    </a:p>
                  </a:txBody>
                  <a:tcPr marL="5664" marR="5664" marT="5664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700" b="0" i="0" u="none" strike="noStrike" dirty="0">
                          <a:solidFill>
                            <a:schemeClr val="bg1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 R$ 500,00 </a:t>
                      </a:r>
                    </a:p>
                  </a:txBody>
                  <a:tcPr marL="5664" marR="5664" marT="5664" marB="0" anchor="ctr">
                    <a:lnL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2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0332027"/>
                  </a:ext>
                </a:extLst>
              </a:tr>
              <a:tr h="429548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700" b="0" i="0" u="none" strike="noStrike" dirty="0">
                          <a:solidFill>
                            <a:schemeClr val="bg1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Informação 07</a:t>
                      </a:r>
                    </a:p>
                  </a:txBody>
                  <a:tcPr marL="5664" marR="5664" marT="5664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700" b="0" i="0" u="none" strike="noStrike" dirty="0">
                          <a:solidFill>
                            <a:schemeClr val="bg1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 R$ 1.000,00</a:t>
                      </a:r>
                    </a:p>
                  </a:txBody>
                  <a:tcPr marL="5664" marR="5664" marT="5664" marB="0" anchor="ctr">
                    <a:lnL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2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0577556"/>
                  </a:ext>
                </a:extLst>
              </a:tr>
              <a:tr h="429548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700" b="0" i="0" u="none" strike="noStrike" dirty="0">
                          <a:solidFill>
                            <a:schemeClr val="bg1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Informação 08</a:t>
                      </a:r>
                    </a:p>
                  </a:txBody>
                  <a:tcPr marL="5664" marR="5664" marT="5664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700" b="0" i="0" u="none" strike="noStrike" dirty="0">
                          <a:solidFill>
                            <a:schemeClr val="bg1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 R$ 500,00 </a:t>
                      </a:r>
                    </a:p>
                  </a:txBody>
                  <a:tcPr marL="5664" marR="5664" marT="5664" marB="0" anchor="ctr">
                    <a:lnL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2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6607155"/>
                  </a:ext>
                </a:extLst>
              </a:tr>
              <a:tr h="421853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700" b="0" i="0" u="none" strike="noStrike" dirty="0">
                          <a:solidFill>
                            <a:schemeClr val="bg1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Informação 09</a:t>
                      </a:r>
                    </a:p>
                  </a:txBody>
                  <a:tcPr marL="5664" marR="5664" marT="56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700" b="0" i="0" u="none" strike="noStrike" dirty="0">
                          <a:solidFill>
                            <a:schemeClr val="bg1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 R$ 1.000,00 </a:t>
                      </a:r>
                    </a:p>
                  </a:txBody>
                  <a:tcPr marL="5664" marR="5664" marT="56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2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4289522"/>
                  </a:ext>
                </a:extLst>
              </a:tr>
              <a:tr h="637612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0" i="0" u="none" strike="noStrike" dirty="0">
                          <a:solidFill>
                            <a:schemeClr val="bg1"/>
                          </a:solidFill>
                          <a:effectLst/>
                          <a:latin typeface="Dosis ExtraBold" pitchFamily="2" charset="0"/>
                        </a:rPr>
                        <a:t>TOTAL</a:t>
                      </a:r>
                    </a:p>
                  </a:txBody>
                  <a:tcPr marL="5664" marR="5664" marT="5664" marB="0" anchor="ctr">
                    <a:lnL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  <a:alpha val="2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0" i="0" u="none" strike="noStrike" dirty="0">
                          <a:solidFill>
                            <a:schemeClr val="bg1"/>
                          </a:solidFill>
                          <a:effectLst/>
                          <a:latin typeface="Dosis ExtraBold" pitchFamily="2" charset="0"/>
                        </a:rPr>
                        <a:t>R$ 6.000,00 </a:t>
                      </a:r>
                    </a:p>
                  </a:txBody>
                  <a:tcPr marL="5664" marR="5664" marT="5664" marB="0" anchor="ctr">
                    <a:lnL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  <a:alpha val="22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3913763"/>
                  </a:ext>
                </a:extLst>
              </a:tr>
            </a:tbl>
          </a:graphicData>
        </a:graphic>
      </p:graphicFrame>
      <p:sp>
        <p:nvSpPr>
          <p:cNvPr id="39" name="Rectangle: Top Corners Rounded 38">
            <a:extLst>
              <a:ext uri="{FF2B5EF4-FFF2-40B4-BE49-F238E27FC236}">
                <a16:creationId xmlns:a16="http://schemas.microsoft.com/office/drawing/2014/main" id="{ECD8768B-395E-4D11-A557-4ED39D1CE255}"/>
              </a:ext>
            </a:extLst>
          </p:cNvPr>
          <p:cNvSpPr/>
          <p:nvPr/>
        </p:nvSpPr>
        <p:spPr>
          <a:xfrm rot="16200000" flipH="1">
            <a:off x="9817357" y="-1235956"/>
            <a:ext cx="619048" cy="421366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FFB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tângulo 30">
            <a:extLst>
              <a:ext uri="{FF2B5EF4-FFF2-40B4-BE49-F238E27FC236}">
                <a16:creationId xmlns:a16="http://schemas.microsoft.com/office/drawing/2014/main" id="{6BBCBD4A-F005-4392-B0B2-C24B27757D9F}"/>
              </a:ext>
            </a:extLst>
          </p:cNvPr>
          <p:cNvSpPr/>
          <p:nvPr/>
        </p:nvSpPr>
        <p:spPr>
          <a:xfrm>
            <a:off x="8729157" y="593876"/>
            <a:ext cx="3504555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000" dirty="0">
                <a:solidFill>
                  <a:schemeClr val="bg1"/>
                </a:solidFill>
                <a:latin typeface="Dosis ExtraBold" pitchFamily="2" charset="0"/>
              </a:rPr>
              <a:t>Título da tabela</a:t>
            </a:r>
          </a:p>
        </p:txBody>
      </p:sp>
      <p:sp>
        <p:nvSpPr>
          <p:cNvPr id="38" name="Rectangle: Top Corners Rounded 37">
            <a:extLst>
              <a:ext uri="{FF2B5EF4-FFF2-40B4-BE49-F238E27FC236}">
                <a16:creationId xmlns:a16="http://schemas.microsoft.com/office/drawing/2014/main" id="{29635E44-0FD1-4ADA-83EA-01788F8013CB}"/>
              </a:ext>
            </a:extLst>
          </p:cNvPr>
          <p:cNvSpPr/>
          <p:nvPr/>
        </p:nvSpPr>
        <p:spPr>
          <a:xfrm rot="5400000">
            <a:off x="703412" y="3807890"/>
            <a:ext cx="846418" cy="2280660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F046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tângulo 35">
            <a:extLst>
              <a:ext uri="{FF2B5EF4-FFF2-40B4-BE49-F238E27FC236}">
                <a16:creationId xmlns:a16="http://schemas.microsoft.com/office/drawing/2014/main" id="{913D6797-C6F9-4F04-9683-0E1FADB6C30A}"/>
              </a:ext>
            </a:extLst>
          </p:cNvPr>
          <p:cNvSpPr/>
          <p:nvPr/>
        </p:nvSpPr>
        <p:spPr>
          <a:xfrm>
            <a:off x="511533" y="4576348"/>
            <a:ext cx="1755418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500" dirty="0">
                <a:solidFill>
                  <a:schemeClr val="bg1"/>
                </a:solidFill>
                <a:latin typeface="Dosis ExtraBold" pitchFamily="2" charset="0"/>
              </a:rPr>
              <a:t>Título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A0AF43E-D4B5-477C-84B9-D4693CC7378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94233" y="6120996"/>
            <a:ext cx="790469" cy="474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4526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tângulo 25">
            <a:extLst>
              <a:ext uri="{FF2B5EF4-FFF2-40B4-BE49-F238E27FC236}">
                <a16:creationId xmlns:a16="http://schemas.microsoft.com/office/drawing/2014/main" id="{922F0433-4294-4CEA-847A-1B4B9739C855}"/>
              </a:ext>
            </a:extLst>
          </p:cNvPr>
          <p:cNvSpPr/>
          <p:nvPr/>
        </p:nvSpPr>
        <p:spPr>
          <a:xfrm>
            <a:off x="3777175" y="506956"/>
            <a:ext cx="4598638" cy="7540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4300" dirty="0">
                <a:solidFill>
                  <a:srgbClr val="280A3C"/>
                </a:solidFill>
                <a:latin typeface="Dosis ExtraBold" pitchFamily="2" charset="0"/>
              </a:rPr>
              <a:t>ASSUNTO DO SLIDE</a:t>
            </a:r>
          </a:p>
        </p:txBody>
      </p:sp>
      <p:sp>
        <p:nvSpPr>
          <p:cNvPr id="40" name="Retângulo: Cantos Arredondados 3">
            <a:extLst>
              <a:ext uri="{FF2B5EF4-FFF2-40B4-BE49-F238E27FC236}">
                <a16:creationId xmlns:a16="http://schemas.microsoft.com/office/drawing/2014/main" id="{D934139B-F888-4F1C-8492-4ACF60900AD2}"/>
              </a:ext>
            </a:extLst>
          </p:cNvPr>
          <p:cNvSpPr/>
          <p:nvPr/>
        </p:nvSpPr>
        <p:spPr>
          <a:xfrm>
            <a:off x="2908577" y="375998"/>
            <a:ext cx="6471250" cy="2401159"/>
          </a:xfrm>
          <a:prstGeom prst="roundRect">
            <a:avLst>
              <a:gd name="adj" fmla="val 16315"/>
            </a:avLst>
          </a:prstGeom>
          <a:noFill/>
          <a:ln w="38100">
            <a:solidFill>
              <a:srgbClr val="41414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1" name="Picture 10" descr="A picture containing shape&#10;&#10;Description automatically generated">
            <a:extLst>
              <a:ext uri="{FF2B5EF4-FFF2-40B4-BE49-F238E27FC236}">
                <a16:creationId xmlns:a16="http://schemas.microsoft.com/office/drawing/2014/main" id="{A69051BF-C7C6-4D07-ACC5-2E3B896B72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52600"/>
            <a:ext cx="12192000" cy="5105400"/>
          </a:xfrm>
          <a:prstGeom prst="rect">
            <a:avLst/>
          </a:prstGeom>
        </p:spPr>
      </p:pic>
      <p:sp>
        <p:nvSpPr>
          <p:cNvPr id="6" name="Elipse 5">
            <a:extLst>
              <a:ext uri="{FF2B5EF4-FFF2-40B4-BE49-F238E27FC236}">
                <a16:creationId xmlns:a16="http://schemas.microsoft.com/office/drawing/2014/main" id="{17DEE727-2555-4DCC-AC73-4E3581ABC76E}"/>
              </a:ext>
            </a:extLst>
          </p:cNvPr>
          <p:cNvSpPr/>
          <p:nvPr/>
        </p:nvSpPr>
        <p:spPr>
          <a:xfrm>
            <a:off x="1747280" y="2621280"/>
            <a:ext cx="1066800" cy="1066800"/>
          </a:xfrm>
          <a:prstGeom prst="ellipse">
            <a:avLst/>
          </a:prstGeom>
          <a:solidFill>
            <a:srgbClr val="280A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id="{91B8173E-ED80-40F0-8E4E-D4E403F45042}"/>
              </a:ext>
            </a:extLst>
          </p:cNvPr>
          <p:cNvSpPr/>
          <p:nvPr/>
        </p:nvSpPr>
        <p:spPr>
          <a:xfrm>
            <a:off x="4238365" y="2621280"/>
            <a:ext cx="1066800" cy="1066800"/>
          </a:xfrm>
          <a:prstGeom prst="ellipse">
            <a:avLst/>
          </a:prstGeom>
          <a:solidFill>
            <a:srgbClr val="280A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8" name="Elipse 7">
            <a:extLst>
              <a:ext uri="{FF2B5EF4-FFF2-40B4-BE49-F238E27FC236}">
                <a16:creationId xmlns:a16="http://schemas.microsoft.com/office/drawing/2014/main" id="{2A8DC5F5-5946-4DF6-9BBF-98C6B5BA4CBB}"/>
              </a:ext>
            </a:extLst>
          </p:cNvPr>
          <p:cNvSpPr/>
          <p:nvPr/>
        </p:nvSpPr>
        <p:spPr>
          <a:xfrm>
            <a:off x="6752043" y="2621280"/>
            <a:ext cx="1066800" cy="1066800"/>
          </a:xfrm>
          <a:prstGeom prst="ellipse">
            <a:avLst/>
          </a:prstGeom>
          <a:solidFill>
            <a:srgbClr val="280A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9" name="Elipse 8">
            <a:extLst>
              <a:ext uri="{FF2B5EF4-FFF2-40B4-BE49-F238E27FC236}">
                <a16:creationId xmlns:a16="http://schemas.microsoft.com/office/drawing/2014/main" id="{82B29184-5AFA-4D60-8550-E99C514A04B2}"/>
              </a:ext>
            </a:extLst>
          </p:cNvPr>
          <p:cNvSpPr/>
          <p:nvPr/>
        </p:nvSpPr>
        <p:spPr>
          <a:xfrm>
            <a:off x="9253387" y="2621280"/>
            <a:ext cx="1066800" cy="1066800"/>
          </a:xfrm>
          <a:prstGeom prst="ellipse">
            <a:avLst/>
          </a:prstGeom>
          <a:solidFill>
            <a:srgbClr val="280A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22" name="Seta: Divisa 21">
            <a:extLst>
              <a:ext uri="{FF2B5EF4-FFF2-40B4-BE49-F238E27FC236}">
                <a16:creationId xmlns:a16="http://schemas.microsoft.com/office/drawing/2014/main" id="{FF48B5D5-9083-4096-8BF8-A9D10E09A3B9}"/>
              </a:ext>
            </a:extLst>
          </p:cNvPr>
          <p:cNvSpPr/>
          <p:nvPr/>
        </p:nvSpPr>
        <p:spPr>
          <a:xfrm>
            <a:off x="6195074" y="4598670"/>
            <a:ext cx="2180739" cy="369570"/>
          </a:xfrm>
          <a:prstGeom prst="chevron">
            <a:avLst/>
          </a:prstGeom>
          <a:solidFill>
            <a:srgbClr val="FFB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23" name="Seta: Divisa 22">
            <a:extLst>
              <a:ext uri="{FF2B5EF4-FFF2-40B4-BE49-F238E27FC236}">
                <a16:creationId xmlns:a16="http://schemas.microsoft.com/office/drawing/2014/main" id="{CBC871E0-D86E-438D-8017-9BD91C74F14A}"/>
              </a:ext>
            </a:extLst>
          </p:cNvPr>
          <p:cNvSpPr/>
          <p:nvPr/>
        </p:nvSpPr>
        <p:spPr>
          <a:xfrm>
            <a:off x="1190311" y="4598670"/>
            <a:ext cx="2180739" cy="369570"/>
          </a:xfrm>
          <a:prstGeom prst="chevron">
            <a:avLst/>
          </a:prstGeom>
          <a:solidFill>
            <a:srgbClr val="FFB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24" name="Seta: Divisa 23">
            <a:extLst>
              <a:ext uri="{FF2B5EF4-FFF2-40B4-BE49-F238E27FC236}">
                <a16:creationId xmlns:a16="http://schemas.microsoft.com/office/drawing/2014/main" id="{AA434998-1E36-4FA0-BDE8-99D496EABC31}"/>
              </a:ext>
            </a:extLst>
          </p:cNvPr>
          <p:cNvSpPr/>
          <p:nvPr/>
        </p:nvSpPr>
        <p:spPr>
          <a:xfrm>
            <a:off x="3681396" y="4598670"/>
            <a:ext cx="2180739" cy="369570"/>
          </a:xfrm>
          <a:prstGeom prst="chevron">
            <a:avLst/>
          </a:prstGeom>
          <a:solidFill>
            <a:srgbClr val="FFB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25" name="Seta: Divisa 24">
            <a:extLst>
              <a:ext uri="{FF2B5EF4-FFF2-40B4-BE49-F238E27FC236}">
                <a16:creationId xmlns:a16="http://schemas.microsoft.com/office/drawing/2014/main" id="{65C40D2B-A95E-44B0-BDCC-D7DFE07B902D}"/>
              </a:ext>
            </a:extLst>
          </p:cNvPr>
          <p:cNvSpPr/>
          <p:nvPr/>
        </p:nvSpPr>
        <p:spPr>
          <a:xfrm>
            <a:off x="8696418" y="4568190"/>
            <a:ext cx="2180739" cy="369570"/>
          </a:xfrm>
          <a:prstGeom prst="chevron">
            <a:avLst/>
          </a:prstGeom>
          <a:solidFill>
            <a:srgbClr val="FFB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pic>
        <p:nvPicPr>
          <p:cNvPr id="28" name="Imagem 27" descr="Tela de celular com texto preto sobre fundo branco&#10;&#10;Descrição gerada automaticamente">
            <a:extLst>
              <a:ext uri="{FF2B5EF4-FFF2-40B4-BE49-F238E27FC236}">
                <a16:creationId xmlns:a16="http://schemas.microsoft.com/office/drawing/2014/main" id="{AB29F4D8-E977-40E5-AB69-3038435D300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4887" y="2704124"/>
            <a:ext cx="901113" cy="901113"/>
          </a:xfrm>
          <a:prstGeom prst="rect">
            <a:avLst/>
          </a:prstGeom>
        </p:spPr>
      </p:pic>
      <p:pic>
        <p:nvPicPr>
          <p:cNvPr id="30" name="Imagem 29">
            <a:extLst>
              <a:ext uri="{FF2B5EF4-FFF2-40B4-BE49-F238E27FC236}">
                <a16:creationId xmlns:a16="http://schemas.microsoft.com/office/drawing/2014/main" id="{49DFEF58-0F62-4BCD-92FA-1C3E54786C14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36231" y="2704124"/>
            <a:ext cx="901113" cy="901113"/>
          </a:xfrm>
          <a:prstGeom prst="rect">
            <a:avLst/>
          </a:prstGeom>
        </p:spPr>
      </p:pic>
      <p:pic>
        <p:nvPicPr>
          <p:cNvPr id="32" name="Imagem 31" descr="Uma imagem contendo traçado&#10;&#10;Descrição gerada automaticamente">
            <a:extLst>
              <a:ext uri="{FF2B5EF4-FFF2-40B4-BE49-F238E27FC236}">
                <a16:creationId xmlns:a16="http://schemas.microsoft.com/office/drawing/2014/main" id="{95DB4152-62F2-48F9-850D-D6FE4D4F6524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1209" y="2704124"/>
            <a:ext cx="901113" cy="901113"/>
          </a:xfrm>
          <a:prstGeom prst="rect">
            <a:avLst/>
          </a:prstGeom>
        </p:spPr>
      </p:pic>
      <p:pic>
        <p:nvPicPr>
          <p:cNvPr id="34" name="Imagem 33" descr="Uma imagem contendo espelho&#10;&#10;Descrição gerada automaticamente">
            <a:extLst>
              <a:ext uri="{FF2B5EF4-FFF2-40B4-BE49-F238E27FC236}">
                <a16:creationId xmlns:a16="http://schemas.microsoft.com/office/drawing/2014/main" id="{E18D23C0-84B7-480F-8260-EC9122C71CFF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0124" y="2704124"/>
            <a:ext cx="901113" cy="901113"/>
          </a:xfrm>
          <a:prstGeom prst="rect">
            <a:avLst/>
          </a:prstGeom>
        </p:spPr>
      </p:pic>
      <p:sp>
        <p:nvSpPr>
          <p:cNvPr id="35" name="Retângulo 34">
            <a:extLst>
              <a:ext uri="{FF2B5EF4-FFF2-40B4-BE49-F238E27FC236}">
                <a16:creationId xmlns:a16="http://schemas.microsoft.com/office/drawing/2014/main" id="{B8A5FED4-9837-49A4-8AB4-554BE6FF3F5E}"/>
              </a:ext>
            </a:extLst>
          </p:cNvPr>
          <p:cNvSpPr/>
          <p:nvPr/>
        </p:nvSpPr>
        <p:spPr>
          <a:xfrm>
            <a:off x="1659651" y="3772431"/>
            <a:ext cx="1242059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3500" dirty="0">
                <a:solidFill>
                  <a:srgbClr val="FFB200"/>
                </a:solidFill>
                <a:latin typeface="Dosis ExtraBold" pitchFamily="2" charset="0"/>
              </a:rPr>
              <a:t>01</a:t>
            </a:r>
          </a:p>
        </p:txBody>
      </p:sp>
      <p:sp>
        <p:nvSpPr>
          <p:cNvPr id="36" name="Retângulo 35">
            <a:extLst>
              <a:ext uri="{FF2B5EF4-FFF2-40B4-BE49-F238E27FC236}">
                <a16:creationId xmlns:a16="http://schemas.microsoft.com/office/drawing/2014/main" id="{F02C6EB9-368B-45EF-BA1E-8E2964FB1951}"/>
              </a:ext>
            </a:extLst>
          </p:cNvPr>
          <p:cNvSpPr/>
          <p:nvPr/>
        </p:nvSpPr>
        <p:spPr>
          <a:xfrm>
            <a:off x="4150736" y="3768506"/>
            <a:ext cx="1242059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3500" dirty="0">
                <a:solidFill>
                  <a:srgbClr val="FFB200"/>
                </a:solidFill>
                <a:latin typeface="Dosis ExtraBold" pitchFamily="2" charset="0"/>
              </a:rPr>
              <a:t>02</a:t>
            </a:r>
          </a:p>
        </p:txBody>
      </p:sp>
      <p:sp>
        <p:nvSpPr>
          <p:cNvPr id="37" name="Retângulo 36">
            <a:extLst>
              <a:ext uri="{FF2B5EF4-FFF2-40B4-BE49-F238E27FC236}">
                <a16:creationId xmlns:a16="http://schemas.microsoft.com/office/drawing/2014/main" id="{41EFD30C-2470-481F-BAB0-5CC7F478ABA8}"/>
              </a:ext>
            </a:extLst>
          </p:cNvPr>
          <p:cNvSpPr/>
          <p:nvPr/>
        </p:nvSpPr>
        <p:spPr>
          <a:xfrm>
            <a:off x="6664414" y="3788137"/>
            <a:ext cx="1242059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3500" dirty="0">
                <a:solidFill>
                  <a:srgbClr val="FFB200"/>
                </a:solidFill>
                <a:latin typeface="Dosis ExtraBold" pitchFamily="2" charset="0"/>
              </a:rPr>
              <a:t>03</a:t>
            </a:r>
          </a:p>
        </p:txBody>
      </p:sp>
      <p:sp>
        <p:nvSpPr>
          <p:cNvPr id="38" name="Retângulo 37">
            <a:extLst>
              <a:ext uri="{FF2B5EF4-FFF2-40B4-BE49-F238E27FC236}">
                <a16:creationId xmlns:a16="http://schemas.microsoft.com/office/drawing/2014/main" id="{D133F6D4-AA5F-4150-A0AB-C08B4E9A1FBF}"/>
              </a:ext>
            </a:extLst>
          </p:cNvPr>
          <p:cNvSpPr/>
          <p:nvPr/>
        </p:nvSpPr>
        <p:spPr>
          <a:xfrm>
            <a:off x="9165758" y="3855643"/>
            <a:ext cx="1242059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3500" dirty="0">
                <a:solidFill>
                  <a:srgbClr val="FFB200"/>
                </a:solidFill>
                <a:latin typeface="Dosis ExtraBold" pitchFamily="2" charset="0"/>
              </a:rPr>
              <a:t>04</a:t>
            </a:r>
          </a:p>
        </p:txBody>
      </p:sp>
      <p:sp>
        <p:nvSpPr>
          <p:cNvPr id="41" name="Retângulo 40">
            <a:extLst>
              <a:ext uri="{FF2B5EF4-FFF2-40B4-BE49-F238E27FC236}">
                <a16:creationId xmlns:a16="http://schemas.microsoft.com/office/drawing/2014/main" id="{38819EB7-A30C-4713-8AF1-D590D2075B39}"/>
              </a:ext>
            </a:extLst>
          </p:cNvPr>
          <p:cNvSpPr/>
          <p:nvPr/>
        </p:nvSpPr>
        <p:spPr>
          <a:xfrm>
            <a:off x="1402202" y="5033159"/>
            <a:ext cx="1756956" cy="8402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90000"/>
              </a:lnSpc>
            </a:pPr>
            <a:r>
              <a:rPr lang="pt-BR" dirty="0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rPr>
              <a:t>Explique o tópico de forma sucinta.</a:t>
            </a:r>
          </a:p>
        </p:txBody>
      </p:sp>
      <p:sp>
        <p:nvSpPr>
          <p:cNvPr id="48" name="Retângulo 47">
            <a:extLst>
              <a:ext uri="{FF2B5EF4-FFF2-40B4-BE49-F238E27FC236}">
                <a16:creationId xmlns:a16="http://schemas.microsoft.com/office/drawing/2014/main" id="{61F01A90-9F34-4CDD-9544-448007116E68}"/>
              </a:ext>
            </a:extLst>
          </p:cNvPr>
          <p:cNvSpPr/>
          <p:nvPr/>
        </p:nvSpPr>
        <p:spPr>
          <a:xfrm>
            <a:off x="3893287" y="5072890"/>
            <a:ext cx="1756956" cy="8402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90000"/>
              </a:lnSpc>
            </a:pPr>
            <a:r>
              <a:rPr lang="pt-BR" dirty="0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rPr>
              <a:t>Explique o tópico de forma sucinta.</a:t>
            </a:r>
          </a:p>
        </p:txBody>
      </p:sp>
      <p:sp>
        <p:nvSpPr>
          <p:cNvPr id="49" name="Retângulo 48">
            <a:extLst>
              <a:ext uri="{FF2B5EF4-FFF2-40B4-BE49-F238E27FC236}">
                <a16:creationId xmlns:a16="http://schemas.microsoft.com/office/drawing/2014/main" id="{3843039E-EE8C-4F84-A580-93F4AA75EF37}"/>
              </a:ext>
            </a:extLst>
          </p:cNvPr>
          <p:cNvSpPr/>
          <p:nvPr/>
        </p:nvSpPr>
        <p:spPr>
          <a:xfrm>
            <a:off x="6406965" y="5062296"/>
            <a:ext cx="1756956" cy="8402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90000"/>
              </a:lnSpc>
            </a:pPr>
            <a:r>
              <a:rPr lang="pt-BR" dirty="0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rPr>
              <a:t>Explique o tópico de forma sucinta.</a:t>
            </a:r>
          </a:p>
        </p:txBody>
      </p:sp>
      <p:sp>
        <p:nvSpPr>
          <p:cNvPr id="50" name="Retângulo 49">
            <a:extLst>
              <a:ext uri="{FF2B5EF4-FFF2-40B4-BE49-F238E27FC236}">
                <a16:creationId xmlns:a16="http://schemas.microsoft.com/office/drawing/2014/main" id="{2E7C9B21-C8AD-40EB-A2D7-86B748B05D5B}"/>
              </a:ext>
            </a:extLst>
          </p:cNvPr>
          <p:cNvSpPr/>
          <p:nvPr/>
        </p:nvSpPr>
        <p:spPr>
          <a:xfrm>
            <a:off x="8908309" y="5048488"/>
            <a:ext cx="1756956" cy="8402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90000"/>
              </a:lnSpc>
            </a:pPr>
            <a:r>
              <a:rPr lang="pt-BR" dirty="0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rPr>
              <a:t>Explique o tópico de forma sucinta.</a:t>
            </a:r>
          </a:p>
        </p:txBody>
      </p:sp>
      <p:sp>
        <p:nvSpPr>
          <p:cNvPr id="4" name="Retângulo: Cantos Arredondados 3">
            <a:extLst>
              <a:ext uri="{FF2B5EF4-FFF2-40B4-BE49-F238E27FC236}">
                <a16:creationId xmlns:a16="http://schemas.microsoft.com/office/drawing/2014/main" id="{7666E2F8-612D-41FC-A8B4-1C61DB1AF59F}"/>
              </a:ext>
            </a:extLst>
          </p:cNvPr>
          <p:cNvSpPr/>
          <p:nvPr/>
        </p:nvSpPr>
        <p:spPr>
          <a:xfrm>
            <a:off x="2180728" y="1374548"/>
            <a:ext cx="7763372" cy="716974"/>
          </a:xfrm>
          <a:prstGeom prst="roundRect">
            <a:avLst>
              <a:gd name="adj" fmla="val 50000"/>
            </a:avLst>
          </a:prstGeom>
          <a:solidFill>
            <a:srgbClr val="6E4B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9" name="Retângulo 38">
            <a:extLst>
              <a:ext uri="{FF2B5EF4-FFF2-40B4-BE49-F238E27FC236}">
                <a16:creationId xmlns:a16="http://schemas.microsoft.com/office/drawing/2014/main" id="{E2E23185-AF8C-42D5-B99A-BA9A67263FF3}"/>
              </a:ext>
            </a:extLst>
          </p:cNvPr>
          <p:cNvSpPr/>
          <p:nvPr/>
        </p:nvSpPr>
        <p:spPr>
          <a:xfrm>
            <a:off x="3594190" y="1456036"/>
            <a:ext cx="5003619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3000" dirty="0">
                <a:solidFill>
                  <a:schemeClr val="bg1"/>
                </a:solidFill>
                <a:latin typeface="Dosis ExtraBold" pitchFamily="2" charset="0"/>
              </a:rPr>
              <a:t>Texto de complemento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FFB078EF-C3CA-4DB6-957B-509AB10BA19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01324" y="6120996"/>
            <a:ext cx="790469" cy="474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4320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E4B8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Imagem 27" descr="Uma imagem contendo espelho, moto&#10;&#10;Descrição gerada automaticamente">
            <a:extLst>
              <a:ext uri="{FF2B5EF4-FFF2-40B4-BE49-F238E27FC236}">
                <a16:creationId xmlns:a16="http://schemas.microsoft.com/office/drawing/2014/main" id="{1419626E-1B2B-485B-ACCB-C1B9D878D00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6756" y="1866218"/>
            <a:ext cx="2552700" cy="2552700"/>
          </a:xfrm>
          <a:prstGeom prst="rect">
            <a:avLst/>
          </a:prstGeom>
        </p:spPr>
      </p:pic>
      <p:pic>
        <p:nvPicPr>
          <p:cNvPr id="26" name="Imagem 25" descr="Uma imagem contendo espelho, luz&#10;&#10;Descrição gerada automaticamente">
            <a:extLst>
              <a:ext uri="{FF2B5EF4-FFF2-40B4-BE49-F238E27FC236}">
                <a16:creationId xmlns:a16="http://schemas.microsoft.com/office/drawing/2014/main" id="{0CBFB300-EF7F-4257-A203-0121560572C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16147" y="1260433"/>
            <a:ext cx="1525238" cy="1525238"/>
          </a:xfrm>
          <a:prstGeom prst="rect">
            <a:avLst/>
          </a:prstGeom>
        </p:spPr>
      </p:pic>
      <p:sp>
        <p:nvSpPr>
          <p:cNvPr id="42" name="Retângulo 41">
            <a:extLst>
              <a:ext uri="{FF2B5EF4-FFF2-40B4-BE49-F238E27FC236}">
                <a16:creationId xmlns:a16="http://schemas.microsoft.com/office/drawing/2014/main" id="{0AA035B1-03CE-42AA-9BB0-C500DC5531AF}"/>
              </a:ext>
            </a:extLst>
          </p:cNvPr>
          <p:cNvSpPr/>
          <p:nvPr/>
        </p:nvSpPr>
        <p:spPr>
          <a:xfrm>
            <a:off x="1224628" y="2687453"/>
            <a:ext cx="1756956" cy="8402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90000"/>
              </a:lnSpc>
            </a:pPr>
            <a:r>
              <a:rPr lang="pt-BR" dirty="0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rPr>
              <a:t>Explique o tópico de forma sucinta.</a:t>
            </a:r>
          </a:p>
        </p:txBody>
      </p:sp>
      <p:pic>
        <p:nvPicPr>
          <p:cNvPr id="47" name="Imagem 46" descr="Uma imagem contendo desenho&#10;&#10;Descrição gerada automaticamente">
            <a:extLst>
              <a:ext uri="{FF2B5EF4-FFF2-40B4-BE49-F238E27FC236}">
                <a16:creationId xmlns:a16="http://schemas.microsoft.com/office/drawing/2014/main" id="{01675414-D87D-44C3-B710-10755A1BBD58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1726" y="1676157"/>
            <a:ext cx="674872" cy="674872"/>
          </a:xfrm>
          <a:prstGeom prst="rect">
            <a:avLst/>
          </a:prstGeom>
        </p:spPr>
      </p:pic>
      <p:pic>
        <p:nvPicPr>
          <p:cNvPr id="51" name="Imagem 50" descr="Uma imagem contendo espelho, moto&#10;&#10;Descrição gerada automaticamente">
            <a:extLst>
              <a:ext uri="{FF2B5EF4-FFF2-40B4-BE49-F238E27FC236}">
                <a16:creationId xmlns:a16="http://schemas.microsoft.com/office/drawing/2014/main" id="{D4CEB862-0974-4AED-AE1A-06A6F7A6901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68847" y="1900467"/>
            <a:ext cx="2552700" cy="2552700"/>
          </a:xfrm>
          <a:prstGeom prst="rect">
            <a:avLst/>
          </a:prstGeom>
        </p:spPr>
      </p:pic>
      <p:pic>
        <p:nvPicPr>
          <p:cNvPr id="52" name="Imagem 51" descr="Uma imagem contendo espelho, luz&#10;&#10;Descrição gerada automaticamente">
            <a:extLst>
              <a:ext uri="{FF2B5EF4-FFF2-40B4-BE49-F238E27FC236}">
                <a16:creationId xmlns:a16="http://schemas.microsoft.com/office/drawing/2014/main" id="{7DF0A161-A26F-4EBE-B7C7-466816A6006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8238" y="1294682"/>
            <a:ext cx="1525238" cy="1525238"/>
          </a:xfrm>
          <a:prstGeom prst="rect">
            <a:avLst/>
          </a:prstGeom>
        </p:spPr>
      </p:pic>
      <p:sp>
        <p:nvSpPr>
          <p:cNvPr id="53" name="Retângulo 52">
            <a:extLst>
              <a:ext uri="{FF2B5EF4-FFF2-40B4-BE49-F238E27FC236}">
                <a16:creationId xmlns:a16="http://schemas.microsoft.com/office/drawing/2014/main" id="{B4AF1834-6F19-45B2-A7AE-F1AF5BECC431}"/>
              </a:ext>
            </a:extLst>
          </p:cNvPr>
          <p:cNvSpPr/>
          <p:nvPr/>
        </p:nvSpPr>
        <p:spPr>
          <a:xfrm>
            <a:off x="4266719" y="2721702"/>
            <a:ext cx="1756956" cy="8402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90000"/>
              </a:lnSpc>
            </a:pPr>
            <a:r>
              <a:rPr lang="pt-BR" dirty="0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rPr>
              <a:t>Explique o tópico de forma sucinta.</a:t>
            </a:r>
          </a:p>
        </p:txBody>
      </p:sp>
      <p:pic>
        <p:nvPicPr>
          <p:cNvPr id="54" name="Imagem 53">
            <a:extLst>
              <a:ext uri="{FF2B5EF4-FFF2-40B4-BE49-F238E27FC236}">
                <a16:creationId xmlns:a16="http://schemas.microsoft.com/office/drawing/2014/main" id="{7E4FFF1E-5C98-4B86-A0C6-CD7FD98E5DEE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84297" y="1695166"/>
            <a:ext cx="674872" cy="674872"/>
          </a:xfrm>
          <a:prstGeom prst="rect">
            <a:avLst/>
          </a:prstGeom>
        </p:spPr>
      </p:pic>
      <p:pic>
        <p:nvPicPr>
          <p:cNvPr id="55" name="Imagem 54" descr="Uma imagem contendo espelho, moto&#10;&#10;Descrição gerada automaticamente">
            <a:extLst>
              <a:ext uri="{FF2B5EF4-FFF2-40B4-BE49-F238E27FC236}">
                <a16:creationId xmlns:a16="http://schemas.microsoft.com/office/drawing/2014/main" id="{3B8CC730-8A5D-4787-B522-5DFF0894EBC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75181" y="1926659"/>
            <a:ext cx="2552700" cy="2552700"/>
          </a:xfrm>
          <a:prstGeom prst="rect">
            <a:avLst/>
          </a:prstGeom>
        </p:spPr>
      </p:pic>
      <p:pic>
        <p:nvPicPr>
          <p:cNvPr id="56" name="Imagem 55" descr="Uma imagem contendo espelho, luz&#10;&#10;Descrição gerada automaticamente">
            <a:extLst>
              <a:ext uri="{FF2B5EF4-FFF2-40B4-BE49-F238E27FC236}">
                <a16:creationId xmlns:a16="http://schemas.microsoft.com/office/drawing/2014/main" id="{7C949919-67BC-4E52-AADA-9C174CE5C7A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64572" y="1320874"/>
            <a:ext cx="1525238" cy="1525238"/>
          </a:xfrm>
          <a:prstGeom prst="rect">
            <a:avLst/>
          </a:prstGeom>
        </p:spPr>
      </p:pic>
      <p:sp>
        <p:nvSpPr>
          <p:cNvPr id="57" name="Retângulo 56">
            <a:extLst>
              <a:ext uri="{FF2B5EF4-FFF2-40B4-BE49-F238E27FC236}">
                <a16:creationId xmlns:a16="http://schemas.microsoft.com/office/drawing/2014/main" id="{2848FBFE-D1A8-4076-BC26-9D834FB794FF}"/>
              </a:ext>
            </a:extLst>
          </p:cNvPr>
          <p:cNvSpPr/>
          <p:nvPr/>
        </p:nvSpPr>
        <p:spPr>
          <a:xfrm>
            <a:off x="7473053" y="2747894"/>
            <a:ext cx="1756956" cy="8402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90000"/>
              </a:lnSpc>
            </a:pPr>
            <a:r>
              <a:rPr lang="pt-BR" dirty="0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rPr>
              <a:t>Explique o tópico de forma sucinta.</a:t>
            </a:r>
          </a:p>
        </p:txBody>
      </p:sp>
      <p:pic>
        <p:nvPicPr>
          <p:cNvPr id="58" name="Imagem 57">
            <a:extLst>
              <a:ext uri="{FF2B5EF4-FFF2-40B4-BE49-F238E27FC236}">
                <a16:creationId xmlns:a16="http://schemas.microsoft.com/office/drawing/2014/main" id="{D6EB4729-5E6F-4230-8A9D-1EF062C16D16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75391" y="1721358"/>
            <a:ext cx="674872" cy="674872"/>
          </a:xfrm>
          <a:prstGeom prst="rect">
            <a:avLst/>
          </a:prstGeom>
        </p:spPr>
      </p:pic>
      <p:pic>
        <p:nvPicPr>
          <p:cNvPr id="59" name="Imagem 58" descr="Uma imagem contendo espelho, moto&#10;&#10;Descrição gerada automaticamente">
            <a:extLst>
              <a:ext uri="{FF2B5EF4-FFF2-40B4-BE49-F238E27FC236}">
                <a16:creationId xmlns:a16="http://schemas.microsoft.com/office/drawing/2014/main" id="{97667940-54AE-43DF-B2F5-3BAFD4D4D00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2701" y="3919346"/>
            <a:ext cx="2552700" cy="2552700"/>
          </a:xfrm>
          <a:prstGeom prst="rect">
            <a:avLst/>
          </a:prstGeom>
        </p:spPr>
      </p:pic>
      <p:pic>
        <p:nvPicPr>
          <p:cNvPr id="60" name="Imagem 59" descr="Uma imagem contendo espelho, luz&#10;&#10;Descrição gerada automaticamente">
            <a:extLst>
              <a:ext uri="{FF2B5EF4-FFF2-40B4-BE49-F238E27FC236}">
                <a16:creationId xmlns:a16="http://schemas.microsoft.com/office/drawing/2014/main" id="{5D6EF323-5528-4992-AAFC-B6B305CCEA8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3395" y="5447605"/>
            <a:ext cx="1525238" cy="1525238"/>
          </a:xfrm>
          <a:prstGeom prst="rect">
            <a:avLst/>
          </a:prstGeom>
        </p:spPr>
      </p:pic>
      <p:sp>
        <p:nvSpPr>
          <p:cNvPr id="61" name="Retângulo 60">
            <a:extLst>
              <a:ext uri="{FF2B5EF4-FFF2-40B4-BE49-F238E27FC236}">
                <a16:creationId xmlns:a16="http://schemas.microsoft.com/office/drawing/2014/main" id="{3447C0CA-BE25-4DF5-A0DD-5343A4EDEA83}"/>
              </a:ext>
            </a:extLst>
          </p:cNvPr>
          <p:cNvSpPr/>
          <p:nvPr/>
        </p:nvSpPr>
        <p:spPr>
          <a:xfrm>
            <a:off x="2790573" y="4740581"/>
            <a:ext cx="1756956" cy="8402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90000"/>
              </a:lnSpc>
            </a:pPr>
            <a:r>
              <a:rPr lang="pt-BR" dirty="0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rPr>
              <a:t>Explique o tópico de forma sucinta.</a:t>
            </a:r>
          </a:p>
        </p:txBody>
      </p:sp>
      <p:pic>
        <p:nvPicPr>
          <p:cNvPr id="62" name="Imagem 61">
            <a:extLst>
              <a:ext uri="{FF2B5EF4-FFF2-40B4-BE49-F238E27FC236}">
                <a16:creationId xmlns:a16="http://schemas.microsoft.com/office/drawing/2014/main" id="{D0FA3A59-83BC-4732-9AEB-B564E6F820A7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12682" y="5848089"/>
            <a:ext cx="667455" cy="674872"/>
          </a:xfrm>
          <a:prstGeom prst="rect">
            <a:avLst/>
          </a:prstGeom>
        </p:spPr>
      </p:pic>
      <p:pic>
        <p:nvPicPr>
          <p:cNvPr id="63" name="Imagem 62" descr="Uma imagem contendo espelho, moto&#10;&#10;Descrição gerada automaticamente">
            <a:extLst>
              <a:ext uri="{FF2B5EF4-FFF2-40B4-BE49-F238E27FC236}">
                <a16:creationId xmlns:a16="http://schemas.microsoft.com/office/drawing/2014/main" id="{93925C34-387F-4471-8815-DC3D7566453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50901" y="3904731"/>
            <a:ext cx="2552700" cy="2552700"/>
          </a:xfrm>
          <a:prstGeom prst="rect">
            <a:avLst/>
          </a:prstGeom>
        </p:spPr>
      </p:pic>
      <p:pic>
        <p:nvPicPr>
          <p:cNvPr id="64" name="Imagem 63" descr="Uma imagem contendo espelho, luz&#10;&#10;Descrição gerada automaticamente">
            <a:extLst>
              <a:ext uri="{FF2B5EF4-FFF2-40B4-BE49-F238E27FC236}">
                <a16:creationId xmlns:a16="http://schemas.microsoft.com/office/drawing/2014/main" id="{B752C0B7-DB6C-497C-BD3C-4604987D046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1595" y="5432990"/>
            <a:ext cx="1525238" cy="1525238"/>
          </a:xfrm>
          <a:prstGeom prst="rect">
            <a:avLst/>
          </a:prstGeom>
        </p:spPr>
      </p:pic>
      <p:sp>
        <p:nvSpPr>
          <p:cNvPr id="65" name="Retângulo 64">
            <a:extLst>
              <a:ext uri="{FF2B5EF4-FFF2-40B4-BE49-F238E27FC236}">
                <a16:creationId xmlns:a16="http://schemas.microsoft.com/office/drawing/2014/main" id="{DB9EEDEE-8BD0-4AE9-A3E3-D79664C48643}"/>
              </a:ext>
            </a:extLst>
          </p:cNvPr>
          <p:cNvSpPr/>
          <p:nvPr/>
        </p:nvSpPr>
        <p:spPr>
          <a:xfrm>
            <a:off x="5848773" y="4725966"/>
            <a:ext cx="1756956" cy="8402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90000"/>
              </a:lnSpc>
            </a:pPr>
            <a:r>
              <a:rPr lang="pt-BR" dirty="0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rPr>
              <a:t>Explique o tópico de forma sucinta.</a:t>
            </a:r>
          </a:p>
        </p:txBody>
      </p:sp>
      <p:pic>
        <p:nvPicPr>
          <p:cNvPr id="66" name="Imagem 65">
            <a:extLst>
              <a:ext uri="{FF2B5EF4-FFF2-40B4-BE49-F238E27FC236}">
                <a16:creationId xmlns:a16="http://schemas.microsoft.com/office/drawing/2014/main" id="{EACD63E7-5A8B-41DB-B2BB-8649F4CAB39C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86122" y="5833474"/>
            <a:ext cx="667455" cy="674872"/>
          </a:xfrm>
          <a:prstGeom prst="rect">
            <a:avLst/>
          </a:prstGeom>
        </p:spPr>
      </p:pic>
      <p:pic>
        <p:nvPicPr>
          <p:cNvPr id="67" name="Imagem 66" descr="Uma imagem contendo espelho, moto&#10;&#10;Descrição gerada automaticamente">
            <a:extLst>
              <a:ext uri="{FF2B5EF4-FFF2-40B4-BE49-F238E27FC236}">
                <a16:creationId xmlns:a16="http://schemas.microsoft.com/office/drawing/2014/main" id="{E54742EB-FDCF-4C02-9CD1-931AC9B0725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08578" y="3933137"/>
            <a:ext cx="2552700" cy="2552700"/>
          </a:xfrm>
          <a:prstGeom prst="rect">
            <a:avLst/>
          </a:prstGeom>
        </p:spPr>
      </p:pic>
      <p:pic>
        <p:nvPicPr>
          <p:cNvPr id="68" name="Imagem 67" descr="Uma imagem contendo espelho, luz&#10;&#10;Descrição gerada automaticamente">
            <a:extLst>
              <a:ext uri="{FF2B5EF4-FFF2-40B4-BE49-F238E27FC236}">
                <a16:creationId xmlns:a16="http://schemas.microsoft.com/office/drawing/2014/main" id="{105612D8-1DA5-4C12-9FDD-AD42119B750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22309" y="5461396"/>
            <a:ext cx="1525238" cy="1525238"/>
          </a:xfrm>
          <a:prstGeom prst="rect">
            <a:avLst/>
          </a:prstGeom>
        </p:spPr>
      </p:pic>
      <p:sp>
        <p:nvSpPr>
          <p:cNvPr id="69" name="Retângulo 68">
            <a:extLst>
              <a:ext uri="{FF2B5EF4-FFF2-40B4-BE49-F238E27FC236}">
                <a16:creationId xmlns:a16="http://schemas.microsoft.com/office/drawing/2014/main" id="{2CAD52C8-6E20-44DC-89C4-B367D752E5B2}"/>
              </a:ext>
            </a:extLst>
          </p:cNvPr>
          <p:cNvSpPr/>
          <p:nvPr/>
        </p:nvSpPr>
        <p:spPr>
          <a:xfrm>
            <a:off x="9306450" y="4754372"/>
            <a:ext cx="1756956" cy="8402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90000"/>
              </a:lnSpc>
            </a:pPr>
            <a:r>
              <a:rPr lang="pt-BR" dirty="0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rPr>
              <a:t>Explique o tópico de forma sucinta.</a:t>
            </a:r>
          </a:p>
        </p:txBody>
      </p:sp>
      <p:pic>
        <p:nvPicPr>
          <p:cNvPr id="70" name="Imagem 69">
            <a:extLst>
              <a:ext uri="{FF2B5EF4-FFF2-40B4-BE49-F238E27FC236}">
                <a16:creationId xmlns:a16="http://schemas.microsoft.com/office/drawing/2014/main" id="{5D3D88EC-6CC1-4D7E-9E42-0403B050DA43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51201" y="5861880"/>
            <a:ext cx="667455" cy="674872"/>
          </a:xfrm>
          <a:prstGeom prst="rect">
            <a:avLst/>
          </a:prstGeom>
        </p:spPr>
      </p:pic>
      <p:cxnSp>
        <p:nvCxnSpPr>
          <p:cNvPr id="14" name="Conector reto 13">
            <a:extLst>
              <a:ext uri="{FF2B5EF4-FFF2-40B4-BE49-F238E27FC236}">
                <a16:creationId xmlns:a16="http://schemas.microsoft.com/office/drawing/2014/main" id="{F0D52EBD-7F2A-411D-AD19-203D940FC7BE}"/>
              </a:ext>
            </a:extLst>
          </p:cNvPr>
          <p:cNvCxnSpPr>
            <a:cxnSpLocks/>
          </p:cNvCxnSpPr>
          <p:nvPr/>
        </p:nvCxnSpPr>
        <p:spPr>
          <a:xfrm>
            <a:off x="2695460" y="3885097"/>
            <a:ext cx="397993" cy="511907"/>
          </a:xfrm>
          <a:prstGeom prst="line">
            <a:avLst/>
          </a:prstGeom>
          <a:ln w="50800" cap="flat">
            <a:solidFill>
              <a:srgbClr val="FFB2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reto 18">
            <a:extLst>
              <a:ext uri="{FF2B5EF4-FFF2-40B4-BE49-F238E27FC236}">
                <a16:creationId xmlns:a16="http://schemas.microsoft.com/office/drawing/2014/main" id="{9277AB7E-4981-4B10-913E-CC33B10ED90B}"/>
              </a:ext>
            </a:extLst>
          </p:cNvPr>
          <p:cNvCxnSpPr>
            <a:cxnSpLocks/>
          </p:cNvCxnSpPr>
          <p:nvPr/>
        </p:nvCxnSpPr>
        <p:spPr>
          <a:xfrm>
            <a:off x="5818847" y="3853816"/>
            <a:ext cx="368326" cy="495276"/>
          </a:xfrm>
          <a:prstGeom prst="line">
            <a:avLst/>
          </a:prstGeom>
          <a:ln w="50800" cap="flat">
            <a:solidFill>
              <a:srgbClr val="FFB2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ector reto 19">
            <a:extLst>
              <a:ext uri="{FF2B5EF4-FFF2-40B4-BE49-F238E27FC236}">
                <a16:creationId xmlns:a16="http://schemas.microsoft.com/office/drawing/2014/main" id="{E3579E92-53A8-458D-83CE-D846E5DA2903}"/>
              </a:ext>
            </a:extLst>
          </p:cNvPr>
          <p:cNvCxnSpPr>
            <a:cxnSpLocks/>
          </p:cNvCxnSpPr>
          <p:nvPr/>
        </p:nvCxnSpPr>
        <p:spPr>
          <a:xfrm>
            <a:off x="9054788" y="3853816"/>
            <a:ext cx="530867" cy="565102"/>
          </a:xfrm>
          <a:prstGeom prst="line">
            <a:avLst/>
          </a:prstGeom>
          <a:ln w="50800" cap="flat">
            <a:solidFill>
              <a:srgbClr val="FFB2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ector reto 20">
            <a:extLst>
              <a:ext uri="{FF2B5EF4-FFF2-40B4-BE49-F238E27FC236}">
                <a16:creationId xmlns:a16="http://schemas.microsoft.com/office/drawing/2014/main" id="{7659A906-B40C-4878-9D82-11DF557ACEFE}"/>
              </a:ext>
            </a:extLst>
          </p:cNvPr>
          <p:cNvCxnSpPr>
            <a:cxnSpLocks/>
          </p:cNvCxnSpPr>
          <p:nvPr/>
        </p:nvCxnSpPr>
        <p:spPr>
          <a:xfrm flipH="1">
            <a:off x="4266719" y="3975652"/>
            <a:ext cx="338400" cy="453442"/>
          </a:xfrm>
          <a:prstGeom prst="line">
            <a:avLst/>
          </a:prstGeom>
          <a:ln w="50800" cap="flat">
            <a:solidFill>
              <a:srgbClr val="FFB2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to 23">
            <a:extLst>
              <a:ext uri="{FF2B5EF4-FFF2-40B4-BE49-F238E27FC236}">
                <a16:creationId xmlns:a16="http://schemas.microsoft.com/office/drawing/2014/main" id="{3E2E3256-8EA2-41E8-868F-65C8F2C17F4C}"/>
              </a:ext>
            </a:extLst>
          </p:cNvPr>
          <p:cNvCxnSpPr>
            <a:cxnSpLocks/>
          </p:cNvCxnSpPr>
          <p:nvPr/>
        </p:nvCxnSpPr>
        <p:spPr>
          <a:xfrm flipH="1">
            <a:off x="7348486" y="3937653"/>
            <a:ext cx="371061" cy="490577"/>
          </a:xfrm>
          <a:prstGeom prst="line">
            <a:avLst/>
          </a:prstGeom>
          <a:ln w="50800" cap="flat">
            <a:solidFill>
              <a:srgbClr val="FFB2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: Single Corner Rounded 5">
            <a:extLst>
              <a:ext uri="{FF2B5EF4-FFF2-40B4-BE49-F238E27FC236}">
                <a16:creationId xmlns:a16="http://schemas.microsoft.com/office/drawing/2014/main" id="{ECD2BD90-527F-49F2-B71D-6C41A946ADDD}"/>
              </a:ext>
            </a:extLst>
          </p:cNvPr>
          <p:cNvSpPr/>
          <p:nvPr/>
        </p:nvSpPr>
        <p:spPr>
          <a:xfrm flipV="1">
            <a:off x="-16303" y="-17852"/>
            <a:ext cx="5835150" cy="1367067"/>
          </a:xfrm>
          <a:prstGeom prst="round1Rect">
            <a:avLst>
              <a:gd name="adj" fmla="val 50000"/>
            </a:avLst>
          </a:prstGeom>
          <a:solidFill>
            <a:srgbClr val="280A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Retângulo 40">
            <a:extLst>
              <a:ext uri="{FF2B5EF4-FFF2-40B4-BE49-F238E27FC236}">
                <a16:creationId xmlns:a16="http://schemas.microsoft.com/office/drawing/2014/main" id="{8C7C6C95-43E7-4FE7-8434-27058310336F}"/>
              </a:ext>
            </a:extLst>
          </p:cNvPr>
          <p:cNvSpPr/>
          <p:nvPr/>
        </p:nvSpPr>
        <p:spPr>
          <a:xfrm>
            <a:off x="542066" y="261459"/>
            <a:ext cx="4598638" cy="7540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4300" dirty="0">
                <a:solidFill>
                  <a:srgbClr val="FFB200"/>
                </a:solidFill>
                <a:latin typeface="Dosis ExtraBold" pitchFamily="2" charset="0"/>
              </a:rPr>
              <a:t>ASSUNTO DO SLIDE</a:t>
            </a:r>
          </a:p>
        </p:txBody>
      </p:sp>
      <p:sp>
        <p:nvSpPr>
          <p:cNvPr id="44" name="Retângulo 38">
            <a:extLst>
              <a:ext uri="{FF2B5EF4-FFF2-40B4-BE49-F238E27FC236}">
                <a16:creationId xmlns:a16="http://schemas.microsoft.com/office/drawing/2014/main" id="{2CDB85B1-EAB0-4346-846D-1D877FCB55C4}"/>
              </a:ext>
            </a:extLst>
          </p:cNvPr>
          <p:cNvSpPr/>
          <p:nvPr/>
        </p:nvSpPr>
        <p:spPr>
          <a:xfrm>
            <a:off x="6333929" y="331574"/>
            <a:ext cx="394218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000" dirty="0">
                <a:solidFill>
                  <a:schemeClr val="bg1"/>
                </a:solidFill>
                <a:latin typeface="Dosis ExtraBold" pitchFamily="2" charset="0"/>
              </a:rPr>
              <a:t>Texto de complemento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05A2841-03AE-4CE2-9486-7DE8B2C0CBC9}"/>
              </a:ext>
            </a:extLst>
          </p:cNvPr>
          <p:cNvCxnSpPr/>
          <p:nvPr/>
        </p:nvCxnSpPr>
        <p:spPr>
          <a:xfrm>
            <a:off x="5546673" y="1087417"/>
            <a:ext cx="5255437" cy="0"/>
          </a:xfrm>
          <a:prstGeom prst="line">
            <a:avLst/>
          </a:prstGeom>
          <a:ln w="57150">
            <a:solidFill>
              <a:srgbClr val="280A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34">
            <a:extLst>
              <a:ext uri="{FF2B5EF4-FFF2-40B4-BE49-F238E27FC236}">
                <a16:creationId xmlns:a16="http://schemas.microsoft.com/office/drawing/2014/main" id="{53A424A7-818B-414E-9B1F-E0F65F9CCF5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01324" y="6120490"/>
            <a:ext cx="790469" cy="475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8140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2B230E9-13AF-E744-E975-4B767782079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97D23D5-A454-C74A-4F0F-0A900CE21BD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11E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Top Corners Rounded 6">
            <a:extLst>
              <a:ext uri="{FF2B5EF4-FFF2-40B4-BE49-F238E27FC236}">
                <a16:creationId xmlns:a16="http://schemas.microsoft.com/office/drawing/2014/main" id="{618B9CF7-DF3F-4601-8B3D-0D1C48247456}"/>
              </a:ext>
            </a:extLst>
          </p:cNvPr>
          <p:cNvSpPr/>
          <p:nvPr/>
        </p:nvSpPr>
        <p:spPr>
          <a:xfrm flipV="1">
            <a:off x="533517" y="1195"/>
            <a:ext cx="11144133" cy="1303019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F046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758A6953-E178-4E70-9612-46F9D206758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82116679"/>
              </p:ext>
            </p:extLst>
          </p:nvPr>
        </p:nvGraphicFramePr>
        <p:xfrm>
          <a:off x="564547" y="1047188"/>
          <a:ext cx="10999470" cy="53290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2" name="Retângulo 21">
            <a:extLst>
              <a:ext uri="{FF2B5EF4-FFF2-40B4-BE49-F238E27FC236}">
                <a16:creationId xmlns:a16="http://schemas.microsoft.com/office/drawing/2014/main" id="{7E9EFE21-7CA0-4A05-86AD-2C1DCDDF91F5}"/>
              </a:ext>
            </a:extLst>
          </p:cNvPr>
          <p:cNvSpPr/>
          <p:nvPr/>
        </p:nvSpPr>
        <p:spPr>
          <a:xfrm>
            <a:off x="3699544" y="191720"/>
            <a:ext cx="4598638" cy="7540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4300" dirty="0">
                <a:solidFill>
                  <a:schemeClr val="bg1"/>
                </a:solidFill>
                <a:latin typeface="Dosis ExtraBold" pitchFamily="2" charset="0"/>
              </a:rPr>
              <a:t>ASSUNTO DO SLIDE</a:t>
            </a:r>
          </a:p>
        </p:txBody>
      </p:sp>
      <p:sp>
        <p:nvSpPr>
          <p:cNvPr id="24" name="Retângulo 23">
            <a:extLst>
              <a:ext uri="{FF2B5EF4-FFF2-40B4-BE49-F238E27FC236}">
                <a16:creationId xmlns:a16="http://schemas.microsoft.com/office/drawing/2014/main" id="{3E7AFC8F-DB40-488A-B9C7-3395D8B58846}"/>
              </a:ext>
            </a:extLst>
          </p:cNvPr>
          <p:cNvSpPr/>
          <p:nvPr/>
        </p:nvSpPr>
        <p:spPr>
          <a:xfrm>
            <a:off x="1057182" y="5305949"/>
            <a:ext cx="19290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90000"/>
              </a:lnSpc>
            </a:pPr>
            <a:r>
              <a:rPr lang="pt-BR" sz="2000" dirty="0">
                <a:solidFill>
                  <a:schemeClr val="bg1"/>
                </a:solidFill>
                <a:latin typeface="Dosis Medium" panose="02010603020202060003" pitchFamily="2" charset="0"/>
                <a:ea typeface="Roboto"/>
                <a:cs typeface="Roboto"/>
                <a:sym typeface="Roboto"/>
              </a:rPr>
              <a:t>Explique o tópico de forma sucinta.</a:t>
            </a:r>
          </a:p>
        </p:txBody>
      </p:sp>
      <p:sp>
        <p:nvSpPr>
          <p:cNvPr id="28" name="Retângulo 27">
            <a:extLst>
              <a:ext uri="{FF2B5EF4-FFF2-40B4-BE49-F238E27FC236}">
                <a16:creationId xmlns:a16="http://schemas.microsoft.com/office/drawing/2014/main" id="{925BA334-49AD-47BB-8E4D-C2B4997D59EE}"/>
              </a:ext>
            </a:extLst>
          </p:cNvPr>
          <p:cNvSpPr/>
          <p:nvPr/>
        </p:nvSpPr>
        <p:spPr>
          <a:xfrm>
            <a:off x="1380492" y="2467861"/>
            <a:ext cx="1242059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3000" dirty="0">
                <a:solidFill>
                  <a:schemeClr val="bg1"/>
                </a:solidFill>
                <a:latin typeface="Dosis ExtraBold" pitchFamily="2" charset="0"/>
              </a:rPr>
              <a:t>01</a:t>
            </a:r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C3F925DB-BB9E-418D-8FFA-E4039FD8C01B}"/>
              </a:ext>
            </a:extLst>
          </p:cNvPr>
          <p:cNvSpPr/>
          <p:nvPr/>
        </p:nvSpPr>
        <p:spPr>
          <a:xfrm>
            <a:off x="1350011" y="3060202"/>
            <a:ext cx="1303021" cy="1303021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46" name="Elipse 45">
            <a:extLst>
              <a:ext uri="{FF2B5EF4-FFF2-40B4-BE49-F238E27FC236}">
                <a16:creationId xmlns:a16="http://schemas.microsoft.com/office/drawing/2014/main" id="{ADB741D1-B333-4AE0-A5DC-8A7DC30F2B93}"/>
              </a:ext>
            </a:extLst>
          </p:cNvPr>
          <p:cNvSpPr/>
          <p:nvPr/>
        </p:nvSpPr>
        <p:spPr>
          <a:xfrm>
            <a:off x="3997961" y="3060202"/>
            <a:ext cx="1303021" cy="1303021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51" name="Elipse 50">
            <a:extLst>
              <a:ext uri="{FF2B5EF4-FFF2-40B4-BE49-F238E27FC236}">
                <a16:creationId xmlns:a16="http://schemas.microsoft.com/office/drawing/2014/main" id="{58230E90-D186-4729-8741-7D16DCF96EE1}"/>
              </a:ext>
            </a:extLst>
          </p:cNvPr>
          <p:cNvSpPr/>
          <p:nvPr/>
        </p:nvSpPr>
        <p:spPr>
          <a:xfrm>
            <a:off x="6664961" y="3079252"/>
            <a:ext cx="1303021" cy="1303021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56" name="Elipse 55">
            <a:extLst>
              <a:ext uri="{FF2B5EF4-FFF2-40B4-BE49-F238E27FC236}">
                <a16:creationId xmlns:a16="http://schemas.microsoft.com/office/drawing/2014/main" id="{A4BFF951-45FE-4913-AA4C-654994AD2237}"/>
              </a:ext>
            </a:extLst>
          </p:cNvPr>
          <p:cNvSpPr/>
          <p:nvPr/>
        </p:nvSpPr>
        <p:spPr>
          <a:xfrm>
            <a:off x="9351011" y="3060202"/>
            <a:ext cx="1303021" cy="1303021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48" name="Retângulo 47">
            <a:extLst>
              <a:ext uri="{FF2B5EF4-FFF2-40B4-BE49-F238E27FC236}">
                <a16:creationId xmlns:a16="http://schemas.microsoft.com/office/drawing/2014/main" id="{3C9A0DCA-0B2D-4D5F-B924-06C6BB4A09D7}"/>
              </a:ext>
            </a:extLst>
          </p:cNvPr>
          <p:cNvSpPr/>
          <p:nvPr/>
        </p:nvSpPr>
        <p:spPr>
          <a:xfrm>
            <a:off x="3705132" y="5305949"/>
            <a:ext cx="19290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90000"/>
              </a:lnSpc>
            </a:pPr>
            <a:r>
              <a:rPr lang="pt-BR" sz="2000" dirty="0">
                <a:solidFill>
                  <a:schemeClr val="bg1"/>
                </a:solidFill>
                <a:latin typeface="Dosis Medium" panose="02010603020202060003" pitchFamily="2" charset="0"/>
                <a:ea typeface="Roboto"/>
                <a:cs typeface="Roboto"/>
                <a:sym typeface="Roboto"/>
              </a:rPr>
              <a:t>Explique o tópico de forma sucinta.</a:t>
            </a:r>
          </a:p>
        </p:txBody>
      </p:sp>
      <p:sp>
        <p:nvSpPr>
          <p:cNvPr id="49" name="Retângulo 48">
            <a:extLst>
              <a:ext uri="{FF2B5EF4-FFF2-40B4-BE49-F238E27FC236}">
                <a16:creationId xmlns:a16="http://schemas.microsoft.com/office/drawing/2014/main" id="{AB420F04-A388-4198-955E-E4657ADA6231}"/>
              </a:ext>
            </a:extLst>
          </p:cNvPr>
          <p:cNvSpPr/>
          <p:nvPr/>
        </p:nvSpPr>
        <p:spPr>
          <a:xfrm>
            <a:off x="4028442" y="2413759"/>
            <a:ext cx="1242059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3000" dirty="0">
                <a:solidFill>
                  <a:schemeClr val="bg1"/>
                </a:solidFill>
                <a:latin typeface="Dosis ExtraBold" pitchFamily="2" charset="0"/>
              </a:rPr>
              <a:t>02</a:t>
            </a:r>
          </a:p>
        </p:txBody>
      </p:sp>
      <p:sp>
        <p:nvSpPr>
          <p:cNvPr id="53" name="Retângulo 52">
            <a:extLst>
              <a:ext uri="{FF2B5EF4-FFF2-40B4-BE49-F238E27FC236}">
                <a16:creationId xmlns:a16="http://schemas.microsoft.com/office/drawing/2014/main" id="{B85BC9D7-0A77-4164-84E8-24053E868082}"/>
              </a:ext>
            </a:extLst>
          </p:cNvPr>
          <p:cNvSpPr/>
          <p:nvPr/>
        </p:nvSpPr>
        <p:spPr>
          <a:xfrm>
            <a:off x="6372132" y="5324999"/>
            <a:ext cx="19290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90000"/>
              </a:lnSpc>
            </a:pPr>
            <a:r>
              <a:rPr lang="pt-BR" sz="2000" dirty="0">
                <a:solidFill>
                  <a:schemeClr val="bg1"/>
                </a:solidFill>
                <a:latin typeface="Dosis Medium" panose="02010603020202060003" pitchFamily="2" charset="0"/>
                <a:ea typeface="Roboto"/>
                <a:cs typeface="Roboto"/>
                <a:sym typeface="Roboto"/>
              </a:rPr>
              <a:t>Explique o tópico de forma sucinta.</a:t>
            </a:r>
          </a:p>
        </p:txBody>
      </p:sp>
      <p:sp>
        <p:nvSpPr>
          <p:cNvPr id="54" name="Retângulo 53">
            <a:extLst>
              <a:ext uri="{FF2B5EF4-FFF2-40B4-BE49-F238E27FC236}">
                <a16:creationId xmlns:a16="http://schemas.microsoft.com/office/drawing/2014/main" id="{5399EB76-E679-4962-85EB-F8C8635CBD57}"/>
              </a:ext>
            </a:extLst>
          </p:cNvPr>
          <p:cNvSpPr/>
          <p:nvPr/>
        </p:nvSpPr>
        <p:spPr>
          <a:xfrm>
            <a:off x="6695442" y="2432809"/>
            <a:ext cx="1242059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3000" dirty="0">
                <a:solidFill>
                  <a:schemeClr val="bg1"/>
                </a:solidFill>
                <a:latin typeface="Dosis ExtraBold" pitchFamily="2" charset="0"/>
              </a:rPr>
              <a:t>03</a:t>
            </a:r>
          </a:p>
        </p:txBody>
      </p:sp>
      <p:sp>
        <p:nvSpPr>
          <p:cNvPr id="58" name="Retângulo 57">
            <a:extLst>
              <a:ext uri="{FF2B5EF4-FFF2-40B4-BE49-F238E27FC236}">
                <a16:creationId xmlns:a16="http://schemas.microsoft.com/office/drawing/2014/main" id="{6AFBB7D2-5C46-4126-AA71-F0530218AB69}"/>
              </a:ext>
            </a:extLst>
          </p:cNvPr>
          <p:cNvSpPr/>
          <p:nvPr/>
        </p:nvSpPr>
        <p:spPr>
          <a:xfrm>
            <a:off x="9037990" y="5305949"/>
            <a:ext cx="19290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90000"/>
              </a:lnSpc>
            </a:pPr>
            <a:r>
              <a:rPr lang="pt-BR" sz="2000" dirty="0">
                <a:solidFill>
                  <a:schemeClr val="bg1"/>
                </a:solidFill>
                <a:latin typeface="Dosis Medium" panose="02010603020202060003" pitchFamily="2" charset="0"/>
                <a:ea typeface="Roboto"/>
                <a:cs typeface="Roboto"/>
                <a:sym typeface="Roboto"/>
              </a:rPr>
              <a:t>Explique o tópico de forma sucinta.</a:t>
            </a:r>
          </a:p>
        </p:txBody>
      </p:sp>
      <p:sp>
        <p:nvSpPr>
          <p:cNvPr id="59" name="Retângulo 58">
            <a:extLst>
              <a:ext uri="{FF2B5EF4-FFF2-40B4-BE49-F238E27FC236}">
                <a16:creationId xmlns:a16="http://schemas.microsoft.com/office/drawing/2014/main" id="{33F49173-A365-4C9D-9BDA-43F072B89932}"/>
              </a:ext>
            </a:extLst>
          </p:cNvPr>
          <p:cNvSpPr/>
          <p:nvPr/>
        </p:nvSpPr>
        <p:spPr>
          <a:xfrm>
            <a:off x="9381492" y="2413759"/>
            <a:ext cx="1242059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3000" dirty="0">
                <a:solidFill>
                  <a:schemeClr val="bg1"/>
                </a:solidFill>
                <a:latin typeface="Dosis ExtraBold" pitchFamily="2" charset="0"/>
              </a:rPr>
              <a:t>04</a:t>
            </a:r>
          </a:p>
        </p:txBody>
      </p:sp>
      <p:sp>
        <p:nvSpPr>
          <p:cNvPr id="32" name="Retângulo: Cantos Arredondados 3">
            <a:extLst>
              <a:ext uri="{FF2B5EF4-FFF2-40B4-BE49-F238E27FC236}">
                <a16:creationId xmlns:a16="http://schemas.microsoft.com/office/drawing/2014/main" id="{33F6C8F6-22C1-464C-A3F9-E6830EA9D704}"/>
              </a:ext>
            </a:extLst>
          </p:cNvPr>
          <p:cNvSpPr/>
          <p:nvPr/>
        </p:nvSpPr>
        <p:spPr>
          <a:xfrm>
            <a:off x="2214314" y="1026690"/>
            <a:ext cx="7763372" cy="716974"/>
          </a:xfrm>
          <a:prstGeom prst="roundRect">
            <a:avLst>
              <a:gd name="adj" fmla="val 50000"/>
            </a:avLst>
          </a:prstGeom>
          <a:solidFill>
            <a:srgbClr val="6E4B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3" name="Retângulo 38">
            <a:extLst>
              <a:ext uri="{FF2B5EF4-FFF2-40B4-BE49-F238E27FC236}">
                <a16:creationId xmlns:a16="http://schemas.microsoft.com/office/drawing/2014/main" id="{BF9E7D23-77BC-4753-94BF-61B49770905E}"/>
              </a:ext>
            </a:extLst>
          </p:cNvPr>
          <p:cNvSpPr/>
          <p:nvPr/>
        </p:nvSpPr>
        <p:spPr>
          <a:xfrm>
            <a:off x="3627776" y="1108178"/>
            <a:ext cx="5003619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3000" dirty="0">
                <a:solidFill>
                  <a:schemeClr val="bg1"/>
                </a:solidFill>
                <a:latin typeface="Dosis ExtraBold" pitchFamily="2" charset="0"/>
              </a:rPr>
              <a:t>Texto de complemento</a:t>
            </a:r>
          </a:p>
        </p:txBody>
      </p:sp>
      <p:pic>
        <p:nvPicPr>
          <p:cNvPr id="34" name="Google Shape;825;p111">
            <a:extLst>
              <a:ext uri="{FF2B5EF4-FFF2-40B4-BE49-F238E27FC236}">
                <a16:creationId xmlns:a16="http://schemas.microsoft.com/office/drawing/2014/main" id="{187420E8-9B8E-47F7-B924-B6EE31580209}"/>
              </a:ext>
            </a:extLst>
          </p:cNvPr>
          <p:cNvPicPr preferRelativeResize="0"/>
          <p:nvPr/>
        </p:nvPicPr>
        <p:blipFill>
          <a:blip r:embed="rId7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5471" y="3217139"/>
            <a:ext cx="874951" cy="874955"/>
          </a:xfrm>
          <a:prstGeom prst="rect">
            <a:avLst/>
          </a:prstGeom>
          <a:noFill/>
          <a:ln>
            <a:noFill/>
          </a:ln>
        </p:spPr>
      </p:pic>
      <p:pic>
        <p:nvPicPr>
          <p:cNvPr id="35" name="Google Shape;832;p111">
            <a:extLst>
              <a:ext uri="{FF2B5EF4-FFF2-40B4-BE49-F238E27FC236}">
                <a16:creationId xmlns:a16="http://schemas.microsoft.com/office/drawing/2014/main" id="{5BD73663-7DC9-4743-8144-9E62B95AA0C7}"/>
              </a:ext>
            </a:extLst>
          </p:cNvPr>
          <p:cNvPicPr preferRelativeResize="0"/>
          <p:nvPr/>
        </p:nvPicPr>
        <p:blipFill>
          <a:blip r:embed="rId8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60589" y="3281338"/>
            <a:ext cx="916221" cy="916227"/>
          </a:xfrm>
          <a:prstGeom prst="rect">
            <a:avLst/>
          </a:prstGeom>
          <a:noFill/>
          <a:ln>
            <a:noFill/>
          </a:ln>
        </p:spPr>
      </p:pic>
      <p:pic>
        <p:nvPicPr>
          <p:cNvPr id="36" name="Google Shape;835;p111">
            <a:extLst>
              <a:ext uri="{FF2B5EF4-FFF2-40B4-BE49-F238E27FC236}">
                <a16:creationId xmlns:a16="http://schemas.microsoft.com/office/drawing/2014/main" id="{158E2908-E2B1-48A0-B098-AF272E0DE090}"/>
              </a:ext>
            </a:extLst>
          </p:cNvPr>
          <p:cNvPicPr preferRelativeResize="0"/>
          <p:nvPr/>
        </p:nvPicPr>
        <p:blipFill>
          <a:blip r:embed="rId9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08507" y="3281338"/>
            <a:ext cx="916221" cy="916227"/>
          </a:xfrm>
          <a:prstGeom prst="rect">
            <a:avLst/>
          </a:prstGeom>
          <a:noFill/>
          <a:ln>
            <a:noFill/>
          </a:ln>
        </p:spPr>
      </p:pic>
      <p:pic>
        <p:nvPicPr>
          <p:cNvPr id="37" name="Google Shape;838;p111">
            <a:extLst>
              <a:ext uri="{FF2B5EF4-FFF2-40B4-BE49-F238E27FC236}">
                <a16:creationId xmlns:a16="http://schemas.microsoft.com/office/drawing/2014/main" id="{F6A0424D-1852-4FD6-9283-3A92E47A8CDD}"/>
              </a:ext>
            </a:extLst>
          </p:cNvPr>
          <p:cNvPicPr preferRelativeResize="0"/>
          <p:nvPr/>
        </p:nvPicPr>
        <p:blipFill>
          <a:blip r:embed="rId10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58308" y="3141161"/>
            <a:ext cx="1179193" cy="11792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EC13B1E3-AE5F-4806-90A7-B0A2A9EC978C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01324" y="6120490"/>
            <a:ext cx="790469" cy="475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9161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3F4C6DE-A6B7-D8D4-BF8C-9D57802D05A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3B1EF16-0738-508F-2099-CB6EF9BEFD1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7FACECA3-F2BB-4285-8C2E-B058DB6D582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801" y="0"/>
            <a:ext cx="5918200" cy="6858000"/>
          </a:xfrm>
          <a:prstGeom prst="rect">
            <a:avLst/>
          </a:prstGeom>
        </p:spPr>
      </p:pic>
      <p:pic>
        <p:nvPicPr>
          <p:cNvPr id="24" name="Picture 23" descr="Shape&#10;&#10;Description automatically generated">
            <a:extLst>
              <a:ext uri="{FF2B5EF4-FFF2-40B4-BE49-F238E27FC236}">
                <a16:creationId xmlns:a16="http://schemas.microsoft.com/office/drawing/2014/main" id="{7B24AF16-915B-4B96-9155-A298D7C3D71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974603" cy="6641270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F3C51377-88F5-4D16-A3F9-5D66CC8A8943}"/>
              </a:ext>
            </a:extLst>
          </p:cNvPr>
          <p:cNvGrpSpPr/>
          <p:nvPr/>
        </p:nvGrpSpPr>
        <p:grpSpPr>
          <a:xfrm>
            <a:off x="904084" y="941372"/>
            <a:ext cx="5757255" cy="5878528"/>
            <a:chOff x="-110205" y="216128"/>
            <a:chExt cx="6716521" cy="6858000"/>
          </a:xfrm>
        </p:grpSpPr>
        <p:pic>
          <p:nvPicPr>
            <p:cNvPr id="10" name="Picture 9" descr="Map&#10;&#10;Description automatically generated">
              <a:extLst>
                <a:ext uri="{FF2B5EF4-FFF2-40B4-BE49-F238E27FC236}">
                  <a16:creationId xmlns:a16="http://schemas.microsoft.com/office/drawing/2014/main" id="{F29A59B6-F3B7-47C2-885A-5C17117A3E2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09586" y="216128"/>
              <a:ext cx="6715282" cy="6858000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8F8AC883-D2E0-41AA-9DE4-986F4768B60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10205" y="216128"/>
              <a:ext cx="6716521" cy="6858000"/>
            </a:xfrm>
            <a:prstGeom prst="rect">
              <a:avLst/>
            </a:prstGeom>
          </p:spPr>
        </p:pic>
      </p:grpSp>
      <p:grpSp>
        <p:nvGrpSpPr>
          <p:cNvPr id="57" name="Mapa Laranja">
            <a:extLst>
              <a:ext uri="{FF2B5EF4-FFF2-40B4-BE49-F238E27FC236}">
                <a16:creationId xmlns:a16="http://schemas.microsoft.com/office/drawing/2014/main" id="{F80E38FB-9E0F-4955-A46F-FEC888344356}"/>
              </a:ext>
            </a:extLst>
          </p:cNvPr>
          <p:cNvGrpSpPr/>
          <p:nvPr/>
        </p:nvGrpSpPr>
        <p:grpSpPr>
          <a:xfrm>
            <a:off x="952764" y="969957"/>
            <a:ext cx="5643319" cy="5774040"/>
            <a:chOff x="768549" y="633335"/>
            <a:chExt cx="5643319" cy="5774040"/>
          </a:xfrm>
        </p:grpSpPr>
        <p:pic>
          <p:nvPicPr>
            <p:cNvPr id="58" name="Imagem 56">
              <a:extLst>
                <a:ext uri="{FF2B5EF4-FFF2-40B4-BE49-F238E27FC236}">
                  <a16:creationId xmlns:a16="http://schemas.microsoft.com/office/drawing/2014/main" id="{DD663BA8-817D-4313-AEEC-B8AC01ACF11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752784" y="2829124"/>
              <a:ext cx="1255965" cy="1451619"/>
            </a:xfrm>
            <a:prstGeom prst="rect">
              <a:avLst/>
            </a:prstGeom>
          </p:spPr>
        </p:pic>
        <p:pic>
          <p:nvPicPr>
            <p:cNvPr id="59" name="Imagem 58">
              <a:extLst>
                <a:ext uri="{FF2B5EF4-FFF2-40B4-BE49-F238E27FC236}">
                  <a16:creationId xmlns:a16="http://schemas.microsoft.com/office/drawing/2014/main" id="{1304E30C-2ABA-4A03-AF7B-915DEC8CBF2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925891" y="2310533"/>
              <a:ext cx="485976" cy="296635"/>
            </a:xfrm>
            <a:prstGeom prst="rect">
              <a:avLst/>
            </a:prstGeom>
          </p:spPr>
        </p:pic>
        <p:pic>
          <p:nvPicPr>
            <p:cNvPr id="60" name="Imagem 60">
              <a:extLst>
                <a:ext uri="{FF2B5EF4-FFF2-40B4-BE49-F238E27FC236}">
                  <a16:creationId xmlns:a16="http://schemas.microsoft.com/office/drawing/2014/main" id="{42A7E370-F749-447B-BCB4-84084742D69A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545392" y="1960379"/>
              <a:ext cx="542779" cy="744743"/>
            </a:xfrm>
            <a:prstGeom prst="rect">
              <a:avLst/>
            </a:prstGeom>
          </p:spPr>
        </p:pic>
        <p:pic>
          <p:nvPicPr>
            <p:cNvPr id="61" name="Imagem 62">
              <a:extLst>
                <a:ext uri="{FF2B5EF4-FFF2-40B4-BE49-F238E27FC236}">
                  <a16:creationId xmlns:a16="http://schemas.microsoft.com/office/drawing/2014/main" id="{4314F3A5-508B-49CE-8BE8-4B8EA3BE9CC3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509340" y="2631943"/>
              <a:ext cx="902528" cy="340814"/>
            </a:xfrm>
            <a:prstGeom prst="rect">
              <a:avLst/>
            </a:prstGeom>
          </p:spPr>
        </p:pic>
        <p:pic>
          <p:nvPicPr>
            <p:cNvPr id="62" name="Imagem 64">
              <a:extLst>
                <a:ext uri="{FF2B5EF4-FFF2-40B4-BE49-F238E27FC236}">
                  <a16:creationId xmlns:a16="http://schemas.microsoft.com/office/drawing/2014/main" id="{38FE6002-C1A5-489B-BF96-00FBDB7342A3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904397" y="2519965"/>
              <a:ext cx="504911" cy="302946"/>
            </a:xfrm>
            <a:prstGeom prst="rect">
              <a:avLst/>
            </a:prstGeom>
          </p:spPr>
        </p:pic>
        <p:pic>
          <p:nvPicPr>
            <p:cNvPr id="63" name="Imagem 66">
              <a:extLst>
                <a:ext uri="{FF2B5EF4-FFF2-40B4-BE49-F238E27FC236}">
                  <a16:creationId xmlns:a16="http://schemas.microsoft.com/office/drawing/2014/main" id="{0E297B6B-BA1F-485D-8CA2-783AF322F02B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926667" y="2999094"/>
              <a:ext cx="239832" cy="284012"/>
            </a:xfrm>
            <a:prstGeom prst="rect">
              <a:avLst/>
            </a:prstGeom>
          </p:spPr>
        </p:pic>
        <p:pic>
          <p:nvPicPr>
            <p:cNvPr id="64" name="Imagem 68">
              <a:extLst>
                <a:ext uri="{FF2B5EF4-FFF2-40B4-BE49-F238E27FC236}">
                  <a16:creationId xmlns:a16="http://schemas.microsoft.com/office/drawing/2014/main" id="{8B8D8CBC-3BBB-4A81-87AB-4BED844D6677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936494" y="2920521"/>
              <a:ext cx="416551" cy="233521"/>
            </a:xfrm>
            <a:prstGeom prst="rect">
              <a:avLst/>
            </a:prstGeom>
          </p:spPr>
        </p:pic>
        <p:pic>
          <p:nvPicPr>
            <p:cNvPr id="65" name="Imagem 70">
              <a:extLst>
                <a:ext uri="{FF2B5EF4-FFF2-40B4-BE49-F238E27FC236}">
                  <a16:creationId xmlns:a16="http://schemas.microsoft.com/office/drawing/2014/main" id="{7CFB2CBD-75A9-43C0-98C0-DE4C013C48D6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178484" y="2202356"/>
              <a:ext cx="656384" cy="1230719"/>
            </a:xfrm>
            <a:prstGeom prst="rect">
              <a:avLst/>
            </a:prstGeom>
          </p:spPr>
        </p:pic>
        <p:pic>
          <p:nvPicPr>
            <p:cNvPr id="66" name="Imagem 72">
              <a:extLst>
                <a:ext uri="{FF2B5EF4-FFF2-40B4-BE49-F238E27FC236}">
                  <a16:creationId xmlns:a16="http://schemas.microsoft.com/office/drawing/2014/main" id="{F9C8AC74-424E-428E-B3FA-1D3B346FE489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3020711" y="3987795"/>
              <a:ext cx="990887" cy="1009821"/>
            </a:xfrm>
            <a:prstGeom prst="rect">
              <a:avLst/>
            </a:prstGeom>
          </p:spPr>
        </p:pic>
        <p:pic>
          <p:nvPicPr>
            <p:cNvPr id="67" name="Imagem 74">
              <a:extLst>
                <a:ext uri="{FF2B5EF4-FFF2-40B4-BE49-F238E27FC236}">
                  <a16:creationId xmlns:a16="http://schemas.microsoft.com/office/drawing/2014/main" id="{7E42CCE3-DB50-4EE0-981C-DE424B4EDDB0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17357" y="1936320"/>
              <a:ext cx="801545" cy="1110804"/>
            </a:xfrm>
            <a:prstGeom prst="rect">
              <a:avLst/>
            </a:prstGeom>
          </p:spPr>
        </p:pic>
        <p:pic>
          <p:nvPicPr>
            <p:cNvPr id="68" name="Imagem 76">
              <a:extLst>
                <a:ext uri="{FF2B5EF4-FFF2-40B4-BE49-F238E27FC236}">
                  <a16:creationId xmlns:a16="http://schemas.microsoft.com/office/drawing/2014/main" id="{BB820AC5-5EA5-4D8E-B39D-50B2109AC11C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3023769" y="5454356"/>
              <a:ext cx="1003510" cy="953019"/>
            </a:xfrm>
            <a:prstGeom prst="rect">
              <a:avLst/>
            </a:prstGeom>
          </p:spPr>
        </p:pic>
        <p:pic>
          <p:nvPicPr>
            <p:cNvPr id="69" name="Imagem 78">
              <a:extLst>
                <a:ext uri="{FF2B5EF4-FFF2-40B4-BE49-F238E27FC236}">
                  <a16:creationId xmlns:a16="http://schemas.microsoft.com/office/drawing/2014/main" id="{4FD43E59-CAF1-46F1-B11A-8977B945701F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3687859" y="4403811"/>
              <a:ext cx="1173918" cy="814168"/>
            </a:xfrm>
            <a:prstGeom prst="rect">
              <a:avLst/>
            </a:prstGeom>
          </p:spPr>
        </p:pic>
        <p:pic>
          <p:nvPicPr>
            <p:cNvPr id="70" name="Imagem 80">
              <a:extLst>
                <a:ext uri="{FF2B5EF4-FFF2-40B4-BE49-F238E27FC236}">
                  <a16:creationId xmlns:a16="http://schemas.microsoft.com/office/drawing/2014/main" id="{FECDE00E-BBF9-441F-A77B-2C2A6EC6F3BA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2097300" y="633335"/>
              <a:ext cx="814168" cy="946708"/>
            </a:xfrm>
            <a:prstGeom prst="rect">
              <a:avLst/>
            </a:prstGeom>
          </p:spPr>
        </p:pic>
        <p:pic>
          <p:nvPicPr>
            <p:cNvPr id="71" name="Imagem 82">
              <a:extLst>
                <a:ext uri="{FF2B5EF4-FFF2-40B4-BE49-F238E27FC236}">
                  <a16:creationId xmlns:a16="http://schemas.microsoft.com/office/drawing/2014/main" id="{211FF088-45E5-4A5A-A1A3-04096397A516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491743" y="1624221"/>
              <a:ext cx="971953" cy="1338014"/>
            </a:xfrm>
            <a:prstGeom prst="rect">
              <a:avLst/>
            </a:prstGeom>
          </p:spPr>
        </p:pic>
        <p:pic>
          <p:nvPicPr>
            <p:cNvPr id="72" name="Imagem 84">
              <a:extLst>
                <a:ext uri="{FF2B5EF4-FFF2-40B4-BE49-F238E27FC236}">
                  <a16:creationId xmlns:a16="http://schemas.microsoft.com/office/drawing/2014/main" id="{A5632D26-58DB-42EC-857A-C08D54B55DAD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2926408" y="1018817"/>
              <a:ext cx="1937596" cy="1868170"/>
            </a:xfrm>
            <a:prstGeom prst="rect">
              <a:avLst/>
            </a:prstGeom>
          </p:spPr>
        </p:pic>
        <p:pic>
          <p:nvPicPr>
            <p:cNvPr id="73" name="Imagem 86">
              <a:extLst>
                <a:ext uri="{FF2B5EF4-FFF2-40B4-BE49-F238E27FC236}">
                  <a16:creationId xmlns:a16="http://schemas.microsoft.com/office/drawing/2014/main" id="{43A5890E-5934-452B-A1D6-ACB7BB77D60A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795615" y="1076703"/>
              <a:ext cx="2549800" cy="1735631"/>
            </a:xfrm>
            <a:prstGeom prst="rect">
              <a:avLst/>
            </a:prstGeom>
          </p:spPr>
        </p:pic>
        <p:pic>
          <p:nvPicPr>
            <p:cNvPr id="74" name="Imagem 88">
              <a:extLst>
                <a:ext uri="{FF2B5EF4-FFF2-40B4-BE49-F238E27FC236}">
                  <a16:creationId xmlns:a16="http://schemas.microsoft.com/office/drawing/2014/main" id="{9B7033E3-C241-4332-84FA-F86F3B1417CD}"/>
                </a:ext>
              </a:extLst>
            </p:cNvPr>
            <p:cNvPicPr>
              <a:picLocks noChangeAspect="1"/>
            </p:cNvPicPr>
            <p:nvPr/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2551029" y="2501607"/>
              <a:ext cx="1672517" cy="1546290"/>
            </a:xfrm>
            <a:prstGeom prst="rect">
              <a:avLst/>
            </a:prstGeom>
          </p:spPr>
        </p:pic>
        <p:pic>
          <p:nvPicPr>
            <p:cNvPr id="75" name="Imagem 96">
              <a:extLst>
                <a:ext uri="{FF2B5EF4-FFF2-40B4-BE49-F238E27FC236}">
                  <a16:creationId xmlns:a16="http://schemas.microsoft.com/office/drawing/2014/main" id="{16496EDC-DFF4-407E-A53D-CEDF539A7DE4}"/>
                </a:ext>
              </a:extLst>
            </p:cNvPr>
            <p:cNvPicPr>
              <a:picLocks noChangeAspect="1"/>
            </p:cNvPicPr>
            <p:nvPr/>
          </p:nvPicPr>
          <p:blipFill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795177" y="2562223"/>
              <a:ext cx="990887" cy="820479"/>
            </a:xfrm>
            <a:prstGeom prst="rect">
              <a:avLst/>
            </a:prstGeom>
          </p:spPr>
        </p:pic>
        <p:pic>
          <p:nvPicPr>
            <p:cNvPr id="76" name="Imagem 97">
              <a:extLst>
                <a:ext uri="{FF2B5EF4-FFF2-40B4-BE49-F238E27FC236}">
                  <a16:creationId xmlns:a16="http://schemas.microsoft.com/office/drawing/2014/main" id="{23DB9EB9-8C2A-4187-A969-35E5C3624FD6}"/>
                </a:ext>
              </a:extLst>
            </p:cNvPr>
            <p:cNvPicPr>
              <a:picLocks noChangeAspect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768549" y="2462844"/>
              <a:ext cx="1041378" cy="574336"/>
            </a:xfrm>
            <a:prstGeom prst="rect">
              <a:avLst/>
            </a:prstGeom>
          </p:spPr>
        </p:pic>
        <p:pic>
          <p:nvPicPr>
            <p:cNvPr id="77" name="Imagem 98">
              <a:extLst>
                <a:ext uri="{FF2B5EF4-FFF2-40B4-BE49-F238E27FC236}">
                  <a16:creationId xmlns:a16="http://schemas.microsoft.com/office/drawing/2014/main" id="{7521B0D5-44CA-4939-8624-FE7EF4372203}"/>
                </a:ext>
              </a:extLst>
            </p:cNvPr>
            <p:cNvPicPr>
              <a:picLocks noChangeAspect="1"/>
            </p:cNvPicPr>
            <p:nvPr/>
          </p:nvPicPr>
          <p:blipFill>
            <a:blip r:embed="rId2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024116" y="3619572"/>
              <a:ext cx="1558912" cy="1249654"/>
            </a:xfrm>
            <a:prstGeom prst="rect">
              <a:avLst/>
            </a:prstGeom>
          </p:spPr>
        </p:pic>
        <p:pic>
          <p:nvPicPr>
            <p:cNvPr id="78" name="Imagem 99">
              <a:extLst>
                <a:ext uri="{FF2B5EF4-FFF2-40B4-BE49-F238E27FC236}">
                  <a16:creationId xmlns:a16="http://schemas.microsoft.com/office/drawing/2014/main" id="{51047587-BE9E-4238-99B4-3284B1FB607B}"/>
                </a:ext>
              </a:extLst>
            </p:cNvPr>
            <p:cNvPicPr>
              <a:picLocks noChangeAspect="1"/>
            </p:cNvPicPr>
            <p:nvPr/>
          </p:nvPicPr>
          <p:blipFill>
            <a:blip r:embed="rId2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3597439" y="804542"/>
              <a:ext cx="687941" cy="826791"/>
            </a:xfrm>
            <a:prstGeom prst="rect">
              <a:avLst/>
            </a:prstGeom>
          </p:spPr>
        </p:pic>
        <p:pic>
          <p:nvPicPr>
            <p:cNvPr id="79" name="Imagem 100">
              <a:extLst>
                <a:ext uri="{FF2B5EF4-FFF2-40B4-BE49-F238E27FC236}">
                  <a16:creationId xmlns:a16="http://schemas.microsoft.com/office/drawing/2014/main" id="{EAB0A53C-80A8-4A6A-99CB-CE6692539911}"/>
                </a:ext>
              </a:extLst>
            </p:cNvPr>
            <p:cNvPicPr>
              <a:picLocks noChangeAspect="1"/>
            </p:cNvPicPr>
            <p:nvPr/>
          </p:nvPicPr>
          <p:blipFill>
            <a:blip r:embed="rId2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3720378" y="3270817"/>
              <a:ext cx="1047690" cy="1041378"/>
            </a:xfrm>
            <a:prstGeom prst="rect">
              <a:avLst/>
            </a:prstGeom>
          </p:spPr>
        </p:pic>
        <p:pic>
          <p:nvPicPr>
            <p:cNvPr id="80" name="Imagem 101">
              <a:extLst>
                <a:ext uri="{FF2B5EF4-FFF2-40B4-BE49-F238E27FC236}">
                  <a16:creationId xmlns:a16="http://schemas.microsoft.com/office/drawing/2014/main" id="{9FBBF96B-F464-4BA5-B2D9-ADEF40DD7352}"/>
                </a:ext>
              </a:extLst>
            </p:cNvPr>
            <p:cNvPicPr>
              <a:picLocks noChangeAspect="1"/>
            </p:cNvPicPr>
            <p:nvPr/>
          </p:nvPicPr>
          <p:blipFill>
            <a:blip r:embed="rId2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343774" y="3709437"/>
              <a:ext cx="227209" cy="170407"/>
            </a:xfrm>
            <a:prstGeom prst="rect">
              <a:avLst/>
            </a:prstGeom>
          </p:spPr>
        </p:pic>
        <p:pic>
          <p:nvPicPr>
            <p:cNvPr id="81" name="Imagem 102">
              <a:extLst>
                <a:ext uri="{FF2B5EF4-FFF2-40B4-BE49-F238E27FC236}">
                  <a16:creationId xmlns:a16="http://schemas.microsoft.com/office/drawing/2014/main" id="{E8BB972A-7A67-4CC3-93B5-45F95276FA26}"/>
                </a:ext>
              </a:extLst>
            </p:cNvPr>
            <p:cNvPicPr>
              <a:picLocks noChangeAspect="1"/>
            </p:cNvPicPr>
            <p:nvPr/>
          </p:nvPicPr>
          <p:blipFill>
            <a:blip r:embed="rId3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3542184" y="5301236"/>
              <a:ext cx="675318" cy="492287"/>
            </a:xfrm>
            <a:prstGeom prst="rect">
              <a:avLst/>
            </a:prstGeom>
          </p:spPr>
        </p:pic>
        <p:pic>
          <p:nvPicPr>
            <p:cNvPr id="82" name="Imagem 103">
              <a:extLst>
                <a:ext uri="{FF2B5EF4-FFF2-40B4-BE49-F238E27FC236}">
                  <a16:creationId xmlns:a16="http://schemas.microsoft.com/office/drawing/2014/main" id="{BF9E4A11-A64F-482D-B27B-54B25AC7BEB3}"/>
                </a:ext>
              </a:extLst>
            </p:cNvPr>
            <p:cNvPicPr>
              <a:picLocks noChangeAspect="1"/>
            </p:cNvPicPr>
            <p:nvPr/>
          </p:nvPicPr>
          <p:blipFill>
            <a:blip r:embed="rId3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3474905" y="4789308"/>
              <a:ext cx="839414" cy="605892"/>
            </a:xfrm>
            <a:prstGeom prst="rect">
              <a:avLst/>
            </a:prstGeom>
          </p:spPr>
        </p:pic>
        <p:pic>
          <p:nvPicPr>
            <p:cNvPr id="83" name="Imagem 104">
              <a:extLst>
                <a:ext uri="{FF2B5EF4-FFF2-40B4-BE49-F238E27FC236}">
                  <a16:creationId xmlns:a16="http://schemas.microsoft.com/office/drawing/2014/main" id="{AE0D2491-7CCD-49EA-9472-3C2395F4606F}"/>
                </a:ext>
              </a:extLst>
            </p:cNvPr>
            <p:cNvPicPr>
              <a:picLocks noChangeAspect="1"/>
            </p:cNvPicPr>
            <p:nvPr/>
          </p:nvPicPr>
          <p:blipFill>
            <a:blip r:embed="rId3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789837" y="4659621"/>
              <a:ext cx="536466" cy="334503"/>
            </a:xfrm>
            <a:prstGeom prst="rect">
              <a:avLst/>
            </a:prstGeom>
          </p:spPr>
        </p:pic>
        <p:pic>
          <p:nvPicPr>
            <p:cNvPr id="84" name="Imagem 105">
              <a:extLst>
                <a:ext uri="{FF2B5EF4-FFF2-40B4-BE49-F238E27FC236}">
                  <a16:creationId xmlns:a16="http://schemas.microsoft.com/office/drawing/2014/main" id="{07EE126C-132D-4FE8-815B-85A8FE43C08D}"/>
                </a:ext>
              </a:extLst>
            </p:cNvPr>
            <p:cNvPicPr>
              <a:picLocks noChangeAspect="1"/>
            </p:cNvPicPr>
            <p:nvPr/>
          </p:nvPicPr>
          <p:blipFill>
            <a:blip r:embed="rId3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244852" y="4247887"/>
              <a:ext cx="334503" cy="479664"/>
            </a:xfrm>
            <a:prstGeom prst="rect">
              <a:avLst/>
            </a:prstGeom>
          </p:spPr>
        </p:pic>
      </p:grpSp>
      <p:grpSp>
        <p:nvGrpSpPr>
          <p:cNvPr id="5" name="Mapa Roxo">
            <a:extLst>
              <a:ext uri="{FF2B5EF4-FFF2-40B4-BE49-F238E27FC236}">
                <a16:creationId xmlns:a16="http://schemas.microsoft.com/office/drawing/2014/main" id="{CE4551BE-88E9-4D70-A8E9-F6102783A4F1}"/>
              </a:ext>
            </a:extLst>
          </p:cNvPr>
          <p:cNvGrpSpPr/>
          <p:nvPr/>
        </p:nvGrpSpPr>
        <p:grpSpPr>
          <a:xfrm>
            <a:off x="952764" y="969957"/>
            <a:ext cx="5643319" cy="5774040"/>
            <a:chOff x="955287" y="995357"/>
            <a:chExt cx="5643319" cy="5774040"/>
          </a:xfrm>
        </p:grpSpPr>
        <p:pic>
          <p:nvPicPr>
            <p:cNvPr id="30" name="Imagem 56">
              <a:extLst>
                <a:ext uri="{FF2B5EF4-FFF2-40B4-BE49-F238E27FC236}">
                  <a16:creationId xmlns:a16="http://schemas.microsoft.com/office/drawing/2014/main" id="{257A1297-B3F7-4730-A650-DF931821E874}"/>
                </a:ext>
              </a:extLst>
            </p:cNvPr>
            <p:cNvPicPr>
              <a:picLocks noChangeAspect="1"/>
            </p:cNvPicPr>
            <p:nvPr/>
          </p:nvPicPr>
          <p:blipFill>
            <a:blip r:embed="rId3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939522" y="3191146"/>
              <a:ext cx="1255965" cy="1451619"/>
            </a:xfrm>
            <a:prstGeom prst="rect">
              <a:avLst/>
            </a:prstGeom>
          </p:spPr>
        </p:pic>
        <p:pic>
          <p:nvPicPr>
            <p:cNvPr id="31" name="Imagem 58">
              <a:extLst>
                <a:ext uri="{FF2B5EF4-FFF2-40B4-BE49-F238E27FC236}">
                  <a16:creationId xmlns:a16="http://schemas.microsoft.com/office/drawing/2014/main" id="{EA8F0BBC-ACEE-43D3-90B0-6C14DA214F68}"/>
                </a:ext>
              </a:extLst>
            </p:cNvPr>
            <p:cNvPicPr>
              <a:picLocks noChangeAspect="1"/>
            </p:cNvPicPr>
            <p:nvPr/>
          </p:nvPicPr>
          <p:blipFill>
            <a:blip r:embed="rId3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6112629" y="2672555"/>
              <a:ext cx="485976" cy="296635"/>
            </a:xfrm>
            <a:prstGeom prst="rect">
              <a:avLst/>
            </a:prstGeom>
          </p:spPr>
        </p:pic>
        <p:pic>
          <p:nvPicPr>
            <p:cNvPr id="32" name="Imagem 60">
              <a:extLst>
                <a:ext uri="{FF2B5EF4-FFF2-40B4-BE49-F238E27FC236}">
                  <a16:creationId xmlns:a16="http://schemas.microsoft.com/office/drawing/2014/main" id="{34BE5C8A-7724-4941-A022-04F0059F2CCB}"/>
                </a:ext>
              </a:extLst>
            </p:cNvPr>
            <p:cNvPicPr>
              <a:picLocks noChangeAspect="1"/>
            </p:cNvPicPr>
            <p:nvPr/>
          </p:nvPicPr>
          <p:blipFill>
            <a:blip r:embed="rId3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732130" y="2322401"/>
              <a:ext cx="542779" cy="744743"/>
            </a:xfrm>
            <a:prstGeom prst="rect">
              <a:avLst/>
            </a:prstGeom>
          </p:spPr>
        </p:pic>
        <p:pic>
          <p:nvPicPr>
            <p:cNvPr id="33" name="Imagem 62">
              <a:extLst>
                <a:ext uri="{FF2B5EF4-FFF2-40B4-BE49-F238E27FC236}">
                  <a16:creationId xmlns:a16="http://schemas.microsoft.com/office/drawing/2014/main" id="{5BB7DBC3-0E5B-42C5-8EC6-18037315075C}"/>
                </a:ext>
              </a:extLst>
            </p:cNvPr>
            <p:cNvPicPr>
              <a:picLocks noChangeAspect="1"/>
            </p:cNvPicPr>
            <p:nvPr/>
          </p:nvPicPr>
          <p:blipFill>
            <a:blip r:embed="rId3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696078" y="2993965"/>
              <a:ext cx="902528" cy="340814"/>
            </a:xfrm>
            <a:prstGeom prst="rect">
              <a:avLst/>
            </a:prstGeom>
          </p:spPr>
        </p:pic>
        <p:pic>
          <p:nvPicPr>
            <p:cNvPr id="34" name="Imagem 64">
              <a:extLst>
                <a:ext uri="{FF2B5EF4-FFF2-40B4-BE49-F238E27FC236}">
                  <a16:creationId xmlns:a16="http://schemas.microsoft.com/office/drawing/2014/main" id="{DE691393-BE47-432B-9656-9B3530D7BECC}"/>
                </a:ext>
              </a:extLst>
            </p:cNvPr>
            <p:cNvPicPr>
              <a:picLocks noChangeAspect="1"/>
            </p:cNvPicPr>
            <p:nvPr/>
          </p:nvPicPr>
          <p:blipFill>
            <a:blip r:embed="rId3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6091135" y="2881987"/>
              <a:ext cx="504911" cy="302946"/>
            </a:xfrm>
            <a:prstGeom prst="rect">
              <a:avLst/>
            </a:prstGeom>
          </p:spPr>
        </p:pic>
        <p:pic>
          <p:nvPicPr>
            <p:cNvPr id="35" name="Imagem 66">
              <a:extLst>
                <a:ext uri="{FF2B5EF4-FFF2-40B4-BE49-F238E27FC236}">
                  <a16:creationId xmlns:a16="http://schemas.microsoft.com/office/drawing/2014/main" id="{DACB2225-3E37-402A-859E-2E460EE3F504}"/>
                </a:ext>
              </a:extLst>
            </p:cNvPr>
            <p:cNvPicPr>
              <a:picLocks noChangeAspect="1"/>
            </p:cNvPicPr>
            <p:nvPr/>
          </p:nvPicPr>
          <p:blipFill>
            <a:blip r:embed="rId3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6113405" y="3361116"/>
              <a:ext cx="239832" cy="284012"/>
            </a:xfrm>
            <a:prstGeom prst="rect">
              <a:avLst/>
            </a:prstGeom>
          </p:spPr>
        </p:pic>
        <p:pic>
          <p:nvPicPr>
            <p:cNvPr id="36" name="Imagem 68">
              <a:extLst>
                <a:ext uri="{FF2B5EF4-FFF2-40B4-BE49-F238E27FC236}">
                  <a16:creationId xmlns:a16="http://schemas.microsoft.com/office/drawing/2014/main" id="{FECBED13-A72B-48D6-AA24-B225C4CB12E4}"/>
                </a:ext>
              </a:extLst>
            </p:cNvPr>
            <p:cNvPicPr>
              <a:picLocks noChangeAspect="1"/>
            </p:cNvPicPr>
            <p:nvPr/>
          </p:nvPicPr>
          <p:blipFill>
            <a:blip r:embed="rId4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6123232" y="3282543"/>
              <a:ext cx="416551" cy="233521"/>
            </a:xfrm>
            <a:prstGeom prst="rect">
              <a:avLst/>
            </a:prstGeom>
          </p:spPr>
        </p:pic>
        <p:pic>
          <p:nvPicPr>
            <p:cNvPr id="37" name="Imagem 70">
              <a:extLst>
                <a:ext uri="{FF2B5EF4-FFF2-40B4-BE49-F238E27FC236}">
                  <a16:creationId xmlns:a16="http://schemas.microsoft.com/office/drawing/2014/main" id="{A875F0BA-E3D8-464A-818D-FCBAB8CAE489}"/>
                </a:ext>
              </a:extLst>
            </p:cNvPr>
            <p:cNvPicPr>
              <a:picLocks noChangeAspect="1"/>
            </p:cNvPicPr>
            <p:nvPr/>
          </p:nvPicPr>
          <p:blipFill>
            <a:blip r:embed="rId4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365222" y="2564378"/>
              <a:ext cx="656384" cy="1230719"/>
            </a:xfrm>
            <a:prstGeom prst="rect">
              <a:avLst/>
            </a:prstGeom>
          </p:spPr>
        </p:pic>
        <p:pic>
          <p:nvPicPr>
            <p:cNvPr id="38" name="Imagem 72">
              <a:extLst>
                <a:ext uri="{FF2B5EF4-FFF2-40B4-BE49-F238E27FC236}">
                  <a16:creationId xmlns:a16="http://schemas.microsoft.com/office/drawing/2014/main" id="{17A41C20-2EA8-43CA-A376-8DA90E2B5004}"/>
                </a:ext>
              </a:extLst>
            </p:cNvPr>
            <p:cNvPicPr>
              <a:picLocks noChangeAspect="1"/>
            </p:cNvPicPr>
            <p:nvPr/>
          </p:nvPicPr>
          <p:blipFill>
            <a:blip r:embed="rId4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3207449" y="4349817"/>
              <a:ext cx="990887" cy="1009821"/>
            </a:xfrm>
            <a:prstGeom prst="rect">
              <a:avLst/>
            </a:prstGeom>
          </p:spPr>
        </p:pic>
        <p:pic>
          <p:nvPicPr>
            <p:cNvPr id="39" name="Imagem 74">
              <a:extLst>
                <a:ext uri="{FF2B5EF4-FFF2-40B4-BE49-F238E27FC236}">
                  <a16:creationId xmlns:a16="http://schemas.microsoft.com/office/drawing/2014/main" id="{7F915389-E714-4303-A341-C4C535AFB1A7}"/>
                </a:ext>
              </a:extLst>
            </p:cNvPr>
            <p:cNvPicPr>
              <a:picLocks noChangeAspect="1"/>
            </p:cNvPicPr>
            <p:nvPr/>
          </p:nvPicPr>
          <p:blipFill>
            <a:blip r:embed="rId4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004095" y="2298342"/>
              <a:ext cx="801545" cy="1110804"/>
            </a:xfrm>
            <a:prstGeom prst="rect">
              <a:avLst/>
            </a:prstGeom>
          </p:spPr>
        </p:pic>
        <p:pic>
          <p:nvPicPr>
            <p:cNvPr id="40" name="Imagem 76">
              <a:extLst>
                <a:ext uri="{FF2B5EF4-FFF2-40B4-BE49-F238E27FC236}">
                  <a16:creationId xmlns:a16="http://schemas.microsoft.com/office/drawing/2014/main" id="{2568922F-2414-4EBE-B297-2BC8A9201099}"/>
                </a:ext>
              </a:extLst>
            </p:cNvPr>
            <p:cNvPicPr>
              <a:picLocks noChangeAspect="1"/>
            </p:cNvPicPr>
            <p:nvPr/>
          </p:nvPicPr>
          <p:blipFill>
            <a:blip r:embed="rId4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3210507" y="5816378"/>
              <a:ext cx="1003510" cy="953019"/>
            </a:xfrm>
            <a:prstGeom prst="rect">
              <a:avLst/>
            </a:prstGeom>
          </p:spPr>
        </p:pic>
        <p:pic>
          <p:nvPicPr>
            <p:cNvPr id="41" name="Imagem 78">
              <a:extLst>
                <a:ext uri="{FF2B5EF4-FFF2-40B4-BE49-F238E27FC236}">
                  <a16:creationId xmlns:a16="http://schemas.microsoft.com/office/drawing/2014/main" id="{E4CE624B-C1DF-4098-97FC-FC6CFADEE733}"/>
                </a:ext>
              </a:extLst>
            </p:cNvPr>
            <p:cNvPicPr>
              <a:picLocks noChangeAspect="1"/>
            </p:cNvPicPr>
            <p:nvPr/>
          </p:nvPicPr>
          <p:blipFill>
            <a:blip r:embed="rId4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3874597" y="4765833"/>
              <a:ext cx="1173918" cy="814168"/>
            </a:xfrm>
            <a:prstGeom prst="rect">
              <a:avLst/>
            </a:prstGeom>
          </p:spPr>
        </p:pic>
        <p:pic>
          <p:nvPicPr>
            <p:cNvPr id="42" name="Imagem 80">
              <a:extLst>
                <a:ext uri="{FF2B5EF4-FFF2-40B4-BE49-F238E27FC236}">
                  <a16:creationId xmlns:a16="http://schemas.microsoft.com/office/drawing/2014/main" id="{A4CC3257-EB95-4561-94D1-82DF6A5182B8}"/>
                </a:ext>
              </a:extLst>
            </p:cNvPr>
            <p:cNvPicPr>
              <a:picLocks noChangeAspect="1"/>
            </p:cNvPicPr>
            <p:nvPr/>
          </p:nvPicPr>
          <p:blipFill>
            <a:blip r:embed="rId4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2284038" y="995357"/>
              <a:ext cx="814168" cy="946708"/>
            </a:xfrm>
            <a:prstGeom prst="rect">
              <a:avLst/>
            </a:prstGeom>
          </p:spPr>
        </p:pic>
        <p:pic>
          <p:nvPicPr>
            <p:cNvPr id="43" name="Imagem 82">
              <a:extLst>
                <a:ext uri="{FF2B5EF4-FFF2-40B4-BE49-F238E27FC236}">
                  <a16:creationId xmlns:a16="http://schemas.microsoft.com/office/drawing/2014/main" id="{20A0F6F7-37CC-47C3-AF21-E632860801E3}"/>
                </a:ext>
              </a:extLst>
            </p:cNvPr>
            <p:cNvPicPr>
              <a:picLocks noChangeAspect="1"/>
            </p:cNvPicPr>
            <p:nvPr/>
          </p:nvPicPr>
          <p:blipFill>
            <a:blip r:embed="rId4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678481" y="1986243"/>
              <a:ext cx="971953" cy="1338014"/>
            </a:xfrm>
            <a:prstGeom prst="rect">
              <a:avLst/>
            </a:prstGeom>
          </p:spPr>
        </p:pic>
        <p:pic>
          <p:nvPicPr>
            <p:cNvPr id="44" name="Imagem 84">
              <a:extLst>
                <a:ext uri="{FF2B5EF4-FFF2-40B4-BE49-F238E27FC236}">
                  <a16:creationId xmlns:a16="http://schemas.microsoft.com/office/drawing/2014/main" id="{3BC6FA0C-E1FF-485B-92A7-240171DAFE44}"/>
                </a:ext>
              </a:extLst>
            </p:cNvPr>
            <p:cNvPicPr>
              <a:picLocks noChangeAspect="1"/>
            </p:cNvPicPr>
            <p:nvPr/>
          </p:nvPicPr>
          <p:blipFill>
            <a:blip r:embed="rId4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3113146" y="1380839"/>
              <a:ext cx="1937596" cy="1868170"/>
            </a:xfrm>
            <a:prstGeom prst="rect">
              <a:avLst/>
            </a:prstGeom>
          </p:spPr>
        </p:pic>
        <p:pic>
          <p:nvPicPr>
            <p:cNvPr id="45" name="Imagem 86">
              <a:extLst>
                <a:ext uri="{FF2B5EF4-FFF2-40B4-BE49-F238E27FC236}">
                  <a16:creationId xmlns:a16="http://schemas.microsoft.com/office/drawing/2014/main" id="{999A87E7-7F24-4033-B7B3-4D4349C70329}"/>
                </a:ext>
              </a:extLst>
            </p:cNvPr>
            <p:cNvPicPr>
              <a:picLocks noChangeAspect="1"/>
            </p:cNvPicPr>
            <p:nvPr/>
          </p:nvPicPr>
          <p:blipFill>
            <a:blip r:embed="rId4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82353" y="1438725"/>
              <a:ext cx="2549800" cy="1735631"/>
            </a:xfrm>
            <a:prstGeom prst="rect">
              <a:avLst/>
            </a:prstGeom>
          </p:spPr>
        </p:pic>
        <p:pic>
          <p:nvPicPr>
            <p:cNvPr id="46" name="Imagem 88">
              <a:extLst>
                <a:ext uri="{FF2B5EF4-FFF2-40B4-BE49-F238E27FC236}">
                  <a16:creationId xmlns:a16="http://schemas.microsoft.com/office/drawing/2014/main" id="{977DD2B6-8767-45E0-9AE5-C6D1D8F52B77}"/>
                </a:ext>
              </a:extLst>
            </p:cNvPr>
            <p:cNvPicPr>
              <a:picLocks noChangeAspect="1"/>
            </p:cNvPicPr>
            <p:nvPr/>
          </p:nvPicPr>
          <p:blipFill>
            <a:blip r:embed="rId5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2737767" y="2863629"/>
              <a:ext cx="1672517" cy="1546290"/>
            </a:xfrm>
            <a:prstGeom prst="rect">
              <a:avLst/>
            </a:prstGeom>
          </p:spPr>
        </p:pic>
        <p:pic>
          <p:nvPicPr>
            <p:cNvPr id="47" name="Imagem 96">
              <a:extLst>
                <a:ext uri="{FF2B5EF4-FFF2-40B4-BE49-F238E27FC236}">
                  <a16:creationId xmlns:a16="http://schemas.microsoft.com/office/drawing/2014/main" id="{329A8EEE-4EEE-4191-A40B-9347141CEC93}"/>
                </a:ext>
              </a:extLst>
            </p:cNvPr>
            <p:cNvPicPr>
              <a:picLocks noChangeAspect="1"/>
            </p:cNvPicPr>
            <p:nvPr/>
          </p:nvPicPr>
          <p:blipFill>
            <a:blip r:embed="rId5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981915" y="2924245"/>
              <a:ext cx="990887" cy="820479"/>
            </a:xfrm>
            <a:prstGeom prst="rect">
              <a:avLst/>
            </a:prstGeom>
          </p:spPr>
        </p:pic>
        <p:pic>
          <p:nvPicPr>
            <p:cNvPr id="48" name="Imagem 97">
              <a:extLst>
                <a:ext uri="{FF2B5EF4-FFF2-40B4-BE49-F238E27FC236}">
                  <a16:creationId xmlns:a16="http://schemas.microsoft.com/office/drawing/2014/main" id="{E9EC9A97-0285-4EF4-8273-5510A03AAC46}"/>
                </a:ext>
              </a:extLst>
            </p:cNvPr>
            <p:cNvPicPr>
              <a:picLocks noChangeAspect="1"/>
            </p:cNvPicPr>
            <p:nvPr/>
          </p:nvPicPr>
          <p:blipFill>
            <a:blip r:embed="rId5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55287" y="2824866"/>
              <a:ext cx="1041378" cy="574336"/>
            </a:xfrm>
            <a:prstGeom prst="rect">
              <a:avLst/>
            </a:prstGeom>
          </p:spPr>
        </p:pic>
        <p:pic>
          <p:nvPicPr>
            <p:cNvPr id="49" name="Imagem 98">
              <a:extLst>
                <a:ext uri="{FF2B5EF4-FFF2-40B4-BE49-F238E27FC236}">
                  <a16:creationId xmlns:a16="http://schemas.microsoft.com/office/drawing/2014/main" id="{33369FBE-BF76-4EEF-8CB2-14C90091588F}"/>
                </a:ext>
              </a:extLst>
            </p:cNvPr>
            <p:cNvPicPr>
              <a:picLocks noChangeAspect="1"/>
            </p:cNvPicPr>
            <p:nvPr/>
          </p:nvPicPr>
          <p:blipFill>
            <a:blip r:embed="rId5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210854" y="3981594"/>
              <a:ext cx="1558912" cy="1249654"/>
            </a:xfrm>
            <a:prstGeom prst="rect">
              <a:avLst/>
            </a:prstGeom>
          </p:spPr>
        </p:pic>
        <p:pic>
          <p:nvPicPr>
            <p:cNvPr id="50" name="Imagem 99">
              <a:extLst>
                <a:ext uri="{FF2B5EF4-FFF2-40B4-BE49-F238E27FC236}">
                  <a16:creationId xmlns:a16="http://schemas.microsoft.com/office/drawing/2014/main" id="{3C7B0160-B310-4180-AF70-7621B823AD91}"/>
                </a:ext>
              </a:extLst>
            </p:cNvPr>
            <p:cNvPicPr>
              <a:picLocks noChangeAspect="1"/>
            </p:cNvPicPr>
            <p:nvPr/>
          </p:nvPicPr>
          <p:blipFill>
            <a:blip r:embed="rId5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3784177" y="1166564"/>
              <a:ext cx="687941" cy="826791"/>
            </a:xfrm>
            <a:prstGeom prst="rect">
              <a:avLst/>
            </a:prstGeom>
          </p:spPr>
        </p:pic>
        <p:pic>
          <p:nvPicPr>
            <p:cNvPr id="51" name="Imagem 100">
              <a:extLst>
                <a:ext uri="{FF2B5EF4-FFF2-40B4-BE49-F238E27FC236}">
                  <a16:creationId xmlns:a16="http://schemas.microsoft.com/office/drawing/2014/main" id="{501AA9B8-C2FD-42A2-8855-9730E9ED33E4}"/>
                </a:ext>
              </a:extLst>
            </p:cNvPr>
            <p:cNvPicPr>
              <a:picLocks noChangeAspect="1"/>
            </p:cNvPicPr>
            <p:nvPr/>
          </p:nvPicPr>
          <p:blipFill>
            <a:blip r:embed="rId5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3907116" y="3632839"/>
              <a:ext cx="1047690" cy="1041378"/>
            </a:xfrm>
            <a:prstGeom prst="rect">
              <a:avLst/>
            </a:prstGeom>
          </p:spPr>
        </p:pic>
        <p:pic>
          <p:nvPicPr>
            <p:cNvPr id="52" name="Imagem 101">
              <a:extLst>
                <a:ext uri="{FF2B5EF4-FFF2-40B4-BE49-F238E27FC236}">
                  <a16:creationId xmlns:a16="http://schemas.microsoft.com/office/drawing/2014/main" id="{CA270209-942A-468C-9CC3-718E49D0712A}"/>
                </a:ext>
              </a:extLst>
            </p:cNvPr>
            <p:cNvPicPr>
              <a:picLocks noChangeAspect="1"/>
            </p:cNvPicPr>
            <p:nvPr/>
          </p:nvPicPr>
          <p:blipFill>
            <a:blip r:embed="rId5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530512" y="4071459"/>
              <a:ext cx="227209" cy="170407"/>
            </a:xfrm>
            <a:prstGeom prst="rect">
              <a:avLst/>
            </a:prstGeom>
          </p:spPr>
        </p:pic>
        <p:pic>
          <p:nvPicPr>
            <p:cNvPr id="53" name="Imagem 102">
              <a:extLst>
                <a:ext uri="{FF2B5EF4-FFF2-40B4-BE49-F238E27FC236}">
                  <a16:creationId xmlns:a16="http://schemas.microsoft.com/office/drawing/2014/main" id="{12395CE5-3CB7-4F14-8659-F6880BFD4005}"/>
                </a:ext>
              </a:extLst>
            </p:cNvPr>
            <p:cNvPicPr>
              <a:picLocks noChangeAspect="1"/>
            </p:cNvPicPr>
            <p:nvPr/>
          </p:nvPicPr>
          <p:blipFill>
            <a:blip r:embed="rId5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3728922" y="5663258"/>
              <a:ext cx="675318" cy="492287"/>
            </a:xfrm>
            <a:prstGeom prst="rect">
              <a:avLst/>
            </a:prstGeom>
          </p:spPr>
        </p:pic>
        <p:pic>
          <p:nvPicPr>
            <p:cNvPr id="54" name="Imagem 103">
              <a:extLst>
                <a:ext uri="{FF2B5EF4-FFF2-40B4-BE49-F238E27FC236}">
                  <a16:creationId xmlns:a16="http://schemas.microsoft.com/office/drawing/2014/main" id="{96644305-8507-424B-9D4B-6B9991C5BC4A}"/>
                </a:ext>
              </a:extLst>
            </p:cNvPr>
            <p:cNvPicPr>
              <a:picLocks noChangeAspect="1"/>
            </p:cNvPicPr>
            <p:nvPr/>
          </p:nvPicPr>
          <p:blipFill>
            <a:blip r:embed="rId5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3661643" y="5151330"/>
              <a:ext cx="839414" cy="605892"/>
            </a:xfrm>
            <a:prstGeom prst="rect">
              <a:avLst/>
            </a:prstGeom>
          </p:spPr>
        </p:pic>
        <p:pic>
          <p:nvPicPr>
            <p:cNvPr id="55" name="Imagem 104">
              <a:extLst>
                <a:ext uri="{FF2B5EF4-FFF2-40B4-BE49-F238E27FC236}">
                  <a16:creationId xmlns:a16="http://schemas.microsoft.com/office/drawing/2014/main" id="{6F9260A8-D00F-4E22-966F-CF5A06389B39}"/>
                </a:ext>
              </a:extLst>
            </p:cNvPr>
            <p:cNvPicPr>
              <a:picLocks noChangeAspect="1"/>
            </p:cNvPicPr>
            <p:nvPr/>
          </p:nvPicPr>
          <p:blipFill>
            <a:blip r:embed="rId5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976575" y="5021643"/>
              <a:ext cx="536466" cy="334503"/>
            </a:xfrm>
            <a:prstGeom prst="rect">
              <a:avLst/>
            </a:prstGeom>
          </p:spPr>
        </p:pic>
        <p:pic>
          <p:nvPicPr>
            <p:cNvPr id="56" name="Imagem 105">
              <a:extLst>
                <a:ext uri="{FF2B5EF4-FFF2-40B4-BE49-F238E27FC236}">
                  <a16:creationId xmlns:a16="http://schemas.microsoft.com/office/drawing/2014/main" id="{7D9E58C2-052B-41F7-9FC3-86578BBDBE57}"/>
                </a:ext>
              </a:extLst>
            </p:cNvPr>
            <p:cNvPicPr>
              <a:picLocks noChangeAspect="1"/>
            </p:cNvPicPr>
            <p:nvPr/>
          </p:nvPicPr>
          <p:blipFill>
            <a:blip r:embed="rId6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431590" y="4609909"/>
              <a:ext cx="334503" cy="479664"/>
            </a:xfrm>
            <a:prstGeom prst="rect">
              <a:avLst/>
            </a:prstGeom>
          </p:spPr>
        </p:pic>
      </p:grpSp>
      <p:sp>
        <p:nvSpPr>
          <p:cNvPr id="92" name="Rectangle: Top Corners Rounded 91">
            <a:extLst>
              <a:ext uri="{FF2B5EF4-FFF2-40B4-BE49-F238E27FC236}">
                <a16:creationId xmlns:a16="http://schemas.microsoft.com/office/drawing/2014/main" id="{DB9E4805-B508-4BFF-B930-A99A4F8F2853}"/>
              </a:ext>
            </a:extLst>
          </p:cNvPr>
          <p:cNvSpPr/>
          <p:nvPr/>
        </p:nvSpPr>
        <p:spPr>
          <a:xfrm rot="16200000" flipH="1">
            <a:off x="8994840" y="-1765992"/>
            <a:ext cx="874910" cy="5524524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224D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tângulo 16">
            <a:extLst>
              <a:ext uri="{FF2B5EF4-FFF2-40B4-BE49-F238E27FC236}">
                <a16:creationId xmlns:a16="http://schemas.microsoft.com/office/drawing/2014/main" id="{871B6EB2-CC6F-4B96-9122-E7D389824793}"/>
              </a:ext>
            </a:extLst>
          </p:cNvPr>
          <p:cNvSpPr/>
          <p:nvPr/>
        </p:nvSpPr>
        <p:spPr>
          <a:xfrm>
            <a:off x="7128263" y="625235"/>
            <a:ext cx="4598638" cy="7540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4300" dirty="0">
                <a:solidFill>
                  <a:schemeClr val="bg1"/>
                </a:solidFill>
                <a:latin typeface="Dosis ExtraBold" pitchFamily="2" charset="0"/>
              </a:rPr>
              <a:t>EXPLORE O MAPA</a:t>
            </a:r>
          </a:p>
        </p:txBody>
      </p:sp>
      <p:sp>
        <p:nvSpPr>
          <p:cNvPr id="18" name="Retângulo 17">
            <a:extLst>
              <a:ext uri="{FF2B5EF4-FFF2-40B4-BE49-F238E27FC236}">
                <a16:creationId xmlns:a16="http://schemas.microsoft.com/office/drawing/2014/main" id="{D79DE9A9-F1ED-46DE-95EB-A93E4F3810EA}"/>
              </a:ext>
            </a:extLst>
          </p:cNvPr>
          <p:cNvSpPr/>
          <p:nvPr/>
        </p:nvSpPr>
        <p:spPr>
          <a:xfrm>
            <a:off x="7463194" y="1649573"/>
            <a:ext cx="425728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Dosis SemiBold" panose="02010703020202060003" pitchFamily="2" charset="0"/>
              </a:rPr>
              <a:t>Texto de complemento</a:t>
            </a:r>
          </a:p>
        </p:txBody>
      </p:sp>
      <p:sp>
        <p:nvSpPr>
          <p:cNvPr id="21" name="Retângulo 20">
            <a:extLst>
              <a:ext uri="{FF2B5EF4-FFF2-40B4-BE49-F238E27FC236}">
                <a16:creationId xmlns:a16="http://schemas.microsoft.com/office/drawing/2014/main" id="{652E6E7E-AF7F-4A5A-A103-C7C2B72EDF51}"/>
              </a:ext>
            </a:extLst>
          </p:cNvPr>
          <p:cNvSpPr/>
          <p:nvPr/>
        </p:nvSpPr>
        <p:spPr>
          <a:xfrm>
            <a:off x="8258793" y="2509599"/>
            <a:ext cx="2329892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90000"/>
              </a:lnSpc>
            </a:pPr>
            <a:r>
              <a:rPr lang="pt-BR" sz="2200" dirty="0">
                <a:solidFill>
                  <a:srgbClr val="411E5A"/>
                </a:solidFill>
                <a:latin typeface="Dosis ExtraBold" pitchFamily="2" charset="0"/>
                <a:ea typeface="Roboto"/>
                <a:cs typeface="Roboto"/>
                <a:sym typeface="Roboto"/>
              </a:rPr>
              <a:t>Explique o tópico de forma sucinta.</a:t>
            </a:r>
          </a:p>
        </p:txBody>
      </p:sp>
      <p:sp>
        <p:nvSpPr>
          <p:cNvPr id="22" name="Retângulo 21">
            <a:extLst>
              <a:ext uri="{FF2B5EF4-FFF2-40B4-BE49-F238E27FC236}">
                <a16:creationId xmlns:a16="http://schemas.microsoft.com/office/drawing/2014/main" id="{5A136CA0-7835-4B7F-8400-7C8B1B044DA1}"/>
              </a:ext>
            </a:extLst>
          </p:cNvPr>
          <p:cNvSpPr/>
          <p:nvPr/>
        </p:nvSpPr>
        <p:spPr>
          <a:xfrm>
            <a:off x="8266720" y="3766947"/>
            <a:ext cx="2435390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90000"/>
              </a:lnSpc>
            </a:pPr>
            <a:r>
              <a:rPr lang="pt-BR" sz="2200" dirty="0">
                <a:solidFill>
                  <a:srgbClr val="411E5A"/>
                </a:solidFill>
                <a:latin typeface="Dosis ExtraBold" pitchFamily="2" charset="0"/>
                <a:ea typeface="Roboto"/>
                <a:cs typeface="Roboto"/>
                <a:sym typeface="Roboto"/>
              </a:rPr>
              <a:t>Explique o tópico de forma sucinta.</a:t>
            </a:r>
          </a:p>
        </p:txBody>
      </p:sp>
      <p:pic>
        <p:nvPicPr>
          <p:cNvPr id="90" name="Imagem 89">
            <a:extLst>
              <a:ext uri="{FF2B5EF4-FFF2-40B4-BE49-F238E27FC236}">
                <a16:creationId xmlns:a16="http://schemas.microsoft.com/office/drawing/2014/main" id="{6B6FFDCE-13AD-454C-8706-BBBB75A27C7F}"/>
              </a:ext>
            </a:extLst>
          </p:cNvPr>
          <p:cNvPicPr>
            <a:picLocks noChangeAspect="1"/>
          </p:cNvPicPr>
          <p:nvPr/>
        </p:nvPicPr>
        <p:blipFill>
          <a:blip r:embed="rId61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88359" y="2537471"/>
            <a:ext cx="485775" cy="666750"/>
          </a:xfrm>
          <a:prstGeom prst="rect">
            <a:avLst/>
          </a:prstGeom>
        </p:spPr>
      </p:pic>
      <p:pic>
        <p:nvPicPr>
          <p:cNvPr id="113" name="Imagem 112">
            <a:extLst>
              <a:ext uri="{FF2B5EF4-FFF2-40B4-BE49-F238E27FC236}">
                <a16:creationId xmlns:a16="http://schemas.microsoft.com/office/drawing/2014/main" id="{F1C0C96C-0F73-458A-918A-3536B7C3D8B2}"/>
              </a:ext>
            </a:extLst>
          </p:cNvPr>
          <p:cNvPicPr>
            <a:picLocks noChangeAspect="1"/>
          </p:cNvPicPr>
          <p:nvPr/>
        </p:nvPicPr>
        <p:blipFill>
          <a:blip r:embed="rId61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96443" y="3775875"/>
            <a:ext cx="485775" cy="666750"/>
          </a:xfrm>
          <a:prstGeom prst="rect">
            <a:avLst/>
          </a:prstGeom>
        </p:spPr>
      </p:pic>
      <p:sp>
        <p:nvSpPr>
          <p:cNvPr id="93" name="Retângulo 21">
            <a:extLst>
              <a:ext uri="{FF2B5EF4-FFF2-40B4-BE49-F238E27FC236}">
                <a16:creationId xmlns:a16="http://schemas.microsoft.com/office/drawing/2014/main" id="{826BDC1C-71F1-4D4A-A2E8-286B09DF165C}"/>
              </a:ext>
            </a:extLst>
          </p:cNvPr>
          <p:cNvSpPr/>
          <p:nvPr/>
        </p:nvSpPr>
        <p:spPr>
          <a:xfrm>
            <a:off x="8258636" y="4913161"/>
            <a:ext cx="2435390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90000"/>
              </a:lnSpc>
            </a:pPr>
            <a:r>
              <a:rPr lang="pt-BR" sz="2200" dirty="0">
                <a:solidFill>
                  <a:srgbClr val="411E5A"/>
                </a:solidFill>
                <a:latin typeface="Dosis ExtraBold" pitchFamily="2" charset="0"/>
                <a:ea typeface="Roboto"/>
                <a:cs typeface="Roboto"/>
                <a:sym typeface="Roboto"/>
              </a:rPr>
              <a:t>Explique o tópico de forma sucinta.</a:t>
            </a:r>
          </a:p>
        </p:txBody>
      </p:sp>
      <p:pic>
        <p:nvPicPr>
          <p:cNvPr id="94" name="Imagem 112">
            <a:extLst>
              <a:ext uri="{FF2B5EF4-FFF2-40B4-BE49-F238E27FC236}">
                <a16:creationId xmlns:a16="http://schemas.microsoft.com/office/drawing/2014/main" id="{0DA9D6B0-4368-4D48-8392-11BF7E2F0529}"/>
              </a:ext>
            </a:extLst>
          </p:cNvPr>
          <p:cNvPicPr>
            <a:picLocks noChangeAspect="1"/>
          </p:cNvPicPr>
          <p:nvPr/>
        </p:nvPicPr>
        <p:blipFill>
          <a:blip r:embed="rId61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88359" y="4922089"/>
            <a:ext cx="485775" cy="666750"/>
          </a:xfrm>
          <a:prstGeom prst="rect">
            <a:avLst/>
          </a:prstGeom>
        </p:spPr>
      </p:pic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5710752D-D39D-48F1-9A20-55CAE11E6D38}"/>
              </a:ext>
            </a:extLst>
          </p:cNvPr>
          <p:cNvSpPr/>
          <p:nvPr/>
        </p:nvSpPr>
        <p:spPr>
          <a:xfrm rot="5400000">
            <a:off x="1990984" y="2789475"/>
            <a:ext cx="2104315" cy="5143235"/>
          </a:xfrm>
          <a:prstGeom prst="roundRect">
            <a:avLst/>
          </a:prstGeom>
          <a:solidFill>
            <a:schemeClr val="bg1">
              <a:lumMod val="95000"/>
              <a:alpha val="85000"/>
            </a:schemeClr>
          </a:solidFill>
          <a:ln>
            <a:solidFill>
              <a:srgbClr val="280A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CaixaDeTexto 113">
            <a:extLst>
              <a:ext uri="{FF2B5EF4-FFF2-40B4-BE49-F238E27FC236}">
                <a16:creationId xmlns:a16="http://schemas.microsoft.com/office/drawing/2014/main" id="{5B7C28DC-50F8-4C34-8D66-3F3AC6416C11}"/>
              </a:ext>
            </a:extLst>
          </p:cNvPr>
          <p:cNvSpPr txBox="1"/>
          <p:nvPr/>
        </p:nvSpPr>
        <p:spPr>
          <a:xfrm>
            <a:off x="657611" y="4507012"/>
            <a:ext cx="4771060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100" dirty="0">
                <a:solidFill>
                  <a:srgbClr val="414141"/>
                </a:solidFill>
                <a:latin typeface="Dosis SemiBold" panose="02010703020202060003" pitchFamily="2" charset="0"/>
                <a:ea typeface="Roboto" panose="02000000000000000000" pitchFamily="2" charset="0"/>
              </a:rPr>
              <a:t>Para fazer edições nas cores do mapa, clique na opção Formato de Forma &gt; Painel de Seleção e desligue os Estados que deseja deixar ou ocultar, assim poderá deixar o mapa com mais de uma cor.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E80ED8E9-4BCE-4400-B108-66A5220E48DB}"/>
              </a:ext>
            </a:extLst>
          </p:cNvPr>
          <p:cNvPicPr>
            <a:picLocks noChangeAspect="1"/>
          </p:cNvPicPr>
          <p:nvPr/>
        </p:nvPicPr>
        <p:blipFill>
          <a:blip r:embed="rId6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01324" y="6120996"/>
            <a:ext cx="790469" cy="474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4033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80A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shape&#10;&#10;Description automatically generated">
            <a:extLst>
              <a:ext uri="{FF2B5EF4-FFF2-40B4-BE49-F238E27FC236}">
                <a16:creationId xmlns:a16="http://schemas.microsoft.com/office/drawing/2014/main" id="{105005A8-C7F1-4F67-BC33-854AC06A801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054850" cy="6858000"/>
          </a:xfrm>
          <a:prstGeom prst="rect">
            <a:avLst/>
          </a:prstGeom>
        </p:spPr>
      </p:pic>
      <p:pic>
        <p:nvPicPr>
          <p:cNvPr id="10" name="Picture 9" descr="Shape&#10;&#10;Description automatically generated with medium confidence">
            <a:extLst>
              <a:ext uri="{FF2B5EF4-FFF2-40B4-BE49-F238E27FC236}">
                <a16:creationId xmlns:a16="http://schemas.microsoft.com/office/drawing/2014/main" id="{D0AE611C-61C3-4E09-926E-7D8C05BC3F6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397750" cy="6858000"/>
          </a:xfrm>
          <a:prstGeom prst="rect">
            <a:avLst/>
          </a:prstGeom>
        </p:spPr>
      </p:pic>
      <p:pic>
        <p:nvPicPr>
          <p:cNvPr id="5" name="Picture 4" descr="Shape, arrow&#10;&#10;Description automatically generated">
            <a:extLst>
              <a:ext uri="{FF2B5EF4-FFF2-40B4-BE49-F238E27FC236}">
                <a16:creationId xmlns:a16="http://schemas.microsoft.com/office/drawing/2014/main" id="{BA9A265E-C3AC-4442-B0A9-C36533EBDE6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775450" cy="6858000"/>
          </a:xfrm>
          <a:prstGeom prst="rect">
            <a:avLst/>
          </a:prstGeom>
        </p:spPr>
      </p:pic>
      <p:pic>
        <p:nvPicPr>
          <p:cNvPr id="17" name="Picture 16" descr="Icon&#10;&#10;Description automatically generated">
            <a:extLst>
              <a:ext uri="{FF2B5EF4-FFF2-40B4-BE49-F238E27FC236}">
                <a16:creationId xmlns:a16="http://schemas.microsoft.com/office/drawing/2014/main" id="{C6D6BD7D-9389-424A-9451-02770C36842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1951" y="2408682"/>
            <a:ext cx="2907937" cy="1746032"/>
          </a:xfrm>
          <a:prstGeom prst="rect">
            <a:avLst/>
          </a:prstGeom>
        </p:spPr>
      </p:pic>
      <p:sp>
        <p:nvSpPr>
          <p:cNvPr id="21" name="CaixaDeTexto 11">
            <a:extLst>
              <a:ext uri="{FF2B5EF4-FFF2-40B4-BE49-F238E27FC236}">
                <a16:creationId xmlns:a16="http://schemas.microsoft.com/office/drawing/2014/main" id="{4C59B31B-6959-449E-AF52-98A35A131690}"/>
              </a:ext>
            </a:extLst>
          </p:cNvPr>
          <p:cNvSpPr txBox="1"/>
          <p:nvPr/>
        </p:nvSpPr>
        <p:spPr>
          <a:xfrm>
            <a:off x="817723" y="2321004"/>
            <a:ext cx="490235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600" dirty="0">
                <a:solidFill>
                  <a:srgbClr val="224D52"/>
                </a:solidFill>
                <a:latin typeface="Dosis Medium" panose="02010603020202060003" pitchFamily="2" charset="0"/>
              </a:rPr>
              <a:t>TÍTULO DO </a:t>
            </a:r>
          </a:p>
          <a:p>
            <a:r>
              <a:rPr lang="pt-BR" sz="4600" dirty="0">
                <a:solidFill>
                  <a:srgbClr val="224D52"/>
                </a:solidFill>
                <a:latin typeface="Dosis ExtraBold" pitchFamily="2" charset="0"/>
              </a:rPr>
              <a:t>SLIDE EM LETRAS GRANDES</a:t>
            </a:r>
          </a:p>
        </p:txBody>
      </p:sp>
    </p:spTree>
    <p:extLst>
      <p:ext uri="{BB962C8B-B14F-4D97-AF65-F5344CB8AC3E}">
        <p14:creationId xmlns:p14="http://schemas.microsoft.com/office/powerpoint/2010/main" val="3939027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6B14E986-08DE-4229-A807-D0A0BAB1590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28425769"/>
              </p:ext>
            </p:extLst>
          </p:nvPr>
        </p:nvGraphicFramePr>
        <p:xfrm>
          <a:off x="5644576" y="1531660"/>
          <a:ext cx="5563769" cy="4043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Rectangle: Top Corners Rounded 7">
            <a:extLst>
              <a:ext uri="{FF2B5EF4-FFF2-40B4-BE49-F238E27FC236}">
                <a16:creationId xmlns:a16="http://schemas.microsoft.com/office/drawing/2014/main" id="{FF73A19E-B1C1-4DDC-80AF-D7E84657D3DE}"/>
              </a:ext>
            </a:extLst>
          </p:cNvPr>
          <p:cNvSpPr/>
          <p:nvPr/>
        </p:nvSpPr>
        <p:spPr>
          <a:xfrm>
            <a:off x="529710" y="216480"/>
            <a:ext cx="4185712" cy="6658286"/>
          </a:xfrm>
          <a:prstGeom prst="round2SameRect">
            <a:avLst/>
          </a:prstGeom>
          <a:solidFill>
            <a:srgbClr val="FFB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Top Corners Rounded 19">
            <a:extLst>
              <a:ext uri="{FF2B5EF4-FFF2-40B4-BE49-F238E27FC236}">
                <a16:creationId xmlns:a16="http://schemas.microsoft.com/office/drawing/2014/main" id="{6105B9E1-5873-4A94-AEB4-F2227CF6C321}"/>
              </a:ext>
            </a:extLst>
          </p:cNvPr>
          <p:cNvSpPr/>
          <p:nvPr/>
        </p:nvSpPr>
        <p:spPr>
          <a:xfrm flipV="1">
            <a:off x="774098" y="-28264"/>
            <a:ext cx="3696936" cy="1790234"/>
          </a:xfrm>
          <a:prstGeom prst="round2SameRect">
            <a:avLst/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tângulo 17">
            <a:extLst>
              <a:ext uri="{FF2B5EF4-FFF2-40B4-BE49-F238E27FC236}">
                <a16:creationId xmlns:a16="http://schemas.microsoft.com/office/drawing/2014/main" id="{4FD65426-FAD1-42BD-A60F-D797639D53EC}"/>
              </a:ext>
            </a:extLst>
          </p:cNvPr>
          <p:cNvSpPr/>
          <p:nvPr/>
        </p:nvSpPr>
        <p:spPr>
          <a:xfrm>
            <a:off x="1387175" y="171450"/>
            <a:ext cx="2470783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4300" dirty="0">
                <a:solidFill>
                  <a:schemeClr val="bg1"/>
                </a:solidFill>
                <a:latin typeface="Dosis ExtraBold" pitchFamily="2" charset="0"/>
              </a:rPr>
              <a:t>ASSUNTO DO SLIDE</a:t>
            </a:r>
          </a:p>
        </p:txBody>
      </p:sp>
      <p:sp>
        <p:nvSpPr>
          <p:cNvPr id="19" name="Retângulo 18">
            <a:extLst>
              <a:ext uri="{FF2B5EF4-FFF2-40B4-BE49-F238E27FC236}">
                <a16:creationId xmlns:a16="http://schemas.microsoft.com/office/drawing/2014/main" id="{81C1CA51-39BE-425F-A057-8F69983F619C}"/>
              </a:ext>
            </a:extLst>
          </p:cNvPr>
          <p:cNvSpPr/>
          <p:nvPr/>
        </p:nvSpPr>
        <p:spPr>
          <a:xfrm>
            <a:off x="969983" y="1842306"/>
            <a:ext cx="3305167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3300" dirty="0">
                <a:solidFill>
                  <a:srgbClr val="411E5A"/>
                </a:solidFill>
                <a:latin typeface="Dosis ExtraBold" pitchFamily="2" charset="0"/>
              </a:rPr>
              <a:t>Texto de complemento</a:t>
            </a:r>
          </a:p>
        </p:txBody>
      </p: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0F37D09F-8AAE-4081-9D7D-D63E23B87DC0}"/>
              </a:ext>
            </a:extLst>
          </p:cNvPr>
          <p:cNvSpPr txBox="1"/>
          <p:nvPr/>
        </p:nvSpPr>
        <p:spPr>
          <a:xfrm>
            <a:off x="645068" y="3203179"/>
            <a:ext cx="395499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00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Textos explicativos aqui sempre que você perceber que precisará de um parágrafo maior para descrever suas ideias. Fique à vontade para explicar o que precisar nesse espaço.</a:t>
            </a:r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495DE4B1-4F29-431F-B425-DAE6790CA1D0}"/>
              </a:ext>
            </a:extLst>
          </p:cNvPr>
          <p:cNvSpPr/>
          <p:nvPr/>
        </p:nvSpPr>
        <p:spPr>
          <a:xfrm>
            <a:off x="898026" y="5386915"/>
            <a:ext cx="344908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000" b="1" dirty="0">
                <a:solidFill>
                  <a:srgbClr val="411E5A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Aproveite este slide para colocar diversos tipos de gráficos ou fluxogramas.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ED1CF41-C0E9-4519-8FDE-5E63D433EC1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01324" y="6120996"/>
            <a:ext cx="790469" cy="474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7596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: Cantos Arredondados 3">
            <a:extLst>
              <a:ext uri="{FF2B5EF4-FFF2-40B4-BE49-F238E27FC236}">
                <a16:creationId xmlns:a16="http://schemas.microsoft.com/office/drawing/2014/main" id="{462406B6-8B24-43B4-B387-EF30C355EF31}"/>
              </a:ext>
            </a:extLst>
          </p:cNvPr>
          <p:cNvSpPr/>
          <p:nvPr/>
        </p:nvSpPr>
        <p:spPr>
          <a:xfrm>
            <a:off x="493909" y="2636107"/>
            <a:ext cx="8885392" cy="3383693"/>
          </a:xfrm>
          <a:prstGeom prst="roundRect">
            <a:avLst>
              <a:gd name="adj" fmla="val 4727"/>
            </a:avLst>
          </a:prstGeom>
          <a:solidFill>
            <a:schemeClr val="bg1"/>
          </a:solidFill>
          <a:ln w="28575"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2" name="Rectangle: Top Corners Rounded 21">
            <a:extLst>
              <a:ext uri="{FF2B5EF4-FFF2-40B4-BE49-F238E27FC236}">
                <a16:creationId xmlns:a16="http://schemas.microsoft.com/office/drawing/2014/main" id="{331D6C7D-5F39-4B3A-8710-9BE4748D10E6}"/>
              </a:ext>
            </a:extLst>
          </p:cNvPr>
          <p:cNvSpPr/>
          <p:nvPr/>
        </p:nvSpPr>
        <p:spPr>
          <a:xfrm rot="5400000" flipH="1">
            <a:off x="2188653" y="-1764752"/>
            <a:ext cx="1108416" cy="5524524"/>
          </a:xfrm>
          <a:prstGeom prst="round2SameRect">
            <a:avLst>
              <a:gd name="adj1" fmla="val 18065"/>
              <a:gd name="adj2" fmla="val 0"/>
            </a:avLst>
          </a:prstGeom>
          <a:solidFill>
            <a:srgbClr val="F046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 descr="Shape&#10;&#10;Description automatically generated">
            <a:extLst>
              <a:ext uri="{FF2B5EF4-FFF2-40B4-BE49-F238E27FC236}">
                <a16:creationId xmlns:a16="http://schemas.microsoft.com/office/drawing/2014/main" id="{D42CAED4-0309-458E-B28D-CC45E43C0CC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2317" y="3086100"/>
            <a:ext cx="1339683" cy="2076191"/>
          </a:xfrm>
          <a:prstGeom prst="rect">
            <a:avLst/>
          </a:prstGeom>
        </p:spPr>
      </p:pic>
      <p:sp>
        <p:nvSpPr>
          <p:cNvPr id="19" name="Retângulo 18">
            <a:extLst>
              <a:ext uri="{FF2B5EF4-FFF2-40B4-BE49-F238E27FC236}">
                <a16:creationId xmlns:a16="http://schemas.microsoft.com/office/drawing/2014/main" id="{5D923B14-C379-4340-A4DC-1198C693C8AF}"/>
              </a:ext>
            </a:extLst>
          </p:cNvPr>
          <p:cNvSpPr/>
          <p:nvPr/>
        </p:nvSpPr>
        <p:spPr>
          <a:xfrm>
            <a:off x="493909" y="631202"/>
            <a:ext cx="4598638" cy="7540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4300" dirty="0">
                <a:solidFill>
                  <a:schemeClr val="bg1"/>
                </a:solidFill>
                <a:latin typeface="Dosis ExtraBold" pitchFamily="2" charset="0"/>
              </a:rPr>
              <a:t>ASSUNTO DO SLIDE</a:t>
            </a:r>
          </a:p>
        </p:txBody>
      </p:sp>
      <p:pic>
        <p:nvPicPr>
          <p:cNvPr id="12" name="Picture 11" descr="Shape&#10;&#10;Description automatically generated">
            <a:extLst>
              <a:ext uri="{FF2B5EF4-FFF2-40B4-BE49-F238E27FC236}">
                <a16:creationId xmlns:a16="http://schemas.microsoft.com/office/drawing/2014/main" id="{CC8546CD-2B2B-4C11-8F3A-36B27B5650F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9301" y="-2883"/>
            <a:ext cx="2812699" cy="4285714"/>
          </a:xfrm>
          <a:prstGeom prst="rect">
            <a:avLst/>
          </a:prstGeom>
        </p:spPr>
      </p:pic>
      <p:sp>
        <p:nvSpPr>
          <p:cNvPr id="23" name="Retângulo 2">
            <a:extLst>
              <a:ext uri="{FF2B5EF4-FFF2-40B4-BE49-F238E27FC236}">
                <a16:creationId xmlns:a16="http://schemas.microsoft.com/office/drawing/2014/main" id="{D33B0ED3-38B5-4814-A390-9ECC52D829B9}"/>
              </a:ext>
            </a:extLst>
          </p:cNvPr>
          <p:cNvSpPr/>
          <p:nvPr/>
        </p:nvSpPr>
        <p:spPr>
          <a:xfrm>
            <a:off x="5717672" y="489678"/>
            <a:ext cx="3449080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300" b="1" dirty="0">
                <a:solidFill>
                  <a:srgbClr val="411E5A"/>
                </a:solidFill>
                <a:latin typeface="Dosis ExtraBold" panose="02010903020202060003" pitchFamily="2" charset="0"/>
                <a:ea typeface="Roboto" panose="02000000000000000000" pitchFamily="2" charset="0"/>
              </a:rPr>
              <a:t>Aproveite este slide para colocar diversos tipos de gráficos ou fluxogramas.</a:t>
            </a:r>
          </a:p>
        </p:txBody>
      </p:sp>
      <p:sp>
        <p:nvSpPr>
          <p:cNvPr id="16" name="Rectangle: Top Corners Rounded 15">
            <a:extLst>
              <a:ext uri="{FF2B5EF4-FFF2-40B4-BE49-F238E27FC236}">
                <a16:creationId xmlns:a16="http://schemas.microsoft.com/office/drawing/2014/main" id="{54E5BBCB-FBDD-441F-97E3-C06C3A2CA950}"/>
              </a:ext>
            </a:extLst>
          </p:cNvPr>
          <p:cNvSpPr/>
          <p:nvPr/>
        </p:nvSpPr>
        <p:spPr>
          <a:xfrm>
            <a:off x="493909" y="2636107"/>
            <a:ext cx="8885392" cy="536248"/>
          </a:xfrm>
          <a:prstGeom prst="round2SameRect">
            <a:avLst>
              <a:gd name="adj1" fmla="val 35613"/>
              <a:gd name="adj2" fmla="val 0"/>
            </a:avLst>
          </a:prstGeom>
          <a:solidFill>
            <a:srgbClr val="FFB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28" name="Tabela 27">
            <a:extLst>
              <a:ext uri="{FF2B5EF4-FFF2-40B4-BE49-F238E27FC236}">
                <a16:creationId xmlns:a16="http://schemas.microsoft.com/office/drawing/2014/main" id="{E8D28C34-A48F-4FDC-B8C8-22C5343491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2413660"/>
              </p:ext>
            </p:extLst>
          </p:nvPr>
        </p:nvGraphicFramePr>
        <p:xfrm>
          <a:off x="493909" y="3172354"/>
          <a:ext cx="8885392" cy="2847444"/>
        </p:xfrm>
        <a:graphic>
          <a:graphicData uri="http://schemas.openxmlformats.org/drawingml/2006/table">
            <a:tbl>
              <a:tblPr/>
              <a:tblGrid>
                <a:gridCol w="2700017">
                  <a:extLst>
                    <a:ext uri="{9D8B030D-6E8A-4147-A177-3AD203B41FA5}">
                      <a16:colId xmlns:a16="http://schemas.microsoft.com/office/drawing/2014/main" val="1769392167"/>
                    </a:ext>
                  </a:extLst>
                </a:gridCol>
                <a:gridCol w="1158947">
                  <a:extLst>
                    <a:ext uri="{9D8B030D-6E8A-4147-A177-3AD203B41FA5}">
                      <a16:colId xmlns:a16="http://schemas.microsoft.com/office/drawing/2014/main" val="1684715282"/>
                    </a:ext>
                  </a:extLst>
                </a:gridCol>
                <a:gridCol w="1147477">
                  <a:extLst>
                    <a:ext uri="{9D8B030D-6E8A-4147-A177-3AD203B41FA5}">
                      <a16:colId xmlns:a16="http://schemas.microsoft.com/office/drawing/2014/main" val="1573941172"/>
                    </a:ext>
                  </a:extLst>
                </a:gridCol>
                <a:gridCol w="1881856">
                  <a:extLst>
                    <a:ext uri="{9D8B030D-6E8A-4147-A177-3AD203B41FA5}">
                      <a16:colId xmlns:a16="http://schemas.microsoft.com/office/drawing/2014/main" val="80815101"/>
                    </a:ext>
                  </a:extLst>
                </a:gridCol>
                <a:gridCol w="1997095">
                  <a:extLst>
                    <a:ext uri="{9D8B030D-6E8A-4147-A177-3AD203B41FA5}">
                      <a16:colId xmlns:a16="http://schemas.microsoft.com/office/drawing/2014/main" val="1388265758"/>
                    </a:ext>
                  </a:extLst>
                </a:gridCol>
              </a:tblGrid>
              <a:tr h="474574">
                <a:tc>
                  <a:txBody>
                    <a:bodyPr/>
                    <a:lstStyle/>
                    <a:p>
                      <a:pPr algn="ctr" fontAlgn="b"/>
                      <a:r>
                        <a:rPr lang="pt-BR" sz="1300" b="1" i="0" u="none" strike="noStrike" dirty="0">
                          <a:solidFill>
                            <a:schemeClr val="bg1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Título</a:t>
                      </a:r>
                    </a:p>
                  </a:txBody>
                  <a:tcPr marL="6644" marR="6644" marT="6644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E4B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300" b="1" i="0" u="none" strike="noStrike" dirty="0">
                          <a:solidFill>
                            <a:schemeClr val="bg1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Título</a:t>
                      </a:r>
                    </a:p>
                  </a:txBody>
                  <a:tcPr marL="6644" marR="6644" marT="6644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E4B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300" b="1" i="0" u="none" strike="noStrike" dirty="0">
                          <a:solidFill>
                            <a:schemeClr val="bg1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Título</a:t>
                      </a:r>
                    </a:p>
                  </a:txBody>
                  <a:tcPr marL="6644" marR="6644" marT="6644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E4B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300" b="1" i="0" u="none" strike="noStrike" dirty="0">
                          <a:solidFill>
                            <a:schemeClr val="bg1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Título</a:t>
                      </a:r>
                    </a:p>
                  </a:txBody>
                  <a:tcPr marL="6644" marR="6644" marT="6644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E4B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300" b="1" i="0" u="none" strike="noStrike" dirty="0">
                          <a:solidFill>
                            <a:schemeClr val="bg1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Título</a:t>
                      </a:r>
                    </a:p>
                  </a:txBody>
                  <a:tcPr marL="6644" marR="6644" marT="6644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11E5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6198786"/>
                  </a:ext>
                </a:extLst>
              </a:tr>
              <a:tr h="474574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 dirty="0">
                          <a:solidFill>
                            <a:srgbClr val="414141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Informação 01</a:t>
                      </a:r>
                    </a:p>
                  </a:txBody>
                  <a:tcPr marL="5664" marR="5664" marT="5664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300" b="0" i="0" u="none" strike="noStrike" dirty="0">
                          <a:solidFill>
                            <a:srgbClr val="414141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0,2</a:t>
                      </a:r>
                    </a:p>
                  </a:txBody>
                  <a:tcPr marL="6644" marR="6644" marT="664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300" b="0" i="0" u="none" strike="noStrike" dirty="0">
                          <a:solidFill>
                            <a:srgbClr val="414141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01</a:t>
                      </a:r>
                    </a:p>
                  </a:txBody>
                  <a:tcPr marL="6644" marR="6644" marT="664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300" b="0" i="0" u="none" strike="noStrike" dirty="0">
                          <a:solidFill>
                            <a:srgbClr val="414141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R$ 5,00 </a:t>
                      </a:r>
                    </a:p>
                  </a:txBody>
                  <a:tcPr marL="6644" marR="6644" marT="664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300" b="0" i="0" u="none" strike="noStrike" dirty="0">
                          <a:solidFill>
                            <a:srgbClr val="414141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R$ 1,00</a:t>
                      </a:r>
                    </a:p>
                  </a:txBody>
                  <a:tcPr marL="6644" marR="6644" marT="6644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133498473"/>
                  </a:ext>
                </a:extLst>
              </a:tr>
              <a:tr h="474574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 dirty="0">
                          <a:solidFill>
                            <a:srgbClr val="414141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Informação 02</a:t>
                      </a:r>
                    </a:p>
                  </a:txBody>
                  <a:tcPr marL="5664" marR="5664" marT="5664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300" b="0" i="0" u="none" strike="noStrike" dirty="0">
                          <a:solidFill>
                            <a:srgbClr val="414141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0,25</a:t>
                      </a:r>
                    </a:p>
                  </a:txBody>
                  <a:tcPr marL="6644" marR="6644" marT="664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300" b="0" i="0" u="none" strike="noStrike" dirty="0">
                          <a:solidFill>
                            <a:srgbClr val="414141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02</a:t>
                      </a:r>
                    </a:p>
                  </a:txBody>
                  <a:tcPr marL="6644" marR="6644" marT="664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300" b="0" i="0" u="none" strike="noStrike" dirty="0">
                          <a:solidFill>
                            <a:srgbClr val="414141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R$ 10,00 </a:t>
                      </a:r>
                    </a:p>
                  </a:txBody>
                  <a:tcPr marL="6644" marR="6644" marT="664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300" b="0" i="0" u="none" strike="noStrike" dirty="0">
                          <a:solidFill>
                            <a:srgbClr val="414141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R$ 2,50</a:t>
                      </a:r>
                    </a:p>
                  </a:txBody>
                  <a:tcPr marL="6644" marR="6644" marT="6644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09276930"/>
                  </a:ext>
                </a:extLst>
              </a:tr>
              <a:tr h="474574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 dirty="0">
                          <a:solidFill>
                            <a:srgbClr val="414141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Informação 03</a:t>
                      </a:r>
                    </a:p>
                  </a:txBody>
                  <a:tcPr marL="5664" marR="5664" marT="5664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300" b="0" i="0" u="none" strike="noStrike" dirty="0">
                          <a:solidFill>
                            <a:srgbClr val="414141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0,02</a:t>
                      </a:r>
                    </a:p>
                  </a:txBody>
                  <a:tcPr marL="6644" marR="6644" marT="664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300" b="0" i="0" u="none" strike="noStrike" dirty="0">
                          <a:solidFill>
                            <a:srgbClr val="414141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03</a:t>
                      </a:r>
                    </a:p>
                  </a:txBody>
                  <a:tcPr marL="6644" marR="6644" marT="664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300" b="0" i="0" u="none" strike="noStrike" dirty="0">
                          <a:solidFill>
                            <a:srgbClr val="414141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R$ 25,00 </a:t>
                      </a:r>
                    </a:p>
                  </a:txBody>
                  <a:tcPr marL="6644" marR="6644" marT="664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300" b="0" i="0" u="none" strike="noStrike" dirty="0">
                          <a:solidFill>
                            <a:srgbClr val="414141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R$ 0,50</a:t>
                      </a:r>
                    </a:p>
                  </a:txBody>
                  <a:tcPr marL="6644" marR="6644" marT="6644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48375705"/>
                  </a:ext>
                </a:extLst>
              </a:tr>
              <a:tr h="474574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 dirty="0">
                          <a:solidFill>
                            <a:srgbClr val="414141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Informação 04</a:t>
                      </a:r>
                    </a:p>
                  </a:txBody>
                  <a:tcPr marL="5664" marR="5664" marT="5664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300" b="0" i="0" u="none" strike="noStrike" dirty="0">
                          <a:solidFill>
                            <a:srgbClr val="414141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0,2</a:t>
                      </a:r>
                    </a:p>
                  </a:txBody>
                  <a:tcPr marL="6644" marR="6644" marT="664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300" b="0" i="0" u="none" strike="noStrike" dirty="0">
                          <a:solidFill>
                            <a:srgbClr val="414141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04</a:t>
                      </a:r>
                    </a:p>
                  </a:txBody>
                  <a:tcPr marL="6644" marR="6644" marT="664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300" b="0" i="0" u="none" strike="noStrike" dirty="0">
                          <a:solidFill>
                            <a:srgbClr val="414141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R$ 30,00 </a:t>
                      </a:r>
                    </a:p>
                  </a:txBody>
                  <a:tcPr marL="6644" marR="6644" marT="664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300" b="0" i="0" u="none" strike="noStrike" dirty="0">
                          <a:solidFill>
                            <a:srgbClr val="414141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R$ 6,00</a:t>
                      </a:r>
                    </a:p>
                  </a:txBody>
                  <a:tcPr marL="6644" marR="6644" marT="6644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7400782"/>
                  </a:ext>
                </a:extLst>
              </a:tr>
              <a:tr h="474574">
                <a:tc>
                  <a:txBody>
                    <a:bodyPr/>
                    <a:lstStyle/>
                    <a:p>
                      <a:pPr algn="ctr" fontAlgn="b"/>
                      <a:r>
                        <a:rPr lang="pt-BR" sz="1300" b="1" i="0" u="none" strike="noStrike" dirty="0">
                          <a:solidFill>
                            <a:srgbClr val="414141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Total</a:t>
                      </a:r>
                    </a:p>
                  </a:txBody>
                  <a:tcPr marL="6644" marR="6644" marT="664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1300" b="1" i="0" u="none" strike="noStrike" dirty="0">
                        <a:solidFill>
                          <a:srgbClr val="414141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6644" marR="6644" marT="664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1300" b="1" i="0" u="none" strike="noStrike">
                        <a:solidFill>
                          <a:srgbClr val="414141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6644" marR="6644" marT="664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1300" b="1" i="0" u="none" strike="noStrike">
                        <a:solidFill>
                          <a:srgbClr val="414141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6644" marR="6644" marT="664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300" b="1" i="0" u="none" strike="noStrike" dirty="0">
                          <a:solidFill>
                            <a:srgbClr val="414141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 R$ 10,00</a:t>
                      </a:r>
                    </a:p>
                  </a:txBody>
                  <a:tcPr marL="6644" marR="6644" marT="664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77452162"/>
                  </a:ext>
                </a:extLst>
              </a:tr>
            </a:tbl>
          </a:graphicData>
        </a:graphic>
      </p:graphicFrame>
      <p:sp>
        <p:nvSpPr>
          <p:cNvPr id="26" name="Retângulo 2">
            <a:extLst>
              <a:ext uri="{FF2B5EF4-FFF2-40B4-BE49-F238E27FC236}">
                <a16:creationId xmlns:a16="http://schemas.microsoft.com/office/drawing/2014/main" id="{AA01BE6D-71F8-4473-9D57-3CB4056BF60F}"/>
              </a:ext>
            </a:extLst>
          </p:cNvPr>
          <p:cNvSpPr/>
          <p:nvPr/>
        </p:nvSpPr>
        <p:spPr>
          <a:xfrm>
            <a:off x="3117522" y="2742650"/>
            <a:ext cx="3449080" cy="4462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300" b="1" dirty="0">
                <a:solidFill>
                  <a:srgbClr val="411E5A"/>
                </a:solidFill>
                <a:latin typeface="Dosis ExtraBold" panose="02010903020202060003" pitchFamily="2" charset="0"/>
                <a:ea typeface="Roboto" panose="02000000000000000000" pitchFamily="2" charset="0"/>
              </a:rPr>
              <a:t>Gráfico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75A8A81C-BA99-41C1-8610-B06CDC8E391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01324" y="6120996"/>
            <a:ext cx="790469" cy="474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8953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Icon&#10;&#10;Description automatically generated">
            <a:extLst>
              <a:ext uri="{FF2B5EF4-FFF2-40B4-BE49-F238E27FC236}">
                <a16:creationId xmlns:a16="http://schemas.microsoft.com/office/drawing/2014/main" id="{65F43A01-E2C0-4395-A6E9-D14619C9D8E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8596" y="1559087"/>
            <a:ext cx="1288889" cy="863492"/>
          </a:xfrm>
          <a:prstGeom prst="rect">
            <a:avLst/>
          </a:prstGeom>
        </p:spPr>
      </p:pic>
      <p:pic>
        <p:nvPicPr>
          <p:cNvPr id="6" name="Picture 5" descr="Shape&#10;&#10;Description automatically generated">
            <a:extLst>
              <a:ext uri="{FF2B5EF4-FFF2-40B4-BE49-F238E27FC236}">
                <a16:creationId xmlns:a16="http://schemas.microsoft.com/office/drawing/2014/main" id="{EC6D2307-89B2-48C9-AED6-74BF3CB824C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6762" y="0"/>
            <a:ext cx="4095238" cy="1809524"/>
          </a:xfrm>
          <a:prstGeom prst="rect">
            <a:avLst/>
          </a:prstGeom>
        </p:spPr>
      </p:pic>
      <p:sp>
        <p:nvSpPr>
          <p:cNvPr id="26" name="Retângulo 25">
            <a:extLst>
              <a:ext uri="{FF2B5EF4-FFF2-40B4-BE49-F238E27FC236}">
                <a16:creationId xmlns:a16="http://schemas.microsoft.com/office/drawing/2014/main" id="{5331BAFD-B432-4489-A99B-52614B950E73}"/>
              </a:ext>
            </a:extLst>
          </p:cNvPr>
          <p:cNvSpPr/>
          <p:nvPr/>
        </p:nvSpPr>
        <p:spPr>
          <a:xfrm>
            <a:off x="7370150" y="2743361"/>
            <a:ext cx="2016411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90000"/>
              </a:lnSpc>
            </a:pPr>
            <a:r>
              <a:rPr lang="pt-BR" sz="1600" dirty="0">
                <a:solidFill>
                  <a:srgbClr val="411E5A"/>
                </a:solidFill>
                <a:latin typeface="Roboto" panose="02000000000000000000" pitchFamily="2" charset="0"/>
                <a:ea typeface="Roboto" panose="02000000000000000000" pitchFamily="2" charset="0"/>
                <a:cs typeface="Roboto"/>
                <a:sym typeface="Roboto"/>
              </a:rPr>
              <a:t>Explique o tópico de forma sucinta.</a:t>
            </a:r>
          </a:p>
        </p:txBody>
      </p:sp>
      <p:cxnSp>
        <p:nvCxnSpPr>
          <p:cNvPr id="48" name="Conector: Angulado 47">
            <a:extLst>
              <a:ext uri="{FF2B5EF4-FFF2-40B4-BE49-F238E27FC236}">
                <a16:creationId xmlns:a16="http://schemas.microsoft.com/office/drawing/2014/main" id="{7DE4DD74-F5CF-4D01-9D5F-F7196B1306FA}"/>
              </a:ext>
            </a:extLst>
          </p:cNvPr>
          <p:cNvCxnSpPr>
            <a:cxnSpLocks/>
          </p:cNvCxnSpPr>
          <p:nvPr/>
        </p:nvCxnSpPr>
        <p:spPr>
          <a:xfrm rot="10800000">
            <a:off x="2359125" y="3541663"/>
            <a:ext cx="2065302" cy="518434"/>
          </a:xfrm>
          <a:prstGeom prst="bentConnector3">
            <a:avLst>
              <a:gd name="adj1" fmla="val -731"/>
            </a:avLst>
          </a:prstGeom>
          <a:ln w="19050" cap="rnd">
            <a:solidFill>
              <a:srgbClr val="F046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ector: Angulado 57">
            <a:extLst>
              <a:ext uri="{FF2B5EF4-FFF2-40B4-BE49-F238E27FC236}">
                <a16:creationId xmlns:a16="http://schemas.microsoft.com/office/drawing/2014/main" id="{4602013D-3B36-425B-AEA3-4DEA1C97BCFE}"/>
              </a:ext>
            </a:extLst>
          </p:cNvPr>
          <p:cNvCxnSpPr>
            <a:cxnSpLocks/>
          </p:cNvCxnSpPr>
          <p:nvPr/>
        </p:nvCxnSpPr>
        <p:spPr>
          <a:xfrm rot="10800000">
            <a:off x="554846" y="5357863"/>
            <a:ext cx="2112242" cy="710843"/>
          </a:xfrm>
          <a:prstGeom prst="bentConnector3">
            <a:avLst>
              <a:gd name="adj1" fmla="val 396"/>
            </a:avLst>
          </a:prstGeom>
          <a:ln w="19050" cap="rnd">
            <a:solidFill>
              <a:srgbClr val="F046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ector: Angulado 46">
            <a:extLst>
              <a:ext uri="{FF2B5EF4-FFF2-40B4-BE49-F238E27FC236}">
                <a16:creationId xmlns:a16="http://schemas.microsoft.com/office/drawing/2014/main" id="{961965AF-70E2-4ECE-8F6A-F059CDBA9481}"/>
              </a:ext>
            </a:extLst>
          </p:cNvPr>
          <p:cNvCxnSpPr/>
          <p:nvPr/>
        </p:nvCxnSpPr>
        <p:spPr>
          <a:xfrm flipV="1">
            <a:off x="6663038" y="3339255"/>
            <a:ext cx="2525469" cy="1145424"/>
          </a:xfrm>
          <a:prstGeom prst="bentConnector3">
            <a:avLst>
              <a:gd name="adj1" fmla="val 18319"/>
            </a:avLst>
          </a:prstGeom>
          <a:ln w="19050" cap="rnd">
            <a:solidFill>
              <a:srgbClr val="F046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ector: Angulado 43">
            <a:extLst>
              <a:ext uri="{FF2B5EF4-FFF2-40B4-BE49-F238E27FC236}">
                <a16:creationId xmlns:a16="http://schemas.microsoft.com/office/drawing/2014/main" id="{551EC5F1-0CAF-40A8-AF75-D6624B6568C1}"/>
              </a:ext>
            </a:extLst>
          </p:cNvPr>
          <p:cNvCxnSpPr/>
          <p:nvPr/>
        </p:nvCxnSpPr>
        <p:spPr>
          <a:xfrm flipV="1">
            <a:off x="9310307" y="5685043"/>
            <a:ext cx="2525469" cy="1145424"/>
          </a:xfrm>
          <a:prstGeom prst="bentConnector3">
            <a:avLst>
              <a:gd name="adj1" fmla="val 18319"/>
            </a:avLst>
          </a:prstGeom>
          <a:ln w="19050" cap="rnd">
            <a:solidFill>
              <a:srgbClr val="F046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Imagem 14" descr="Uma imagem contendo monitor, espelho&#10;&#10;Descrição gerada automaticamente">
            <a:extLst>
              <a:ext uri="{FF2B5EF4-FFF2-40B4-BE49-F238E27FC236}">
                <a16:creationId xmlns:a16="http://schemas.microsoft.com/office/drawing/2014/main" id="{79CFCEE3-8F54-4DC8-9FD0-72134DCD9E34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95235" y="3468971"/>
            <a:ext cx="7887843" cy="3388709"/>
          </a:xfrm>
          <a:prstGeom prst="rect">
            <a:avLst/>
          </a:prstGeom>
        </p:spPr>
      </p:pic>
      <p:pic>
        <p:nvPicPr>
          <p:cNvPr id="17" name="Imagem 16" descr="Uma imagem contendo monitor, espelho, computador&#10;&#10;Descrição gerada automaticamente">
            <a:extLst>
              <a:ext uri="{FF2B5EF4-FFF2-40B4-BE49-F238E27FC236}">
                <a16:creationId xmlns:a16="http://schemas.microsoft.com/office/drawing/2014/main" id="{222347EF-D0C7-4A77-96F4-0BBC37B9996B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742"/>
          <a:stretch/>
        </p:blipFill>
        <p:spPr>
          <a:xfrm>
            <a:off x="2358254" y="3277518"/>
            <a:ext cx="6632387" cy="3580162"/>
          </a:xfrm>
          <a:prstGeom prst="rect">
            <a:avLst/>
          </a:prstGeom>
        </p:spPr>
      </p:pic>
      <p:pic>
        <p:nvPicPr>
          <p:cNvPr id="19" name="Imagem 18" descr="Tela preta com letras brancas&#10;&#10;Descrição gerada automaticamente">
            <a:extLst>
              <a:ext uri="{FF2B5EF4-FFF2-40B4-BE49-F238E27FC236}">
                <a16:creationId xmlns:a16="http://schemas.microsoft.com/office/drawing/2014/main" id="{88F4FE74-3318-4B8A-A3E2-CDAEFD7EB7CD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8456" y="3111593"/>
            <a:ext cx="4684205" cy="3746087"/>
          </a:xfrm>
          <a:prstGeom prst="rect">
            <a:avLst/>
          </a:prstGeom>
        </p:spPr>
      </p:pic>
      <p:pic>
        <p:nvPicPr>
          <p:cNvPr id="21" name="Imagem 20" descr="Uma imagem contendo computador, atletismo&#10;&#10;Descrição gerada automaticamente">
            <a:extLst>
              <a:ext uri="{FF2B5EF4-FFF2-40B4-BE49-F238E27FC236}">
                <a16:creationId xmlns:a16="http://schemas.microsoft.com/office/drawing/2014/main" id="{E9CF2AC7-AC1F-4521-90A5-1A57D327AFEB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0834" r="50316"/>
          <a:stretch/>
        </p:blipFill>
        <p:spPr>
          <a:xfrm>
            <a:off x="2148457" y="4154771"/>
            <a:ext cx="3947543" cy="2702909"/>
          </a:xfrm>
          <a:prstGeom prst="rect">
            <a:avLst/>
          </a:prstGeom>
        </p:spPr>
      </p:pic>
      <p:pic>
        <p:nvPicPr>
          <p:cNvPr id="13" name="Imagem 12" descr="Uma imagem contendo espelho, mostrando, objeto, janela&#10;&#10;Descrição gerada automaticamente">
            <a:extLst>
              <a:ext uri="{FF2B5EF4-FFF2-40B4-BE49-F238E27FC236}">
                <a16:creationId xmlns:a16="http://schemas.microsoft.com/office/drawing/2014/main" id="{20FCA7E9-C05D-42A9-832E-E57C680284F2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2581" y="5236715"/>
            <a:ext cx="2782443" cy="1620965"/>
          </a:xfrm>
          <a:prstGeom prst="rect">
            <a:avLst/>
          </a:prstGeom>
        </p:spPr>
      </p:pic>
      <p:sp>
        <p:nvSpPr>
          <p:cNvPr id="23" name="Retângulo 22">
            <a:extLst>
              <a:ext uri="{FF2B5EF4-FFF2-40B4-BE49-F238E27FC236}">
                <a16:creationId xmlns:a16="http://schemas.microsoft.com/office/drawing/2014/main" id="{74645DEB-2365-4799-84B2-8D8AE5D72ED5}"/>
              </a:ext>
            </a:extLst>
          </p:cNvPr>
          <p:cNvSpPr/>
          <p:nvPr/>
        </p:nvSpPr>
        <p:spPr>
          <a:xfrm>
            <a:off x="483611" y="428715"/>
            <a:ext cx="5279364" cy="7540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4300" dirty="0">
                <a:solidFill>
                  <a:srgbClr val="411E5A"/>
                </a:solidFill>
                <a:latin typeface="Dosis ExtraBold" pitchFamily="2" charset="0"/>
              </a:rPr>
              <a:t>ASSUNTO DO SLIDE</a:t>
            </a:r>
          </a:p>
        </p:txBody>
      </p:sp>
      <p:sp>
        <p:nvSpPr>
          <p:cNvPr id="24" name="Retângulo 23">
            <a:extLst>
              <a:ext uri="{FF2B5EF4-FFF2-40B4-BE49-F238E27FC236}">
                <a16:creationId xmlns:a16="http://schemas.microsoft.com/office/drawing/2014/main" id="{253A04BF-BFD6-46CE-B089-D15B537FF7D2}"/>
              </a:ext>
            </a:extLst>
          </p:cNvPr>
          <p:cNvSpPr/>
          <p:nvPr/>
        </p:nvSpPr>
        <p:spPr>
          <a:xfrm>
            <a:off x="483611" y="4728362"/>
            <a:ext cx="1929063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90000"/>
              </a:lnSpc>
            </a:pPr>
            <a:r>
              <a:rPr lang="pt-BR" sz="1600" dirty="0">
                <a:solidFill>
                  <a:srgbClr val="411E5A"/>
                </a:solidFill>
                <a:latin typeface="Roboto" panose="02000000000000000000" pitchFamily="2" charset="0"/>
                <a:ea typeface="Roboto" panose="02000000000000000000" pitchFamily="2" charset="0"/>
                <a:cs typeface="Roboto"/>
                <a:sym typeface="Roboto"/>
              </a:rPr>
              <a:t>Explique o tópico de forma sucinta.</a:t>
            </a:r>
          </a:p>
        </p:txBody>
      </p:sp>
      <p:sp>
        <p:nvSpPr>
          <p:cNvPr id="25" name="Retângulo 24">
            <a:extLst>
              <a:ext uri="{FF2B5EF4-FFF2-40B4-BE49-F238E27FC236}">
                <a16:creationId xmlns:a16="http://schemas.microsoft.com/office/drawing/2014/main" id="{F1BAA7B5-C504-4E54-A1DE-925BC12EB904}"/>
              </a:ext>
            </a:extLst>
          </p:cNvPr>
          <p:cNvSpPr/>
          <p:nvPr/>
        </p:nvSpPr>
        <p:spPr>
          <a:xfrm>
            <a:off x="2262296" y="2967836"/>
            <a:ext cx="2016411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90000"/>
              </a:lnSpc>
            </a:pPr>
            <a:r>
              <a:rPr lang="pt-BR" sz="1600" dirty="0">
                <a:solidFill>
                  <a:srgbClr val="411E5A"/>
                </a:solidFill>
                <a:latin typeface="Roboto" panose="02000000000000000000" pitchFamily="2" charset="0"/>
                <a:ea typeface="Roboto" panose="02000000000000000000" pitchFamily="2" charset="0"/>
                <a:cs typeface="Roboto"/>
                <a:sym typeface="Roboto"/>
              </a:rPr>
              <a:t>Explique o tópico de forma sucinta.</a:t>
            </a:r>
          </a:p>
        </p:txBody>
      </p:sp>
      <p:sp>
        <p:nvSpPr>
          <p:cNvPr id="27" name="Retângulo 26">
            <a:extLst>
              <a:ext uri="{FF2B5EF4-FFF2-40B4-BE49-F238E27FC236}">
                <a16:creationId xmlns:a16="http://schemas.microsoft.com/office/drawing/2014/main" id="{362BEFB6-0F76-4992-8E77-3E815095B486}"/>
              </a:ext>
            </a:extLst>
          </p:cNvPr>
          <p:cNvSpPr/>
          <p:nvPr/>
        </p:nvSpPr>
        <p:spPr>
          <a:xfrm>
            <a:off x="10206911" y="4885328"/>
            <a:ext cx="1713024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90000"/>
              </a:lnSpc>
            </a:pPr>
            <a:r>
              <a:rPr lang="pt-BR" sz="1600" dirty="0">
                <a:solidFill>
                  <a:srgbClr val="411E5A"/>
                </a:solidFill>
                <a:latin typeface="Roboto" panose="02000000000000000000" pitchFamily="2" charset="0"/>
                <a:ea typeface="Roboto" panose="02000000000000000000" pitchFamily="2" charset="0"/>
                <a:cs typeface="Roboto"/>
                <a:sym typeface="Roboto"/>
              </a:rPr>
              <a:t>Explique o tópico de forma sucinta.</a:t>
            </a:r>
          </a:p>
        </p:txBody>
      </p:sp>
      <p:sp>
        <p:nvSpPr>
          <p:cNvPr id="28" name="Retângulo 27">
            <a:extLst>
              <a:ext uri="{FF2B5EF4-FFF2-40B4-BE49-F238E27FC236}">
                <a16:creationId xmlns:a16="http://schemas.microsoft.com/office/drawing/2014/main" id="{C9E0A370-7515-4AB2-A3E1-C5BD097E68F6}"/>
              </a:ext>
            </a:extLst>
          </p:cNvPr>
          <p:cNvSpPr/>
          <p:nvPr/>
        </p:nvSpPr>
        <p:spPr>
          <a:xfrm>
            <a:off x="2954997" y="4908105"/>
            <a:ext cx="1242059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5000" dirty="0">
                <a:solidFill>
                  <a:srgbClr val="F0462D"/>
                </a:solidFill>
                <a:latin typeface="Dosis ExtraBold" pitchFamily="2" charset="0"/>
              </a:rPr>
              <a:t>01</a:t>
            </a:r>
          </a:p>
        </p:txBody>
      </p:sp>
      <p:sp>
        <p:nvSpPr>
          <p:cNvPr id="29" name="Retângulo 28">
            <a:extLst>
              <a:ext uri="{FF2B5EF4-FFF2-40B4-BE49-F238E27FC236}">
                <a16:creationId xmlns:a16="http://schemas.microsoft.com/office/drawing/2014/main" id="{30554B8C-781C-40D9-A571-9AA4CCF2499C}"/>
              </a:ext>
            </a:extLst>
          </p:cNvPr>
          <p:cNvSpPr/>
          <p:nvPr/>
        </p:nvSpPr>
        <p:spPr>
          <a:xfrm>
            <a:off x="4594088" y="3695841"/>
            <a:ext cx="1242059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5000" dirty="0">
                <a:solidFill>
                  <a:srgbClr val="F0462D"/>
                </a:solidFill>
                <a:latin typeface="Dosis ExtraBold" pitchFamily="2" charset="0"/>
              </a:rPr>
              <a:t>02</a:t>
            </a:r>
          </a:p>
        </p:txBody>
      </p:sp>
      <p:sp>
        <p:nvSpPr>
          <p:cNvPr id="30" name="Retângulo 29">
            <a:extLst>
              <a:ext uri="{FF2B5EF4-FFF2-40B4-BE49-F238E27FC236}">
                <a16:creationId xmlns:a16="http://schemas.microsoft.com/office/drawing/2014/main" id="{D4A5E77C-FBEA-4397-B6FA-76A2CD59F473}"/>
              </a:ext>
            </a:extLst>
          </p:cNvPr>
          <p:cNvSpPr/>
          <p:nvPr/>
        </p:nvSpPr>
        <p:spPr>
          <a:xfrm>
            <a:off x="6620042" y="4061048"/>
            <a:ext cx="1242059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5000" dirty="0">
                <a:solidFill>
                  <a:srgbClr val="F0462D"/>
                </a:solidFill>
                <a:latin typeface="Dosis ExtraBold" pitchFamily="2" charset="0"/>
              </a:rPr>
              <a:t>03</a:t>
            </a:r>
          </a:p>
        </p:txBody>
      </p:sp>
      <p:sp>
        <p:nvSpPr>
          <p:cNvPr id="34" name="Retângulo 33">
            <a:extLst>
              <a:ext uri="{FF2B5EF4-FFF2-40B4-BE49-F238E27FC236}">
                <a16:creationId xmlns:a16="http://schemas.microsoft.com/office/drawing/2014/main" id="{3D5A90C3-5DD1-406F-A3B0-94F425645219}"/>
              </a:ext>
            </a:extLst>
          </p:cNvPr>
          <p:cNvSpPr/>
          <p:nvPr/>
        </p:nvSpPr>
        <p:spPr>
          <a:xfrm>
            <a:off x="8020495" y="5299452"/>
            <a:ext cx="1242059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5000" dirty="0">
                <a:solidFill>
                  <a:srgbClr val="F0462D"/>
                </a:solidFill>
                <a:latin typeface="Dosis ExtraBold" pitchFamily="2" charset="0"/>
              </a:rPr>
              <a:t>04</a:t>
            </a:r>
          </a:p>
        </p:txBody>
      </p:sp>
      <p:sp>
        <p:nvSpPr>
          <p:cNvPr id="35" name="Retângulo 34">
            <a:extLst>
              <a:ext uri="{FF2B5EF4-FFF2-40B4-BE49-F238E27FC236}">
                <a16:creationId xmlns:a16="http://schemas.microsoft.com/office/drawing/2014/main" id="{D2D3520B-AC37-4DD3-8D8E-021210B2A984}"/>
              </a:ext>
            </a:extLst>
          </p:cNvPr>
          <p:cNvSpPr/>
          <p:nvPr/>
        </p:nvSpPr>
        <p:spPr>
          <a:xfrm>
            <a:off x="2748218" y="5669978"/>
            <a:ext cx="1655617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90000"/>
              </a:lnSpc>
            </a:pPr>
            <a:r>
              <a:rPr lang="pt-BR" sz="2200" dirty="0">
                <a:solidFill>
                  <a:srgbClr val="6E4B87"/>
                </a:solidFill>
                <a:latin typeface="Dosis SemiBold" panose="02010703020202060003" pitchFamily="2" charset="0"/>
                <a:ea typeface="Roboto"/>
                <a:cs typeface="Roboto"/>
                <a:sym typeface="Roboto"/>
              </a:rPr>
              <a:t>Nome do tópico</a:t>
            </a:r>
          </a:p>
        </p:txBody>
      </p:sp>
      <p:sp>
        <p:nvSpPr>
          <p:cNvPr id="36" name="Retângulo 35">
            <a:extLst>
              <a:ext uri="{FF2B5EF4-FFF2-40B4-BE49-F238E27FC236}">
                <a16:creationId xmlns:a16="http://schemas.microsoft.com/office/drawing/2014/main" id="{78E42C3A-636F-4B11-B473-FC4524A2F16E}"/>
              </a:ext>
            </a:extLst>
          </p:cNvPr>
          <p:cNvSpPr/>
          <p:nvPr/>
        </p:nvSpPr>
        <p:spPr>
          <a:xfrm>
            <a:off x="4387309" y="4395990"/>
            <a:ext cx="1655617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90000"/>
              </a:lnSpc>
            </a:pPr>
            <a:r>
              <a:rPr lang="pt-BR" sz="2200" dirty="0">
                <a:solidFill>
                  <a:srgbClr val="6E4B87"/>
                </a:solidFill>
                <a:latin typeface="Dosis SemiBold" panose="02010703020202060003" pitchFamily="2" charset="0"/>
                <a:ea typeface="Roboto"/>
                <a:cs typeface="Roboto"/>
                <a:sym typeface="Roboto"/>
              </a:rPr>
              <a:t>Nome do tópico</a:t>
            </a:r>
          </a:p>
        </p:txBody>
      </p:sp>
      <p:sp>
        <p:nvSpPr>
          <p:cNvPr id="37" name="Retângulo 36">
            <a:extLst>
              <a:ext uri="{FF2B5EF4-FFF2-40B4-BE49-F238E27FC236}">
                <a16:creationId xmlns:a16="http://schemas.microsoft.com/office/drawing/2014/main" id="{E98ED9AF-F97A-4819-AB61-EFEBD53207BA}"/>
              </a:ext>
            </a:extLst>
          </p:cNvPr>
          <p:cNvSpPr/>
          <p:nvPr/>
        </p:nvSpPr>
        <p:spPr>
          <a:xfrm>
            <a:off x="6413263" y="4765431"/>
            <a:ext cx="1655617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90000"/>
              </a:lnSpc>
            </a:pPr>
            <a:r>
              <a:rPr lang="pt-BR" sz="2200" dirty="0">
                <a:solidFill>
                  <a:srgbClr val="6E4B87"/>
                </a:solidFill>
                <a:latin typeface="Dosis SemiBold" panose="02010703020202060003" pitchFamily="2" charset="0"/>
                <a:ea typeface="Roboto"/>
                <a:cs typeface="Roboto"/>
                <a:sym typeface="Roboto"/>
              </a:rPr>
              <a:t>Nome do tópico</a:t>
            </a:r>
          </a:p>
        </p:txBody>
      </p:sp>
      <p:sp>
        <p:nvSpPr>
          <p:cNvPr id="38" name="Retângulo 37">
            <a:extLst>
              <a:ext uri="{FF2B5EF4-FFF2-40B4-BE49-F238E27FC236}">
                <a16:creationId xmlns:a16="http://schemas.microsoft.com/office/drawing/2014/main" id="{191F887B-37A0-482B-9757-2D03D46B57D1}"/>
              </a:ext>
            </a:extLst>
          </p:cNvPr>
          <p:cNvSpPr/>
          <p:nvPr/>
        </p:nvSpPr>
        <p:spPr>
          <a:xfrm>
            <a:off x="7813716" y="6033772"/>
            <a:ext cx="1655617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90000"/>
              </a:lnSpc>
            </a:pPr>
            <a:r>
              <a:rPr lang="pt-BR" sz="2200" dirty="0">
                <a:solidFill>
                  <a:srgbClr val="6E4B87"/>
                </a:solidFill>
                <a:latin typeface="Dosis SemiBold" panose="02010703020202060003" pitchFamily="2" charset="0"/>
                <a:ea typeface="Roboto"/>
                <a:cs typeface="Roboto"/>
                <a:sym typeface="Roboto"/>
              </a:rPr>
              <a:t>Nome do tópico</a:t>
            </a:r>
          </a:p>
        </p:txBody>
      </p:sp>
      <p:sp>
        <p:nvSpPr>
          <p:cNvPr id="31" name="Retângulo 30">
            <a:extLst>
              <a:ext uri="{FF2B5EF4-FFF2-40B4-BE49-F238E27FC236}">
                <a16:creationId xmlns:a16="http://schemas.microsoft.com/office/drawing/2014/main" id="{D2FECD55-1AF8-4845-9C4C-519F8D3ACB45}"/>
              </a:ext>
            </a:extLst>
          </p:cNvPr>
          <p:cNvSpPr/>
          <p:nvPr/>
        </p:nvSpPr>
        <p:spPr>
          <a:xfrm>
            <a:off x="483611" y="1141723"/>
            <a:ext cx="5432073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500" dirty="0">
                <a:solidFill>
                  <a:srgbClr val="6E4B87"/>
                </a:solidFill>
                <a:latin typeface="Dosis ExtraBold" pitchFamily="2" charset="0"/>
              </a:rPr>
              <a:t>Texto de complemento</a:t>
            </a:r>
          </a:p>
        </p:txBody>
      </p:sp>
      <p:pic>
        <p:nvPicPr>
          <p:cNvPr id="9" name="Picture 8" descr="Shape, arrow&#10;&#10;Description automatically generated">
            <a:extLst>
              <a:ext uri="{FF2B5EF4-FFF2-40B4-BE49-F238E27FC236}">
                <a16:creationId xmlns:a16="http://schemas.microsoft.com/office/drawing/2014/main" id="{B4ECEE4E-A30F-41C3-A54B-07C618D4D86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0255" y="11546"/>
            <a:ext cx="3536508" cy="2044445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B1CE5E55-6827-49E7-AFCE-E42EA8BC88B9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01324" y="6120996"/>
            <a:ext cx="790469" cy="474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452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11E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text, silhouette, clipart&#10;&#10;Description automatically generated">
            <a:extLst>
              <a:ext uri="{FF2B5EF4-FFF2-40B4-BE49-F238E27FC236}">
                <a16:creationId xmlns:a16="http://schemas.microsoft.com/office/drawing/2014/main" id="{9801BD02-47D4-44D9-A102-9A4D40C8422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378" y="1419315"/>
            <a:ext cx="9892063" cy="4050794"/>
          </a:xfrm>
          <a:prstGeom prst="rect">
            <a:avLst/>
          </a:prstGeom>
        </p:spPr>
      </p:pic>
      <p:pic>
        <p:nvPicPr>
          <p:cNvPr id="7" name="Picture 6" descr="Shape, rectangle&#10;&#10;Description automatically generated">
            <a:extLst>
              <a:ext uri="{FF2B5EF4-FFF2-40B4-BE49-F238E27FC236}">
                <a16:creationId xmlns:a16="http://schemas.microsoft.com/office/drawing/2014/main" id="{2314A7EA-2E84-4C2C-A9A6-1DEE986B933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6552" y="1419315"/>
            <a:ext cx="9485714" cy="4050794"/>
          </a:xfrm>
          <a:prstGeom prst="rect">
            <a:avLst/>
          </a:prstGeom>
        </p:spPr>
      </p:pic>
      <p:pic>
        <p:nvPicPr>
          <p:cNvPr id="8" name="Picture 7" descr="A picture containing text, lamp, light&#10;&#10;Description automatically generated">
            <a:extLst>
              <a:ext uri="{FF2B5EF4-FFF2-40B4-BE49-F238E27FC236}">
                <a16:creationId xmlns:a16="http://schemas.microsoft.com/office/drawing/2014/main" id="{325EE0DF-9E9F-4AE6-B2E0-23057EEAF3E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028" y="936776"/>
            <a:ext cx="11104762" cy="501587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B4DF94B-9DCF-4D0D-9B83-13CDAEF973D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01324" y="6120490"/>
            <a:ext cx="790469" cy="475293"/>
          </a:xfrm>
          <a:prstGeom prst="rect">
            <a:avLst/>
          </a:prstGeom>
        </p:spPr>
      </p:pic>
      <p:sp>
        <p:nvSpPr>
          <p:cNvPr id="13" name="Retângulo 4">
            <a:extLst>
              <a:ext uri="{FF2B5EF4-FFF2-40B4-BE49-F238E27FC236}">
                <a16:creationId xmlns:a16="http://schemas.microsoft.com/office/drawing/2014/main" id="{389C3A3C-40B7-4DF1-84BC-650950D20A8A}"/>
              </a:ext>
            </a:extLst>
          </p:cNvPr>
          <p:cNvSpPr/>
          <p:nvPr/>
        </p:nvSpPr>
        <p:spPr>
          <a:xfrm>
            <a:off x="2777764" y="3528201"/>
            <a:ext cx="662329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pt-BR" sz="2300" dirty="0">
                <a:solidFill>
                  <a:prstClr val="white">
                    <a:lumMod val="95000"/>
                  </a:prstClr>
                </a:solidFill>
                <a:latin typeface="Dosis Medium" panose="02010603020202060003" pitchFamily="2" charset="0"/>
                <a:ea typeface="Roboto"/>
                <a:sym typeface="Roboto"/>
              </a:rPr>
              <a:t>Slides livres que podem ser usados com as mais diversas informações com textos, imagens e o que precisar. </a:t>
            </a:r>
          </a:p>
        </p:txBody>
      </p:sp>
      <p:sp>
        <p:nvSpPr>
          <p:cNvPr id="9" name="Retângulo 2">
            <a:extLst>
              <a:ext uri="{FF2B5EF4-FFF2-40B4-BE49-F238E27FC236}">
                <a16:creationId xmlns:a16="http://schemas.microsoft.com/office/drawing/2014/main" id="{B16B4B94-9BB3-4EF8-B30C-29EB7EC4AE14}"/>
              </a:ext>
            </a:extLst>
          </p:cNvPr>
          <p:cNvSpPr/>
          <p:nvPr/>
        </p:nvSpPr>
        <p:spPr>
          <a:xfrm>
            <a:off x="2192736" y="2328134"/>
            <a:ext cx="7793346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6800" dirty="0">
                <a:solidFill>
                  <a:srgbClr val="FFB200"/>
                </a:solidFill>
                <a:latin typeface="Dosis ExtraBold" pitchFamily="2" charset="0"/>
              </a:rPr>
              <a:t>SLIDES GERAIS</a:t>
            </a:r>
          </a:p>
        </p:txBody>
      </p:sp>
    </p:spTree>
    <p:extLst>
      <p:ext uri="{BB962C8B-B14F-4D97-AF65-F5344CB8AC3E}">
        <p14:creationId xmlns:p14="http://schemas.microsoft.com/office/powerpoint/2010/main" val="2984287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11E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Imagem 27" descr="Uma imagem contendo edifício, espelho, moto&#10;&#10;Descrição gerada automaticamente">
            <a:extLst>
              <a:ext uri="{FF2B5EF4-FFF2-40B4-BE49-F238E27FC236}">
                <a16:creationId xmlns:a16="http://schemas.microsoft.com/office/drawing/2014/main" id="{24300305-232F-405A-9917-769EAAA5535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012" y="1709312"/>
            <a:ext cx="3107912" cy="3107912"/>
          </a:xfrm>
          <a:prstGeom prst="rect">
            <a:avLst/>
          </a:prstGeom>
        </p:spPr>
      </p:pic>
      <p:pic>
        <p:nvPicPr>
          <p:cNvPr id="31" name="Imagem 30" descr="Uma imagem contendo objeto, relógio, placa, desenho&#10;&#10;Descrição gerada automaticamente">
            <a:extLst>
              <a:ext uri="{FF2B5EF4-FFF2-40B4-BE49-F238E27FC236}">
                <a16:creationId xmlns:a16="http://schemas.microsoft.com/office/drawing/2014/main" id="{546DFA62-A9E4-488E-B005-8D244AAAD16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4073" y="2432313"/>
            <a:ext cx="1071975" cy="922397"/>
          </a:xfrm>
          <a:prstGeom prst="rect">
            <a:avLst/>
          </a:prstGeom>
        </p:spPr>
      </p:pic>
      <p:sp>
        <p:nvSpPr>
          <p:cNvPr id="35" name="CaixaDeTexto 34">
            <a:extLst>
              <a:ext uri="{FF2B5EF4-FFF2-40B4-BE49-F238E27FC236}">
                <a16:creationId xmlns:a16="http://schemas.microsoft.com/office/drawing/2014/main" id="{39D0691F-E4FE-43C0-9ACB-2F5F6705EEB4}"/>
              </a:ext>
            </a:extLst>
          </p:cNvPr>
          <p:cNvSpPr txBox="1"/>
          <p:nvPr/>
        </p:nvSpPr>
        <p:spPr>
          <a:xfrm>
            <a:off x="680238" y="3342041"/>
            <a:ext cx="20481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dirty="0">
                <a:gradFill>
                  <a:gsLst>
                    <a:gs pos="0">
                      <a:srgbClr val="FFB200"/>
                    </a:gs>
                    <a:gs pos="100000">
                      <a:srgbClr val="F0462D"/>
                    </a:gs>
                  </a:gsLst>
                  <a:path path="circle">
                    <a:fillToRect l="100000" t="100000"/>
                  </a:path>
                </a:gradFill>
                <a:latin typeface="Dosis ExtraBold" pitchFamily="2" charset="0"/>
              </a:rPr>
              <a:t>0,00%</a:t>
            </a:r>
          </a:p>
        </p:txBody>
      </p:sp>
      <p:sp>
        <p:nvSpPr>
          <p:cNvPr id="39" name="CaixaDeTexto 38">
            <a:extLst>
              <a:ext uri="{FF2B5EF4-FFF2-40B4-BE49-F238E27FC236}">
                <a16:creationId xmlns:a16="http://schemas.microsoft.com/office/drawing/2014/main" id="{C08C1EEC-28AE-450A-9115-362AECFAF259}"/>
              </a:ext>
            </a:extLst>
          </p:cNvPr>
          <p:cNvSpPr txBox="1"/>
          <p:nvPr/>
        </p:nvSpPr>
        <p:spPr>
          <a:xfrm>
            <a:off x="3017109" y="2432313"/>
            <a:ext cx="321715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>
                <a:solidFill>
                  <a:srgbClr val="FFB200"/>
                </a:solidFill>
                <a:latin typeface="Dosis SemiBold" panose="02010703020202060003" pitchFamily="2" charset="0"/>
                <a:ea typeface="Roboto" panose="02000000000000000000" pitchFamily="2" charset="0"/>
              </a:rPr>
              <a:t>Use esse espaço para colocar “big </a:t>
            </a:r>
            <a:r>
              <a:rPr lang="pt-BR" sz="2000" dirty="0" err="1">
                <a:solidFill>
                  <a:srgbClr val="FFB200"/>
                </a:solidFill>
                <a:latin typeface="Dosis SemiBold" panose="02010703020202060003" pitchFamily="2" charset="0"/>
                <a:ea typeface="Roboto" panose="02000000000000000000" pitchFamily="2" charset="0"/>
              </a:rPr>
              <a:t>numbers</a:t>
            </a:r>
            <a:r>
              <a:rPr lang="pt-BR" sz="2000" dirty="0">
                <a:solidFill>
                  <a:srgbClr val="FFB200"/>
                </a:solidFill>
                <a:latin typeface="Dosis SemiBold" panose="02010703020202060003" pitchFamily="2" charset="0"/>
                <a:ea typeface="Roboto" panose="02000000000000000000" pitchFamily="2" charset="0"/>
              </a:rPr>
              <a:t>” e outros dados que precisem de um maior destaque.</a:t>
            </a:r>
          </a:p>
        </p:txBody>
      </p:sp>
      <p:sp>
        <p:nvSpPr>
          <p:cNvPr id="40" name="CaixaDeTexto 39">
            <a:extLst>
              <a:ext uri="{FF2B5EF4-FFF2-40B4-BE49-F238E27FC236}">
                <a16:creationId xmlns:a16="http://schemas.microsoft.com/office/drawing/2014/main" id="{6D37A58E-E1D4-4766-B773-D3E2AEF2854E}"/>
              </a:ext>
            </a:extLst>
          </p:cNvPr>
          <p:cNvSpPr txBox="1"/>
          <p:nvPr/>
        </p:nvSpPr>
        <p:spPr>
          <a:xfrm>
            <a:off x="1185480" y="675482"/>
            <a:ext cx="5568454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300" dirty="0">
                <a:solidFill>
                  <a:schemeClr val="bg1"/>
                </a:solidFill>
                <a:latin typeface="Dosis ExtraBold" pitchFamily="2" charset="0"/>
              </a:rPr>
              <a:t>TÍTULO DO ASSUNTO</a:t>
            </a:r>
          </a:p>
        </p:txBody>
      </p:sp>
      <p:pic>
        <p:nvPicPr>
          <p:cNvPr id="27" name="Imagem 26" descr="Uma imagem contendo edifício, espelho, moto&#10;&#10;Descrição gerada automaticamente">
            <a:extLst>
              <a:ext uri="{FF2B5EF4-FFF2-40B4-BE49-F238E27FC236}">
                <a16:creationId xmlns:a16="http://schemas.microsoft.com/office/drawing/2014/main" id="{73A6BD53-BB23-4436-A1E4-BEA250B59A1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6633" y="3750088"/>
            <a:ext cx="3107912" cy="3107912"/>
          </a:xfrm>
          <a:prstGeom prst="rect">
            <a:avLst/>
          </a:prstGeom>
        </p:spPr>
      </p:pic>
      <p:pic>
        <p:nvPicPr>
          <p:cNvPr id="30" name="Imagem 29" descr="Uma imagem contendo objeto, relógio, placa, desenho&#10;&#10;Descrição gerada automaticamente">
            <a:extLst>
              <a:ext uri="{FF2B5EF4-FFF2-40B4-BE49-F238E27FC236}">
                <a16:creationId xmlns:a16="http://schemas.microsoft.com/office/drawing/2014/main" id="{ABC2DCFF-82C6-429B-9303-12DCCDCBDFA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7694" y="4473089"/>
            <a:ext cx="1071975" cy="922397"/>
          </a:xfrm>
          <a:prstGeom prst="rect">
            <a:avLst/>
          </a:prstGeom>
        </p:spPr>
      </p:pic>
      <p:sp>
        <p:nvSpPr>
          <p:cNvPr id="32" name="CaixaDeTexto 31">
            <a:extLst>
              <a:ext uri="{FF2B5EF4-FFF2-40B4-BE49-F238E27FC236}">
                <a16:creationId xmlns:a16="http://schemas.microsoft.com/office/drawing/2014/main" id="{03E71216-2712-45FC-9C9E-23AD217D2B51}"/>
              </a:ext>
            </a:extLst>
          </p:cNvPr>
          <p:cNvSpPr txBox="1"/>
          <p:nvPr/>
        </p:nvSpPr>
        <p:spPr>
          <a:xfrm>
            <a:off x="1673859" y="5382817"/>
            <a:ext cx="20481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dirty="0">
                <a:gradFill>
                  <a:gsLst>
                    <a:gs pos="0">
                      <a:srgbClr val="FFB200"/>
                    </a:gs>
                    <a:gs pos="100000">
                      <a:srgbClr val="F0462D"/>
                    </a:gs>
                  </a:gsLst>
                  <a:path path="circle">
                    <a:fillToRect l="100000" t="100000"/>
                  </a:path>
                </a:gradFill>
                <a:latin typeface="Dosis ExtraBold" pitchFamily="2" charset="0"/>
              </a:rPr>
              <a:t>0,00%</a:t>
            </a:r>
          </a:p>
        </p:txBody>
      </p:sp>
      <p:sp>
        <p:nvSpPr>
          <p:cNvPr id="37" name="CaixaDeTexto 36">
            <a:extLst>
              <a:ext uri="{FF2B5EF4-FFF2-40B4-BE49-F238E27FC236}">
                <a16:creationId xmlns:a16="http://schemas.microsoft.com/office/drawing/2014/main" id="{4E1C9FB8-4D48-49EE-B23E-F83FDBAABC20}"/>
              </a:ext>
            </a:extLst>
          </p:cNvPr>
          <p:cNvSpPr txBox="1"/>
          <p:nvPr/>
        </p:nvSpPr>
        <p:spPr>
          <a:xfrm>
            <a:off x="3950697" y="4782652"/>
            <a:ext cx="321715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>
                <a:solidFill>
                  <a:srgbClr val="FFB200"/>
                </a:solidFill>
                <a:latin typeface="Dosis SemiBold" panose="02010703020202060003" pitchFamily="2" charset="0"/>
                <a:ea typeface="Roboto" panose="02000000000000000000" pitchFamily="2" charset="0"/>
              </a:rPr>
              <a:t>Use esse espaço para colocar “big </a:t>
            </a:r>
            <a:r>
              <a:rPr lang="pt-BR" sz="2000" dirty="0" err="1">
                <a:solidFill>
                  <a:srgbClr val="FFB200"/>
                </a:solidFill>
                <a:latin typeface="Dosis SemiBold" panose="02010703020202060003" pitchFamily="2" charset="0"/>
                <a:ea typeface="Roboto" panose="02000000000000000000" pitchFamily="2" charset="0"/>
              </a:rPr>
              <a:t>numbers</a:t>
            </a:r>
            <a:r>
              <a:rPr lang="pt-BR" sz="2000" dirty="0">
                <a:solidFill>
                  <a:srgbClr val="FFB200"/>
                </a:solidFill>
                <a:latin typeface="Dosis SemiBold" panose="02010703020202060003" pitchFamily="2" charset="0"/>
                <a:ea typeface="Roboto" panose="02000000000000000000" pitchFamily="2" charset="0"/>
              </a:rPr>
              <a:t>” e outros dados que precisem de um maior destaque.</a:t>
            </a:r>
          </a:p>
        </p:txBody>
      </p:sp>
      <p:pic>
        <p:nvPicPr>
          <p:cNvPr id="6" name="Picture 5" descr="Icon&#10;&#10;Description automatically generated">
            <a:extLst>
              <a:ext uri="{FF2B5EF4-FFF2-40B4-BE49-F238E27FC236}">
                <a16:creationId xmlns:a16="http://schemas.microsoft.com/office/drawing/2014/main" id="{CA333BD8-6B14-4AF3-90F2-611B27605E7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6286" y="2777188"/>
            <a:ext cx="1485714" cy="2425397"/>
          </a:xfrm>
          <a:prstGeom prst="rect">
            <a:avLst/>
          </a:prstGeom>
        </p:spPr>
      </p:pic>
      <p:pic>
        <p:nvPicPr>
          <p:cNvPr id="10" name="Picture 9" descr="A picture containing icon&#10;&#10;Description automatically generated">
            <a:extLst>
              <a:ext uri="{FF2B5EF4-FFF2-40B4-BE49-F238E27FC236}">
                <a16:creationId xmlns:a16="http://schemas.microsoft.com/office/drawing/2014/main" id="{A5C17704-3FDF-4347-A1FE-050C15CE2C0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7555" y="1054825"/>
            <a:ext cx="4444445" cy="5803175"/>
          </a:xfrm>
          <a:prstGeom prst="rect">
            <a:avLst/>
          </a:prstGeom>
        </p:spPr>
      </p:pic>
      <p:pic>
        <p:nvPicPr>
          <p:cNvPr id="19" name="Picture 18" descr="Shape&#10;&#10;Description automatically generated">
            <a:extLst>
              <a:ext uri="{FF2B5EF4-FFF2-40B4-BE49-F238E27FC236}">
                <a16:creationId xmlns:a16="http://schemas.microsoft.com/office/drawing/2014/main" id="{44EFF3F8-FD5C-41C7-B9D8-3982C9E88B0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03175" cy="2209524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6A955D40-286E-47A8-9845-F09B2A3B331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01324" y="246297"/>
            <a:ext cx="790469" cy="475293"/>
          </a:xfrm>
          <a:prstGeom prst="rect">
            <a:avLst/>
          </a:prstGeom>
        </p:spPr>
      </p:pic>
      <p:pic>
        <p:nvPicPr>
          <p:cNvPr id="3" name="Picture 2" descr="A person with the arms crossed&#10;&#10;Description automatically generated with medium confidence">
            <a:extLst>
              <a:ext uri="{FF2B5EF4-FFF2-40B4-BE49-F238E27FC236}">
                <a16:creationId xmlns:a16="http://schemas.microsoft.com/office/drawing/2014/main" id="{EDC13864-2AD2-4200-91C8-ECCB048B22E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5768" y="1164489"/>
            <a:ext cx="3555556" cy="5650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2635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BF778A17-3110-46A6-8865-52531E190ABE}"/>
              </a:ext>
            </a:extLst>
          </p:cNvPr>
          <p:cNvSpPr/>
          <p:nvPr/>
        </p:nvSpPr>
        <p:spPr>
          <a:xfrm rot="21376575">
            <a:off x="6334673" y="1414118"/>
            <a:ext cx="4906060" cy="4616108"/>
          </a:xfrm>
          <a:prstGeom prst="roundRect">
            <a:avLst>
              <a:gd name="adj" fmla="val 7933"/>
            </a:avLst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D419ECC6-CB08-48B3-856D-2593B5D93109}"/>
              </a:ext>
            </a:extLst>
          </p:cNvPr>
          <p:cNvSpPr/>
          <p:nvPr/>
        </p:nvSpPr>
        <p:spPr>
          <a:xfrm>
            <a:off x="6422133" y="1463124"/>
            <a:ext cx="4790958" cy="4507808"/>
          </a:xfrm>
          <a:prstGeom prst="roundRect">
            <a:avLst>
              <a:gd name="adj" fmla="val 7933"/>
            </a:avLst>
          </a:prstGeom>
          <a:solidFill>
            <a:srgbClr val="D8D8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Shape&#10;&#10;Description automatically generated">
            <a:extLst>
              <a:ext uri="{FF2B5EF4-FFF2-40B4-BE49-F238E27FC236}">
                <a16:creationId xmlns:a16="http://schemas.microsoft.com/office/drawing/2014/main" id="{78C1E39C-19CE-4E17-B755-197061DD4B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626100" cy="6858000"/>
          </a:xfrm>
          <a:prstGeom prst="rect">
            <a:avLst/>
          </a:prstGeom>
        </p:spPr>
      </p:pic>
      <p:pic>
        <p:nvPicPr>
          <p:cNvPr id="8" name="Picture 7" descr="Shape&#10;&#10;Description automatically generated with medium confidence">
            <a:extLst>
              <a:ext uri="{FF2B5EF4-FFF2-40B4-BE49-F238E27FC236}">
                <a16:creationId xmlns:a16="http://schemas.microsoft.com/office/drawing/2014/main" id="{2C18892B-E26A-461F-BB62-4FE953DB6E4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3789" y="-15740"/>
            <a:ext cx="2686050" cy="6858000"/>
          </a:xfrm>
          <a:prstGeom prst="rect">
            <a:avLst/>
          </a:prstGeom>
        </p:spPr>
      </p:pic>
      <p:sp>
        <p:nvSpPr>
          <p:cNvPr id="12" name="CaixaDeTexto 11">
            <a:extLst>
              <a:ext uri="{FF2B5EF4-FFF2-40B4-BE49-F238E27FC236}">
                <a16:creationId xmlns:a16="http://schemas.microsoft.com/office/drawing/2014/main" id="{1FF7E96E-5168-47C3-97BC-A9762B356181}"/>
              </a:ext>
            </a:extLst>
          </p:cNvPr>
          <p:cNvSpPr txBox="1"/>
          <p:nvPr/>
        </p:nvSpPr>
        <p:spPr>
          <a:xfrm>
            <a:off x="763026" y="1974293"/>
            <a:ext cx="2742174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300" dirty="0">
                <a:solidFill>
                  <a:srgbClr val="FFB200"/>
                </a:solidFill>
                <a:latin typeface="Dosis ExtraBold" pitchFamily="2" charset="0"/>
              </a:rPr>
              <a:t>TÍTULO DO ASSUNTO</a:t>
            </a: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781C804D-1193-4501-A598-10E114A994F0}"/>
              </a:ext>
            </a:extLst>
          </p:cNvPr>
          <p:cNvSpPr txBox="1"/>
          <p:nvPr/>
        </p:nvSpPr>
        <p:spPr>
          <a:xfrm>
            <a:off x="6844060" y="600931"/>
            <a:ext cx="375904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000" dirty="0">
                <a:solidFill>
                  <a:srgbClr val="411E5A"/>
                </a:solidFill>
                <a:latin typeface="Dosis ExtraBold" pitchFamily="2" charset="0"/>
              </a:rPr>
              <a:t>Apresente Benefícios</a:t>
            </a: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B0535545-6D34-40C2-94FB-6B0BCB2316E8}"/>
              </a:ext>
            </a:extLst>
          </p:cNvPr>
          <p:cNvSpPr txBox="1"/>
          <p:nvPr/>
        </p:nvSpPr>
        <p:spPr>
          <a:xfrm>
            <a:off x="763027" y="3560269"/>
            <a:ext cx="30850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Use o espaço para colocar mais informações sobre o que desejar comunicar.</a:t>
            </a:r>
          </a:p>
        </p:txBody>
      </p:sp>
      <p:sp>
        <p:nvSpPr>
          <p:cNvPr id="16" name="Retângulo 15">
            <a:extLst>
              <a:ext uri="{FF2B5EF4-FFF2-40B4-BE49-F238E27FC236}">
                <a16:creationId xmlns:a16="http://schemas.microsoft.com/office/drawing/2014/main" id="{9055FED8-B343-4CB4-8860-3599A8E162E7}"/>
              </a:ext>
            </a:extLst>
          </p:cNvPr>
          <p:cNvSpPr/>
          <p:nvPr/>
        </p:nvSpPr>
        <p:spPr>
          <a:xfrm>
            <a:off x="7480217" y="1771791"/>
            <a:ext cx="1909145" cy="397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pt-BR" sz="2100" b="1" dirty="0">
                <a:solidFill>
                  <a:srgbClr val="280A3C"/>
                </a:solidFill>
                <a:latin typeface="Dosis"/>
                <a:sym typeface="Dosis"/>
              </a:rPr>
              <a:t>Benefício 1</a:t>
            </a:r>
          </a:p>
        </p:txBody>
      </p:sp>
      <p:sp>
        <p:nvSpPr>
          <p:cNvPr id="17" name="Retângulo 16">
            <a:extLst>
              <a:ext uri="{FF2B5EF4-FFF2-40B4-BE49-F238E27FC236}">
                <a16:creationId xmlns:a16="http://schemas.microsoft.com/office/drawing/2014/main" id="{B6C5FDE5-F01A-47FF-86A3-11D24024E1D6}"/>
              </a:ext>
            </a:extLst>
          </p:cNvPr>
          <p:cNvSpPr/>
          <p:nvPr/>
        </p:nvSpPr>
        <p:spPr>
          <a:xfrm>
            <a:off x="7480217" y="2100811"/>
            <a:ext cx="3581483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90000"/>
              </a:lnSpc>
            </a:pPr>
            <a:r>
              <a:rPr lang="pt-BR" sz="1600" dirty="0">
                <a:solidFill>
                  <a:srgbClr val="6E4B87"/>
                </a:solidFill>
                <a:latin typeface="Roboto"/>
                <a:ea typeface="Roboto"/>
                <a:cs typeface="Roboto"/>
                <a:sym typeface="Roboto"/>
              </a:rPr>
              <a:t>Explique o título de forma sucinta.</a:t>
            </a:r>
          </a:p>
        </p:txBody>
      </p:sp>
      <p:sp>
        <p:nvSpPr>
          <p:cNvPr id="18" name="Retângulo 17">
            <a:extLst>
              <a:ext uri="{FF2B5EF4-FFF2-40B4-BE49-F238E27FC236}">
                <a16:creationId xmlns:a16="http://schemas.microsoft.com/office/drawing/2014/main" id="{DFC3588E-9BE1-4917-A35A-271A54E9B741}"/>
              </a:ext>
            </a:extLst>
          </p:cNvPr>
          <p:cNvSpPr/>
          <p:nvPr/>
        </p:nvSpPr>
        <p:spPr>
          <a:xfrm>
            <a:off x="7480217" y="3876597"/>
            <a:ext cx="1909145" cy="397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pt-BR" sz="2100" b="1" dirty="0">
                <a:solidFill>
                  <a:srgbClr val="280A3C"/>
                </a:solidFill>
                <a:latin typeface="Dosis"/>
                <a:sym typeface="Dosis"/>
              </a:rPr>
              <a:t>Benefício 3</a:t>
            </a:r>
          </a:p>
        </p:txBody>
      </p:sp>
      <p:sp>
        <p:nvSpPr>
          <p:cNvPr id="19" name="Retângulo 18">
            <a:extLst>
              <a:ext uri="{FF2B5EF4-FFF2-40B4-BE49-F238E27FC236}">
                <a16:creationId xmlns:a16="http://schemas.microsoft.com/office/drawing/2014/main" id="{2C28B6D8-8A6E-4A8A-B15C-0E6A3B05D06B}"/>
              </a:ext>
            </a:extLst>
          </p:cNvPr>
          <p:cNvSpPr/>
          <p:nvPr/>
        </p:nvSpPr>
        <p:spPr>
          <a:xfrm>
            <a:off x="7480217" y="4205617"/>
            <a:ext cx="3633182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90000"/>
              </a:lnSpc>
            </a:pPr>
            <a:r>
              <a:rPr lang="pt-BR" sz="1600" dirty="0">
                <a:solidFill>
                  <a:srgbClr val="6E4B87"/>
                </a:solidFill>
                <a:latin typeface="Roboto"/>
                <a:ea typeface="Roboto"/>
                <a:cs typeface="Roboto"/>
                <a:sym typeface="Roboto"/>
              </a:rPr>
              <a:t>Explique o título de forma sucinta.</a:t>
            </a:r>
          </a:p>
        </p:txBody>
      </p:sp>
      <p:sp>
        <p:nvSpPr>
          <p:cNvPr id="24" name="Retângulo 23">
            <a:extLst>
              <a:ext uri="{FF2B5EF4-FFF2-40B4-BE49-F238E27FC236}">
                <a16:creationId xmlns:a16="http://schemas.microsoft.com/office/drawing/2014/main" id="{0C658746-9A76-45D6-9631-14019493A218}"/>
              </a:ext>
            </a:extLst>
          </p:cNvPr>
          <p:cNvSpPr/>
          <p:nvPr/>
        </p:nvSpPr>
        <p:spPr>
          <a:xfrm>
            <a:off x="7480217" y="2721529"/>
            <a:ext cx="1909145" cy="397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pt-BR" sz="2100" b="1" dirty="0">
                <a:solidFill>
                  <a:srgbClr val="280A3C"/>
                </a:solidFill>
                <a:latin typeface="Dosis"/>
                <a:sym typeface="Dosis"/>
              </a:rPr>
              <a:t>Benefício 2</a:t>
            </a:r>
          </a:p>
        </p:txBody>
      </p:sp>
      <p:sp>
        <p:nvSpPr>
          <p:cNvPr id="25" name="Retângulo 24">
            <a:extLst>
              <a:ext uri="{FF2B5EF4-FFF2-40B4-BE49-F238E27FC236}">
                <a16:creationId xmlns:a16="http://schemas.microsoft.com/office/drawing/2014/main" id="{64D447B6-189F-4903-A135-C5A4EE6C882D}"/>
              </a:ext>
            </a:extLst>
          </p:cNvPr>
          <p:cNvSpPr/>
          <p:nvPr/>
        </p:nvSpPr>
        <p:spPr>
          <a:xfrm>
            <a:off x="7480217" y="3050549"/>
            <a:ext cx="3758274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90000"/>
              </a:lnSpc>
            </a:pPr>
            <a:r>
              <a:rPr lang="pt-BR" sz="1600" dirty="0">
                <a:solidFill>
                  <a:srgbClr val="6E4B87"/>
                </a:solidFill>
                <a:latin typeface="Roboto"/>
                <a:ea typeface="Roboto"/>
                <a:cs typeface="Roboto"/>
                <a:sym typeface="Roboto"/>
              </a:rPr>
              <a:t>Explique o título de forma sucinta.</a:t>
            </a:r>
          </a:p>
        </p:txBody>
      </p:sp>
      <p:pic>
        <p:nvPicPr>
          <p:cNvPr id="29" name="Imagem 28" descr="Uma imagem contendo caixa de som, cd, luz&#10;&#10;Descrição gerada automaticamente">
            <a:extLst>
              <a:ext uri="{FF2B5EF4-FFF2-40B4-BE49-F238E27FC236}">
                <a16:creationId xmlns:a16="http://schemas.microsoft.com/office/drawing/2014/main" id="{6638FDFE-DE5E-4B5A-A658-AC556B38515D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14533" y="1477610"/>
            <a:ext cx="1257205" cy="1257205"/>
          </a:xfrm>
          <a:prstGeom prst="rect">
            <a:avLst/>
          </a:prstGeom>
        </p:spPr>
      </p:pic>
      <p:pic>
        <p:nvPicPr>
          <p:cNvPr id="31" name="Imagem 30" descr="Uma imagem contendo caixa de som, cd, luz&#10;&#10;Descrição gerada automaticamente">
            <a:extLst>
              <a:ext uri="{FF2B5EF4-FFF2-40B4-BE49-F238E27FC236}">
                <a16:creationId xmlns:a16="http://schemas.microsoft.com/office/drawing/2014/main" id="{663E0E39-5842-4EA8-BFBB-8FF8CC518695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14533" y="3603735"/>
            <a:ext cx="1257205" cy="1257205"/>
          </a:xfrm>
          <a:prstGeom prst="rect">
            <a:avLst/>
          </a:prstGeom>
        </p:spPr>
      </p:pic>
      <p:pic>
        <p:nvPicPr>
          <p:cNvPr id="34" name="Imagem 33" descr="Uma imagem contendo caixa de som, cd, luz&#10;&#10;Descrição gerada automaticamente">
            <a:extLst>
              <a:ext uri="{FF2B5EF4-FFF2-40B4-BE49-F238E27FC236}">
                <a16:creationId xmlns:a16="http://schemas.microsoft.com/office/drawing/2014/main" id="{C35A7027-DEC8-4D13-AE3B-9706CEA622B5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14533" y="2448667"/>
            <a:ext cx="1257205" cy="1257205"/>
          </a:xfrm>
          <a:prstGeom prst="rect">
            <a:avLst/>
          </a:prstGeom>
        </p:spPr>
      </p:pic>
      <p:sp>
        <p:nvSpPr>
          <p:cNvPr id="39" name="Retângulo 38">
            <a:extLst>
              <a:ext uri="{FF2B5EF4-FFF2-40B4-BE49-F238E27FC236}">
                <a16:creationId xmlns:a16="http://schemas.microsoft.com/office/drawing/2014/main" id="{51843A90-8925-41D7-A672-50B8AD34BF27}"/>
              </a:ext>
            </a:extLst>
          </p:cNvPr>
          <p:cNvSpPr/>
          <p:nvPr/>
        </p:nvSpPr>
        <p:spPr>
          <a:xfrm>
            <a:off x="7480217" y="5005838"/>
            <a:ext cx="1909145" cy="397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pt-BR" sz="2100" b="1" dirty="0">
                <a:solidFill>
                  <a:srgbClr val="280A3C"/>
                </a:solidFill>
                <a:latin typeface="Dosis"/>
                <a:sym typeface="Dosis"/>
              </a:rPr>
              <a:t>Benefício 4</a:t>
            </a:r>
          </a:p>
        </p:txBody>
      </p:sp>
      <p:sp>
        <p:nvSpPr>
          <p:cNvPr id="41" name="Retângulo 40">
            <a:extLst>
              <a:ext uri="{FF2B5EF4-FFF2-40B4-BE49-F238E27FC236}">
                <a16:creationId xmlns:a16="http://schemas.microsoft.com/office/drawing/2014/main" id="{919CBAF2-A192-490E-9DA2-748CB274B631}"/>
              </a:ext>
            </a:extLst>
          </p:cNvPr>
          <p:cNvSpPr/>
          <p:nvPr/>
        </p:nvSpPr>
        <p:spPr>
          <a:xfrm>
            <a:off x="7480217" y="5334858"/>
            <a:ext cx="3571281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90000"/>
              </a:lnSpc>
            </a:pPr>
            <a:r>
              <a:rPr lang="pt-BR" sz="1600" dirty="0">
                <a:solidFill>
                  <a:srgbClr val="6E4B87"/>
                </a:solidFill>
                <a:latin typeface="Roboto"/>
                <a:ea typeface="Roboto"/>
                <a:cs typeface="Roboto"/>
                <a:sym typeface="Roboto"/>
              </a:rPr>
              <a:t>Explique o título de forma sucinta.</a:t>
            </a:r>
          </a:p>
        </p:txBody>
      </p:sp>
      <p:pic>
        <p:nvPicPr>
          <p:cNvPr id="50" name="Imagem 49" descr="Uma imagem contendo caixa de som, cd, luz&#10;&#10;Descrição gerada automaticamente">
            <a:extLst>
              <a:ext uri="{FF2B5EF4-FFF2-40B4-BE49-F238E27FC236}">
                <a16:creationId xmlns:a16="http://schemas.microsoft.com/office/drawing/2014/main" id="{3E084D1D-0275-49B2-97E3-A6B7439A7E3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14533" y="4711657"/>
            <a:ext cx="1257205" cy="1257205"/>
          </a:xfrm>
          <a:prstGeom prst="rect">
            <a:avLst/>
          </a:prstGeom>
        </p:spPr>
      </p:pic>
      <p:pic>
        <p:nvPicPr>
          <p:cNvPr id="58" name="Google Shape;823;p111">
            <a:extLst>
              <a:ext uri="{FF2B5EF4-FFF2-40B4-BE49-F238E27FC236}">
                <a16:creationId xmlns:a16="http://schemas.microsoft.com/office/drawing/2014/main" id="{41DA6D71-C205-4244-829E-A4F51DA1D630}"/>
              </a:ext>
            </a:extLst>
          </p:cNvPr>
          <p:cNvPicPr preferRelativeResize="0"/>
          <p:nvPr/>
        </p:nvPicPr>
        <p:blipFill>
          <a:blip r:embed="rId5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5369" y="2742957"/>
            <a:ext cx="615533" cy="615536"/>
          </a:xfrm>
          <a:prstGeom prst="rect">
            <a:avLst/>
          </a:prstGeom>
          <a:noFill/>
          <a:ln>
            <a:noFill/>
          </a:ln>
        </p:spPr>
      </p:pic>
      <p:pic>
        <p:nvPicPr>
          <p:cNvPr id="59" name="Google Shape;828;p111">
            <a:extLst>
              <a:ext uri="{FF2B5EF4-FFF2-40B4-BE49-F238E27FC236}">
                <a16:creationId xmlns:a16="http://schemas.microsoft.com/office/drawing/2014/main" id="{FFE1CAAB-121C-49E5-ACE7-6E609384190D}"/>
              </a:ext>
            </a:extLst>
          </p:cNvPr>
          <p:cNvPicPr preferRelativeResize="0"/>
          <p:nvPr/>
        </p:nvPicPr>
        <p:blipFill>
          <a:blip r:embed="rId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5369" y="5012880"/>
            <a:ext cx="615533" cy="615536"/>
          </a:xfrm>
          <a:prstGeom prst="rect">
            <a:avLst/>
          </a:prstGeom>
          <a:noFill/>
          <a:ln>
            <a:noFill/>
          </a:ln>
        </p:spPr>
      </p:pic>
      <p:pic>
        <p:nvPicPr>
          <p:cNvPr id="60" name="Google Shape;842;p111">
            <a:extLst>
              <a:ext uri="{FF2B5EF4-FFF2-40B4-BE49-F238E27FC236}">
                <a16:creationId xmlns:a16="http://schemas.microsoft.com/office/drawing/2014/main" id="{46136F70-2118-4755-939D-E6C620D734B9}"/>
              </a:ext>
            </a:extLst>
          </p:cNvPr>
          <p:cNvPicPr preferRelativeResize="0"/>
          <p:nvPr/>
        </p:nvPicPr>
        <p:blipFill>
          <a:blip r:embed="rId7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20852" y="1776639"/>
            <a:ext cx="644567" cy="644571"/>
          </a:xfrm>
          <a:prstGeom prst="rect">
            <a:avLst/>
          </a:prstGeom>
          <a:noFill/>
          <a:ln>
            <a:noFill/>
          </a:ln>
        </p:spPr>
      </p:pic>
      <p:pic>
        <p:nvPicPr>
          <p:cNvPr id="61" name="Google Shape;850;p111">
            <a:extLst>
              <a:ext uri="{FF2B5EF4-FFF2-40B4-BE49-F238E27FC236}">
                <a16:creationId xmlns:a16="http://schemas.microsoft.com/office/drawing/2014/main" id="{7FDE2B35-79C8-44E8-A22D-41D7C1984D72}"/>
              </a:ext>
            </a:extLst>
          </p:cNvPr>
          <p:cNvPicPr preferRelativeResize="0"/>
          <p:nvPr/>
        </p:nvPicPr>
        <p:blipFill>
          <a:blip r:embed="rId8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20852" y="3892660"/>
            <a:ext cx="644567" cy="644571"/>
          </a:xfrm>
          <a:prstGeom prst="rect">
            <a:avLst/>
          </a:prstGeom>
          <a:noFill/>
          <a:ln>
            <a:noFill/>
          </a:ln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C1B270C2-AB4A-4248-9560-FFC8290EEB0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01324" y="6120996"/>
            <a:ext cx="790469" cy="474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203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: Top Corners Rounded 22">
            <a:extLst>
              <a:ext uri="{FF2B5EF4-FFF2-40B4-BE49-F238E27FC236}">
                <a16:creationId xmlns:a16="http://schemas.microsoft.com/office/drawing/2014/main" id="{963229EC-D082-4D8C-B27C-F1510925EEE1}"/>
              </a:ext>
            </a:extLst>
          </p:cNvPr>
          <p:cNvSpPr/>
          <p:nvPr/>
        </p:nvSpPr>
        <p:spPr>
          <a:xfrm rot="16200000" flipH="1">
            <a:off x="8747292" y="-1443126"/>
            <a:ext cx="1530016" cy="5359400"/>
          </a:xfrm>
          <a:prstGeom prst="round2SameRect">
            <a:avLst>
              <a:gd name="adj1" fmla="val 20968"/>
              <a:gd name="adj2" fmla="val 0"/>
            </a:avLst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Shape&#10;&#10;Description automatically generated">
            <a:extLst>
              <a:ext uri="{FF2B5EF4-FFF2-40B4-BE49-F238E27FC236}">
                <a16:creationId xmlns:a16="http://schemas.microsoft.com/office/drawing/2014/main" id="{92CEB4BA-AC6D-4254-8841-AD28FA6372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819650" cy="6858000"/>
          </a:xfrm>
          <a:prstGeom prst="rect">
            <a:avLst/>
          </a:prstGeom>
        </p:spPr>
      </p:pic>
      <p:sp>
        <p:nvSpPr>
          <p:cNvPr id="14" name="CaixaDeTexto 13">
            <a:extLst>
              <a:ext uri="{FF2B5EF4-FFF2-40B4-BE49-F238E27FC236}">
                <a16:creationId xmlns:a16="http://schemas.microsoft.com/office/drawing/2014/main" id="{173DB84F-C570-4C66-98DF-103324FA2D32}"/>
              </a:ext>
            </a:extLst>
          </p:cNvPr>
          <p:cNvSpPr txBox="1"/>
          <p:nvPr/>
        </p:nvSpPr>
        <p:spPr>
          <a:xfrm>
            <a:off x="7822112" y="2308397"/>
            <a:ext cx="338037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200" dirty="0">
                <a:solidFill>
                  <a:srgbClr val="6E4B87"/>
                </a:solidFill>
                <a:latin typeface="Dosis ExtraBold" pitchFamily="2" charset="0"/>
                <a:ea typeface="Roboto" panose="02000000000000000000" pitchFamily="2" charset="0"/>
              </a:rPr>
              <a:t>Use o espaço para colocar mais informações sobre o que desejar comunicar.</a:t>
            </a:r>
          </a:p>
        </p:txBody>
      </p:sp>
      <p:sp>
        <p:nvSpPr>
          <p:cNvPr id="16" name="Retângulo 15">
            <a:extLst>
              <a:ext uri="{FF2B5EF4-FFF2-40B4-BE49-F238E27FC236}">
                <a16:creationId xmlns:a16="http://schemas.microsoft.com/office/drawing/2014/main" id="{9A4B912F-3A65-41F8-BB97-8F9235811CB9}"/>
              </a:ext>
            </a:extLst>
          </p:cNvPr>
          <p:cNvSpPr/>
          <p:nvPr/>
        </p:nvSpPr>
        <p:spPr>
          <a:xfrm>
            <a:off x="7701223" y="3723208"/>
            <a:ext cx="362215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Textos explicativos aqui sempre que você perceber que precisará de um parágrafo maior para descrever suas ideias. Fique à vontade para explicar o que precisar nesse espaço.</a:t>
            </a:r>
          </a:p>
        </p:txBody>
      </p: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61D79E39-2841-454F-BBE1-40C45BF272FC}"/>
              </a:ext>
            </a:extLst>
          </p:cNvPr>
          <p:cNvSpPr txBox="1"/>
          <p:nvPr/>
        </p:nvSpPr>
        <p:spPr>
          <a:xfrm>
            <a:off x="7822112" y="528688"/>
            <a:ext cx="3363591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300" dirty="0">
                <a:solidFill>
                  <a:srgbClr val="FFB200"/>
                </a:solidFill>
                <a:latin typeface="Dosis ExtraBold" pitchFamily="2" charset="0"/>
              </a:rPr>
              <a:t>TÍTULO DO ASSUNTO</a:t>
            </a:r>
          </a:p>
        </p:txBody>
      </p:sp>
      <p:pic>
        <p:nvPicPr>
          <p:cNvPr id="12" name="Picture 11" descr="A picture containing person, person&#10;&#10;Description automatically generated">
            <a:extLst>
              <a:ext uri="{FF2B5EF4-FFF2-40B4-BE49-F238E27FC236}">
                <a16:creationId xmlns:a16="http://schemas.microsoft.com/office/drawing/2014/main" id="{8B1C3218-C503-4B31-A09F-1A7BF9A395E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8476"/>
            <a:ext cx="6228571" cy="6609524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CFEB7F71-1967-4D0B-B493-B3EE9063488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01324" y="6120996"/>
            <a:ext cx="790469" cy="474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4735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E74E1B93-A0EB-43E6-AAE9-C668BA9FB2E4}"/>
              </a:ext>
            </a:extLst>
          </p:cNvPr>
          <p:cNvSpPr/>
          <p:nvPr/>
        </p:nvSpPr>
        <p:spPr>
          <a:xfrm>
            <a:off x="2422562" y="434772"/>
            <a:ext cx="7036546" cy="1028561"/>
          </a:xfrm>
          <a:prstGeom prst="roundRect">
            <a:avLst>
              <a:gd name="adj" fmla="val 30973"/>
            </a:avLst>
          </a:prstGeom>
          <a:noFill/>
          <a:ln w="38100">
            <a:solidFill>
              <a:srgbClr val="F046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475360E8-595C-40BE-B7EF-9820D88D7839}"/>
              </a:ext>
            </a:extLst>
          </p:cNvPr>
          <p:cNvSpPr/>
          <p:nvPr/>
        </p:nvSpPr>
        <p:spPr>
          <a:xfrm>
            <a:off x="5028128" y="2324100"/>
            <a:ext cx="5817672" cy="3733800"/>
          </a:xfrm>
          <a:prstGeom prst="roundRect">
            <a:avLst/>
          </a:prstGeom>
          <a:solidFill>
            <a:srgbClr val="D8D8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Top Corners Rounded 11">
            <a:extLst>
              <a:ext uri="{FF2B5EF4-FFF2-40B4-BE49-F238E27FC236}">
                <a16:creationId xmlns:a16="http://schemas.microsoft.com/office/drawing/2014/main" id="{A4A505CE-7A77-4D1F-B2A6-D65EA40EA0E5}"/>
              </a:ext>
            </a:extLst>
          </p:cNvPr>
          <p:cNvSpPr/>
          <p:nvPr/>
        </p:nvSpPr>
        <p:spPr>
          <a:xfrm rot="10800000">
            <a:off x="225463" y="-1"/>
            <a:ext cx="3638095" cy="5269841"/>
          </a:xfrm>
          <a:prstGeom prst="round2SameRect">
            <a:avLst/>
          </a:prstGeom>
          <a:solidFill>
            <a:srgbClr val="F046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 descr="Shape&#10;&#10;Description automatically generated">
            <a:extLst>
              <a:ext uri="{FF2B5EF4-FFF2-40B4-BE49-F238E27FC236}">
                <a16:creationId xmlns:a16="http://schemas.microsoft.com/office/drawing/2014/main" id="{58B42C8D-F3AC-43F1-9E94-C7DB2EB2D4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197100" cy="6858000"/>
          </a:xfrm>
          <a:prstGeom prst="rect">
            <a:avLst/>
          </a:prstGeom>
        </p:spPr>
      </p:pic>
      <p:pic>
        <p:nvPicPr>
          <p:cNvPr id="18" name="Picture 17" descr="A person holding a piece of paper&#10;&#10;Description automatically generated with medium confidence">
            <a:extLst>
              <a:ext uri="{FF2B5EF4-FFF2-40B4-BE49-F238E27FC236}">
                <a16:creationId xmlns:a16="http://schemas.microsoft.com/office/drawing/2014/main" id="{23BF1C91-2F43-4A2F-901A-7805686DF8B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29" b="3283"/>
          <a:stretch/>
        </p:blipFill>
        <p:spPr>
          <a:xfrm>
            <a:off x="-1" y="496122"/>
            <a:ext cx="4236525" cy="6361878"/>
          </a:xfrm>
          <a:prstGeom prst="rect">
            <a:avLst/>
          </a:prstGeom>
        </p:spPr>
      </p:pic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CD8B8164-B11F-445B-8263-1FDD857451A1}"/>
              </a:ext>
            </a:extLst>
          </p:cNvPr>
          <p:cNvSpPr/>
          <p:nvPr/>
        </p:nvSpPr>
        <p:spPr>
          <a:xfrm>
            <a:off x="6414820" y="1892300"/>
            <a:ext cx="3044288" cy="1009650"/>
          </a:xfrm>
          <a:prstGeom prst="roundRect">
            <a:avLst>
              <a:gd name="adj" fmla="val 36262"/>
            </a:avLst>
          </a:prstGeom>
          <a:solidFill>
            <a:srgbClr val="280A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383F3E5E-C4F2-4295-8B39-CB3D3193617E}"/>
              </a:ext>
            </a:extLst>
          </p:cNvPr>
          <p:cNvSpPr/>
          <p:nvPr/>
        </p:nvSpPr>
        <p:spPr>
          <a:xfrm>
            <a:off x="6414820" y="5553075"/>
            <a:ext cx="3044288" cy="1009650"/>
          </a:xfrm>
          <a:prstGeom prst="roundRect">
            <a:avLst>
              <a:gd name="adj" fmla="val 36262"/>
            </a:avLst>
          </a:prstGeom>
          <a:solidFill>
            <a:srgbClr val="280A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CaixaDeTexto 20">
            <a:extLst>
              <a:ext uri="{FF2B5EF4-FFF2-40B4-BE49-F238E27FC236}">
                <a16:creationId xmlns:a16="http://schemas.microsoft.com/office/drawing/2014/main" id="{2F844D7E-C9D7-475E-975B-94A1B6A7D91A}"/>
              </a:ext>
            </a:extLst>
          </p:cNvPr>
          <p:cNvSpPr txBox="1"/>
          <p:nvPr/>
        </p:nvSpPr>
        <p:spPr>
          <a:xfrm>
            <a:off x="9594138" y="307707"/>
            <a:ext cx="25033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dirty="0">
                <a:solidFill>
                  <a:srgbClr val="6E4B87"/>
                </a:solidFill>
                <a:latin typeface="Dosis ExtraBold" pitchFamily="2" charset="0"/>
              </a:rPr>
              <a:t>CHAME ATENÇÃO</a:t>
            </a:r>
          </a:p>
        </p:txBody>
      </p:sp>
      <p:sp>
        <p:nvSpPr>
          <p:cNvPr id="24" name="CaixaDeTexto 20">
            <a:extLst>
              <a:ext uri="{FF2B5EF4-FFF2-40B4-BE49-F238E27FC236}">
                <a16:creationId xmlns:a16="http://schemas.microsoft.com/office/drawing/2014/main" id="{F74E326A-1F91-47B8-BD2D-D41F1E928645}"/>
              </a:ext>
            </a:extLst>
          </p:cNvPr>
          <p:cNvSpPr txBox="1"/>
          <p:nvPr/>
        </p:nvSpPr>
        <p:spPr>
          <a:xfrm>
            <a:off x="4241420" y="595110"/>
            <a:ext cx="5006648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300" dirty="0">
                <a:solidFill>
                  <a:srgbClr val="F0462D"/>
                </a:solidFill>
                <a:latin typeface="Dosis ExtraBold" pitchFamily="2" charset="0"/>
              </a:rPr>
              <a:t>TÍTULO DO ASSUNTO</a:t>
            </a:r>
          </a:p>
        </p:txBody>
      </p:sp>
      <p:sp>
        <p:nvSpPr>
          <p:cNvPr id="25" name="CaixaDeTexto 20">
            <a:extLst>
              <a:ext uri="{FF2B5EF4-FFF2-40B4-BE49-F238E27FC236}">
                <a16:creationId xmlns:a16="http://schemas.microsoft.com/office/drawing/2014/main" id="{3CCAF35A-2A04-4FBC-9A77-F582EFEC2CF5}"/>
              </a:ext>
            </a:extLst>
          </p:cNvPr>
          <p:cNvSpPr txBox="1"/>
          <p:nvPr/>
        </p:nvSpPr>
        <p:spPr>
          <a:xfrm>
            <a:off x="6685302" y="2073960"/>
            <a:ext cx="25033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600" dirty="0">
                <a:solidFill>
                  <a:schemeClr val="bg1"/>
                </a:solidFill>
                <a:latin typeface="Dosis ExtraBold" pitchFamily="2" charset="0"/>
              </a:rPr>
              <a:t>DESTAQUE</a:t>
            </a:r>
          </a:p>
        </p:txBody>
      </p:sp>
      <p:sp>
        <p:nvSpPr>
          <p:cNvPr id="26" name="CaixaDeTexto 20">
            <a:extLst>
              <a:ext uri="{FF2B5EF4-FFF2-40B4-BE49-F238E27FC236}">
                <a16:creationId xmlns:a16="http://schemas.microsoft.com/office/drawing/2014/main" id="{D5641032-FC36-41CB-A84A-9A8EAECFA980}"/>
              </a:ext>
            </a:extLst>
          </p:cNvPr>
          <p:cNvSpPr txBox="1"/>
          <p:nvPr/>
        </p:nvSpPr>
        <p:spPr>
          <a:xfrm>
            <a:off x="6685302" y="5734735"/>
            <a:ext cx="25033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600" dirty="0">
                <a:solidFill>
                  <a:schemeClr val="bg1"/>
                </a:solidFill>
                <a:latin typeface="Dosis ExtraBold" pitchFamily="2" charset="0"/>
              </a:rPr>
              <a:t>DESTAQUE</a:t>
            </a:r>
          </a:p>
        </p:txBody>
      </p:sp>
      <p:sp>
        <p:nvSpPr>
          <p:cNvPr id="28" name="Retângulo 15">
            <a:extLst>
              <a:ext uri="{FF2B5EF4-FFF2-40B4-BE49-F238E27FC236}">
                <a16:creationId xmlns:a16="http://schemas.microsoft.com/office/drawing/2014/main" id="{ADD867CE-EE5F-4D02-AE3C-D80D83B62FEA}"/>
              </a:ext>
            </a:extLst>
          </p:cNvPr>
          <p:cNvSpPr/>
          <p:nvPr/>
        </p:nvSpPr>
        <p:spPr>
          <a:xfrm>
            <a:off x="6125887" y="3313837"/>
            <a:ext cx="362215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Textos explicativos aqui sempre que você perceber que precisará de um parágrafo maior para descrever suas ideias. Fique à vontade para explicar o que precisar nesse espaço.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3D49CD3A-8274-453C-B1F3-D5E37F1E89E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01324" y="6120996"/>
            <a:ext cx="790469" cy="474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7280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2A3C6F14-198D-4AC6-942C-7D1006760447}"/>
              </a:ext>
            </a:extLst>
          </p:cNvPr>
          <p:cNvSpPr/>
          <p:nvPr/>
        </p:nvSpPr>
        <p:spPr>
          <a:xfrm>
            <a:off x="686621" y="4439811"/>
            <a:ext cx="1845957" cy="938456"/>
          </a:xfrm>
          <a:prstGeom prst="roundRect">
            <a:avLst>
              <a:gd name="adj" fmla="val 36262"/>
            </a:avLst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DB545426-E1C8-4365-AD9C-2D5B0D01746D}"/>
              </a:ext>
            </a:extLst>
          </p:cNvPr>
          <p:cNvSpPr/>
          <p:nvPr/>
        </p:nvSpPr>
        <p:spPr>
          <a:xfrm>
            <a:off x="3295465" y="3065470"/>
            <a:ext cx="1845957" cy="938456"/>
          </a:xfrm>
          <a:prstGeom prst="roundRect">
            <a:avLst>
              <a:gd name="adj" fmla="val 36262"/>
            </a:avLst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10E0ABDB-4FFC-4A8B-8DF5-6D6BE693FAB8}"/>
              </a:ext>
            </a:extLst>
          </p:cNvPr>
          <p:cNvSpPr/>
          <p:nvPr/>
        </p:nvSpPr>
        <p:spPr>
          <a:xfrm>
            <a:off x="3191210" y="5378267"/>
            <a:ext cx="1845957" cy="938456"/>
          </a:xfrm>
          <a:prstGeom prst="roundRect">
            <a:avLst>
              <a:gd name="adj" fmla="val 36262"/>
            </a:avLst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4AC12840-0469-4758-9F6B-78358C987BD8}"/>
              </a:ext>
            </a:extLst>
          </p:cNvPr>
          <p:cNvSpPr/>
          <p:nvPr/>
        </p:nvSpPr>
        <p:spPr>
          <a:xfrm>
            <a:off x="5680192" y="4414847"/>
            <a:ext cx="1845957" cy="938456"/>
          </a:xfrm>
          <a:prstGeom prst="roundRect">
            <a:avLst>
              <a:gd name="adj" fmla="val 36262"/>
            </a:avLst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E1DB4003-6412-4E42-9812-80BB1928BF5F}"/>
              </a:ext>
            </a:extLst>
          </p:cNvPr>
          <p:cNvSpPr/>
          <p:nvPr/>
        </p:nvSpPr>
        <p:spPr>
          <a:xfrm>
            <a:off x="1065453" y="3607358"/>
            <a:ext cx="1088293" cy="1088293"/>
          </a:xfrm>
          <a:prstGeom prst="ellipse">
            <a:avLst/>
          </a:prstGeom>
          <a:solidFill>
            <a:srgbClr val="6E4B87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Shape&#10;&#10;Description automatically generated">
            <a:extLst>
              <a:ext uri="{FF2B5EF4-FFF2-40B4-BE49-F238E27FC236}">
                <a16:creationId xmlns:a16="http://schemas.microsoft.com/office/drawing/2014/main" id="{95536C60-2F21-4804-A41A-8DDFAFAF97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2100" y="0"/>
            <a:ext cx="1739900" cy="6858000"/>
          </a:xfrm>
          <a:prstGeom prst="rect">
            <a:avLst/>
          </a:prstGeom>
        </p:spPr>
      </p:pic>
      <p:pic>
        <p:nvPicPr>
          <p:cNvPr id="9" name="Picture 8" descr="Shape&#10;&#10;Description automatically generated">
            <a:extLst>
              <a:ext uri="{FF2B5EF4-FFF2-40B4-BE49-F238E27FC236}">
                <a16:creationId xmlns:a16="http://schemas.microsoft.com/office/drawing/2014/main" id="{1A279204-3E11-4DE7-854C-2AEC4A263D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6440" y="648476"/>
            <a:ext cx="2857143" cy="6209524"/>
          </a:xfrm>
          <a:prstGeom prst="rect">
            <a:avLst/>
          </a:prstGeom>
        </p:spPr>
      </p:pic>
      <p:pic>
        <p:nvPicPr>
          <p:cNvPr id="10" name="Imagem 2" descr="Fundo preto com letras vermelhas&#10;&#10;Descrição gerada automaticamente">
            <a:extLst>
              <a:ext uri="{FF2B5EF4-FFF2-40B4-BE49-F238E27FC236}">
                <a16:creationId xmlns:a16="http://schemas.microsoft.com/office/drawing/2014/main" id="{DFE95F2C-A742-4916-AB14-97DA6EC0EE31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36958" y="2127961"/>
            <a:ext cx="1675816" cy="3624439"/>
          </a:xfrm>
          <a:prstGeom prst="rect">
            <a:avLst/>
          </a:prstGeom>
        </p:spPr>
      </p:pic>
      <p:pic>
        <p:nvPicPr>
          <p:cNvPr id="11" name="Imagem 16">
            <a:extLst>
              <a:ext uri="{FF2B5EF4-FFF2-40B4-BE49-F238E27FC236}">
                <a16:creationId xmlns:a16="http://schemas.microsoft.com/office/drawing/2014/main" id="{F8AF8E1E-9B50-4B39-9D52-18962835ADBD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36887" y="2042160"/>
            <a:ext cx="4479700" cy="4815840"/>
          </a:xfrm>
          <a:prstGeom prst="rect">
            <a:avLst/>
          </a:prstGeom>
        </p:spPr>
      </p:pic>
      <p:pic>
        <p:nvPicPr>
          <p:cNvPr id="12" name="Imagem 18">
            <a:extLst>
              <a:ext uri="{FF2B5EF4-FFF2-40B4-BE49-F238E27FC236}">
                <a16:creationId xmlns:a16="http://schemas.microsoft.com/office/drawing/2014/main" id="{268736E5-A5BA-4AF2-9FCD-64C232FD647B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1274" y="3174049"/>
            <a:ext cx="1265762" cy="1265762"/>
          </a:xfrm>
          <a:prstGeom prst="rect">
            <a:avLst/>
          </a:prstGeom>
        </p:spPr>
      </p:pic>
      <p:pic>
        <p:nvPicPr>
          <p:cNvPr id="13" name="Imagem 20" descr="Uma imagem contendo espelho, luz, desenho&#10;&#10;Descrição gerada automaticamente">
            <a:extLst>
              <a:ext uri="{FF2B5EF4-FFF2-40B4-BE49-F238E27FC236}">
                <a16:creationId xmlns:a16="http://schemas.microsoft.com/office/drawing/2014/main" id="{9F17319D-954D-4CB3-B58D-00A07A5FD5F5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40035" y="3553767"/>
            <a:ext cx="882649" cy="506326"/>
          </a:xfrm>
          <a:prstGeom prst="rect">
            <a:avLst/>
          </a:prstGeom>
        </p:spPr>
      </p:pic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1C0C7762-3AD8-4054-A8C3-3F516958CA84}"/>
              </a:ext>
            </a:extLst>
          </p:cNvPr>
          <p:cNvSpPr/>
          <p:nvPr/>
        </p:nvSpPr>
        <p:spPr>
          <a:xfrm>
            <a:off x="1837661" y="1178792"/>
            <a:ext cx="4665278" cy="707886"/>
          </a:xfrm>
          <a:prstGeom prst="roundRect">
            <a:avLst>
              <a:gd name="adj" fmla="val 36262"/>
            </a:avLst>
          </a:prstGeom>
          <a:solidFill>
            <a:srgbClr val="280A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CaixaDeTexto 20">
            <a:extLst>
              <a:ext uri="{FF2B5EF4-FFF2-40B4-BE49-F238E27FC236}">
                <a16:creationId xmlns:a16="http://schemas.microsoft.com/office/drawing/2014/main" id="{80A58C24-5F7B-49D8-BF47-2F823C4BFA14}"/>
              </a:ext>
            </a:extLst>
          </p:cNvPr>
          <p:cNvSpPr txBox="1"/>
          <p:nvPr/>
        </p:nvSpPr>
        <p:spPr>
          <a:xfrm>
            <a:off x="1666976" y="294533"/>
            <a:ext cx="5006648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300" dirty="0">
                <a:solidFill>
                  <a:srgbClr val="F0462D"/>
                </a:solidFill>
                <a:latin typeface="Dosis ExtraBold" pitchFamily="2" charset="0"/>
              </a:rPr>
              <a:t>TÍTULO DO ASSUNTO</a:t>
            </a:r>
          </a:p>
        </p:txBody>
      </p:sp>
      <p:sp>
        <p:nvSpPr>
          <p:cNvPr id="16" name="CaixaDeTexto 20">
            <a:extLst>
              <a:ext uri="{FF2B5EF4-FFF2-40B4-BE49-F238E27FC236}">
                <a16:creationId xmlns:a16="http://schemas.microsoft.com/office/drawing/2014/main" id="{17DC0C1B-1B6D-4DA3-B0FF-77214E4E7BBD}"/>
              </a:ext>
            </a:extLst>
          </p:cNvPr>
          <p:cNvSpPr txBox="1"/>
          <p:nvPr/>
        </p:nvSpPr>
        <p:spPr>
          <a:xfrm>
            <a:off x="2339217" y="1209570"/>
            <a:ext cx="36621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600" dirty="0">
                <a:solidFill>
                  <a:schemeClr val="bg1"/>
                </a:solidFill>
                <a:latin typeface="Dosis ExtraBold" pitchFamily="2" charset="0"/>
              </a:rPr>
              <a:t>CHAME ATENÇÃO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E41FBE00-0227-44A6-A02C-7DEF2599D7E1}"/>
              </a:ext>
            </a:extLst>
          </p:cNvPr>
          <p:cNvSpPr/>
          <p:nvPr/>
        </p:nvSpPr>
        <p:spPr>
          <a:xfrm>
            <a:off x="3674297" y="2309852"/>
            <a:ext cx="1088293" cy="1088293"/>
          </a:xfrm>
          <a:prstGeom prst="ellipse">
            <a:avLst/>
          </a:prstGeom>
          <a:solidFill>
            <a:srgbClr val="6E4B87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149D94FC-8ECE-41F1-8BFC-6285499D31ED}"/>
              </a:ext>
            </a:extLst>
          </p:cNvPr>
          <p:cNvSpPr/>
          <p:nvPr/>
        </p:nvSpPr>
        <p:spPr>
          <a:xfrm>
            <a:off x="6059024" y="3607358"/>
            <a:ext cx="1088293" cy="1088293"/>
          </a:xfrm>
          <a:prstGeom prst="ellipse">
            <a:avLst/>
          </a:prstGeom>
          <a:solidFill>
            <a:srgbClr val="6E4B87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3F378223-BB53-4E4A-91C3-3B583B2349AF}"/>
              </a:ext>
            </a:extLst>
          </p:cNvPr>
          <p:cNvSpPr/>
          <p:nvPr/>
        </p:nvSpPr>
        <p:spPr>
          <a:xfrm>
            <a:off x="3570042" y="4587481"/>
            <a:ext cx="1088293" cy="1088293"/>
          </a:xfrm>
          <a:prstGeom prst="ellipse">
            <a:avLst/>
          </a:prstGeom>
          <a:solidFill>
            <a:srgbClr val="6E4B87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9" name="Google Shape;871;p112">
            <a:extLst>
              <a:ext uri="{FF2B5EF4-FFF2-40B4-BE49-F238E27FC236}">
                <a16:creationId xmlns:a16="http://schemas.microsoft.com/office/drawing/2014/main" id="{0D919DF2-2914-4C7C-AC3D-4C4D709E4529}"/>
              </a:ext>
            </a:extLst>
          </p:cNvPr>
          <p:cNvPicPr preferRelativeResize="0"/>
          <p:nvPr/>
        </p:nvPicPr>
        <p:blipFill rotWithShape="1">
          <a:blip r:embed="rId8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93353" y="3735255"/>
            <a:ext cx="832493" cy="832498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Google Shape;892;p112">
            <a:extLst>
              <a:ext uri="{FF2B5EF4-FFF2-40B4-BE49-F238E27FC236}">
                <a16:creationId xmlns:a16="http://schemas.microsoft.com/office/drawing/2014/main" id="{30B7262E-F879-4879-B139-2DCE175DBCB4}"/>
              </a:ext>
            </a:extLst>
          </p:cNvPr>
          <p:cNvPicPr preferRelativeResize="0"/>
          <p:nvPr/>
        </p:nvPicPr>
        <p:blipFill rotWithShape="1">
          <a:blip r:embed="rId9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82563" y="2418115"/>
            <a:ext cx="871761" cy="871766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Google Shape;895;p112">
            <a:extLst>
              <a:ext uri="{FF2B5EF4-FFF2-40B4-BE49-F238E27FC236}">
                <a16:creationId xmlns:a16="http://schemas.microsoft.com/office/drawing/2014/main" id="{2943B7BB-6522-476C-8D63-969F90A41896}"/>
              </a:ext>
            </a:extLst>
          </p:cNvPr>
          <p:cNvPicPr preferRelativeResize="0"/>
          <p:nvPr/>
        </p:nvPicPr>
        <p:blipFill rotWithShape="1">
          <a:blip r:embed="rId10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78308" y="4695744"/>
            <a:ext cx="871761" cy="871766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Google Shape;901;p112">
            <a:extLst>
              <a:ext uri="{FF2B5EF4-FFF2-40B4-BE49-F238E27FC236}">
                <a16:creationId xmlns:a16="http://schemas.microsoft.com/office/drawing/2014/main" id="{4AB6FAD5-55E7-4B90-ABC2-3A6DD82EB121}"/>
              </a:ext>
            </a:extLst>
          </p:cNvPr>
          <p:cNvPicPr preferRelativeResize="0"/>
          <p:nvPr/>
        </p:nvPicPr>
        <p:blipFill rotWithShape="1">
          <a:blip r:embed="rId11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67290" y="3715621"/>
            <a:ext cx="871761" cy="871766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CaixaDeTexto 20">
            <a:extLst>
              <a:ext uri="{FF2B5EF4-FFF2-40B4-BE49-F238E27FC236}">
                <a16:creationId xmlns:a16="http://schemas.microsoft.com/office/drawing/2014/main" id="{29E3DEC3-3F6F-447F-9BC3-2F9221961151}"/>
              </a:ext>
            </a:extLst>
          </p:cNvPr>
          <p:cNvSpPr txBox="1"/>
          <p:nvPr/>
        </p:nvSpPr>
        <p:spPr>
          <a:xfrm>
            <a:off x="713272" y="4809840"/>
            <a:ext cx="180363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000" dirty="0">
                <a:solidFill>
                  <a:schemeClr val="bg1"/>
                </a:solidFill>
                <a:latin typeface="Dosis ExtraBold" pitchFamily="2" charset="0"/>
              </a:rPr>
              <a:t>Título</a:t>
            </a:r>
          </a:p>
        </p:txBody>
      </p:sp>
      <p:sp>
        <p:nvSpPr>
          <p:cNvPr id="34" name="CaixaDeTexto 20">
            <a:extLst>
              <a:ext uri="{FF2B5EF4-FFF2-40B4-BE49-F238E27FC236}">
                <a16:creationId xmlns:a16="http://schemas.microsoft.com/office/drawing/2014/main" id="{873D909C-61AC-405D-96F7-368FE16D0233}"/>
              </a:ext>
            </a:extLst>
          </p:cNvPr>
          <p:cNvSpPr txBox="1"/>
          <p:nvPr/>
        </p:nvSpPr>
        <p:spPr>
          <a:xfrm>
            <a:off x="3329325" y="3428423"/>
            <a:ext cx="180363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000" dirty="0">
                <a:solidFill>
                  <a:schemeClr val="bg1"/>
                </a:solidFill>
                <a:latin typeface="Dosis ExtraBold" pitchFamily="2" charset="0"/>
              </a:rPr>
              <a:t>Título</a:t>
            </a:r>
          </a:p>
        </p:txBody>
      </p:sp>
      <p:sp>
        <p:nvSpPr>
          <p:cNvPr id="35" name="CaixaDeTexto 20">
            <a:extLst>
              <a:ext uri="{FF2B5EF4-FFF2-40B4-BE49-F238E27FC236}">
                <a16:creationId xmlns:a16="http://schemas.microsoft.com/office/drawing/2014/main" id="{7DC6FB31-0E67-465A-B1B2-4B137B4D4299}"/>
              </a:ext>
            </a:extLst>
          </p:cNvPr>
          <p:cNvSpPr txBox="1"/>
          <p:nvPr/>
        </p:nvSpPr>
        <p:spPr>
          <a:xfrm>
            <a:off x="5718850" y="4786362"/>
            <a:ext cx="180363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000" dirty="0">
                <a:solidFill>
                  <a:schemeClr val="bg1"/>
                </a:solidFill>
                <a:latin typeface="Dosis ExtraBold" pitchFamily="2" charset="0"/>
              </a:rPr>
              <a:t>Título</a:t>
            </a:r>
          </a:p>
        </p:txBody>
      </p:sp>
      <p:sp>
        <p:nvSpPr>
          <p:cNvPr id="36" name="CaixaDeTexto 20">
            <a:extLst>
              <a:ext uri="{FF2B5EF4-FFF2-40B4-BE49-F238E27FC236}">
                <a16:creationId xmlns:a16="http://schemas.microsoft.com/office/drawing/2014/main" id="{F02AD507-7E1B-4559-A48B-50BF2370850C}"/>
              </a:ext>
            </a:extLst>
          </p:cNvPr>
          <p:cNvSpPr txBox="1"/>
          <p:nvPr/>
        </p:nvSpPr>
        <p:spPr>
          <a:xfrm>
            <a:off x="3203910" y="5727000"/>
            <a:ext cx="180363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000" dirty="0">
                <a:solidFill>
                  <a:schemeClr val="bg1"/>
                </a:solidFill>
                <a:latin typeface="Dosis ExtraBold" pitchFamily="2" charset="0"/>
              </a:rPr>
              <a:t>Título</a:t>
            </a:r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FA76514C-34A4-4BC2-912B-A0435E0E473D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01324" y="6120996"/>
            <a:ext cx="790469" cy="474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6278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EE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Top Corners Rounded 5">
            <a:extLst>
              <a:ext uri="{FF2B5EF4-FFF2-40B4-BE49-F238E27FC236}">
                <a16:creationId xmlns:a16="http://schemas.microsoft.com/office/drawing/2014/main" id="{6B272E49-71B0-4B02-98BB-E0F78ADEB2A3}"/>
              </a:ext>
            </a:extLst>
          </p:cNvPr>
          <p:cNvSpPr/>
          <p:nvPr/>
        </p:nvSpPr>
        <p:spPr>
          <a:xfrm rot="5400000">
            <a:off x="441325" y="238125"/>
            <a:ext cx="781050" cy="1663700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280A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Top Corners Rounded 6">
            <a:extLst>
              <a:ext uri="{FF2B5EF4-FFF2-40B4-BE49-F238E27FC236}">
                <a16:creationId xmlns:a16="http://schemas.microsoft.com/office/drawing/2014/main" id="{45330F23-6012-450F-B4F4-69A99BAA3B76}"/>
              </a:ext>
            </a:extLst>
          </p:cNvPr>
          <p:cNvSpPr/>
          <p:nvPr/>
        </p:nvSpPr>
        <p:spPr>
          <a:xfrm rot="5400000">
            <a:off x="892175" y="301625"/>
            <a:ext cx="946149" cy="2730500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FFB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Top Corners Rounded 7">
            <a:extLst>
              <a:ext uri="{FF2B5EF4-FFF2-40B4-BE49-F238E27FC236}">
                <a16:creationId xmlns:a16="http://schemas.microsoft.com/office/drawing/2014/main" id="{9D36EA7D-59B3-4304-B851-1F9790EB6860}"/>
              </a:ext>
            </a:extLst>
          </p:cNvPr>
          <p:cNvSpPr/>
          <p:nvPr/>
        </p:nvSpPr>
        <p:spPr>
          <a:xfrm rot="16200000" flipH="1">
            <a:off x="10467976" y="-250825"/>
            <a:ext cx="781050" cy="2641598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280A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Top Corners Rounded 8">
            <a:extLst>
              <a:ext uri="{FF2B5EF4-FFF2-40B4-BE49-F238E27FC236}">
                <a16:creationId xmlns:a16="http://schemas.microsoft.com/office/drawing/2014/main" id="{11D27896-BC5D-4009-8F01-25E83FB7A854}"/>
              </a:ext>
            </a:extLst>
          </p:cNvPr>
          <p:cNvSpPr/>
          <p:nvPr/>
        </p:nvSpPr>
        <p:spPr>
          <a:xfrm rot="16200000" flipH="1">
            <a:off x="10353677" y="301624"/>
            <a:ext cx="946149" cy="2730500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FFB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aixaDeTexto 20">
            <a:extLst>
              <a:ext uri="{FF2B5EF4-FFF2-40B4-BE49-F238E27FC236}">
                <a16:creationId xmlns:a16="http://schemas.microsoft.com/office/drawing/2014/main" id="{A6E8F23F-2C5C-45EC-A40C-94EFBFB583E5}"/>
              </a:ext>
            </a:extLst>
          </p:cNvPr>
          <p:cNvSpPr txBox="1"/>
          <p:nvPr/>
        </p:nvSpPr>
        <p:spPr>
          <a:xfrm>
            <a:off x="3592676" y="1460499"/>
            <a:ext cx="5006648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300" dirty="0">
                <a:solidFill>
                  <a:srgbClr val="280A3C"/>
                </a:solidFill>
                <a:latin typeface="Dosis ExtraBold" pitchFamily="2" charset="0"/>
              </a:rPr>
              <a:t>TÍTULO DO ASSUNTO</a:t>
            </a:r>
          </a:p>
        </p:txBody>
      </p:sp>
      <p:sp>
        <p:nvSpPr>
          <p:cNvPr id="11" name="CaixaDeTexto 20">
            <a:extLst>
              <a:ext uri="{FF2B5EF4-FFF2-40B4-BE49-F238E27FC236}">
                <a16:creationId xmlns:a16="http://schemas.microsoft.com/office/drawing/2014/main" id="{CED7A01E-8304-47BA-9F73-60FDCAF1D3D4}"/>
              </a:ext>
            </a:extLst>
          </p:cNvPr>
          <p:cNvSpPr txBox="1"/>
          <p:nvPr/>
        </p:nvSpPr>
        <p:spPr>
          <a:xfrm>
            <a:off x="3592676" y="343236"/>
            <a:ext cx="50066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000" dirty="0">
                <a:solidFill>
                  <a:srgbClr val="6E4B87"/>
                </a:solidFill>
                <a:latin typeface="Dosis Medium" panose="02010603020202060003" pitchFamily="2" charset="0"/>
              </a:rPr>
              <a:t>Texto introdutório sobre o assunto abordado</a:t>
            </a:r>
          </a:p>
        </p:txBody>
      </p:sp>
      <p:pic>
        <p:nvPicPr>
          <p:cNvPr id="12" name="Google Shape;825;p111">
            <a:extLst>
              <a:ext uri="{FF2B5EF4-FFF2-40B4-BE49-F238E27FC236}">
                <a16:creationId xmlns:a16="http://schemas.microsoft.com/office/drawing/2014/main" id="{35B4956A-C8E0-4C55-B6E8-CEB3801F49C6}"/>
              </a:ext>
            </a:extLst>
          </p:cNvPr>
          <p:cNvPicPr preferRelativeResize="0"/>
          <p:nvPr/>
        </p:nvPicPr>
        <p:blipFill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73019" y="2897916"/>
            <a:ext cx="874951" cy="87495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832;p111">
            <a:extLst>
              <a:ext uri="{FF2B5EF4-FFF2-40B4-BE49-F238E27FC236}">
                <a16:creationId xmlns:a16="http://schemas.microsoft.com/office/drawing/2014/main" id="{2EA65A9B-1C16-4B8F-AA55-5C932038F6A3}"/>
              </a:ext>
            </a:extLst>
          </p:cNvPr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55135" y="2856644"/>
            <a:ext cx="916221" cy="9162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838;p111">
            <a:extLst>
              <a:ext uri="{FF2B5EF4-FFF2-40B4-BE49-F238E27FC236}">
                <a16:creationId xmlns:a16="http://schemas.microsoft.com/office/drawing/2014/main" id="{33350743-2C57-4DAF-A3DA-C44F833A9E5D}"/>
              </a:ext>
            </a:extLst>
          </p:cNvPr>
          <p:cNvPicPr preferRelativeResize="0"/>
          <p:nvPr/>
        </p:nvPicPr>
        <p:blipFill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69182" y="2720670"/>
            <a:ext cx="1179193" cy="1179201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9D239E43-13B2-47EC-8F07-DF18BFEF2F48}"/>
              </a:ext>
            </a:extLst>
          </p:cNvPr>
          <p:cNvSpPr/>
          <p:nvPr/>
        </p:nvSpPr>
        <p:spPr>
          <a:xfrm>
            <a:off x="4693528" y="3849557"/>
            <a:ext cx="2730501" cy="2405680"/>
          </a:xfrm>
          <a:prstGeom prst="roundRect">
            <a:avLst/>
          </a:prstGeom>
          <a:noFill/>
          <a:ln w="19050">
            <a:solidFill>
              <a:srgbClr val="280A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FD4EF500-8002-4DE4-A64B-48E0F4686F6A}"/>
              </a:ext>
            </a:extLst>
          </p:cNvPr>
          <p:cNvSpPr/>
          <p:nvPr/>
        </p:nvSpPr>
        <p:spPr>
          <a:xfrm>
            <a:off x="1245244" y="3849557"/>
            <a:ext cx="2730501" cy="2405680"/>
          </a:xfrm>
          <a:prstGeom prst="roundRect">
            <a:avLst/>
          </a:prstGeom>
          <a:noFill/>
          <a:ln w="19050">
            <a:solidFill>
              <a:srgbClr val="280A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57EF5A2C-C683-40B0-BD44-E8FC7A73886A}"/>
              </a:ext>
            </a:extLst>
          </p:cNvPr>
          <p:cNvSpPr/>
          <p:nvPr/>
        </p:nvSpPr>
        <p:spPr>
          <a:xfrm>
            <a:off x="8191537" y="3849557"/>
            <a:ext cx="2730501" cy="2405680"/>
          </a:xfrm>
          <a:prstGeom prst="roundRect">
            <a:avLst/>
          </a:prstGeom>
          <a:noFill/>
          <a:ln w="19050">
            <a:solidFill>
              <a:srgbClr val="280A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CaixaDeTexto 30">
            <a:extLst>
              <a:ext uri="{FF2B5EF4-FFF2-40B4-BE49-F238E27FC236}">
                <a16:creationId xmlns:a16="http://schemas.microsoft.com/office/drawing/2014/main" id="{B095C76A-CE9C-443E-B091-825763B86C79}"/>
              </a:ext>
            </a:extLst>
          </p:cNvPr>
          <p:cNvSpPr txBox="1"/>
          <p:nvPr/>
        </p:nvSpPr>
        <p:spPr>
          <a:xfrm>
            <a:off x="1423763" y="4313733"/>
            <a:ext cx="237346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Use esse espaço para destacar ou explicar uma informação de forma mais detalhada.</a:t>
            </a:r>
          </a:p>
        </p:txBody>
      </p:sp>
      <p:sp>
        <p:nvSpPr>
          <p:cNvPr id="19" name="CaixaDeTexto 30">
            <a:extLst>
              <a:ext uri="{FF2B5EF4-FFF2-40B4-BE49-F238E27FC236}">
                <a16:creationId xmlns:a16="http://schemas.microsoft.com/office/drawing/2014/main" id="{4059CCA9-C878-4568-A0E1-B8FF4DDD33A1}"/>
              </a:ext>
            </a:extLst>
          </p:cNvPr>
          <p:cNvSpPr txBox="1"/>
          <p:nvPr/>
        </p:nvSpPr>
        <p:spPr>
          <a:xfrm>
            <a:off x="4872047" y="4313733"/>
            <a:ext cx="237346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Use esse espaço para destacar ou explicar uma informação de forma mais detalhada.</a:t>
            </a:r>
          </a:p>
        </p:txBody>
      </p:sp>
      <p:sp>
        <p:nvSpPr>
          <p:cNvPr id="20" name="CaixaDeTexto 30">
            <a:extLst>
              <a:ext uri="{FF2B5EF4-FFF2-40B4-BE49-F238E27FC236}">
                <a16:creationId xmlns:a16="http://schemas.microsoft.com/office/drawing/2014/main" id="{D88F7163-B0FE-42C6-BD24-2834C749F240}"/>
              </a:ext>
            </a:extLst>
          </p:cNvPr>
          <p:cNvSpPr txBox="1"/>
          <p:nvPr/>
        </p:nvSpPr>
        <p:spPr>
          <a:xfrm>
            <a:off x="8370056" y="4313733"/>
            <a:ext cx="237346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Use esse espaço para destacar ou explicar uma informação de forma mais detalhada.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1744976E-8E91-400D-ADD1-240E8B8A612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01324" y="6120996"/>
            <a:ext cx="790469" cy="474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6194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hape, circle, square&#10;&#10;Description automatically generated">
            <a:extLst>
              <a:ext uri="{FF2B5EF4-FFF2-40B4-BE49-F238E27FC236}">
                <a16:creationId xmlns:a16="http://schemas.microsoft.com/office/drawing/2014/main" id="{5B633F50-CF5E-4B2D-B5C0-E564881711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16" y="0"/>
            <a:ext cx="4761905" cy="5809524"/>
          </a:xfrm>
          <a:prstGeom prst="rect">
            <a:avLst/>
          </a:prstGeom>
        </p:spPr>
      </p:pic>
      <p:pic>
        <p:nvPicPr>
          <p:cNvPr id="8" name="Picture 7" descr="Shape&#10;&#10;Description automatically generated">
            <a:extLst>
              <a:ext uri="{FF2B5EF4-FFF2-40B4-BE49-F238E27FC236}">
                <a16:creationId xmlns:a16="http://schemas.microsoft.com/office/drawing/2014/main" id="{539F3638-EAF0-44C8-9CAC-23CA228BB64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718" y="407206"/>
            <a:ext cx="3041270" cy="6450794"/>
          </a:xfrm>
          <a:prstGeom prst="rect">
            <a:avLst/>
          </a:prstGeom>
        </p:spPr>
      </p:pic>
      <p:pic>
        <p:nvPicPr>
          <p:cNvPr id="15" name="Picture 14" descr="Shape, rectangle&#10;&#10;Description automatically generated">
            <a:extLst>
              <a:ext uri="{FF2B5EF4-FFF2-40B4-BE49-F238E27FC236}">
                <a16:creationId xmlns:a16="http://schemas.microsoft.com/office/drawing/2014/main" id="{DC844ADF-498F-41BE-B268-DC6CACFAA04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3939" y="0"/>
            <a:ext cx="5803175" cy="6457143"/>
          </a:xfrm>
          <a:prstGeom prst="rect">
            <a:avLst/>
          </a:prstGeom>
        </p:spPr>
      </p:pic>
      <p:pic>
        <p:nvPicPr>
          <p:cNvPr id="18" name="Picture 17" descr="Logo, icon&#10;&#10;Description automatically generated">
            <a:extLst>
              <a:ext uri="{FF2B5EF4-FFF2-40B4-BE49-F238E27FC236}">
                <a16:creationId xmlns:a16="http://schemas.microsoft.com/office/drawing/2014/main" id="{BAC03100-FB0A-40D5-AFA9-EB8A265ED7C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5164" y="936378"/>
            <a:ext cx="2780953" cy="1650794"/>
          </a:xfrm>
          <a:prstGeom prst="rect">
            <a:avLst/>
          </a:prstGeom>
        </p:spPr>
      </p:pic>
      <p:sp>
        <p:nvSpPr>
          <p:cNvPr id="21" name="CaixaDeTexto 11">
            <a:extLst>
              <a:ext uri="{FF2B5EF4-FFF2-40B4-BE49-F238E27FC236}">
                <a16:creationId xmlns:a16="http://schemas.microsoft.com/office/drawing/2014/main" id="{B4DB36FC-3E79-4D50-B8BA-8C7D3F437029}"/>
              </a:ext>
            </a:extLst>
          </p:cNvPr>
          <p:cNvSpPr txBox="1"/>
          <p:nvPr/>
        </p:nvSpPr>
        <p:spPr>
          <a:xfrm>
            <a:off x="6292160" y="3593533"/>
            <a:ext cx="490235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600" dirty="0">
                <a:solidFill>
                  <a:srgbClr val="411E5A"/>
                </a:solidFill>
                <a:latin typeface="Dosis ExtraBold" pitchFamily="2" charset="0"/>
              </a:rPr>
              <a:t>TÍTULO DO </a:t>
            </a:r>
          </a:p>
          <a:p>
            <a:pPr algn="ctr"/>
            <a:r>
              <a:rPr lang="pt-BR" sz="4600" dirty="0">
                <a:solidFill>
                  <a:srgbClr val="411E5A"/>
                </a:solidFill>
                <a:latin typeface="Dosis ExtraBold" pitchFamily="2" charset="0"/>
              </a:rPr>
              <a:t>SLIDE EM LETRAS GRANDES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736B6CE-DA60-4D74-94EF-284E9BB82A2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76518" y="524625"/>
            <a:ext cx="4784345" cy="6333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9751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80A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Top Corners Rounded 5">
            <a:extLst>
              <a:ext uri="{FF2B5EF4-FFF2-40B4-BE49-F238E27FC236}">
                <a16:creationId xmlns:a16="http://schemas.microsoft.com/office/drawing/2014/main" id="{5B238839-FBE9-490D-9FB0-7C3179107221}"/>
              </a:ext>
            </a:extLst>
          </p:cNvPr>
          <p:cNvSpPr/>
          <p:nvPr/>
        </p:nvSpPr>
        <p:spPr>
          <a:xfrm rot="16200000">
            <a:off x="3625850" y="-2444750"/>
            <a:ext cx="5461000" cy="11671300"/>
          </a:xfrm>
          <a:prstGeom prst="round2SameRect">
            <a:avLst>
              <a:gd name="adj1" fmla="val 25039"/>
              <a:gd name="adj2" fmla="val 0"/>
            </a:avLst>
          </a:prstGeom>
          <a:solidFill>
            <a:srgbClr val="224D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Top Corners Rounded 6">
            <a:extLst>
              <a:ext uri="{FF2B5EF4-FFF2-40B4-BE49-F238E27FC236}">
                <a16:creationId xmlns:a16="http://schemas.microsoft.com/office/drawing/2014/main" id="{2E195DDB-36CA-47F4-8CF9-0A3F145A8B0C}"/>
              </a:ext>
            </a:extLst>
          </p:cNvPr>
          <p:cNvSpPr/>
          <p:nvPr/>
        </p:nvSpPr>
        <p:spPr>
          <a:xfrm rot="16200000">
            <a:off x="3473450" y="-2292350"/>
            <a:ext cx="6032500" cy="11404600"/>
          </a:xfrm>
          <a:prstGeom prst="round2SameRect">
            <a:avLst>
              <a:gd name="adj1" fmla="val 22983"/>
              <a:gd name="adj2" fmla="val 0"/>
            </a:avLst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A person typing on a keyboard&#10;&#10;Description automatically generated with medium confidence">
            <a:extLst>
              <a:ext uri="{FF2B5EF4-FFF2-40B4-BE49-F238E27FC236}">
                <a16:creationId xmlns:a16="http://schemas.microsoft.com/office/drawing/2014/main" id="{76743C76-1C1C-4FD2-8183-30A7C03E8D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6820" y="0"/>
            <a:ext cx="5545980" cy="6858000"/>
          </a:xfrm>
          <a:prstGeom prst="rect">
            <a:avLst/>
          </a:prstGeom>
        </p:spPr>
      </p:pic>
      <p:sp>
        <p:nvSpPr>
          <p:cNvPr id="10" name="CaixaDeTexto 13">
            <a:extLst>
              <a:ext uri="{FF2B5EF4-FFF2-40B4-BE49-F238E27FC236}">
                <a16:creationId xmlns:a16="http://schemas.microsoft.com/office/drawing/2014/main" id="{992816B6-70EC-4E12-A321-41673D0724D8}"/>
              </a:ext>
            </a:extLst>
          </p:cNvPr>
          <p:cNvSpPr txBox="1"/>
          <p:nvPr/>
        </p:nvSpPr>
        <p:spPr>
          <a:xfrm>
            <a:off x="2664824" y="2859131"/>
            <a:ext cx="48916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>
                <a:solidFill>
                  <a:schemeClr val="bg1"/>
                </a:solidFill>
                <a:latin typeface="Dosis SemiBold" panose="02010703020202060003" pitchFamily="2" charset="0"/>
                <a:ea typeface="Roboto" panose="02000000000000000000" pitchFamily="2" charset="0"/>
              </a:rPr>
              <a:t>Use o espaço para colocar mais informações sobre o que desejar comunicar.</a:t>
            </a:r>
          </a:p>
        </p:txBody>
      </p:sp>
      <p:sp>
        <p:nvSpPr>
          <p:cNvPr id="11" name="CaixaDeTexto 20">
            <a:extLst>
              <a:ext uri="{FF2B5EF4-FFF2-40B4-BE49-F238E27FC236}">
                <a16:creationId xmlns:a16="http://schemas.microsoft.com/office/drawing/2014/main" id="{BB0E6575-AB86-4EA7-8842-E37028FDEE47}"/>
              </a:ext>
            </a:extLst>
          </p:cNvPr>
          <p:cNvSpPr txBox="1"/>
          <p:nvPr/>
        </p:nvSpPr>
        <p:spPr>
          <a:xfrm>
            <a:off x="1325625" y="1023988"/>
            <a:ext cx="2649476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300" dirty="0">
                <a:solidFill>
                  <a:schemeClr val="bg1"/>
                </a:solidFill>
                <a:latin typeface="Dosis ExtraBold" pitchFamily="2" charset="0"/>
              </a:rPr>
              <a:t>TÍTULO DO ASSUNTO</a:t>
            </a:r>
          </a:p>
        </p:txBody>
      </p:sp>
      <p:sp>
        <p:nvSpPr>
          <p:cNvPr id="12" name="CaixaDeTexto 13">
            <a:extLst>
              <a:ext uri="{FF2B5EF4-FFF2-40B4-BE49-F238E27FC236}">
                <a16:creationId xmlns:a16="http://schemas.microsoft.com/office/drawing/2014/main" id="{127E1537-FFEA-4584-A82F-1CAC010B742B}"/>
              </a:ext>
            </a:extLst>
          </p:cNvPr>
          <p:cNvSpPr txBox="1"/>
          <p:nvPr/>
        </p:nvSpPr>
        <p:spPr>
          <a:xfrm>
            <a:off x="2664824" y="3918570"/>
            <a:ext cx="48916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>
                <a:solidFill>
                  <a:schemeClr val="bg1"/>
                </a:solidFill>
                <a:latin typeface="Dosis SemiBold" panose="02010703020202060003" pitchFamily="2" charset="0"/>
                <a:ea typeface="Roboto" panose="02000000000000000000" pitchFamily="2" charset="0"/>
              </a:rPr>
              <a:t>Use o espaço para colocar mais informações sobre o que desejar comunicar.</a:t>
            </a:r>
          </a:p>
        </p:txBody>
      </p:sp>
      <p:sp>
        <p:nvSpPr>
          <p:cNvPr id="13" name="CaixaDeTexto 13">
            <a:extLst>
              <a:ext uri="{FF2B5EF4-FFF2-40B4-BE49-F238E27FC236}">
                <a16:creationId xmlns:a16="http://schemas.microsoft.com/office/drawing/2014/main" id="{FC646DFB-AE1A-487F-A5CA-67D0E0AEB33B}"/>
              </a:ext>
            </a:extLst>
          </p:cNvPr>
          <p:cNvSpPr txBox="1"/>
          <p:nvPr/>
        </p:nvSpPr>
        <p:spPr>
          <a:xfrm>
            <a:off x="2664824" y="5057863"/>
            <a:ext cx="48916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>
                <a:solidFill>
                  <a:schemeClr val="bg1"/>
                </a:solidFill>
                <a:latin typeface="Dosis SemiBold" panose="02010703020202060003" pitchFamily="2" charset="0"/>
                <a:ea typeface="Roboto" panose="02000000000000000000" pitchFamily="2" charset="0"/>
              </a:rPr>
              <a:t>Use o espaço para colocar mais informações sobre o que desejar comunicar.</a:t>
            </a:r>
          </a:p>
        </p:txBody>
      </p:sp>
      <p:sp>
        <p:nvSpPr>
          <p:cNvPr id="14" name="CaixaDeTexto 20">
            <a:extLst>
              <a:ext uri="{FF2B5EF4-FFF2-40B4-BE49-F238E27FC236}">
                <a16:creationId xmlns:a16="http://schemas.microsoft.com/office/drawing/2014/main" id="{BCD81C44-E63A-410F-B315-041FF11F3811}"/>
              </a:ext>
            </a:extLst>
          </p:cNvPr>
          <p:cNvSpPr txBox="1"/>
          <p:nvPr/>
        </p:nvSpPr>
        <p:spPr>
          <a:xfrm>
            <a:off x="1230161" y="2795205"/>
            <a:ext cx="1174314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5500" dirty="0">
                <a:solidFill>
                  <a:schemeClr val="bg1"/>
                </a:solidFill>
                <a:latin typeface="Dosis ExtraBold" pitchFamily="2" charset="0"/>
              </a:rPr>
              <a:t>01</a:t>
            </a:r>
          </a:p>
        </p:txBody>
      </p:sp>
      <p:sp>
        <p:nvSpPr>
          <p:cNvPr id="15" name="CaixaDeTexto 20">
            <a:extLst>
              <a:ext uri="{FF2B5EF4-FFF2-40B4-BE49-F238E27FC236}">
                <a16:creationId xmlns:a16="http://schemas.microsoft.com/office/drawing/2014/main" id="{807FABAB-AC33-4378-B587-D66EE0E7089D}"/>
              </a:ext>
            </a:extLst>
          </p:cNvPr>
          <p:cNvSpPr txBox="1"/>
          <p:nvPr/>
        </p:nvSpPr>
        <p:spPr>
          <a:xfrm>
            <a:off x="1230161" y="3772024"/>
            <a:ext cx="1174314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5500" dirty="0">
                <a:solidFill>
                  <a:schemeClr val="bg1"/>
                </a:solidFill>
                <a:latin typeface="Dosis ExtraBold" pitchFamily="2" charset="0"/>
              </a:rPr>
              <a:t>02</a:t>
            </a:r>
          </a:p>
        </p:txBody>
      </p:sp>
      <p:sp>
        <p:nvSpPr>
          <p:cNvPr id="16" name="CaixaDeTexto 20">
            <a:extLst>
              <a:ext uri="{FF2B5EF4-FFF2-40B4-BE49-F238E27FC236}">
                <a16:creationId xmlns:a16="http://schemas.microsoft.com/office/drawing/2014/main" id="{02E9B7DF-2151-48B3-B10A-6D4EFD2AFA60}"/>
              </a:ext>
            </a:extLst>
          </p:cNvPr>
          <p:cNvSpPr txBox="1"/>
          <p:nvPr/>
        </p:nvSpPr>
        <p:spPr>
          <a:xfrm>
            <a:off x="1230161" y="4865722"/>
            <a:ext cx="1174314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5500" dirty="0">
                <a:solidFill>
                  <a:schemeClr val="bg1"/>
                </a:solidFill>
                <a:latin typeface="Dosis ExtraBold" pitchFamily="2" charset="0"/>
              </a:rPr>
              <a:t>03</a:t>
            </a:r>
          </a:p>
        </p:txBody>
      </p:sp>
      <p:sp>
        <p:nvSpPr>
          <p:cNvPr id="17" name="CaixaDeTexto 13">
            <a:extLst>
              <a:ext uri="{FF2B5EF4-FFF2-40B4-BE49-F238E27FC236}">
                <a16:creationId xmlns:a16="http://schemas.microsoft.com/office/drawing/2014/main" id="{BAFE1C6B-DCF3-40D1-9592-3E5213B283B2}"/>
              </a:ext>
            </a:extLst>
          </p:cNvPr>
          <p:cNvSpPr txBox="1"/>
          <p:nvPr/>
        </p:nvSpPr>
        <p:spPr>
          <a:xfrm>
            <a:off x="4798424" y="1254820"/>
            <a:ext cx="221197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500" dirty="0">
                <a:solidFill>
                  <a:schemeClr val="bg1"/>
                </a:solidFill>
                <a:latin typeface="Dosis ExtraBold" panose="02010903020202060003" pitchFamily="2" charset="0"/>
                <a:ea typeface="Roboto" panose="02000000000000000000" pitchFamily="2" charset="0"/>
              </a:rPr>
              <a:t>Faça um complemento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9D000D51-837A-4021-B3C3-BDE0378DA5A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01324" y="6120490"/>
            <a:ext cx="790469" cy="475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0300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E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4" descr="Shape, rectangle&#10;&#10;Description automatically generated">
            <a:extLst>
              <a:ext uri="{FF2B5EF4-FFF2-40B4-BE49-F238E27FC236}">
                <a16:creationId xmlns:a16="http://schemas.microsoft.com/office/drawing/2014/main" id="{AD20FD61-E3E0-4756-AC5B-B6FB9837E1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242801" y="4334186"/>
            <a:ext cx="1598830" cy="980911"/>
          </a:xfrm>
          <a:prstGeom prst="rect">
            <a:avLst/>
          </a:prstGeom>
        </p:spPr>
      </p:pic>
      <p:pic>
        <p:nvPicPr>
          <p:cNvPr id="34" name="Picture 33" descr="Shape, rectangle&#10;&#10;Description automatically generated">
            <a:extLst>
              <a:ext uri="{FF2B5EF4-FFF2-40B4-BE49-F238E27FC236}">
                <a16:creationId xmlns:a16="http://schemas.microsoft.com/office/drawing/2014/main" id="{75A7BDB4-C760-4C8F-85F2-2A2C3C1E2E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2243" y="3405309"/>
            <a:ext cx="1598830" cy="980911"/>
          </a:xfrm>
          <a:prstGeom prst="rect">
            <a:avLst/>
          </a:prstGeom>
        </p:spPr>
      </p:pic>
      <p:sp>
        <p:nvSpPr>
          <p:cNvPr id="14" name="Rectangle: Top Corners Rounded 13">
            <a:extLst>
              <a:ext uri="{FF2B5EF4-FFF2-40B4-BE49-F238E27FC236}">
                <a16:creationId xmlns:a16="http://schemas.microsoft.com/office/drawing/2014/main" id="{3662C841-54E5-4BFD-9F3D-ADC0286EBD3F}"/>
              </a:ext>
            </a:extLst>
          </p:cNvPr>
          <p:cNvSpPr/>
          <p:nvPr/>
        </p:nvSpPr>
        <p:spPr>
          <a:xfrm rot="5400000">
            <a:off x="-374650" y="1352550"/>
            <a:ext cx="4711699" cy="3962400"/>
          </a:xfrm>
          <a:prstGeom prst="round2SameRect">
            <a:avLst>
              <a:gd name="adj1" fmla="val 12892"/>
              <a:gd name="adj2" fmla="val 0"/>
            </a:avLst>
          </a:prstGeom>
          <a:solidFill>
            <a:srgbClr val="FFB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Shape&#10;&#10;Description automatically generated">
            <a:extLst>
              <a:ext uri="{FF2B5EF4-FFF2-40B4-BE49-F238E27FC236}">
                <a16:creationId xmlns:a16="http://schemas.microsoft.com/office/drawing/2014/main" id="{343D986F-A5E4-42EA-B9FF-CD7FDBC04A2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7793" y="0"/>
            <a:ext cx="1324207" cy="6858000"/>
          </a:xfrm>
          <a:prstGeom prst="rect">
            <a:avLst/>
          </a:prstGeom>
        </p:spPr>
      </p:pic>
      <p:pic>
        <p:nvPicPr>
          <p:cNvPr id="11" name="Picture 10" descr="Logo, icon&#10;&#10;Description automatically generated">
            <a:extLst>
              <a:ext uri="{FF2B5EF4-FFF2-40B4-BE49-F238E27FC236}">
                <a16:creationId xmlns:a16="http://schemas.microsoft.com/office/drawing/2014/main" id="{E19C4C9F-258A-42A9-9BD2-7728CA6CA73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2780" y="2464012"/>
            <a:ext cx="1324207" cy="1558580"/>
          </a:xfrm>
          <a:prstGeom prst="rect">
            <a:avLst/>
          </a:prstGeom>
        </p:spPr>
      </p:pic>
      <p:pic>
        <p:nvPicPr>
          <p:cNvPr id="13" name="Picture 12" descr="Shape, square&#10;&#10;Description automatically generated">
            <a:extLst>
              <a:ext uri="{FF2B5EF4-FFF2-40B4-BE49-F238E27FC236}">
                <a16:creationId xmlns:a16="http://schemas.microsoft.com/office/drawing/2014/main" id="{BE912020-DFC5-4B5E-B96A-5D6D64A0BF5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5492" y="825814"/>
            <a:ext cx="736508" cy="5028571"/>
          </a:xfrm>
          <a:prstGeom prst="rect">
            <a:avLst/>
          </a:prstGeom>
        </p:spPr>
      </p:pic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F24A86BD-B596-45BD-819E-33B42C8431DD}"/>
              </a:ext>
            </a:extLst>
          </p:cNvPr>
          <p:cNvSpPr/>
          <p:nvPr/>
        </p:nvSpPr>
        <p:spPr>
          <a:xfrm>
            <a:off x="5679057" y="2324100"/>
            <a:ext cx="3539179" cy="664838"/>
          </a:xfrm>
          <a:prstGeom prst="roundRect">
            <a:avLst>
              <a:gd name="adj" fmla="val 50000"/>
            </a:avLst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aixaDeTexto 20">
            <a:extLst>
              <a:ext uri="{FF2B5EF4-FFF2-40B4-BE49-F238E27FC236}">
                <a16:creationId xmlns:a16="http://schemas.microsoft.com/office/drawing/2014/main" id="{BD9CD18F-6603-4612-A0DE-DC0F54D5385C}"/>
              </a:ext>
            </a:extLst>
          </p:cNvPr>
          <p:cNvSpPr txBox="1"/>
          <p:nvPr/>
        </p:nvSpPr>
        <p:spPr>
          <a:xfrm>
            <a:off x="6546828" y="2379520"/>
            <a:ext cx="180363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000" dirty="0">
                <a:solidFill>
                  <a:schemeClr val="bg1"/>
                </a:solidFill>
                <a:latin typeface="Dosis ExtraBold" pitchFamily="2" charset="0"/>
              </a:rPr>
              <a:t>Tópico 01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AAB0F2D9-5C8A-4C5D-B883-365ED7D7EB42}"/>
              </a:ext>
            </a:extLst>
          </p:cNvPr>
          <p:cNvSpPr/>
          <p:nvPr/>
        </p:nvSpPr>
        <p:spPr>
          <a:xfrm>
            <a:off x="5679057" y="3149600"/>
            <a:ext cx="3539179" cy="664838"/>
          </a:xfrm>
          <a:prstGeom prst="roundRect">
            <a:avLst>
              <a:gd name="adj" fmla="val 50000"/>
            </a:avLst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CaixaDeTexto 20">
            <a:extLst>
              <a:ext uri="{FF2B5EF4-FFF2-40B4-BE49-F238E27FC236}">
                <a16:creationId xmlns:a16="http://schemas.microsoft.com/office/drawing/2014/main" id="{C225A569-E94E-4EEE-A2D5-8F210521FC4B}"/>
              </a:ext>
            </a:extLst>
          </p:cNvPr>
          <p:cNvSpPr txBox="1"/>
          <p:nvPr/>
        </p:nvSpPr>
        <p:spPr>
          <a:xfrm>
            <a:off x="6546828" y="3205020"/>
            <a:ext cx="180363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000" dirty="0">
                <a:solidFill>
                  <a:schemeClr val="bg1"/>
                </a:solidFill>
                <a:latin typeface="Dosis ExtraBold" pitchFamily="2" charset="0"/>
              </a:rPr>
              <a:t>Tópico 01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0A8CBAD8-5060-48C2-97A9-259A70C53120}"/>
              </a:ext>
            </a:extLst>
          </p:cNvPr>
          <p:cNvSpPr/>
          <p:nvPr/>
        </p:nvSpPr>
        <p:spPr>
          <a:xfrm>
            <a:off x="5679057" y="4015112"/>
            <a:ext cx="3539179" cy="664838"/>
          </a:xfrm>
          <a:prstGeom prst="roundRect">
            <a:avLst>
              <a:gd name="adj" fmla="val 50000"/>
            </a:avLst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CaixaDeTexto 20">
            <a:extLst>
              <a:ext uri="{FF2B5EF4-FFF2-40B4-BE49-F238E27FC236}">
                <a16:creationId xmlns:a16="http://schemas.microsoft.com/office/drawing/2014/main" id="{0F588D65-8A48-4E70-878B-126F589E5A46}"/>
              </a:ext>
            </a:extLst>
          </p:cNvPr>
          <p:cNvSpPr txBox="1"/>
          <p:nvPr/>
        </p:nvSpPr>
        <p:spPr>
          <a:xfrm>
            <a:off x="6546828" y="4070532"/>
            <a:ext cx="180363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000" dirty="0">
                <a:solidFill>
                  <a:schemeClr val="bg1"/>
                </a:solidFill>
                <a:latin typeface="Dosis ExtraBold" pitchFamily="2" charset="0"/>
              </a:rPr>
              <a:t>Tópico 01</a:t>
            </a: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67C5459B-9481-42CC-9E63-3E88ED192C47}"/>
              </a:ext>
            </a:extLst>
          </p:cNvPr>
          <p:cNvSpPr/>
          <p:nvPr/>
        </p:nvSpPr>
        <p:spPr>
          <a:xfrm>
            <a:off x="5679057" y="4899765"/>
            <a:ext cx="3539179" cy="664838"/>
          </a:xfrm>
          <a:prstGeom prst="roundRect">
            <a:avLst>
              <a:gd name="adj" fmla="val 50000"/>
            </a:avLst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CaixaDeTexto 20">
            <a:extLst>
              <a:ext uri="{FF2B5EF4-FFF2-40B4-BE49-F238E27FC236}">
                <a16:creationId xmlns:a16="http://schemas.microsoft.com/office/drawing/2014/main" id="{252E3AC7-F082-40A5-8422-297CCBC39F61}"/>
              </a:ext>
            </a:extLst>
          </p:cNvPr>
          <p:cNvSpPr txBox="1"/>
          <p:nvPr/>
        </p:nvSpPr>
        <p:spPr>
          <a:xfrm>
            <a:off x="6546828" y="4955185"/>
            <a:ext cx="180363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000" dirty="0">
                <a:solidFill>
                  <a:schemeClr val="bg1"/>
                </a:solidFill>
                <a:latin typeface="Dosis ExtraBold" pitchFamily="2" charset="0"/>
              </a:rPr>
              <a:t>Tópico 01</a:t>
            </a:r>
          </a:p>
        </p:txBody>
      </p:sp>
      <p:sp>
        <p:nvSpPr>
          <p:cNvPr id="23" name="CaixaDeTexto 32">
            <a:extLst>
              <a:ext uri="{FF2B5EF4-FFF2-40B4-BE49-F238E27FC236}">
                <a16:creationId xmlns:a16="http://schemas.microsoft.com/office/drawing/2014/main" id="{25E909CE-2348-43F4-B140-F158103005E9}"/>
              </a:ext>
            </a:extLst>
          </p:cNvPr>
          <p:cNvSpPr txBox="1"/>
          <p:nvPr/>
        </p:nvSpPr>
        <p:spPr>
          <a:xfrm>
            <a:off x="538311" y="3024885"/>
            <a:ext cx="239792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Use o espaço para colocar mais informações sobre o produto ou o que desejar comunicar.</a:t>
            </a:r>
          </a:p>
        </p:txBody>
      </p:sp>
      <p:sp>
        <p:nvSpPr>
          <p:cNvPr id="24" name="CaixaDeTexto 18">
            <a:extLst>
              <a:ext uri="{FF2B5EF4-FFF2-40B4-BE49-F238E27FC236}">
                <a16:creationId xmlns:a16="http://schemas.microsoft.com/office/drawing/2014/main" id="{ED4D0A59-634D-4B49-951F-5C82968D6160}"/>
              </a:ext>
            </a:extLst>
          </p:cNvPr>
          <p:cNvSpPr txBox="1"/>
          <p:nvPr/>
        </p:nvSpPr>
        <p:spPr>
          <a:xfrm>
            <a:off x="504846" y="1587997"/>
            <a:ext cx="3013054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300" dirty="0">
                <a:solidFill>
                  <a:schemeClr val="bg1"/>
                </a:solidFill>
                <a:latin typeface="Dosis ExtraBold" pitchFamily="2" charset="0"/>
              </a:rPr>
              <a:t>TÍTULO DO ASSUNTO</a:t>
            </a:r>
          </a:p>
        </p:txBody>
      </p:sp>
      <p:sp>
        <p:nvSpPr>
          <p:cNvPr id="25" name="CaixaDeTexto 32">
            <a:extLst>
              <a:ext uri="{FF2B5EF4-FFF2-40B4-BE49-F238E27FC236}">
                <a16:creationId xmlns:a16="http://schemas.microsoft.com/office/drawing/2014/main" id="{48374C54-A24F-4523-99F0-6DF8C2D8148C}"/>
              </a:ext>
            </a:extLst>
          </p:cNvPr>
          <p:cNvSpPr txBox="1"/>
          <p:nvPr/>
        </p:nvSpPr>
        <p:spPr>
          <a:xfrm>
            <a:off x="6249683" y="1128388"/>
            <a:ext cx="239792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Destaque textos e informações que sejam importantes.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08AE84A5-E1D9-49B3-8E69-CF6E32C421A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94233" y="6120996"/>
            <a:ext cx="790469" cy="474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363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alendar&#10;&#10;Description automatically generated with medium confidence">
            <a:extLst>
              <a:ext uri="{FF2B5EF4-FFF2-40B4-BE49-F238E27FC236}">
                <a16:creationId xmlns:a16="http://schemas.microsoft.com/office/drawing/2014/main" id="{FEC1BC49-272C-49EF-B69A-6C7456D867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9302" y="1"/>
            <a:ext cx="5212698" cy="5771429"/>
          </a:xfrm>
          <a:prstGeom prst="rect">
            <a:avLst/>
          </a:prstGeom>
        </p:spPr>
      </p:pic>
      <p:pic>
        <p:nvPicPr>
          <p:cNvPr id="9" name="Picture 8" descr="Shape&#10;&#10;Description automatically generated">
            <a:extLst>
              <a:ext uri="{FF2B5EF4-FFF2-40B4-BE49-F238E27FC236}">
                <a16:creationId xmlns:a16="http://schemas.microsoft.com/office/drawing/2014/main" id="{68DBA276-2119-4D5C-A5BD-38A792E3618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5530" y="16209"/>
            <a:ext cx="5130159" cy="6387302"/>
          </a:xfrm>
          <a:prstGeom prst="rect">
            <a:avLst/>
          </a:prstGeom>
        </p:spPr>
      </p:pic>
      <p:pic>
        <p:nvPicPr>
          <p:cNvPr id="11" name="Picture 10" descr="Shape, icon&#10;&#10;Description automatically generated">
            <a:extLst>
              <a:ext uri="{FF2B5EF4-FFF2-40B4-BE49-F238E27FC236}">
                <a16:creationId xmlns:a16="http://schemas.microsoft.com/office/drawing/2014/main" id="{309BB536-4C3D-49CE-814A-3D05503FE9B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6155" y="-1"/>
            <a:ext cx="2044445" cy="2057143"/>
          </a:xfrm>
          <a:prstGeom prst="rect">
            <a:avLst/>
          </a:prstGeom>
        </p:spPr>
      </p:pic>
      <p:pic>
        <p:nvPicPr>
          <p:cNvPr id="13" name="Picture 12" descr="A picture containing icon&#10;&#10;Description automatically generated">
            <a:extLst>
              <a:ext uri="{FF2B5EF4-FFF2-40B4-BE49-F238E27FC236}">
                <a16:creationId xmlns:a16="http://schemas.microsoft.com/office/drawing/2014/main" id="{992E3174-F0E9-4954-8D75-7E23F6DC5FB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9872" y="828220"/>
            <a:ext cx="1485714" cy="863492"/>
          </a:xfrm>
          <a:prstGeom prst="rect">
            <a:avLst/>
          </a:prstGeom>
        </p:spPr>
      </p:pic>
      <p:sp>
        <p:nvSpPr>
          <p:cNvPr id="14" name="CaixaDeTexto 9">
            <a:extLst>
              <a:ext uri="{FF2B5EF4-FFF2-40B4-BE49-F238E27FC236}">
                <a16:creationId xmlns:a16="http://schemas.microsoft.com/office/drawing/2014/main" id="{94B59B20-66F4-4566-AEB5-015D7C20BA49}"/>
              </a:ext>
            </a:extLst>
          </p:cNvPr>
          <p:cNvSpPr txBox="1"/>
          <p:nvPr/>
        </p:nvSpPr>
        <p:spPr>
          <a:xfrm>
            <a:off x="636188" y="656891"/>
            <a:ext cx="5003800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300" dirty="0">
                <a:solidFill>
                  <a:srgbClr val="280A3C"/>
                </a:solidFill>
                <a:latin typeface="Dosis ExtraBold" pitchFamily="2" charset="0"/>
              </a:rPr>
              <a:t>TÍTULO DO ASSUNTO</a:t>
            </a:r>
          </a:p>
        </p:txBody>
      </p:sp>
      <p:sp>
        <p:nvSpPr>
          <p:cNvPr id="15" name="Retângulo 10">
            <a:extLst>
              <a:ext uri="{FF2B5EF4-FFF2-40B4-BE49-F238E27FC236}">
                <a16:creationId xmlns:a16="http://schemas.microsoft.com/office/drawing/2014/main" id="{75A3DDBD-62A3-49BE-BDAD-B38CEC84FBFE}"/>
              </a:ext>
            </a:extLst>
          </p:cNvPr>
          <p:cNvSpPr/>
          <p:nvPr/>
        </p:nvSpPr>
        <p:spPr>
          <a:xfrm>
            <a:off x="636188" y="1343435"/>
            <a:ext cx="469713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000" dirty="0">
                <a:solidFill>
                  <a:srgbClr val="6E4B87"/>
                </a:solidFill>
                <a:latin typeface="Dosis ExtraBold" pitchFamily="2" charset="0"/>
              </a:rPr>
              <a:t>Faça um complemento</a:t>
            </a:r>
          </a:p>
        </p:txBody>
      </p:sp>
      <p:sp>
        <p:nvSpPr>
          <p:cNvPr id="16" name="CaixaDeTexto 32">
            <a:extLst>
              <a:ext uri="{FF2B5EF4-FFF2-40B4-BE49-F238E27FC236}">
                <a16:creationId xmlns:a16="http://schemas.microsoft.com/office/drawing/2014/main" id="{12CC7035-51EC-48E2-9E41-076CA0E921FD}"/>
              </a:ext>
            </a:extLst>
          </p:cNvPr>
          <p:cNvSpPr txBox="1"/>
          <p:nvPr/>
        </p:nvSpPr>
        <p:spPr>
          <a:xfrm>
            <a:off x="1909117" y="5402367"/>
            <a:ext cx="3730871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700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Use o espaço para colocar mais informações sobre o que desejar comunicar.</a:t>
            </a:r>
          </a:p>
        </p:txBody>
      </p:sp>
      <p:sp>
        <p:nvSpPr>
          <p:cNvPr id="17" name="CaixaDeTexto 23">
            <a:extLst>
              <a:ext uri="{FF2B5EF4-FFF2-40B4-BE49-F238E27FC236}">
                <a16:creationId xmlns:a16="http://schemas.microsoft.com/office/drawing/2014/main" id="{FE2C98DA-610D-406B-AC32-40BC937E011E}"/>
              </a:ext>
            </a:extLst>
          </p:cNvPr>
          <p:cNvSpPr txBox="1"/>
          <p:nvPr/>
        </p:nvSpPr>
        <p:spPr>
          <a:xfrm>
            <a:off x="1909117" y="2660921"/>
            <a:ext cx="3730871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700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Use o espaço para colocar mais informações sobre o que desejar comunicar.</a:t>
            </a:r>
          </a:p>
        </p:txBody>
      </p:sp>
      <p:sp>
        <p:nvSpPr>
          <p:cNvPr id="18" name="CaixaDeTexto 25">
            <a:extLst>
              <a:ext uri="{FF2B5EF4-FFF2-40B4-BE49-F238E27FC236}">
                <a16:creationId xmlns:a16="http://schemas.microsoft.com/office/drawing/2014/main" id="{B40D8EF5-6B03-4755-BE42-F19F059DAC47}"/>
              </a:ext>
            </a:extLst>
          </p:cNvPr>
          <p:cNvSpPr txBox="1"/>
          <p:nvPr/>
        </p:nvSpPr>
        <p:spPr>
          <a:xfrm>
            <a:off x="1909117" y="4044721"/>
            <a:ext cx="3730871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700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Use o espaço para colocar mais informações sobre o que desejar comunicar.</a:t>
            </a:r>
          </a:p>
        </p:txBody>
      </p:sp>
      <p:sp>
        <p:nvSpPr>
          <p:cNvPr id="23" name="Rectangle: Top Corners Rounded 22">
            <a:extLst>
              <a:ext uri="{FF2B5EF4-FFF2-40B4-BE49-F238E27FC236}">
                <a16:creationId xmlns:a16="http://schemas.microsoft.com/office/drawing/2014/main" id="{9D52FB29-6C9A-4DB4-AF24-B00259E2E5E6}"/>
              </a:ext>
            </a:extLst>
          </p:cNvPr>
          <p:cNvSpPr/>
          <p:nvPr/>
        </p:nvSpPr>
        <p:spPr>
          <a:xfrm rot="5400000">
            <a:off x="454525" y="3773266"/>
            <a:ext cx="630942" cy="1531495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D8D8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: Top Corners Rounded 23">
            <a:extLst>
              <a:ext uri="{FF2B5EF4-FFF2-40B4-BE49-F238E27FC236}">
                <a16:creationId xmlns:a16="http://schemas.microsoft.com/office/drawing/2014/main" id="{FC6EED02-EA73-4735-B0C2-0786474BD6E0}"/>
              </a:ext>
            </a:extLst>
          </p:cNvPr>
          <p:cNvSpPr/>
          <p:nvPr/>
        </p:nvSpPr>
        <p:spPr>
          <a:xfrm rot="5400000">
            <a:off x="454525" y="2373530"/>
            <a:ext cx="630942" cy="1531495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D8D8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: Top Corners Rounded 24">
            <a:extLst>
              <a:ext uri="{FF2B5EF4-FFF2-40B4-BE49-F238E27FC236}">
                <a16:creationId xmlns:a16="http://schemas.microsoft.com/office/drawing/2014/main" id="{497EA80A-5A33-4A6B-B95D-18BC7E599A09}"/>
              </a:ext>
            </a:extLst>
          </p:cNvPr>
          <p:cNvSpPr/>
          <p:nvPr/>
        </p:nvSpPr>
        <p:spPr>
          <a:xfrm rot="5400000">
            <a:off x="454525" y="5173003"/>
            <a:ext cx="630942" cy="1531495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D8D8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Imagem 27">
            <a:extLst>
              <a:ext uri="{FF2B5EF4-FFF2-40B4-BE49-F238E27FC236}">
                <a16:creationId xmlns:a16="http://schemas.microsoft.com/office/drawing/2014/main" id="{0B08FC89-5ED9-4689-9DF8-2377EA585C02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9059" y="2823806"/>
            <a:ext cx="593195" cy="676897"/>
          </a:xfrm>
          <a:prstGeom prst="rect">
            <a:avLst/>
          </a:prstGeom>
        </p:spPr>
      </p:pic>
      <p:pic>
        <p:nvPicPr>
          <p:cNvPr id="20" name="Imagem 30" descr="Imagem de vídeo game&#10;&#10;Descrição gerada automaticamente">
            <a:extLst>
              <a:ext uri="{FF2B5EF4-FFF2-40B4-BE49-F238E27FC236}">
                <a16:creationId xmlns:a16="http://schemas.microsoft.com/office/drawing/2014/main" id="{37DDB1A5-7486-489A-BB3A-0F8B6E586978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7479" y="5491382"/>
            <a:ext cx="662888" cy="630942"/>
          </a:xfrm>
          <a:prstGeom prst="rect">
            <a:avLst/>
          </a:prstGeom>
        </p:spPr>
      </p:pic>
      <p:pic>
        <p:nvPicPr>
          <p:cNvPr id="21" name="Imagem 33" descr="Uma imagem contendo edifício&#10;&#10;Descrição gerada automaticamente">
            <a:extLst>
              <a:ext uri="{FF2B5EF4-FFF2-40B4-BE49-F238E27FC236}">
                <a16:creationId xmlns:a16="http://schemas.microsoft.com/office/drawing/2014/main" id="{4584766F-8E8E-448C-9593-8515B9E3BE4C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052" y="4194693"/>
            <a:ext cx="631760" cy="542065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563348EB-B1D8-4FF5-92AD-9D804EC761B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01324" y="6120996"/>
            <a:ext cx="790469" cy="474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4836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25163BB-5C13-45F7-8ED5-7D17378FE95C}"/>
              </a:ext>
            </a:extLst>
          </p:cNvPr>
          <p:cNvCxnSpPr>
            <a:cxnSpLocks/>
          </p:cNvCxnSpPr>
          <p:nvPr/>
        </p:nvCxnSpPr>
        <p:spPr>
          <a:xfrm>
            <a:off x="1371600" y="3568700"/>
            <a:ext cx="0" cy="2717911"/>
          </a:xfrm>
          <a:prstGeom prst="line">
            <a:avLst/>
          </a:prstGeom>
          <a:ln w="53975" cap="rnd">
            <a:solidFill>
              <a:srgbClr val="6E4B8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E1B3D45-B090-4F48-A3D2-CD56066428FB}"/>
              </a:ext>
            </a:extLst>
          </p:cNvPr>
          <p:cNvCxnSpPr>
            <a:cxnSpLocks/>
          </p:cNvCxnSpPr>
          <p:nvPr/>
        </p:nvCxnSpPr>
        <p:spPr>
          <a:xfrm>
            <a:off x="5143500" y="3568700"/>
            <a:ext cx="0" cy="2832100"/>
          </a:xfrm>
          <a:prstGeom prst="line">
            <a:avLst/>
          </a:prstGeom>
          <a:ln w="53975" cap="rnd">
            <a:solidFill>
              <a:srgbClr val="6E4B8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60B161C3-3058-4ED7-8499-EDBFE84087BF}"/>
              </a:ext>
            </a:extLst>
          </p:cNvPr>
          <p:cNvCxnSpPr>
            <a:cxnSpLocks/>
          </p:cNvCxnSpPr>
          <p:nvPr/>
        </p:nvCxnSpPr>
        <p:spPr>
          <a:xfrm>
            <a:off x="8928100" y="3568700"/>
            <a:ext cx="0" cy="2832100"/>
          </a:xfrm>
          <a:prstGeom prst="line">
            <a:avLst/>
          </a:prstGeom>
          <a:ln w="53975" cap="rnd">
            <a:solidFill>
              <a:srgbClr val="6E4B8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tângulo 10">
            <a:extLst>
              <a:ext uri="{FF2B5EF4-FFF2-40B4-BE49-F238E27FC236}">
                <a16:creationId xmlns:a16="http://schemas.microsoft.com/office/drawing/2014/main" id="{AEB9AE6F-BF5E-4AEC-8A45-3011F99B306E}"/>
              </a:ext>
            </a:extLst>
          </p:cNvPr>
          <p:cNvSpPr/>
          <p:nvPr/>
        </p:nvSpPr>
        <p:spPr>
          <a:xfrm>
            <a:off x="648633" y="3405999"/>
            <a:ext cx="82456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3000" dirty="0">
                <a:solidFill>
                  <a:srgbClr val="6E4B87"/>
                </a:solidFill>
                <a:latin typeface="Dosis ExtraBold" pitchFamily="2" charset="0"/>
              </a:rPr>
              <a:t>01</a:t>
            </a:r>
          </a:p>
        </p:txBody>
      </p:sp>
      <p:sp>
        <p:nvSpPr>
          <p:cNvPr id="18" name="Retângulo 10">
            <a:extLst>
              <a:ext uri="{FF2B5EF4-FFF2-40B4-BE49-F238E27FC236}">
                <a16:creationId xmlns:a16="http://schemas.microsoft.com/office/drawing/2014/main" id="{13D2C5EF-7652-4A05-B732-CAD7CDED2EE8}"/>
              </a:ext>
            </a:extLst>
          </p:cNvPr>
          <p:cNvSpPr/>
          <p:nvPr/>
        </p:nvSpPr>
        <p:spPr>
          <a:xfrm>
            <a:off x="4408299" y="3405999"/>
            <a:ext cx="82456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3000" dirty="0">
                <a:solidFill>
                  <a:srgbClr val="6E4B87"/>
                </a:solidFill>
                <a:latin typeface="Dosis ExtraBold" pitchFamily="2" charset="0"/>
              </a:rPr>
              <a:t>02</a:t>
            </a:r>
          </a:p>
        </p:txBody>
      </p:sp>
      <p:sp>
        <p:nvSpPr>
          <p:cNvPr id="19" name="Retângulo 10">
            <a:extLst>
              <a:ext uri="{FF2B5EF4-FFF2-40B4-BE49-F238E27FC236}">
                <a16:creationId xmlns:a16="http://schemas.microsoft.com/office/drawing/2014/main" id="{4C4E3F65-FC9B-40B5-A75E-A8EDB7DA10AE}"/>
              </a:ext>
            </a:extLst>
          </p:cNvPr>
          <p:cNvSpPr/>
          <p:nvPr/>
        </p:nvSpPr>
        <p:spPr>
          <a:xfrm>
            <a:off x="8180198" y="3405999"/>
            <a:ext cx="82456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3000" dirty="0">
                <a:solidFill>
                  <a:srgbClr val="6E4B87"/>
                </a:solidFill>
                <a:latin typeface="Dosis ExtraBold" pitchFamily="2" charset="0"/>
              </a:rPr>
              <a:t>03</a:t>
            </a:r>
          </a:p>
        </p:txBody>
      </p:sp>
      <p:sp>
        <p:nvSpPr>
          <p:cNvPr id="20" name="CaixaDeTexto 22">
            <a:extLst>
              <a:ext uri="{FF2B5EF4-FFF2-40B4-BE49-F238E27FC236}">
                <a16:creationId xmlns:a16="http://schemas.microsoft.com/office/drawing/2014/main" id="{76377933-262C-4FDF-A140-35BD6364EE4B}"/>
              </a:ext>
            </a:extLst>
          </p:cNvPr>
          <p:cNvSpPr txBox="1"/>
          <p:nvPr/>
        </p:nvSpPr>
        <p:spPr>
          <a:xfrm>
            <a:off x="1513848" y="3493083"/>
            <a:ext cx="22686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>
                <a:solidFill>
                  <a:srgbClr val="414141"/>
                </a:solidFill>
                <a:latin typeface="Dosis" pitchFamily="2" charset="0"/>
              </a:rPr>
              <a:t>Nome da informação</a:t>
            </a:r>
          </a:p>
        </p:txBody>
      </p:sp>
      <p:sp>
        <p:nvSpPr>
          <p:cNvPr id="21" name="CaixaDeTexto 26">
            <a:extLst>
              <a:ext uri="{FF2B5EF4-FFF2-40B4-BE49-F238E27FC236}">
                <a16:creationId xmlns:a16="http://schemas.microsoft.com/office/drawing/2014/main" id="{78F1CABC-603B-4291-B64C-98680BCD6129}"/>
              </a:ext>
            </a:extLst>
          </p:cNvPr>
          <p:cNvSpPr txBox="1"/>
          <p:nvPr/>
        </p:nvSpPr>
        <p:spPr>
          <a:xfrm>
            <a:off x="1513848" y="4371286"/>
            <a:ext cx="214302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Use o espaço para colocar mais informações sobre o que desejar comunicar.</a:t>
            </a:r>
          </a:p>
        </p:txBody>
      </p:sp>
      <p:sp>
        <p:nvSpPr>
          <p:cNvPr id="22" name="CaixaDeTexto 22">
            <a:extLst>
              <a:ext uri="{FF2B5EF4-FFF2-40B4-BE49-F238E27FC236}">
                <a16:creationId xmlns:a16="http://schemas.microsoft.com/office/drawing/2014/main" id="{18FAEC53-9617-4BE2-9865-0696407A6EC0}"/>
              </a:ext>
            </a:extLst>
          </p:cNvPr>
          <p:cNvSpPr txBox="1"/>
          <p:nvPr/>
        </p:nvSpPr>
        <p:spPr>
          <a:xfrm>
            <a:off x="5261431" y="3493083"/>
            <a:ext cx="22686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>
                <a:solidFill>
                  <a:srgbClr val="414141"/>
                </a:solidFill>
                <a:latin typeface="Dosis" pitchFamily="2" charset="0"/>
              </a:rPr>
              <a:t>Nome da informação</a:t>
            </a:r>
          </a:p>
        </p:txBody>
      </p:sp>
      <p:sp>
        <p:nvSpPr>
          <p:cNvPr id="23" name="CaixaDeTexto 26">
            <a:extLst>
              <a:ext uri="{FF2B5EF4-FFF2-40B4-BE49-F238E27FC236}">
                <a16:creationId xmlns:a16="http://schemas.microsoft.com/office/drawing/2014/main" id="{6B1C2A43-182D-4BA0-BFE6-0D695428EBEA}"/>
              </a:ext>
            </a:extLst>
          </p:cNvPr>
          <p:cNvSpPr txBox="1"/>
          <p:nvPr/>
        </p:nvSpPr>
        <p:spPr>
          <a:xfrm>
            <a:off x="5261431" y="4371286"/>
            <a:ext cx="214302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Use o espaço para colocar mais informações sobre o que desejar comunicar.</a:t>
            </a:r>
          </a:p>
        </p:txBody>
      </p:sp>
      <p:sp>
        <p:nvSpPr>
          <p:cNvPr id="24" name="CaixaDeTexto 22">
            <a:extLst>
              <a:ext uri="{FF2B5EF4-FFF2-40B4-BE49-F238E27FC236}">
                <a16:creationId xmlns:a16="http://schemas.microsoft.com/office/drawing/2014/main" id="{1FC0C843-B068-4E44-B9A1-12C0948C049A}"/>
              </a:ext>
            </a:extLst>
          </p:cNvPr>
          <p:cNvSpPr txBox="1"/>
          <p:nvPr/>
        </p:nvSpPr>
        <p:spPr>
          <a:xfrm>
            <a:off x="9032972" y="3493083"/>
            <a:ext cx="22686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>
                <a:solidFill>
                  <a:srgbClr val="414141"/>
                </a:solidFill>
                <a:latin typeface="Dosis" pitchFamily="2" charset="0"/>
              </a:rPr>
              <a:t>Nome da informação</a:t>
            </a:r>
          </a:p>
        </p:txBody>
      </p:sp>
      <p:sp>
        <p:nvSpPr>
          <p:cNvPr id="25" name="CaixaDeTexto 26">
            <a:extLst>
              <a:ext uri="{FF2B5EF4-FFF2-40B4-BE49-F238E27FC236}">
                <a16:creationId xmlns:a16="http://schemas.microsoft.com/office/drawing/2014/main" id="{0D16F2D2-1944-4807-8BCA-9DFB4FEBEA83}"/>
              </a:ext>
            </a:extLst>
          </p:cNvPr>
          <p:cNvSpPr txBox="1"/>
          <p:nvPr/>
        </p:nvSpPr>
        <p:spPr>
          <a:xfrm>
            <a:off x="9032972" y="4371286"/>
            <a:ext cx="214302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Use o espaço para colocar mais informações sobre o que desejar comunicar.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7DBE03A-0BB8-4557-961B-22CFD36B21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9334" y="0"/>
            <a:ext cx="7333333" cy="260318"/>
          </a:xfrm>
          <a:prstGeom prst="rect">
            <a:avLst/>
          </a:prstGeom>
        </p:spPr>
      </p:pic>
      <p:sp>
        <p:nvSpPr>
          <p:cNvPr id="10" name="Retângulo 10">
            <a:extLst>
              <a:ext uri="{FF2B5EF4-FFF2-40B4-BE49-F238E27FC236}">
                <a16:creationId xmlns:a16="http://schemas.microsoft.com/office/drawing/2014/main" id="{D58A5D95-A133-41CA-87F4-8136D95085CB}"/>
              </a:ext>
            </a:extLst>
          </p:cNvPr>
          <p:cNvSpPr/>
          <p:nvPr/>
        </p:nvSpPr>
        <p:spPr>
          <a:xfrm>
            <a:off x="3747432" y="1930398"/>
            <a:ext cx="469713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3000" dirty="0">
                <a:solidFill>
                  <a:srgbClr val="411E5A"/>
                </a:solidFill>
                <a:latin typeface="Dosis ExtraBold" pitchFamily="2" charset="0"/>
              </a:rPr>
              <a:t>Texto introdutório sobre o assunto abordado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0DF149B9-7FE5-40E3-A582-E3D433871240}"/>
              </a:ext>
            </a:extLst>
          </p:cNvPr>
          <p:cNvSpPr/>
          <p:nvPr/>
        </p:nvSpPr>
        <p:spPr>
          <a:xfrm>
            <a:off x="460833" y="1011384"/>
            <a:ext cx="11235867" cy="5402116"/>
          </a:xfrm>
          <a:prstGeom prst="roundRect">
            <a:avLst>
              <a:gd name="adj" fmla="val 27164"/>
            </a:avLst>
          </a:prstGeom>
          <a:noFill/>
          <a:ln w="38100">
            <a:solidFill>
              <a:srgbClr val="FFB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112767F8-0D12-4242-AD0B-4D4BBE25093B}"/>
              </a:ext>
            </a:extLst>
          </p:cNvPr>
          <p:cNvSpPr/>
          <p:nvPr/>
        </p:nvSpPr>
        <p:spPr>
          <a:xfrm>
            <a:off x="2429333" y="1011384"/>
            <a:ext cx="7333333" cy="919015"/>
          </a:xfrm>
          <a:prstGeom prst="roundRect">
            <a:avLst>
              <a:gd name="adj" fmla="val 50000"/>
            </a:avLst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aixaDeTexto 20">
            <a:extLst>
              <a:ext uri="{FF2B5EF4-FFF2-40B4-BE49-F238E27FC236}">
                <a16:creationId xmlns:a16="http://schemas.microsoft.com/office/drawing/2014/main" id="{74FFBA1E-A5EF-43B8-B642-88C697463534}"/>
              </a:ext>
            </a:extLst>
          </p:cNvPr>
          <p:cNvSpPr txBox="1"/>
          <p:nvPr/>
        </p:nvSpPr>
        <p:spPr>
          <a:xfrm>
            <a:off x="3672178" y="1116948"/>
            <a:ext cx="5065422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300" dirty="0">
                <a:solidFill>
                  <a:schemeClr val="bg1"/>
                </a:solidFill>
                <a:latin typeface="Dosis ExtraBold" pitchFamily="2" charset="0"/>
              </a:rPr>
              <a:t>TÍTULO DO ASSUNTO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35563408-8C7D-43D2-B900-FAA8D26D8A2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01324" y="6120996"/>
            <a:ext cx="790469" cy="474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6369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80A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90ADA6C9-3E62-4A0E-A03A-190D75AAAE07}"/>
              </a:ext>
            </a:extLst>
          </p:cNvPr>
          <p:cNvSpPr/>
          <p:nvPr/>
        </p:nvSpPr>
        <p:spPr>
          <a:xfrm>
            <a:off x="1467834" y="3149602"/>
            <a:ext cx="4342415" cy="2946398"/>
          </a:xfrm>
          <a:prstGeom prst="roundRect">
            <a:avLst>
              <a:gd name="adj" fmla="val 16199"/>
            </a:avLst>
          </a:prstGeom>
          <a:noFill/>
          <a:ln w="28575">
            <a:solidFill>
              <a:srgbClr val="F046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ED27CEE2-242B-4F9A-A9B9-48CC8EE5004A}"/>
              </a:ext>
            </a:extLst>
          </p:cNvPr>
          <p:cNvSpPr/>
          <p:nvPr/>
        </p:nvSpPr>
        <p:spPr>
          <a:xfrm>
            <a:off x="6254692" y="3124200"/>
            <a:ext cx="4342415" cy="2946398"/>
          </a:xfrm>
          <a:prstGeom prst="roundRect">
            <a:avLst>
              <a:gd name="adj" fmla="val 16199"/>
            </a:avLst>
          </a:prstGeom>
          <a:noFill/>
          <a:ln w="28575">
            <a:solidFill>
              <a:srgbClr val="F046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: Top Corners Rounded 16">
            <a:extLst>
              <a:ext uri="{FF2B5EF4-FFF2-40B4-BE49-F238E27FC236}">
                <a16:creationId xmlns:a16="http://schemas.microsoft.com/office/drawing/2014/main" id="{343D1B5D-322F-4547-A01C-83DBD7941ED6}"/>
              </a:ext>
            </a:extLst>
          </p:cNvPr>
          <p:cNvSpPr/>
          <p:nvPr/>
        </p:nvSpPr>
        <p:spPr>
          <a:xfrm rot="16200000" flipH="1">
            <a:off x="7383551" y="-2682943"/>
            <a:ext cx="1708161" cy="7969893"/>
          </a:xfrm>
          <a:prstGeom prst="round2SameRect">
            <a:avLst>
              <a:gd name="adj1" fmla="val 25800"/>
              <a:gd name="adj2" fmla="val 0"/>
            </a:avLst>
          </a:prstGeom>
          <a:noFill/>
          <a:ln w="38100">
            <a:solidFill>
              <a:srgbClr val="6E4B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Top Corners Rounded 15">
            <a:extLst>
              <a:ext uri="{FF2B5EF4-FFF2-40B4-BE49-F238E27FC236}">
                <a16:creationId xmlns:a16="http://schemas.microsoft.com/office/drawing/2014/main" id="{C66863CA-0EDE-4A5A-A11E-64E4069AA779}"/>
              </a:ext>
            </a:extLst>
          </p:cNvPr>
          <p:cNvSpPr/>
          <p:nvPr/>
        </p:nvSpPr>
        <p:spPr>
          <a:xfrm rot="5400000">
            <a:off x="2426830" y="-1840367"/>
            <a:ext cx="1460054" cy="6313713"/>
          </a:xfrm>
          <a:prstGeom prst="round2SameRect">
            <a:avLst>
              <a:gd name="adj1" fmla="val 25800"/>
              <a:gd name="adj2" fmla="val 0"/>
            </a:avLst>
          </a:prstGeom>
          <a:solidFill>
            <a:srgbClr val="6E4B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tângulo: Cantos Arredondados 28">
            <a:extLst>
              <a:ext uri="{FF2B5EF4-FFF2-40B4-BE49-F238E27FC236}">
                <a16:creationId xmlns:a16="http://schemas.microsoft.com/office/drawing/2014/main" id="{6215FB9E-2B61-4BEC-A332-4CD183D7E0B6}"/>
              </a:ext>
            </a:extLst>
          </p:cNvPr>
          <p:cNvSpPr/>
          <p:nvPr/>
        </p:nvSpPr>
        <p:spPr>
          <a:xfrm>
            <a:off x="1877526" y="2862794"/>
            <a:ext cx="3523031" cy="714757"/>
          </a:xfrm>
          <a:prstGeom prst="roundRect">
            <a:avLst>
              <a:gd name="adj" fmla="val 50000"/>
            </a:avLst>
          </a:prstGeom>
          <a:solidFill>
            <a:srgbClr val="F046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Retângulo: Cantos Arredondados 29">
            <a:extLst>
              <a:ext uri="{FF2B5EF4-FFF2-40B4-BE49-F238E27FC236}">
                <a16:creationId xmlns:a16="http://schemas.microsoft.com/office/drawing/2014/main" id="{0B145328-576C-4729-81DC-4614B4398663}"/>
              </a:ext>
            </a:extLst>
          </p:cNvPr>
          <p:cNvSpPr/>
          <p:nvPr/>
        </p:nvSpPr>
        <p:spPr>
          <a:xfrm>
            <a:off x="6664384" y="2862794"/>
            <a:ext cx="3523031" cy="714757"/>
          </a:xfrm>
          <a:prstGeom prst="roundRect">
            <a:avLst>
              <a:gd name="adj" fmla="val 50000"/>
            </a:avLst>
          </a:prstGeom>
          <a:solidFill>
            <a:srgbClr val="F046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CaixaDeTexto 22">
            <a:extLst>
              <a:ext uri="{FF2B5EF4-FFF2-40B4-BE49-F238E27FC236}">
                <a16:creationId xmlns:a16="http://schemas.microsoft.com/office/drawing/2014/main" id="{681C1FBE-DB78-472E-8414-F1DCEA3D5B64}"/>
              </a:ext>
            </a:extLst>
          </p:cNvPr>
          <p:cNvSpPr txBox="1"/>
          <p:nvPr/>
        </p:nvSpPr>
        <p:spPr>
          <a:xfrm>
            <a:off x="2359592" y="2943173"/>
            <a:ext cx="255889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000" dirty="0">
                <a:solidFill>
                  <a:schemeClr val="bg1"/>
                </a:solidFill>
                <a:latin typeface="Dosis ExtraBold" pitchFamily="2" charset="0"/>
              </a:rPr>
              <a:t>Benefício 01</a:t>
            </a:r>
          </a:p>
        </p:txBody>
      </p:sp>
      <p:sp>
        <p:nvSpPr>
          <p:cNvPr id="11" name="CaixaDeTexto 23">
            <a:extLst>
              <a:ext uri="{FF2B5EF4-FFF2-40B4-BE49-F238E27FC236}">
                <a16:creationId xmlns:a16="http://schemas.microsoft.com/office/drawing/2014/main" id="{3548C79F-B57D-48D2-B881-89E17F0B646C}"/>
              </a:ext>
            </a:extLst>
          </p:cNvPr>
          <p:cNvSpPr txBox="1"/>
          <p:nvPr/>
        </p:nvSpPr>
        <p:spPr>
          <a:xfrm>
            <a:off x="7154495" y="2943173"/>
            <a:ext cx="254280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000" dirty="0">
                <a:solidFill>
                  <a:schemeClr val="bg1"/>
                </a:solidFill>
                <a:latin typeface="Dosis ExtraBold" pitchFamily="2" charset="0"/>
              </a:rPr>
              <a:t>Benefício 02</a:t>
            </a:r>
          </a:p>
        </p:txBody>
      </p:sp>
      <p:sp>
        <p:nvSpPr>
          <p:cNvPr id="12" name="CaixaDeTexto 24">
            <a:extLst>
              <a:ext uri="{FF2B5EF4-FFF2-40B4-BE49-F238E27FC236}">
                <a16:creationId xmlns:a16="http://schemas.microsoft.com/office/drawing/2014/main" id="{D0D2904D-B47B-448E-86F6-9EFFBAAE5B9C}"/>
              </a:ext>
            </a:extLst>
          </p:cNvPr>
          <p:cNvSpPr txBox="1"/>
          <p:nvPr/>
        </p:nvSpPr>
        <p:spPr>
          <a:xfrm>
            <a:off x="2452310" y="4068603"/>
            <a:ext cx="237346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Use o espaço para colocar mais informações sobre o que desejar comunicar.</a:t>
            </a:r>
          </a:p>
        </p:txBody>
      </p:sp>
      <p:sp>
        <p:nvSpPr>
          <p:cNvPr id="13" name="CaixaDeTexto 25">
            <a:extLst>
              <a:ext uri="{FF2B5EF4-FFF2-40B4-BE49-F238E27FC236}">
                <a16:creationId xmlns:a16="http://schemas.microsoft.com/office/drawing/2014/main" id="{53229B3F-AF4F-4F2F-988C-B0F099B9C233}"/>
              </a:ext>
            </a:extLst>
          </p:cNvPr>
          <p:cNvSpPr txBox="1"/>
          <p:nvPr/>
        </p:nvSpPr>
        <p:spPr>
          <a:xfrm>
            <a:off x="7239168" y="4068603"/>
            <a:ext cx="237346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Use o espaço para colocar mais informações sobre o que desejar comunicar.</a:t>
            </a:r>
          </a:p>
        </p:txBody>
      </p:sp>
      <p:sp>
        <p:nvSpPr>
          <p:cNvPr id="14" name="CaixaDeTexto 27">
            <a:extLst>
              <a:ext uri="{FF2B5EF4-FFF2-40B4-BE49-F238E27FC236}">
                <a16:creationId xmlns:a16="http://schemas.microsoft.com/office/drawing/2014/main" id="{E7553EE7-4397-470A-B083-8653AB34B527}"/>
              </a:ext>
            </a:extLst>
          </p:cNvPr>
          <p:cNvSpPr txBox="1"/>
          <p:nvPr/>
        </p:nvSpPr>
        <p:spPr>
          <a:xfrm>
            <a:off x="325930" y="939463"/>
            <a:ext cx="6172276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300" dirty="0">
                <a:solidFill>
                  <a:schemeClr val="bg1"/>
                </a:solidFill>
                <a:latin typeface="Dosis ExtraBold" pitchFamily="2" charset="0"/>
              </a:rPr>
              <a:t>TÍTULO DO ASSUNTO</a:t>
            </a:r>
          </a:p>
        </p:txBody>
      </p:sp>
      <p:sp>
        <p:nvSpPr>
          <p:cNvPr id="15" name="CaixaDeTexto 30">
            <a:extLst>
              <a:ext uri="{FF2B5EF4-FFF2-40B4-BE49-F238E27FC236}">
                <a16:creationId xmlns:a16="http://schemas.microsoft.com/office/drawing/2014/main" id="{15D78C38-51EE-40F8-9EED-2EF42235164D}"/>
              </a:ext>
            </a:extLst>
          </p:cNvPr>
          <p:cNvSpPr txBox="1"/>
          <p:nvPr/>
        </p:nvSpPr>
        <p:spPr>
          <a:xfrm>
            <a:off x="6691085" y="714150"/>
            <a:ext cx="489028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500" dirty="0">
                <a:solidFill>
                  <a:schemeClr val="bg1"/>
                </a:solidFill>
                <a:latin typeface="Dosis ExtraBold" pitchFamily="2" charset="0"/>
              </a:rPr>
              <a:t>Texto introdutório sobre o assunto abordado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12E8634D-5634-457D-9EE8-00A1CCD6E8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01324" y="6120490"/>
            <a:ext cx="790469" cy="475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4583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: Top Corners Rounded 7">
            <a:extLst>
              <a:ext uri="{FF2B5EF4-FFF2-40B4-BE49-F238E27FC236}">
                <a16:creationId xmlns:a16="http://schemas.microsoft.com/office/drawing/2014/main" id="{AA73A43E-60CA-4075-A606-BA4E3257ED0D}"/>
              </a:ext>
            </a:extLst>
          </p:cNvPr>
          <p:cNvSpPr/>
          <p:nvPr/>
        </p:nvSpPr>
        <p:spPr>
          <a:xfrm rot="5400000">
            <a:off x="1758951" y="-1303563"/>
            <a:ext cx="2229757" cy="5747659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FFB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A picture containing text, person&#10;&#10;Description automatically generated">
            <a:extLst>
              <a:ext uri="{FF2B5EF4-FFF2-40B4-BE49-F238E27FC236}">
                <a16:creationId xmlns:a16="http://schemas.microsoft.com/office/drawing/2014/main" id="{6E8D5E88-1B74-4541-9125-63F4F49A6F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5900" y="0"/>
            <a:ext cx="6896100" cy="6858000"/>
          </a:xfrm>
          <a:prstGeom prst="rect">
            <a:avLst/>
          </a:prstGeom>
        </p:spPr>
      </p:pic>
      <p:sp>
        <p:nvSpPr>
          <p:cNvPr id="9" name="Rectangle: Top Corners Rounded 8">
            <a:extLst>
              <a:ext uri="{FF2B5EF4-FFF2-40B4-BE49-F238E27FC236}">
                <a16:creationId xmlns:a16="http://schemas.microsoft.com/office/drawing/2014/main" id="{E5CD4C34-9B40-4472-9C13-A2D81B42F331}"/>
              </a:ext>
            </a:extLst>
          </p:cNvPr>
          <p:cNvSpPr/>
          <p:nvPr/>
        </p:nvSpPr>
        <p:spPr>
          <a:xfrm rot="5400000">
            <a:off x="1700894" y="-1463220"/>
            <a:ext cx="2229757" cy="5747659"/>
          </a:xfrm>
          <a:prstGeom prst="round2SameRect">
            <a:avLst>
              <a:gd name="adj1" fmla="val 50000"/>
              <a:gd name="adj2" fmla="val 0"/>
            </a:avLst>
          </a:prstGeom>
          <a:noFill/>
          <a:ln w="25400">
            <a:solidFill>
              <a:srgbClr val="411E5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aixaDeTexto 27">
            <a:extLst>
              <a:ext uri="{FF2B5EF4-FFF2-40B4-BE49-F238E27FC236}">
                <a16:creationId xmlns:a16="http://schemas.microsoft.com/office/drawing/2014/main" id="{8DA61DB8-89C5-41C8-B632-9A5578B37D52}"/>
              </a:ext>
            </a:extLst>
          </p:cNvPr>
          <p:cNvSpPr txBox="1"/>
          <p:nvPr/>
        </p:nvSpPr>
        <p:spPr>
          <a:xfrm>
            <a:off x="510400" y="794330"/>
            <a:ext cx="4888914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300" dirty="0">
                <a:solidFill>
                  <a:schemeClr val="bg1"/>
                </a:solidFill>
                <a:latin typeface="Dosis Medium" panose="02010603020202060003" pitchFamily="2" charset="0"/>
              </a:rPr>
              <a:t>TÍTULO DO ASSUNTO</a:t>
            </a:r>
          </a:p>
          <a:p>
            <a:r>
              <a:rPr lang="pt-BR" sz="4300" dirty="0">
                <a:solidFill>
                  <a:schemeClr val="bg1"/>
                </a:solidFill>
                <a:latin typeface="Dosis ExtraBold" pitchFamily="2" charset="0"/>
              </a:rPr>
              <a:t>CHAME ATENÇÃO</a:t>
            </a:r>
          </a:p>
        </p:txBody>
      </p:sp>
      <p:sp>
        <p:nvSpPr>
          <p:cNvPr id="12" name="Retângulo 10">
            <a:extLst>
              <a:ext uri="{FF2B5EF4-FFF2-40B4-BE49-F238E27FC236}">
                <a16:creationId xmlns:a16="http://schemas.microsoft.com/office/drawing/2014/main" id="{FE29A522-3B1A-4305-A26E-4E3652A53B37}"/>
              </a:ext>
            </a:extLst>
          </p:cNvPr>
          <p:cNvSpPr/>
          <p:nvPr/>
        </p:nvSpPr>
        <p:spPr>
          <a:xfrm>
            <a:off x="510400" y="3294244"/>
            <a:ext cx="469713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000" dirty="0">
                <a:solidFill>
                  <a:srgbClr val="224D52"/>
                </a:solidFill>
                <a:latin typeface="Dosis ExtraBold" pitchFamily="2" charset="0"/>
              </a:rPr>
              <a:t>Faça um complemento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048637D-1D2F-46F6-94ED-68D47D0BD054}"/>
              </a:ext>
            </a:extLst>
          </p:cNvPr>
          <p:cNvSpPr txBox="1"/>
          <p:nvPr/>
        </p:nvSpPr>
        <p:spPr>
          <a:xfrm>
            <a:off x="510400" y="3993385"/>
            <a:ext cx="506308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Use o espaço para colocar mais informações sobre o que desejar comunicar.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3E3974-741D-4768-B6C6-F8103421F72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01324" y="6120490"/>
            <a:ext cx="790469" cy="475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1989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: Top Corners Rounded 16">
            <a:extLst>
              <a:ext uri="{FF2B5EF4-FFF2-40B4-BE49-F238E27FC236}">
                <a16:creationId xmlns:a16="http://schemas.microsoft.com/office/drawing/2014/main" id="{6C19E20E-B8BF-48F9-978A-DE0292E5F43E}"/>
              </a:ext>
            </a:extLst>
          </p:cNvPr>
          <p:cNvSpPr/>
          <p:nvPr/>
        </p:nvSpPr>
        <p:spPr>
          <a:xfrm rot="16200000" flipH="1">
            <a:off x="5400593" y="-1150266"/>
            <a:ext cx="4322345" cy="9289499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Top Corners Rounded 15">
            <a:extLst>
              <a:ext uri="{FF2B5EF4-FFF2-40B4-BE49-F238E27FC236}">
                <a16:creationId xmlns:a16="http://schemas.microsoft.com/office/drawing/2014/main" id="{DE0B010D-4D8F-4F3F-A83A-EB117E64A900}"/>
              </a:ext>
            </a:extLst>
          </p:cNvPr>
          <p:cNvSpPr/>
          <p:nvPr/>
        </p:nvSpPr>
        <p:spPr>
          <a:xfrm rot="16200000" flipH="1">
            <a:off x="7969999" y="-2374875"/>
            <a:ext cx="707890" cy="779417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FFB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Shape, circle&#10;&#10;Description automatically generated">
            <a:extLst>
              <a:ext uri="{FF2B5EF4-FFF2-40B4-BE49-F238E27FC236}">
                <a16:creationId xmlns:a16="http://schemas.microsoft.com/office/drawing/2014/main" id="{3C30ADFE-300B-430E-B530-3BC7FA7014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94971"/>
            <a:ext cx="2844445" cy="4146032"/>
          </a:xfrm>
          <a:prstGeom prst="rect">
            <a:avLst/>
          </a:prstGeom>
        </p:spPr>
      </p:pic>
      <p:pic>
        <p:nvPicPr>
          <p:cNvPr id="11" name="Picture 10" descr="A person holding a phone&#10;&#10;Description automatically generated with medium confidence">
            <a:extLst>
              <a:ext uri="{FF2B5EF4-FFF2-40B4-BE49-F238E27FC236}">
                <a16:creationId xmlns:a16="http://schemas.microsoft.com/office/drawing/2014/main" id="{10597A89-C584-45E7-92D3-1C51C3E3DD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71" y="534190"/>
            <a:ext cx="3847619" cy="6323810"/>
          </a:xfrm>
          <a:prstGeom prst="rect">
            <a:avLst/>
          </a:prstGeom>
        </p:spPr>
      </p:pic>
      <p:pic>
        <p:nvPicPr>
          <p:cNvPr id="13" name="Picture 12" descr="Shape, circle, rectangle&#10;&#10;Description automatically generated">
            <a:extLst>
              <a:ext uri="{FF2B5EF4-FFF2-40B4-BE49-F238E27FC236}">
                <a16:creationId xmlns:a16="http://schemas.microsoft.com/office/drawing/2014/main" id="{A3801897-0301-4A9B-988F-E8A8E96382A1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37638"/>
            <a:ext cx="3663492" cy="5257143"/>
          </a:xfrm>
          <a:prstGeom prst="rect">
            <a:avLst/>
          </a:prstGeom>
        </p:spPr>
      </p:pic>
      <p:sp>
        <p:nvSpPr>
          <p:cNvPr id="14" name="Retângulo 10">
            <a:extLst>
              <a:ext uri="{FF2B5EF4-FFF2-40B4-BE49-F238E27FC236}">
                <a16:creationId xmlns:a16="http://schemas.microsoft.com/office/drawing/2014/main" id="{CADD628A-A149-4FA8-B4A3-ECD8C25EBF05}"/>
              </a:ext>
            </a:extLst>
          </p:cNvPr>
          <p:cNvSpPr/>
          <p:nvPr/>
        </p:nvSpPr>
        <p:spPr>
          <a:xfrm>
            <a:off x="4615543" y="1260600"/>
            <a:ext cx="69931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pt-BR" sz="2800" dirty="0">
                <a:solidFill>
                  <a:srgbClr val="6E4B87"/>
                </a:solidFill>
                <a:latin typeface="Dosis ExtraBold" pitchFamily="2" charset="0"/>
              </a:rPr>
              <a:t>Texto introdutório sobre o assunto abordado</a:t>
            </a:r>
          </a:p>
        </p:txBody>
      </p:sp>
      <p:sp>
        <p:nvSpPr>
          <p:cNvPr id="15" name="CaixaDeTexto 20">
            <a:extLst>
              <a:ext uri="{FF2B5EF4-FFF2-40B4-BE49-F238E27FC236}">
                <a16:creationId xmlns:a16="http://schemas.microsoft.com/office/drawing/2014/main" id="{644A1919-CCBE-44AB-857E-2D500A643E94}"/>
              </a:ext>
            </a:extLst>
          </p:cNvPr>
          <p:cNvSpPr txBox="1"/>
          <p:nvPr/>
        </p:nvSpPr>
        <p:spPr>
          <a:xfrm>
            <a:off x="6543309" y="329752"/>
            <a:ext cx="5065422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4300" dirty="0">
                <a:solidFill>
                  <a:srgbClr val="280A3C"/>
                </a:solidFill>
                <a:latin typeface="Dosis ExtraBold" pitchFamily="2" charset="0"/>
              </a:rPr>
              <a:t>TÍTULO DO ASSUNTO</a:t>
            </a:r>
          </a:p>
        </p:txBody>
      </p:sp>
      <p:sp>
        <p:nvSpPr>
          <p:cNvPr id="18" name="Elipse 2">
            <a:extLst>
              <a:ext uri="{FF2B5EF4-FFF2-40B4-BE49-F238E27FC236}">
                <a16:creationId xmlns:a16="http://schemas.microsoft.com/office/drawing/2014/main" id="{12C76FDB-ED84-4967-AC1E-AE9436BF94E1}"/>
              </a:ext>
            </a:extLst>
          </p:cNvPr>
          <p:cNvSpPr/>
          <p:nvPr/>
        </p:nvSpPr>
        <p:spPr>
          <a:xfrm>
            <a:off x="4635643" y="2252095"/>
            <a:ext cx="881694" cy="881694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9" name="Elipse 45">
            <a:extLst>
              <a:ext uri="{FF2B5EF4-FFF2-40B4-BE49-F238E27FC236}">
                <a16:creationId xmlns:a16="http://schemas.microsoft.com/office/drawing/2014/main" id="{C6B3FC3B-0767-4F26-B03F-5C4D59827DCD}"/>
              </a:ext>
            </a:extLst>
          </p:cNvPr>
          <p:cNvSpPr/>
          <p:nvPr/>
        </p:nvSpPr>
        <p:spPr>
          <a:xfrm>
            <a:off x="10554830" y="2252095"/>
            <a:ext cx="881694" cy="881694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0" name="Elipse 46">
            <a:extLst>
              <a:ext uri="{FF2B5EF4-FFF2-40B4-BE49-F238E27FC236}">
                <a16:creationId xmlns:a16="http://schemas.microsoft.com/office/drawing/2014/main" id="{3AFE9EEF-0315-49E6-B1C5-4588F78C70B0}"/>
              </a:ext>
            </a:extLst>
          </p:cNvPr>
          <p:cNvSpPr/>
          <p:nvPr/>
        </p:nvSpPr>
        <p:spPr>
          <a:xfrm>
            <a:off x="6596871" y="2252095"/>
            <a:ext cx="881694" cy="881694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1" name="Elipse 47">
            <a:extLst>
              <a:ext uri="{FF2B5EF4-FFF2-40B4-BE49-F238E27FC236}">
                <a16:creationId xmlns:a16="http://schemas.microsoft.com/office/drawing/2014/main" id="{D087204E-5F6E-44E5-B05A-CF7E1DEF1E14}"/>
              </a:ext>
            </a:extLst>
          </p:cNvPr>
          <p:cNvSpPr/>
          <p:nvPr/>
        </p:nvSpPr>
        <p:spPr>
          <a:xfrm>
            <a:off x="8519018" y="2252095"/>
            <a:ext cx="881694" cy="881694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2" name="CaixaDeTexto 31">
            <a:extLst>
              <a:ext uri="{FF2B5EF4-FFF2-40B4-BE49-F238E27FC236}">
                <a16:creationId xmlns:a16="http://schemas.microsoft.com/office/drawing/2014/main" id="{AB701345-71DF-4EF9-A4A3-F808092C6158}"/>
              </a:ext>
            </a:extLst>
          </p:cNvPr>
          <p:cNvSpPr txBox="1"/>
          <p:nvPr/>
        </p:nvSpPr>
        <p:spPr>
          <a:xfrm>
            <a:off x="6699080" y="3257895"/>
            <a:ext cx="67727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000" dirty="0">
                <a:solidFill>
                  <a:srgbClr val="FFB200"/>
                </a:solidFill>
                <a:latin typeface="Dosis ExtraBold" pitchFamily="2" charset="0"/>
              </a:rPr>
              <a:t>02</a:t>
            </a:r>
          </a:p>
        </p:txBody>
      </p:sp>
      <p:sp>
        <p:nvSpPr>
          <p:cNvPr id="23" name="CaixaDeTexto 32">
            <a:extLst>
              <a:ext uri="{FF2B5EF4-FFF2-40B4-BE49-F238E27FC236}">
                <a16:creationId xmlns:a16="http://schemas.microsoft.com/office/drawing/2014/main" id="{FFD9540D-8193-41D3-8707-E1AA98A44D36}"/>
              </a:ext>
            </a:extLst>
          </p:cNvPr>
          <p:cNvSpPr txBox="1"/>
          <p:nvPr/>
        </p:nvSpPr>
        <p:spPr>
          <a:xfrm>
            <a:off x="4817039" y="3257895"/>
            <a:ext cx="51890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000" dirty="0">
                <a:solidFill>
                  <a:srgbClr val="FFB200"/>
                </a:solidFill>
                <a:latin typeface="Dosis ExtraBold" pitchFamily="2" charset="0"/>
              </a:rPr>
              <a:t>01</a:t>
            </a:r>
          </a:p>
        </p:txBody>
      </p:sp>
      <p:sp>
        <p:nvSpPr>
          <p:cNvPr id="24" name="CaixaDeTexto 33">
            <a:extLst>
              <a:ext uri="{FF2B5EF4-FFF2-40B4-BE49-F238E27FC236}">
                <a16:creationId xmlns:a16="http://schemas.microsoft.com/office/drawing/2014/main" id="{E3CAF5EC-B2D7-4703-B3F6-9EA5F1652282}"/>
              </a:ext>
            </a:extLst>
          </p:cNvPr>
          <p:cNvSpPr txBox="1"/>
          <p:nvPr/>
        </p:nvSpPr>
        <p:spPr>
          <a:xfrm>
            <a:off x="8576771" y="3257895"/>
            <a:ext cx="76618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000" dirty="0">
                <a:solidFill>
                  <a:srgbClr val="FFB200"/>
                </a:solidFill>
                <a:latin typeface="Dosis ExtraBold" pitchFamily="2" charset="0"/>
              </a:rPr>
              <a:t>03</a:t>
            </a:r>
          </a:p>
        </p:txBody>
      </p:sp>
      <p:sp>
        <p:nvSpPr>
          <p:cNvPr id="25" name="CaixaDeTexto 34">
            <a:extLst>
              <a:ext uri="{FF2B5EF4-FFF2-40B4-BE49-F238E27FC236}">
                <a16:creationId xmlns:a16="http://schemas.microsoft.com/office/drawing/2014/main" id="{2C5E31B2-ED48-4605-958F-31193B10C32C}"/>
              </a:ext>
            </a:extLst>
          </p:cNvPr>
          <p:cNvSpPr txBox="1"/>
          <p:nvPr/>
        </p:nvSpPr>
        <p:spPr>
          <a:xfrm>
            <a:off x="10612583" y="3257895"/>
            <a:ext cx="76618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000" dirty="0">
                <a:solidFill>
                  <a:srgbClr val="FFB200"/>
                </a:solidFill>
                <a:latin typeface="Dosis ExtraBold" pitchFamily="2" charset="0"/>
              </a:rPr>
              <a:t>04</a:t>
            </a:r>
          </a:p>
        </p:txBody>
      </p:sp>
      <p:sp>
        <p:nvSpPr>
          <p:cNvPr id="26" name="Retângulo 35">
            <a:extLst>
              <a:ext uri="{FF2B5EF4-FFF2-40B4-BE49-F238E27FC236}">
                <a16:creationId xmlns:a16="http://schemas.microsoft.com/office/drawing/2014/main" id="{709A48B2-7B33-4604-A9CB-ED12864DDB85}"/>
              </a:ext>
            </a:extLst>
          </p:cNvPr>
          <p:cNvSpPr/>
          <p:nvPr/>
        </p:nvSpPr>
        <p:spPr>
          <a:xfrm>
            <a:off x="4320553" y="3864219"/>
            <a:ext cx="1511874" cy="410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90000"/>
              </a:lnSpc>
            </a:pPr>
            <a:r>
              <a:rPr lang="pt-BR" sz="2300" dirty="0">
                <a:solidFill>
                  <a:schemeClr val="bg1"/>
                </a:solidFill>
                <a:latin typeface="Dosis ExtraBold" panose="02010903020202060003" pitchFamily="2" charset="0"/>
                <a:ea typeface="Dosis"/>
                <a:cs typeface="Dosis"/>
                <a:sym typeface="Dosis"/>
              </a:rPr>
              <a:t>Tópico</a:t>
            </a:r>
          </a:p>
        </p:txBody>
      </p:sp>
      <p:sp>
        <p:nvSpPr>
          <p:cNvPr id="27" name="Retângulo 36">
            <a:extLst>
              <a:ext uri="{FF2B5EF4-FFF2-40B4-BE49-F238E27FC236}">
                <a16:creationId xmlns:a16="http://schemas.microsoft.com/office/drawing/2014/main" id="{FB41030D-28BD-4937-9AB9-771BA048F947}"/>
              </a:ext>
            </a:extLst>
          </p:cNvPr>
          <p:cNvSpPr/>
          <p:nvPr/>
        </p:nvSpPr>
        <p:spPr>
          <a:xfrm>
            <a:off x="4198553" y="4331508"/>
            <a:ext cx="1755875" cy="8402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90000"/>
              </a:lnSpc>
            </a:pPr>
            <a:r>
              <a:rPr lang="pt-BR" dirty="0">
                <a:solidFill>
                  <a:schemeClr val="bg1"/>
                </a:solidFill>
                <a:latin typeface="Roboto"/>
                <a:ea typeface="Roboto"/>
                <a:cs typeface="Roboto"/>
                <a:sym typeface="Roboto"/>
              </a:rPr>
              <a:t>Explique o título de forma sucinta.</a:t>
            </a:r>
          </a:p>
        </p:txBody>
      </p:sp>
      <p:sp>
        <p:nvSpPr>
          <p:cNvPr id="28" name="Retângulo 37">
            <a:extLst>
              <a:ext uri="{FF2B5EF4-FFF2-40B4-BE49-F238E27FC236}">
                <a16:creationId xmlns:a16="http://schemas.microsoft.com/office/drawing/2014/main" id="{31E50A0B-9023-43C0-AC8A-38C96F07CFC9}"/>
              </a:ext>
            </a:extLst>
          </p:cNvPr>
          <p:cNvSpPr/>
          <p:nvPr/>
        </p:nvSpPr>
        <p:spPr>
          <a:xfrm>
            <a:off x="6281781" y="3864219"/>
            <a:ext cx="1511874" cy="410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90000"/>
              </a:lnSpc>
            </a:pPr>
            <a:r>
              <a:rPr lang="pt-BR" sz="2300" dirty="0">
                <a:solidFill>
                  <a:schemeClr val="bg1"/>
                </a:solidFill>
                <a:latin typeface="Dosis ExtraBold" panose="02010903020202060003" pitchFamily="2" charset="0"/>
                <a:ea typeface="Dosis"/>
                <a:cs typeface="Dosis"/>
                <a:sym typeface="Dosis"/>
              </a:rPr>
              <a:t>Tópico</a:t>
            </a:r>
          </a:p>
        </p:txBody>
      </p:sp>
      <p:sp>
        <p:nvSpPr>
          <p:cNvPr id="29" name="Retângulo 38">
            <a:extLst>
              <a:ext uri="{FF2B5EF4-FFF2-40B4-BE49-F238E27FC236}">
                <a16:creationId xmlns:a16="http://schemas.microsoft.com/office/drawing/2014/main" id="{9911B51C-8EA5-4E55-A986-2EEAF970E893}"/>
              </a:ext>
            </a:extLst>
          </p:cNvPr>
          <p:cNvSpPr/>
          <p:nvPr/>
        </p:nvSpPr>
        <p:spPr>
          <a:xfrm>
            <a:off x="6159781" y="4331508"/>
            <a:ext cx="1755875" cy="8402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90000"/>
              </a:lnSpc>
            </a:pPr>
            <a:r>
              <a:rPr lang="pt-BR" dirty="0">
                <a:solidFill>
                  <a:schemeClr val="bg1"/>
                </a:solidFill>
                <a:latin typeface="Roboto"/>
                <a:ea typeface="Roboto"/>
                <a:cs typeface="Roboto"/>
                <a:sym typeface="Roboto"/>
              </a:rPr>
              <a:t>Explique o título de forma sucinta.</a:t>
            </a:r>
          </a:p>
        </p:txBody>
      </p:sp>
      <p:sp>
        <p:nvSpPr>
          <p:cNvPr id="30" name="Retângulo 39">
            <a:extLst>
              <a:ext uri="{FF2B5EF4-FFF2-40B4-BE49-F238E27FC236}">
                <a16:creationId xmlns:a16="http://schemas.microsoft.com/office/drawing/2014/main" id="{3811DD23-6C42-4595-BF87-80C7AF7BAEC5}"/>
              </a:ext>
            </a:extLst>
          </p:cNvPr>
          <p:cNvSpPr/>
          <p:nvPr/>
        </p:nvSpPr>
        <p:spPr>
          <a:xfrm>
            <a:off x="10239740" y="3864219"/>
            <a:ext cx="1511874" cy="410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90000"/>
              </a:lnSpc>
            </a:pPr>
            <a:r>
              <a:rPr lang="pt-BR" sz="2300" dirty="0">
                <a:solidFill>
                  <a:schemeClr val="bg1"/>
                </a:solidFill>
                <a:latin typeface="Dosis ExtraBold" panose="02010903020202060003" pitchFamily="2" charset="0"/>
                <a:ea typeface="Dosis"/>
                <a:cs typeface="Dosis"/>
                <a:sym typeface="Dosis"/>
              </a:rPr>
              <a:t>Tópico</a:t>
            </a:r>
          </a:p>
        </p:txBody>
      </p:sp>
      <p:sp>
        <p:nvSpPr>
          <p:cNvPr id="31" name="Retângulo 40">
            <a:extLst>
              <a:ext uri="{FF2B5EF4-FFF2-40B4-BE49-F238E27FC236}">
                <a16:creationId xmlns:a16="http://schemas.microsoft.com/office/drawing/2014/main" id="{922E6318-90B8-400B-945F-44DC1AFE254A}"/>
              </a:ext>
            </a:extLst>
          </p:cNvPr>
          <p:cNvSpPr/>
          <p:nvPr/>
        </p:nvSpPr>
        <p:spPr>
          <a:xfrm>
            <a:off x="10117740" y="4331508"/>
            <a:ext cx="1755875" cy="8402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90000"/>
              </a:lnSpc>
            </a:pPr>
            <a:r>
              <a:rPr lang="pt-BR" dirty="0">
                <a:solidFill>
                  <a:schemeClr val="bg1"/>
                </a:solidFill>
                <a:latin typeface="Roboto"/>
                <a:ea typeface="Roboto"/>
                <a:cs typeface="Roboto"/>
                <a:sym typeface="Roboto"/>
              </a:rPr>
              <a:t>Explique o título de forma sucinta.</a:t>
            </a:r>
          </a:p>
        </p:txBody>
      </p:sp>
      <p:sp>
        <p:nvSpPr>
          <p:cNvPr id="32" name="Retângulo 41">
            <a:extLst>
              <a:ext uri="{FF2B5EF4-FFF2-40B4-BE49-F238E27FC236}">
                <a16:creationId xmlns:a16="http://schemas.microsoft.com/office/drawing/2014/main" id="{03F125EE-3BE3-4BBE-AF23-4634175B0E57}"/>
              </a:ext>
            </a:extLst>
          </p:cNvPr>
          <p:cNvSpPr/>
          <p:nvPr/>
        </p:nvSpPr>
        <p:spPr>
          <a:xfrm>
            <a:off x="8203928" y="3864219"/>
            <a:ext cx="1511874" cy="410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90000"/>
              </a:lnSpc>
            </a:pPr>
            <a:r>
              <a:rPr lang="pt-BR" sz="2300" dirty="0">
                <a:solidFill>
                  <a:schemeClr val="bg1"/>
                </a:solidFill>
                <a:latin typeface="Dosis ExtraBold" panose="02010903020202060003" pitchFamily="2" charset="0"/>
                <a:ea typeface="Dosis"/>
                <a:cs typeface="Dosis"/>
                <a:sym typeface="Dosis"/>
              </a:rPr>
              <a:t>Tópico</a:t>
            </a:r>
          </a:p>
        </p:txBody>
      </p:sp>
      <p:sp>
        <p:nvSpPr>
          <p:cNvPr id="33" name="Retângulo 42">
            <a:extLst>
              <a:ext uri="{FF2B5EF4-FFF2-40B4-BE49-F238E27FC236}">
                <a16:creationId xmlns:a16="http://schemas.microsoft.com/office/drawing/2014/main" id="{D4A49520-7991-498B-9FAD-B77D98A50039}"/>
              </a:ext>
            </a:extLst>
          </p:cNvPr>
          <p:cNvSpPr/>
          <p:nvPr/>
        </p:nvSpPr>
        <p:spPr>
          <a:xfrm>
            <a:off x="8081928" y="4331508"/>
            <a:ext cx="1755875" cy="8402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90000"/>
              </a:lnSpc>
            </a:pPr>
            <a:r>
              <a:rPr lang="pt-BR" dirty="0">
                <a:solidFill>
                  <a:schemeClr val="bg1"/>
                </a:solidFill>
                <a:latin typeface="Roboto"/>
                <a:ea typeface="Roboto"/>
                <a:cs typeface="Roboto"/>
                <a:sym typeface="Roboto"/>
              </a:rPr>
              <a:t>Explique o título de forma sucinta.</a:t>
            </a:r>
          </a:p>
        </p:txBody>
      </p:sp>
      <p:pic>
        <p:nvPicPr>
          <p:cNvPr id="38" name="Google Shape;946;p114">
            <a:extLst>
              <a:ext uri="{FF2B5EF4-FFF2-40B4-BE49-F238E27FC236}">
                <a16:creationId xmlns:a16="http://schemas.microsoft.com/office/drawing/2014/main" id="{1FB16A31-4849-4E3B-A10E-C5E02CDEFF02}"/>
              </a:ext>
            </a:extLst>
          </p:cNvPr>
          <p:cNvPicPr preferRelativeResize="0"/>
          <p:nvPr/>
        </p:nvPicPr>
        <p:blipFill>
          <a:blip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3491" y="2281043"/>
            <a:ext cx="1088455" cy="823798"/>
          </a:xfrm>
          <a:prstGeom prst="rect">
            <a:avLst/>
          </a:prstGeom>
          <a:noFill/>
          <a:ln>
            <a:noFill/>
          </a:ln>
        </p:spPr>
      </p:pic>
      <p:pic>
        <p:nvPicPr>
          <p:cNvPr id="39" name="Google Shape;950;p114">
            <a:extLst>
              <a:ext uri="{FF2B5EF4-FFF2-40B4-BE49-F238E27FC236}">
                <a16:creationId xmlns:a16="http://schemas.microsoft.com/office/drawing/2014/main" id="{9A60C1A9-3E88-4836-885A-88700F304A36}"/>
              </a:ext>
            </a:extLst>
          </p:cNvPr>
          <p:cNvPicPr preferRelativeResize="0"/>
          <p:nvPr/>
        </p:nvPicPr>
        <p:blipFill>
          <a:blip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2263" y="2281043"/>
            <a:ext cx="1088455" cy="823798"/>
          </a:xfrm>
          <a:prstGeom prst="rect">
            <a:avLst/>
          </a:prstGeom>
          <a:noFill/>
          <a:ln>
            <a:noFill/>
          </a:ln>
        </p:spPr>
      </p:pic>
      <p:pic>
        <p:nvPicPr>
          <p:cNvPr id="40" name="Google Shape;951;p114">
            <a:extLst>
              <a:ext uri="{FF2B5EF4-FFF2-40B4-BE49-F238E27FC236}">
                <a16:creationId xmlns:a16="http://schemas.microsoft.com/office/drawing/2014/main" id="{F413F19D-B1D8-4731-B742-12447BF7023C}"/>
              </a:ext>
            </a:extLst>
          </p:cNvPr>
          <p:cNvPicPr preferRelativeResize="0"/>
          <p:nvPr/>
        </p:nvPicPr>
        <p:blipFill>
          <a:blip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51450" y="2281043"/>
            <a:ext cx="1088455" cy="823798"/>
          </a:xfrm>
          <a:prstGeom prst="rect">
            <a:avLst/>
          </a:prstGeom>
          <a:noFill/>
          <a:ln>
            <a:noFill/>
          </a:ln>
        </p:spPr>
      </p:pic>
      <p:pic>
        <p:nvPicPr>
          <p:cNvPr id="41" name="Google Shape;952;p114">
            <a:extLst>
              <a:ext uri="{FF2B5EF4-FFF2-40B4-BE49-F238E27FC236}">
                <a16:creationId xmlns:a16="http://schemas.microsoft.com/office/drawing/2014/main" id="{67C42F26-E953-47DF-9FD4-2F852C032953}"/>
              </a:ext>
            </a:extLst>
          </p:cNvPr>
          <p:cNvPicPr preferRelativeResize="0"/>
          <p:nvPr/>
        </p:nvPicPr>
        <p:blipFill>
          <a:blip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15638" y="2281043"/>
            <a:ext cx="1088455" cy="823798"/>
          </a:xfrm>
          <a:prstGeom prst="rect">
            <a:avLst/>
          </a:prstGeom>
          <a:noFill/>
          <a:ln>
            <a:noFill/>
          </a:ln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EAB8AD5B-1BEC-4FD5-84D5-DBBB260A4BB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01324" y="6120996"/>
            <a:ext cx="790469" cy="474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8083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Top Corners Rounded 6">
            <a:extLst>
              <a:ext uri="{FF2B5EF4-FFF2-40B4-BE49-F238E27FC236}">
                <a16:creationId xmlns:a16="http://schemas.microsoft.com/office/drawing/2014/main" id="{A0DF9C08-824D-4405-8682-C9EBD5671D65}"/>
              </a:ext>
            </a:extLst>
          </p:cNvPr>
          <p:cNvSpPr/>
          <p:nvPr/>
        </p:nvSpPr>
        <p:spPr>
          <a:xfrm rot="5400000">
            <a:off x="-207914" y="1527628"/>
            <a:ext cx="4218572" cy="3802745"/>
          </a:xfrm>
          <a:prstGeom prst="round2SameRect">
            <a:avLst>
              <a:gd name="adj1" fmla="val 16031"/>
              <a:gd name="adj2" fmla="val 0"/>
            </a:avLst>
          </a:prstGeom>
          <a:solidFill>
            <a:srgbClr val="280A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: Top Corners Rounded 5">
            <a:extLst>
              <a:ext uri="{FF2B5EF4-FFF2-40B4-BE49-F238E27FC236}">
                <a16:creationId xmlns:a16="http://schemas.microsoft.com/office/drawing/2014/main" id="{B0BF13ED-073E-4044-97BB-3094F7815334}"/>
              </a:ext>
            </a:extLst>
          </p:cNvPr>
          <p:cNvSpPr/>
          <p:nvPr/>
        </p:nvSpPr>
        <p:spPr>
          <a:xfrm rot="5400000">
            <a:off x="4496611" y="-4034159"/>
            <a:ext cx="2966547" cy="11959771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F046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tângulo: Cantos Arredondados 28">
            <a:extLst>
              <a:ext uri="{FF2B5EF4-FFF2-40B4-BE49-F238E27FC236}">
                <a16:creationId xmlns:a16="http://schemas.microsoft.com/office/drawing/2014/main" id="{3E1567A9-7BB5-4D11-8B8A-0C30C17E6CDA}"/>
              </a:ext>
            </a:extLst>
          </p:cNvPr>
          <p:cNvSpPr/>
          <p:nvPr/>
        </p:nvSpPr>
        <p:spPr>
          <a:xfrm>
            <a:off x="7745338" y="1012180"/>
            <a:ext cx="3549416" cy="713111"/>
          </a:xfrm>
          <a:prstGeom prst="roundRect">
            <a:avLst>
              <a:gd name="adj" fmla="val 50000"/>
            </a:avLst>
          </a:prstGeom>
          <a:solidFill>
            <a:srgbClr val="280A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Retângulo: Cantos Arredondados 28">
            <a:extLst>
              <a:ext uri="{FF2B5EF4-FFF2-40B4-BE49-F238E27FC236}">
                <a16:creationId xmlns:a16="http://schemas.microsoft.com/office/drawing/2014/main" id="{AD495BF8-528B-467A-A349-E6F1B6409373}"/>
              </a:ext>
            </a:extLst>
          </p:cNvPr>
          <p:cNvSpPr/>
          <p:nvPr/>
        </p:nvSpPr>
        <p:spPr>
          <a:xfrm>
            <a:off x="7745338" y="2206649"/>
            <a:ext cx="3549416" cy="713111"/>
          </a:xfrm>
          <a:prstGeom prst="roundRect">
            <a:avLst>
              <a:gd name="adj" fmla="val 50000"/>
            </a:avLst>
          </a:prstGeom>
          <a:solidFill>
            <a:srgbClr val="280A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2" name="Picture 11" descr="A picture containing icon&#10;&#10;Description automatically generated">
            <a:extLst>
              <a:ext uri="{FF2B5EF4-FFF2-40B4-BE49-F238E27FC236}">
                <a16:creationId xmlns:a16="http://schemas.microsoft.com/office/drawing/2014/main" id="{63FB0E00-61E2-47E6-A400-021B33509A1E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1606" y="4593790"/>
            <a:ext cx="892435" cy="741297"/>
          </a:xfrm>
          <a:prstGeom prst="rect">
            <a:avLst/>
          </a:prstGeom>
        </p:spPr>
      </p:pic>
      <p:sp>
        <p:nvSpPr>
          <p:cNvPr id="13" name="CaixaDeTexto 30">
            <a:extLst>
              <a:ext uri="{FF2B5EF4-FFF2-40B4-BE49-F238E27FC236}">
                <a16:creationId xmlns:a16="http://schemas.microsoft.com/office/drawing/2014/main" id="{4ED54062-F699-4555-9D2A-87D8D94218A9}"/>
              </a:ext>
            </a:extLst>
          </p:cNvPr>
          <p:cNvSpPr txBox="1"/>
          <p:nvPr/>
        </p:nvSpPr>
        <p:spPr>
          <a:xfrm>
            <a:off x="5990886" y="4386302"/>
            <a:ext cx="4952885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300" dirty="0">
                <a:solidFill>
                  <a:srgbClr val="414141"/>
                </a:solidFill>
                <a:latin typeface="Dosis SemiBold" pitchFamily="2" charset="0"/>
                <a:ea typeface="Roboto" panose="02000000000000000000" pitchFamily="2" charset="0"/>
              </a:rPr>
              <a:t>Destaque alguma informação com o apoio de uma ilustração que demonstre ainda mais o que quer ser passado.</a:t>
            </a:r>
          </a:p>
        </p:txBody>
      </p:sp>
      <p:sp>
        <p:nvSpPr>
          <p:cNvPr id="15" name="Retângulo 32">
            <a:extLst>
              <a:ext uri="{FF2B5EF4-FFF2-40B4-BE49-F238E27FC236}">
                <a16:creationId xmlns:a16="http://schemas.microsoft.com/office/drawing/2014/main" id="{BFD5A68D-7E62-4C19-9AEC-80FCE72EEC1D}"/>
              </a:ext>
            </a:extLst>
          </p:cNvPr>
          <p:cNvSpPr/>
          <p:nvPr/>
        </p:nvSpPr>
        <p:spPr>
          <a:xfrm>
            <a:off x="8565474" y="1142519"/>
            <a:ext cx="1909145" cy="452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90000"/>
              </a:lnSpc>
            </a:pPr>
            <a:r>
              <a:rPr lang="pt-BR" sz="2600" b="1" dirty="0">
                <a:solidFill>
                  <a:schemeClr val="bg1"/>
                </a:solidFill>
                <a:latin typeface="Dosis"/>
                <a:ea typeface="Dosis"/>
                <a:cs typeface="Dosis"/>
                <a:sym typeface="Dosis"/>
              </a:rPr>
              <a:t>Informação</a:t>
            </a:r>
          </a:p>
        </p:txBody>
      </p:sp>
      <p:sp>
        <p:nvSpPr>
          <p:cNvPr id="16" name="Retângulo 33">
            <a:extLst>
              <a:ext uri="{FF2B5EF4-FFF2-40B4-BE49-F238E27FC236}">
                <a16:creationId xmlns:a16="http://schemas.microsoft.com/office/drawing/2014/main" id="{A9A73144-EF70-4BD4-9FEE-A38FE108E260}"/>
              </a:ext>
            </a:extLst>
          </p:cNvPr>
          <p:cNvSpPr/>
          <p:nvPr/>
        </p:nvSpPr>
        <p:spPr>
          <a:xfrm>
            <a:off x="8565474" y="2336988"/>
            <a:ext cx="1909145" cy="452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90000"/>
              </a:lnSpc>
            </a:pPr>
            <a:r>
              <a:rPr lang="pt-BR" sz="2600" b="1" dirty="0">
                <a:solidFill>
                  <a:schemeClr val="bg1"/>
                </a:solidFill>
                <a:latin typeface="Dosis"/>
                <a:ea typeface="Dosis"/>
                <a:cs typeface="Dosis"/>
                <a:sym typeface="Dosis"/>
              </a:rPr>
              <a:t>Informação</a:t>
            </a:r>
          </a:p>
        </p:txBody>
      </p:sp>
      <p:sp>
        <p:nvSpPr>
          <p:cNvPr id="17" name="CaixaDeTexto 23">
            <a:extLst>
              <a:ext uri="{FF2B5EF4-FFF2-40B4-BE49-F238E27FC236}">
                <a16:creationId xmlns:a16="http://schemas.microsoft.com/office/drawing/2014/main" id="{7A61D2A4-56B2-474F-8C0D-6C06234AF910}"/>
              </a:ext>
            </a:extLst>
          </p:cNvPr>
          <p:cNvSpPr txBox="1"/>
          <p:nvPr/>
        </p:nvSpPr>
        <p:spPr>
          <a:xfrm>
            <a:off x="773004" y="1237841"/>
            <a:ext cx="2761356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300" dirty="0">
                <a:solidFill>
                  <a:schemeClr val="bg1"/>
                </a:solidFill>
                <a:latin typeface="Dosis ExtraBold" pitchFamily="2" charset="0"/>
              </a:rPr>
              <a:t>TÍTULO DO ASSUNTO</a:t>
            </a:r>
          </a:p>
        </p:txBody>
      </p:sp>
      <p:sp>
        <p:nvSpPr>
          <p:cNvPr id="18" name="CaixaDeTexto 24">
            <a:extLst>
              <a:ext uri="{FF2B5EF4-FFF2-40B4-BE49-F238E27FC236}">
                <a16:creationId xmlns:a16="http://schemas.microsoft.com/office/drawing/2014/main" id="{D50CF48D-62A3-446A-B321-49797E41972A}"/>
              </a:ext>
            </a:extLst>
          </p:cNvPr>
          <p:cNvSpPr txBox="1"/>
          <p:nvPr/>
        </p:nvSpPr>
        <p:spPr>
          <a:xfrm>
            <a:off x="785879" y="3973949"/>
            <a:ext cx="208795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500" dirty="0">
                <a:solidFill>
                  <a:schemeClr val="bg1"/>
                </a:solidFill>
                <a:latin typeface="Dosis ExtraBold" pitchFamily="2" charset="0"/>
              </a:rPr>
              <a:t>CHAME ATENÇÃO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94DD7B20-F63F-4CEC-8B71-D91A8A14D83A}"/>
              </a:ext>
            </a:extLst>
          </p:cNvPr>
          <p:cNvCxnSpPr>
            <a:cxnSpLocks/>
          </p:cNvCxnSpPr>
          <p:nvPr/>
        </p:nvCxnSpPr>
        <p:spPr>
          <a:xfrm flipH="1">
            <a:off x="7010400" y="1368735"/>
            <a:ext cx="1088571" cy="0"/>
          </a:xfrm>
          <a:prstGeom prst="line">
            <a:avLst/>
          </a:prstGeom>
          <a:ln w="63500">
            <a:solidFill>
              <a:srgbClr val="280A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D205CF6C-CAB4-45C6-BCBE-B01E9A336F02}"/>
              </a:ext>
            </a:extLst>
          </p:cNvPr>
          <p:cNvCxnSpPr>
            <a:cxnSpLocks/>
          </p:cNvCxnSpPr>
          <p:nvPr/>
        </p:nvCxnSpPr>
        <p:spPr>
          <a:xfrm flipH="1">
            <a:off x="7010400" y="2563204"/>
            <a:ext cx="1088571" cy="0"/>
          </a:xfrm>
          <a:prstGeom prst="line">
            <a:avLst/>
          </a:prstGeom>
          <a:ln w="63500">
            <a:solidFill>
              <a:srgbClr val="280A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tângulo: Cantos Arredondados 28">
            <a:extLst>
              <a:ext uri="{FF2B5EF4-FFF2-40B4-BE49-F238E27FC236}">
                <a16:creationId xmlns:a16="http://schemas.microsoft.com/office/drawing/2014/main" id="{A7A34D22-A04A-4DE9-91AD-C1DF63D3F872}"/>
              </a:ext>
            </a:extLst>
          </p:cNvPr>
          <p:cNvSpPr/>
          <p:nvPr/>
        </p:nvSpPr>
        <p:spPr>
          <a:xfrm>
            <a:off x="4218369" y="976231"/>
            <a:ext cx="3111345" cy="1938992"/>
          </a:xfrm>
          <a:prstGeom prst="roundRect">
            <a:avLst>
              <a:gd name="adj" fmla="val 20820"/>
            </a:avLst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4" name="CaixaDeTexto 31">
            <a:extLst>
              <a:ext uri="{FF2B5EF4-FFF2-40B4-BE49-F238E27FC236}">
                <a16:creationId xmlns:a16="http://schemas.microsoft.com/office/drawing/2014/main" id="{94EA9825-44BF-4A19-92B4-D2D8C4CDE243}"/>
              </a:ext>
            </a:extLst>
          </p:cNvPr>
          <p:cNvSpPr txBox="1"/>
          <p:nvPr/>
        </p:nvSpPr>
        <p:spPr>
          <a:xfrm>
            <a:off x="4362576" y="1222452"/>
            <a:ext cx="282293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200" dirty="0">
                <a:solidFill>
                  <a:srgbClr val="414141"/>
                </a:solidFill>
                <a:latin typeface="Dosis SemiBold" pitchFamily="2" charset="0"/>
                <a:ea typeface="Roboto" panose="02000000000000000000" pitchFamily="2" charset="0"/>
              </a:rPr>
              <a:t>Use o espaço para colocar mais informações sobre o que desejar comunicar.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4DF4A61C-9D1F-4165-9C8A-4072222A2F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01324" y="6120996"/>
            <a:ext cx="790469" cy="474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633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EE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: Top Corners Rounded 17">
            <a:extLst>
              <a:ext uri="{FF2B5EF4-FFF2-40B4-BE49-F238E27FC236}">
                <a16:creationId xmlns:a16="http://schemas.microsoft.com/office/drawing/2014/main" id="{2ADD3E44-1CDE-4414-9A1A-52899339E5DE}"/>
              </a:ext>
            </a:extLst>
          </p:cNvPr>
          <p:cNvSpPr/>
          <p:nvPr/>
        </p:nvSpPr>
        <p:spPr>
          <a:xfrm rot="16200000" flipH="1">
            <a:off x="8119087" y="-2089199"/>
            <a:ext cx="1451426" cy="6706393"/>
          </a:xfrm>
          <a:prstGeom prst="round2SameRect">
            <a:avLst>
              <a:gd name="adj1" fmla="val 29000"/>
              <a:gd name="adj2" fmla="val 0"/>
            </a:avLst>
          </a:prstGeom>
          <a:solidFill>
            <a:srgbClr val="6E4B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 descr="Shape&#10;&#10;Description automatically generated">
            <a:extLst>
              <a:ext uri="{FF2B5EF4-FFF2-40B4-BE49-F238E27FC236}">
                <a16:creationId xmlns:a16="http://schemas.microsoft.com/office/drawing/2014/main" id="{0FD869BA-D575-436E-9C8A-47A0A696B564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032250" cy="6858000"/>
          </a:xfrm>
          <a:prstGeom prst="rect">
            <a:avLst/>
          </a:prstGeom>
        </p:spPr>
      </p:pic>
      <p:pic>
        <p:nvPicPr>
          <p:cNvPr id="9" name="Imagem 2" descr="Uma imagem contendo desenho, mesa&#10;&#10;Descrição gerada automaticamente">
            <a:extLst>
              <a:ext uri="{FF2B5EF4-FFF2-40B4-BE49-F238E27FC236}">
                <a16:creationId xmlns:a16="http://schemas.microsoft.com/office/drawing/2014/main" id="{737FD31A-94E6-485D-AE5D-A4368639244C}"/>
              </a:ext>
            </a:extLst>
          </p:cNvPr>
          <p:cNvPicPr>
            <a:picLocks noChangeAspect="1"/>
          </p:cNvPicPr>
          <p:nvPr/>
        </p:nvPicPr>
        <p:blipFill>
          <a:blip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57873" y="1989710"/>
            <a:ext cx="4202560" cy="2843547"/>
          </a:xfrm>
          <a:prstGeom prst="rect">
            <a:avLst/>
          </a:prstGeom>
        </p:spPr>
      </p:pic>
      <p:pic>
        <p:nvPicPr>
          <p:cNvPr id="10" name="Imagem 8">
            <a:extLst>
              <a:ext uri="{FF2B5EF4-FFF2-40B4-BE49-F238E27FC236}">
                <a16:creationId xmlns:a16="http://schemas.microsoft.com/office/drawing/2014/main" id="{50827087-3690-4A91-899D-D54F5EFC8C4B}"/>
              </a:ext>
            </a:extLst>
          </p:cNvPr>
          <p:cNvPicPr>
            <a:picLocks noChangeAspect="1"/>
          </p:cNvPicPr>
          <p:nvPr/>
        </p:nvPicPr>
        <p:blipFill>
          <a:blip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535683" y="1454054"/>
            <a:ext cx="6377767" cy="4044204"/>
          </a:xfrm>
          <a:prstGeom prst="rect">
            <a:avLst/>
          </a:prstGeom>
        </p:spPr>
      </p:pic>
      <p:pic>
        <p:nvPicPr>
          <p:cNvPr id="11" name="Imagem 10" descr="Uma imagem contendo placar&#10;&#10;Descrição gerada automaticamente">
            <a:extLst>
              <a:ext uri="{FF2B5EF4-FFF2-40B4-BE49-F238E27FC236}">
                <a16:creationId xmlns:a16="http://schemas.microsoft.com/office/drawing/2014/main" id="{0819C3F3-E92F-4DFE-9620-9B9933B66162}"/>
              </a:ext>
            </a:extLst>
          </p:cNvPr>
          <p:cNvPicPr>
            <a:picLocks noChangeAspect="1"/>
          </p:cNvPicPr>
          <p:nvPr/>
        </p:nvPicPr>
        <p:blipFill>
          <a:blip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9533" y="2347293"/>
            <a:ext cx="2589280" cy="2257726"/>
          </a:xfrm>
          <a:prstGeom prst="rect">
            <a:avLst/>
          </a:prstGeom>
        </p:spPr>
      </p:pic>
      <p:sp>
        <p:nvSpPr>
          <p:cNvPr id="19" name="CaixaDeTexto 18">
            <a:extLst>
              <a:ext uri="{FF2B5EF4-FFF2-40B4-BE49-F238E27FC236}">
                <a16:creationId xmlns:a16="http://schemas.microsoft.com/office/drawing/2014/main" id="{71BEDDE0-69A8-4E7A-9D68-F1ECC1FE7B30}"/>
              </a:ext>
            </a:extLst>
          </p:cNvPr>
          <p:cNvSpPr txBox="1"/>
          <p:nvPr/>
        </p:nvSpPr>
        <p:spPr>
          <a:xfrm>
            <a:off x="5887247" y="859099"/>
            <a:ext cx="5697378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300" dirty="0">
                <a:solidFill>
                  <a:schemeClr val="bg1"/>
                </a:solidFill>
                <a:latin typeface="Dosis ExtraBold" pitchFamily="2" charset="0"/>
              </a:rPr>
              <a:t>TÍTULO DO ASSUNTO</a:t>
            </a:r>
          </a:p>
        </p:txBody>
      </p:sp>
      <p:pic>
        <p:nvPicPr>
          <p:cNvPr id="20" name="Imagem 27" descr="Uma imagem contendo espelho, vista, escuro, moto&#10;&#10;Descrição gerada automaticamente">
            <a:extLst>
              <a:ext uri="{FF2B5EF4-FFF2-40B4-BE49-F238E27FC236}">
                <a16:creationId xmlns:a16="http://schemas.microsoft.com/office/drawing/2014/main" id="{C190E66C-5BE5-44A9-9489-0BED523DF660}"/>
              </a:ext>
            </a:extLst>
          </p:cNvPr>
          <p:cNvPicPr>
            <a:picLocks noChangeAspect="1"/>
          </p:cNvPicPr>
          <p:nvPr/>
        </p:nvPicPr>
        <p:blipFill>
          <a:blip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86348" y="2388068"/>
            <a:ext cx="1491921" cy="1497047"/>
          </a:xfrm>
          <a:prstGeom prst="rect">
            <a:avLst/>
          </a:prstGeom>
        </p:spPr>
      </p:pic>
      <p:pic>
        <p:nvPicPr>
          <p:cNvPr id="21" name="Imagem 31" descr="Uma imagem contendo espelho, vista, escuro, moto&#10;&#10;Descrição gerada automaticamente">
            <a:extLst>
              <a:ext uri="{FF2B5EF4-FFF2-40B4-BE49-F238E27FC236}">
                <a16:creationId xmlns:a16="http://schemas.microsoft.com/office/drawing/2014/main" id="{AB0FFDFD-489E-4D8D-8B3E-DFFE55094FF4}"/>
              </a:ext>
            </a:extLst>
          </p:cNvPr>
          <p:cNvPicPr>
            <a:picLocks noChangeAspect="1"/>
          </p:cNvPicPr>
          <p:nvPr/>
        </p:nvPicPr>
        <p:blipFill>
          <a:blip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86348" y="4222386"/>
            <a:ext cx="1491921" cy="1497047"/>
          </a:xfrm>
          <a:prstGeom prst="rect">
            <a:avLst/>
          </a:prstGeom>
        </p:spPr>
      </p:pic>
      <p:sp>
        <p:nvSpPr>
          <p:cNvPr id="22" name="CaixaDeTexto 32">
            <a:extLst>
              <a:ext uri="{FF2B5EF4-FFF2-40B4-BE49-F238E27FC236}">
                <a16:creationId xmlns:a16="http://schemas.microsoft.com/office/drawing/2014/main" id="{082FD796-70E9-42E7-9C48-03ABDE5A2FDB}"/>
              </a:ext>
            </a:extLst>
          </p:cNvPr>
          <p:cNvSpPr txBox="1"/>
          <p:nvPr/>
        </p:nvSpPr>
        <p:spPr>
          <a:xfrm>
            <a:off x="7349918" y="2674926"/>
            <a:ext cx="35167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Use o espaço para colocar mais informações sobre o produto ou o que desejar comunicar.</a:t>
            </a:r>
          </a:p>
        </p:txBody>
      </p:sp>
      <p:pic>
        <p:nvPicPr>
          <p:cNvPr id="23" name="Imagem 22">
            <a:extLst>
              <a:ext uri="{FF2B5EF4-FFF2-40B4-BE49-F238E27FC236}">
                <a16:creationId xmlns:a16="http://schemas.microsoft.com/office/drawing/2014/main" id="{48BC7829-D135-43A7-8EC1-B18FAF0F05F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1265" y="2793224"/>
            <a:ext cx="601816" cy="686735"/>
          </a:xfrm>
          <a:prstGeom prst="rect">
            <a:avLst/>
          </a:prstGeom>
        </p:spPr>
      </p:pic>
      <p:pic>
        <p:nvPicPr>
          <p:cNvPr id="24" name="Imagem 25" descr="Uma imagem contendo edifício&#10;&#10;Descrição gerada automaticamente">
            <a:extLst>
              <a:ext uri="{FF2B5EF4-FFF2-40B4-BE49-F238E27FC236}">
                <a16:creationId xmlns:a16="http://schemas.microsoft.com/office/drawing/2014/main" id="{D72CF147-B87F-4B02-A6E1-C88841E4DB4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1265" y="4695937"/>
            <a:ext cx="640942" cy="549944"/>
          </a:xfrm>
          <a:prstGeom prst="rect">
            <a:avLst/>
          </a:prstGeom>
        </p:spPr>
      </p:pic>
      <p:sp>
        <p:nvSpPr>
          <p:cNvPr id="25" name="CaixaDeTexto 26">
            <a:extLst>
              <a:ext uri="{FF2B5EF4-FFF2-40B4-BE49-F238E27FC236}">
                <a16:creationId xmlns:a16="http://schemas.microsoft.com/office/drawing/2014/main" id="{574732BE-2D1F-41C6-8D54-9523EEDA3E02}"/>
              </a:ext>
            </a:extLst>
          </p:cNvPr>
          <p:cNvSpPr txBox="1"/>
          <p:nvPr/>
        </p:nvSpPr>
        <p:spPr>
          <a:xfrm>
            <a:off x="7325128" y="4509244"/>
            <a:ext cx="36028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Use o espaço para colocar mais informações sobre o produto ou o que desejar comunicar.</a:t>
            </a: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1D460A90-AB57-41D8-B407-6964AE01D762}"/>
              </a:ext>
            </a:extLst>
          </p:cNvPr>
          <p:cNvSpPr/>
          <p:nvPr/>
        </p:nvSpPr>
        <p:spPr>
          <a:xfrm rot="5400000">
            <a:off x="1311142" y="-731398"/>
            <a:ext cx="1787337" cy="3654882"/>
          </a:xfrm>
          <a:prstGeom prst="roundRect">
            <a:avLst/>
          </a:prstGeom>
          <a:solidFill>
            <a:schemeClr val="bg1">
              <a:lumMod val="95000"/>
              <a:alpha val="85000"/>
            </a:schemeClr>
          </a:solidFill>
          <a:ln>
            <a:solidFill>
              <a:srgbClr val="280A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CaixaDeTexto 113">
            <a:extLst>
              <a:ext uri="{FF2B5EF4-FFF2-40B4-BE49-F238E27FC236}">
                <a16:creationId xmlns:a16="http://schemas.microsoft.com/office/drawing/2014/main" id="{6C9CA387-FEB0-417E-803C-43F0DD54FA17}"/>
              </a:ext>
            </a:extLst>
          </p:cNvPr>
          <p:cNvSpPr txBox="1"/>
          <p:nvPr/>
        </p:nvSpPr>
        <p:spPr>
          <a:xfrm>
            <a:off x="473316" y="403546"/>
            <a:ext cx="346298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100" dirty="0">
                <a:solidFill>
                  <a:srgbClr val="414141"/>
                </a:solidFill>
                <a:latin typeface="Dosis SemiBold" panose="02010703020202060003" pitchFamily="2" charset="0"/>
                <a:ea typeface="Roboto" panose="02000000000000000000" pitchFamily="2" charset="0"/>
              </a:rPr>
              <a:t>Se quiser colocar outra imagem dentro da tela do notebook, basta trocar a imagem roxa pela que deseja.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9684D180-B48E-4C2B-8B4F-13770B601C3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01324" y="6120996"/>
            <a:ext cx="790469" cy="474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7812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Shape&#10;&#10;Description automatically generated">
            <a:extLst>
              <a:ext uri="{FF2B5EF4-FFF2-40B4-BE49-F238E27FC236}">
                <a16:creationId xmlns:a16="http://schemas.microsoft.com/office/drawing/2014/main" id="{B7374C11-A356-4836-B03E-DA1C505CAD40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5333" y="965936"/>
            <a:ext cx="3866667" cy="5892064"/>
          </a:xfrm>
          <a:prstGeom prst="rect">
            <a:avLst/>
          </a:prstGeom>
        </p:spPr>
      </p:pic>
      <p:pic>
        <p:nvPicPr>
          <p:cNvPr id="7" name="Picture 6" descr="A picture containing shape&#10;&#10;Description automatically generated">
            <a:extLst>
              <a:ext uri="{FF2B5EF4-FFF2-40B4-BE49-F238E27FC236}">
                <a16:creationId xmlns:a16="http://schemas.microsoft.com/office/drawing/2014/main" id="{6FEFFCC1-79BE-4E44-86D5-B4E1DC603010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6921" y="464349"/>
            <a:ext cx="5765079" cy="6393651"/>
          </a:xfrm>
          <a:prstGeom prst="rect">
            <a:avLst/>
          </a:prstGeom>
        </p:spPr>
      </p:pic>
      <p:grpSp>
        <p:nvGrpSpPr>
          <p:cNvPr id="10" name="Agrupar 5">
            <a:extLst>
              <a:ext uri="{FF2B5EF4-FFF2-40B4-BE49-F238E27FC236}">
                <a16:creationId xmlns:a16="http://schemas.microsoft.com/office/drawing/2014/main" id="{6CF519AC-25FF-410B-B482-B229A49D47D8}"/>
              </a:ext>
            </a:extLst>
          </p:cNvPr>
          <p:cNvGrpSpPr/>
          <p:nvPr/>
        </p:nvGrpSpPr>
        <p:grpSpPr>
          <a:xfrm>
            <a:off x="6096000" y="2606104"/>
            <a:ext cx="6231305" cy="4251896"/>
            <a:chOff x="5460764" y="2715250"/>
            <a:chExt cx="6231305" cy="4251896"/>
          </a:xfrm>
        </p:grpSpPr>
        <p:pic>
          <p:nvPicPr>
            <p:cNvPr id="11" name="Imagem 4" descr="Uma imagem contendo desenho&#10;&#10;Descrição gerada automaticamente">
              <a:extLst>
                <a:ext uri="{FF2B5EF4-FFF2-40B4-BE49-F238E27FC236}">
                  <a16:creationId xmlns:a16="http://schemas.microsoft.com/office/drawing/2014/main" id="{FC291954-C00A-409B-93AA-89C008A5A931}"/>
                </a:ext>
              </a:extLst>
            </p:cNvPr>
            <p:cNvPicPr>
              <a:picLocks noChangeAspect="1"/>
            </p:cNvPicPr>
            <p:nvPr/>
          </p:nvPicPr>
          <p:blipFill>
            <a:blip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06425" y="2992610"/>
              <a:ext cx="3114304" cy="1643854"/>
            </a:xfrm>
            <a:prstGeom prst="rect">
              <a:avLst/>
            </a:prstGeom>
          </p:spPr>
        </p:pic>
        <p:pic>
          <p:nvPicPr>
            <p:cNvPr id="12" name="Imagem 2" descr="Mão de pessoa&#10;&#10;Descrição gerada automaticamente">
              <a:extLst>
                <a:ext uri="{FF2B5EF4-FFF2-40B4-BE49-F238E27FC236}">
                  <a16:creationId xmlns:a16="http://schemas.microsoft.com/office/drawing/2014/main" id="{FDB96528-5FE3-4E7A-BDDA-0C74FC198F67}"/>
                </a:ext>
              </a:extLst>
            </p:cNvPr>
            <p:cNvPicPr>
              <a:picLocks noChangeAspect="1"/>
            </p:cNvPicPr>
            <p:nvPr/>
          </p:nvPicPr>
          <p:blipFill>
            <a:blip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460764" y="2715250"/>
              <a:ext cx="6231305" cy="4251896"/>
            </a:xfrm>
            <a:prstGeom prst="rect">
              <a:avLst/>
            </a:prstGeom>
          </p:spPr>
        </p:pic>
      </p:grpSp>
      <p:pic>
        <p:nvPicPr>
          <p:cNvPr id="13" name="Imagem 14">
            <a:extLst>
              <a:ext uri="{FF2B5EF4-FFF2-40B4-BE49-F238E27FC236}">
                <a16:creationId xmlns:a16="http://schemas.microsoft.com/office/drawing/2014/main" id="{1D3BE774-01E6-40F6-8C53-1597B269AA7C}"/>
              </a:ext>
            </a:extLst>
          </p:cNvPr>
          <p:cNvPicPr>
            <a:picLocks noChangeAspect="1"/>
          </p:cNvPicPr>
          <p:nvPr/>
        </p:nvPicPr>
        <p:blipFill>
          <a:blip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37221" y="2225712"/>
            <a:ext cx="2731389" cy="2297430"/>
          </a:xfrm>
          <a:prstGeom prst="rect">
            <a:avLst/>
          </a:prstGeom>
        </p:spPr>
      </p:pic>
      <p:pic>
        <p:nvPicPr>
          <p:cNvPr id="14" name="Imagem 20" descr="Desenho com traços pretos em fundo branco&#10;&#10;Descrição gerada automaticamente">
            <a:extLst>
              <a:ext uri="{FF2B5EF4-FFF2-40B4-BE49-F238E27FC236}">
                <a16:creationId xmlns:a16="http://schemas.microsoft.com/office/drawing/2014/main" id="{C88C7F30-6601-4837-A695-FDBEFCA2EA09}"/>
              </a:ext>
            </a:extLst>
          </p:cNvPr>
          <p:cNvPicPr>
            <a:picLocks noChangeAspect="1"/>
          </p:cNvPicPr>
          <p:nvPr/>
        </p:nvPicPr>
        <p:blipFill>
          <a:blip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72907" y="3681868"/>
            <a:ext cx="1549479" cy="882185"/>
          </a:xfrm>
          <a:prstGeom prst="rect">
            <a:avLst/>
          </a:prstGeom>
        </p:spPr>
      </p:pic>
      <p:sp>
        <p:nvSpPr>
          <p:cNvPr id="17" name="CaixaDeTexto 26">
            <a:extLst>
              <a:ext uri="{FF2B5EF4-FFF2-40B4-BE49-F238E27FC236}">
                <a16:creationId xmlns:a16="http://schemas.microsoft.com/office/drawing/2014/main" id="{FC4DC49D-8602-43D1-8E17-656DB8034D6C}"/>
              </a:ext>
            </a:extLst>
          </p:cNvPr>
          <p:cNvSpPr txBox="1"/>
          <p:nvPr/>
        </p:nvSpPr>
        <p:spPr>
          <a:xfrm>
            <a:off x="785808" y="688518"/>
            <a:ext cx="5443633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300" dirty="0">
                <a:solidFill>
                  <a:srgbClr val="280A3C"/>
                </a:solidFill>
                <a:latin typeface="Dosis ExtraBold" pitchFamily="2" charset="0"/>
              </a:rPr>
              <a:t>TÍTULO DO ASSUNTO</a:t>
            </a:r>
          </a:p>
        </p:txBody>
      </p:sp>
      <p:sp>
        <p:nvSpPr>
          <p:cNvPr id="18" name="Retângulo 27">
            <a:extLst>
              <a:ext uri="{FF2B5EF4-FFF2-40B4-BE49-F238E27FC236}">
                <a16:creationId xmlns:a16="http://schemas.microsoft.com/office/drawing/2014/main" id="{0892C043-CD64-48D0-845F-649236FD0BB2}"/>
              </a:ext>
            </a:extLst>
          </p:cNvPr>
          <p:cNvSpPr/>
          <p:nvPr/>
        </p:nvSpPr>
        <p:spPr>
          <a:xfrm>
            <a:off x="785808" y="1362873"/>
            <a:ext cx="5257801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500" dirty="0">
                <a:solidFill>
                  <a:srgbClr val="6E4B87"/>
                </a:solidFill>
                <a:latin typeface="Dosis ExtraBold" pitchFamily="2" charset="0"/>
              </a:rPr>
              <a:t>Faça um complemento</a:t>
            </a:r>
          </a:p>
        </p:txBody>
      </p:sp>
      <p:sp>
        <p:nvSpPr>
          <p:cNvPr id="19" name="CaixaDeTexto 28">
            <a:extLst>
              <a:ext uri="{FF2B5EF4-FFF2-40B4-BE49-F238E27FC236}">
                <a16:creationId xmlns:a16="http://schemas.microsoft.com/office/drawing/2014/main" id="{2B7FB327-8E2A-4AC4-9515-7668CA3607F1}"/>
              </a:ext>
            </a:extLst>
          </p:cNvPr>
          <p:cNvSpPr txBox="1"/>
          <p:nvPr/>
        </p:nvSpPr>
        <p:spPr>
          <a:xfrm>
            <a:off x="785808" y="2366917"/>
            <a:ext cx="34093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>
                <a:solidFill>
                  <a:srgbClr val="414141"/>
                </a:solidFill>
                <a:latin typeface="Dosis SemiBold" pitchFamily="2" charset="0"/>
              </a:rPr>
              <a:t>Use o espaço para colocar mais informações sobre o produto ou que desejar comunicar.</a:t>
            </a:r>
          </a:p>
        </p:txBody>
      </p:sp>
      <p:sp>
        <p:nvSpPr>
          <p:cNvPr id="20" name="Retângulo 19">
            <a:extLst>
              <a:ext uri="{FF2B5EF4-FFF2-40B4-BE49-F238E27FC236}">
                <a16:creationId xmlns:a16="http://schemas.microsoft.com/office/drawing/2014/main" id="{FEE69026-9C90-4802-931B-48EF1BB1843F}"/>
              </a:ext>
            </a:extLst>
          </p:cNvPr>
          <p:cNvSpPr/>
          <p:nvPr/>
        </p:nvSpPr>
        <p:spPr>
          <a:xfrm>
            <a:off x="785808" y="3518026"/>
            <a:ext cx="357596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Textos explicativos aqui sempre que você perceber que precisará de um parágrafo maior para descrever suas ideias. Fique à vontade para explicar o que precisar nesse espaço.</a:t>
            </a: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06162BA8-DA3D-45B6-847F-B3236B14A072}"/>
              </a:ext>
            </a:extLst>
          </p:cNvPr>
          <p:cNvSpPr/>
          <p:nvPr/>
        </p:nvSpPr>
        <p:spPr>
          <a:xfrm rot="5400000">
            <a:off x="7079487" y="3889785"/>
            <a:ext cx="1787337" cy="3654882"/>
          </a:xfrm>
          <a:prstGeom prst="roundRect">
            <a:avLst/>
          </a:prstGeom>
          <a:solidFill>
            <a:schemeClr val="bg1">
              <a:lumMod val="95000"/>
              <a:alpha val="85000"/>
            </a:schemeClr>
          </a:solidFill>
          <a:ln>
            <a:solidFill>
              <a:srgbClr val="280A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CaixaDeTexto 113">
            <a:extLst>
              <a:ext uri="{FF2B5EF4-FFF2-40B4-BE49-F238E27FC236}">
                <a16:creationId xmlns:a16="http://schemas.microsoft.com/office/drawing/2014/main" id="{D7E18E0F-5DAE-4DA3-B1DD-6B92E085B3C8}"/>
              </a:ext>
            </a:extLst>
          </p:cNvPr>
          <p:cNvSpPr txBox="1"/>
          <p:nvPr/>
        </p:nvSpPr>
        <p:spPr>
          <a:xfrm>
            <a:off x="6241661" y="5024729"/>
            <a:ext cx="346298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100" dirty="0">
                <a:solidFill>
                  <a:srgbClr val="414141"/>
                </a:solidFill>
                <a:latin typeface="Dosis SemiBold" panose="02010703020202060003" pitchFamily="2" charset="0"/>
                <a:ea typeface="Roboto" panose="02000000000000000000" pitchFamily="2" charset="0"/>
              </a:rPr>
              <a:t>Se quiser colocar outra imagem dentro da tela do celular, basta trocar a imagem roxa pela que deseja.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7E4C91D4-C2C4-455C-B92A-3B12890043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01324" y="246803"/>
            <a:ext cx="790469" cy="474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3917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80A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 descr="Shape&#10;&#10;Description automatically generated">
            <a:extLst>
              <a:ext uri="{FF2B5EF4-FFF2-40B4-BE49-F238E27FC236}">
                <a16:creationId xmlns:a16="http://schemas.microsoft.com/office/drawing/2014/main" id="{3621944C-9694-4BC8-B963-E5F8FC0503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726984" cy="6412698"/>
          </a:xfrm>
          <a:prstGeom prst="rect">
            <a:avLst/>
          </a:prstGeom>
        </p:spPr>
      </p:pic>
      <p:pic>
        <p:nvPicPr>
          <p:cNvPr id="8" name="Picture 7" descr="Shape&#10;&#10;Description automatically generated with medium confidence">
            <a:extLst>
              <a:ext uri="{FF2B5EF4-FFF2-40B4-BE49-F238E27FC236}">
                <a16:creationId xmlns:a16="http://schemas.microsoft.com/office/drawing/2014/main" id="{D3AEE8F4-E38E-443F-A03F-A6603FC35B4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6425397" cy="6196825"/>
          </a:xfrm>
          <a:prstGeom prst="rect">
            <a:avLst/>
          </a:prstGeom>
        </p:spPr>
      </p:pic>
      <p:pic>
        <p:nvPicPr>
          <p:cNvPr id="5" name="Picture 4" descr="Shape, icon&#10;&#10;Description automatically generated">
            <a:extLst>
              <a:ext uri="{FF2B5EF4-FFF2-40B4-BE49-F238E27FC236}">
                <a16:creationId xmlns:a16="http://schemas.microsoft.com/office/drawing/2014/main" id="{A952F8BE-AF8E-4D0C-A1CB-E189B876952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247619" cy="6095238"/>
          </a:xfrm>
          <a:prstGeom prst="rect">
            <a:avLst/>
          </a:prstGeom>
        </p:spPr>
      </p:pic>
      <p:pic>
        <p:nvPicPr>
          <p:cNvPr id="19" name="Picture 18" descr="Logo, icon&#10;&#10;Description automatically generated">
            <a:extLst>
              <a:ext uri="{FF2B5EF4-FFF2-40B4-BE49-F238E27FC236}">
                <a16:creationId xmlns:a16="http://schemas.microsoft.com/office/drawing/2014/main" id="{BAA19097-73E4-4398-B12E-1F722485467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5902" y="2178680"/>
            <a:ext cx="2780953" cy="1650794"/>
          </a:xfrm>
          <a:prstGeom prst="rect">
            <a:avLst/>
          </a:prstGeom>
        </p:spPr>
      </p:pic>
      <p:sp>
        <p:nvSpPr>
          <p:cNvPr id="23" name="CaixaDeTexto 11">
            <a:extLst>
              <a:ext uri="{FF2B5EF4-FFF2-40B4-BE49-F238E27FC236}">
                <a16:creationId xmlns:a16="http://schemas.microsoft.com/office/drawing/2014/main" id="{FF983B7E-779F-4F37-A641-C1FA77225972}"/>
              </a:ext>
            </a:extLst>
          </p:cNvPr>
          <p:cNvSpPr txBox="1"/>
          <p:nvPr/>
        </p:nvSpPr>
        <p:spPr>
          <a:xfrm>
            <a:off x="7000810" y="2364546"/>
            <a:ext cx="490235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600" dirty="0">
                <a:solidFill>
                  <a:schemeClr val="bg1"/>
                </a:solidFill>
                <a:latin typeface="Dosis Medium" panose="02010603020202060003" pitchFamily="2" charset="0"/>
              </a:rPr>
              <a:t>TÍTULO DO </a:t>
            </a:r>
          </a:p>
          <a:p>
            <a:r>
              <a:rPr lang="pt-BR" sz="4600" dirty="0">
                <a:solidFill>
                  <a:srgbClr val="FFB200"/>
                </a:solidFill>
                <a:latin typeface="Dosis ExtraBold" pitchFamily="2" charset="0"/>
              </a:rPr>
              <a:t>SLIDE EM LETRAS GRANDES</a:t>
            </a:r>
          </a:p>
        </p:txBody>
      </p:sp>
    </p:spTree>
    <p:extLst>
      <p:ext uri="{BB962C8B-B14F-4D97-AF65-F5344CB8AC3E}">
        <p14:creationId xmlns:p14="http://schemas.microsoft.com/office/powerpoint/2010/main" val="4237297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hape&#10;&#10;Description automatically generated">
            <a:extLst>
              <a:ext uri="{FF2B5EF4-FFF2-40B4-BE49-F238E27FC236}">
                <a16:creationId xmlns:a16="http://schemas.microsoft.com/office/drawing/2014/main" id="{3E6CB2C7-5459-48EB-BA50-D807885701D9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80753" y="0"/>
            <a:ext cx="749207" cy="2965080"/>
          </a:xfrm>
          <a:prstGeom prst="rect">
            <a:avLst/>
          </a:prstGeom>
        </p:spPr>
      </p:pic>
      <p:pic>
        <p:nvPicPr>
          <p:cNvPr id="9" name="Picture 8" descr="Shape&#10;&#10;Description automatically generated">
            <a:extLst>
              <a:ext uri="{FF2B5EF4-FFF2-40B4-BE49-F238E27FC236}">
                <a16:creationId xmlns:a16="http://schemas.microsoft.com/office/drawing/2014/main" id="{700858D6-482A-41FC-AB57-A3A62C633FF3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8396" y="1397412"/>
            <a:ext cx="1860318" cy="5447619"/>
          </a:xfrm>
          <a:prstGeom prst="rect">
            <a:avLst/>
          </a:prstGeom>
        </p:spPr>
      </p:pic>
      <p:pic>
        <p:nvPicPr>
          <p:cNvPr id="11" name="Picture 10" descr="Graphical user interface, application&#10;&#10;Description automatically generated with medium confidence">
            <a:extLst>
              <a:ext uri="{FF2B5EF4-FFF2-40B4-BE49-F238E27FC236}">
                <a16:creationId xmlns:a16="http://schemas.microsoft.com/office/drawing/2014/main" id="{5928BD93-0E9E-46C1-A6B3-AEEE23927F72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0276" y="0"/>
            <a:ext cx="1130159" cy="5396825"/>
          </a:xfrm>
          <a:prstGeom prst="rect">
            <a:avLst/>
          </a:prstGeom>
        </p:spPr>
      </p:pic>
      <p:sp>
        <p:nvSpPr>
          <p:cNvPr id="12" name="Rectangle: Top Corners Rounded 11">
            <a:extLst>
              <a:ext uri="{FF2B5EF4-FFF2-40B4-BE49-F238E27FC236}">
                <a16:creationId xmlns:a16="http://schemas.microsoft.com/office/drawing/2014/main" id="{D00D13B3-AB9D-48F1-BBCA-366FB8F33D2E}"/>
              </a:ext>
            </a:extLst>
          </p:cNvPr>
          <p:cNvSpPr/>
          <p:nvPr/>
        </p:nvSpPr>
        <p:spPr>
          <a:xfrm rot="5400000">
            <a:off x="2560767" y="-2156370"/>
            <a:ext cx="1351835" cy="6473371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F046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Imagem 16" descr="Uma imagem contendo caixa de som, cd, luz&#10;&#10;Descrição gerada automaticamente">
            <a:extLst>
              <a:ext uri="{FF2B5EF4-FFF2-40B4-BE49-F238E27FC236}">
                <a16:creationId xmlns:a16="http://schemas.microsoft.com/office/drawing/2014/main" id="{CB9B763F-1652-4086-AA18-B2BD95E897B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4439" y="4507950"/>
            <a:ext cx="1257205" cy="1257205"/>
          </a:xfrm>
          <a:prstGeom prst="rect">
            <a:avLst/>
          </a:prstGeom>
        </p:spPr>
      </p:pic>
      <p:pic>
        <p:nvPicPr>
          <p:cNvPr id="14" name="Imagem 21" descr="Uma imagem contendo caixa de som, cd, luz&#10;&#10;Descrição gerada automaticamente">
            <a:extLst>
              <a:ext uri="{FF2B5EF4-FFF2-40B4-BE49-F238E27FC236}">
                <a16:creationId xmlns:a16="http://schemas.microsoft.com/office/drawing/2014/main" id="{6210419F-B615-4F9D-BEC1-90DF6463014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92385" y="4507950"/>
            <a:ext cx="1257205" cy="1257205"/>
          </a:xfrm>
          <a:prstGeom prst="rect">
            <a:avLst/>
          </a:prstGeom>
        </p:spPr>
      </p:pic>
      <p:pic>
        <p:nvPicPr>
          <p:cNvPr id="15" name="Imagem 22" descr="Uma imagem contendo caixa de som, cd, luz&#10;&#10;Descrição gerada automaticamente">
            <a:extLst>
              <a:ext uri="{FF2B5EF4-FFF2-40B4-BE49-F238E27FC236}">
                <a16:creationId xmlns:a16="http://schemas.microsoft.com/office/drawing/2014/main" id="{3FC63B18-0AB7-4188-8F81-CB187134E75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0331" y="4507950"/>
            <a:ext cx="1257205" cy="1257205"/>
          </a:xfrm>
          <a:prstGeom prst="rect">
            <a:avLst/>
          </a:prstGeom>
        </p:spPr>
      </p:pic>
      <p:pic>
        <p:nvPicPr>
          <p:cNvPr id="16" name="Imagem 23" descr="Uma imagem contendo caixa de som, cd, luz&#10;&#10;Descrição gerada automaticamente">
            <a:extLst>
              <a:ext uri="{FF2B5EF4-FFF2-40B4-BE49-F238E27FC236}">
                <a16:creationId xmlns:a16="http://schemas.microsoft.com/office/drawing/2014/main" id="{C4CD253A-2BCB-4F20-AF16-3638D4BBFC1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8277" y="4507950"/>
            <a:ext cx="1257205" cy="1257205"/>
          </a:xfrm>
          <a:prstGeom prst="rect">
            <a:avLst/>
          </a:prstGeom>
        </p:spPr>
      </p:pic>
      <p:pic>
        <p:nvPicPr>
          <p:cNvPr id="17" name="Imagem 24" descr="Uma imagem contendo caixa de som, cd, luz&#10;&#10;Descrição gerada automaticamente">
            <a:extLst>
              <a:ext uri="{FF2B5EF4-FFF2-40B4-BE49-F238E27FC236}">
                <a16:creationId xmlns:a16="http://schemas.microsoft.com/office/drawing/2014/main" id="{880050E1-EE2D-433D-BFB6-5D116D91F50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6223" y="4507950"/>
            <a:ext cx="1257205" cy="1257205"/>
          </a:xfrm>
          <a:prstGeom prst="rect">
            <a:avLst/>
          </a:prstGeom>
        </p:spPr>
      </p:pic>
      <p:pic>
        <p:nvPicPr>
          <p:cNvPr id="18" name="Imagem 25" descr="Uma imagem contendo caixa de som, cd, luz&#10;&#10;Descrição gerada automaticamente">
            <a:extLst>
              <a:ext uri="{FF2B5EF4-FFF2-40B4-BE49-F238E27FC236}">
                <a16:creationId xmlns:a16="http://schemas.microsoft.com/office/drawing/2014/main" id="{A5C8B973-E247-493E-8139-3321393C75C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4170" y="4507950"/>
            <a:ext cx="1257205" cy="1257205"/>
          </a:xfrm>
          <a:prstGeom prst="rect">
            <a:avLst/>
          </a:prstGeom>
        </p:spPr>
      </p:pic>
      <p:pic>
        <p:nvPicPr>
          <p:cNvPr id="19" name="Imagem 36">
            <a:extLst>
              <a:ext uri="{FF2B5EF4-FFF2-40B4-BE49-F238E27FC236}">
                <a16:creationId xmlns:a16="http://schemas.microsoft.com/office/drawing/2014/main" id="{7838352A-84EA-4F8C-9732-A371C27D86C2}"/>
              </a:ext>
            </a:extLst>
          </p:cNvPr>
          <p:cNvPicPr>
            <a:picLocks noChangeAspect="1"/>
          </p:cNvPicPr>
          <p:nvPr/>
        </p:nvPicPr>
        <p:blipFill>
          <a:blip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52650" y="4817685"/>
            <a:ext cx="606309" cy="606309"/>
          </a:xfrm>
          <a:prstGeom prst="rect">
            <a:avLst/>
          </a:prstGeom>
        </p:spPr>
      </p:pic>
      <p:pic>
        <p:nvPicPr>
          <p:cNvPr id="20" name="Imagem 38">
            <a:extLst>
              <a:ext uri="{FF2B5EF4-FFF2-40B4-BE49-F238E27FC236}">
                <a16:creationId xmlns:a16="http://schemas.microsoft.com/office/drawing/2014/main" id="{9C982AB6-FDBF-40F9-8493-ED5DE239F016}"/>
              </a:ext>
            </a:extLst>
          </p:cNvPr>
          <p:cNvPicPr>
            <a:picLocks noChangeAspect="1"/>
          </p:cNvPicPr>
          <p:nvPr/>
        </p:nvPicPr>
        <p:blipFill>
          <a:blip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43251" y="4817685"/>
            <a:ext cx="606309" cy="606309"/>
          </a:xfrm>
          <a:prstGeom prst="rect">
            <a:avLst/>
          </a:prstGeom>
        </p:spPr>
      </p:pic>
      <p:pic>
        <p:nvPicPr>
          <p:cNvPr id="21" name="Imagem 40" descr="Uma imagem contendo espelho&#10;&#10;Descrição gerada automaticamente">
            <a:extLst>
              <a:ext uri="{FF2B5EF4-FFF2-40B4-BE49-F238E27FC236}">
                <a16:creationId xmlns:a16="http://schemas.microsoft.com/office/drawing/2014/main" id="{7D7C83F3-3A65-49E3-8F8A-3E026AEF0C77}"/>
              </a:ext>
            </a:extLst>
          </p:cNvPr>
          <p:cNvPicPr>
            <a:picLocks noChangeAspect="1"/>
          </p:cNvPicPr>
          <p:nvPr/>
        </p:nvPicPr>
        <p:blipFill>
          <a:blip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3853" y="4817685"/>
            <a:ext cx="606309" cy="606309"/>
          </a:xfrm>
          <a:prstGeom prst="rect">
            <a:avLst/>
          </a:prstGeom>
        </p:spPr>
      </p:pic>
      <p:pic>
        <p:nvPicPr>
          <p:cNvPr id="22" name="Imagem 42" descr="Uma imagem contendo mesa, placar&#10;&#10;Descrição gerada automaticamente">
            <a:extLst>
              <a:ext uri="{FF2B5EF4-FFF2-40B4-BE49-F238E27FC236}">
                <a16:creationId xmlns:a16="http://schemas.microsoft.com/office/drawing/2014/main" id="{55B0ED4D-91C7-452A-934A-BCEBA3B45DC8}"/>
              </a:ext>
            </a:extLst>
          </p:cNvPr>
          <p:cNvPicPr>
            <a:picLocks noChangeAspect="1"/>
          </p:cNvPicPr>
          <p:nvPr/>
        </p:nvPicPr>
        <p:blipFill>
          <a:blip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4455" y="4817685"/>
            <a:ext cx="606309" cy="606309"/>
          </a:xfrm>
          <a:prstGeom prst="rect">
            <a:avLst/>
          </a:prstGeom>
        </p:spPr>
      </p:pic>
      <p:pic>
        <p:nvPicPr>
          <p:cNvPr id="23" name="Imagem 44">
            <a:extLst>
              <a:ext uri="{FF2B5EF4-FFF2-40B4-BE49-F238E27FC236}">
                <a16:creationId xmlns:a16="http://schemas.microsoft.com/office/drawing/2014/main" id="{AB30324A-BDC5-4124-BD10-7015E2E1C418}"/>
              </a:ext>
            </a:extLst>
          </p:cNvPr>
          <p:cNvPicPr>
            <a:picLocks noChangeAspect="1"/>
          </p:cNvPicPr>
          <p:nvPr/>
        </p:nvPicPr>
        <p:blipFill>
          <a:blip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5659" y="4817685"/>
            <a:ext cx="606309" cy="606309"/>
          </a:xfrm>
          <a:prstGeom prst="rect">
            <a:avLst/>
          </a:prstGeom>
        </p:spPr>
      </p:pic>
      <p:pic>
        <p:nvPicPr>
          <p:cNvPr id="24" name="Imagem 46">
            <a:extLst>
              <a:ext uri="{FF2B5EF4-FFF2-40B4-BE49-F238E27FC236}">
                <a16:creationId xmlns:a16="http://schemas.microsoft.com/office/drawing/2014/main" id="{6DBDD21C-BF14-4CF1-A4F7-394F36E73A17}"/>
              </a:ext>
            </a:extLst>
          </p:cNvPr>
          <p:cNvPicPr>
            <a:picLocks noChangeAspect="1"/>
          </p:cNvPicPr>
          <p:nvPr/>
        </p:nvPicPr>
        <p:blipFill>
          <a:blip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5057" y="4817685"/>
            <a:ext cx="606309" cy="606309"/>
          </a:xfrm>
          <a:prstGeom prst="rect">
            <a:avLst/>
          </a:prstGeom>
        </p:spPr>
      </p:pic>
      <p:sp>
        <p:nvSpPr>
          <p:cNvPr id="25" name="CaixaDeTexto 30">
            <a:extLst>
              <a:ext uri="{FF2B5EF4-FFF2-40B4-BE49-F238E27FC236}">
                <a16:creationId xmlns:a16="http://schemas.microsoft.com/office/drawing/2014/main" id="{4EC13E2C-4FCE-4676-A23B-BFF1B05E7039}"/>
              </a:ext>
            </a:extLst>
          </p:cNvPr>
          <p:cNvSpPr txBox="1"/>
          <p:nvPr/>
        </p:nvSpPr>
        <p:spPr>
          <a:xfrm>
            <a:off x="721490" y="1876859"/>
            <a:ext cx="641223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500" dirty="0">
                <a:solidFill>
                  <a:srgbClr val="6E4B87"/>
                </a:solidFill>
                <a:latin typeface="Dosis ExtraBold" pitchFamily="2" charset="0"/>
              </a:rPr>
              <a:t>Texto introdutório sobre o assunto abordado</a:t>
            </a:r>
          </a:p>
        </p:txBody>
      </p:sp>
      <p:sp>
        <p:nvSpPr>
          <p:cNvPr id="26" name="CaixaDeTexto 31">
            <a:extLst>
              <a:ext uri="{FF2B5EF4-FFF2-40B4-BE49-F238E27FC236}">
                <a16:creationId xmlns:a16="http://schemas.microsoft.com/office/drawing/2014/main" id="{2B930267-F367-4121-A3B7-5182B43A63D0}"/>
              </a:ext>
            </a:extLst>
          </p:cNvPr>
          <p:cNvSpPr txBox="1"/>
          <p:nvPr/>
        </p:nvSpPr>
        <p:spPr>
          <a:xfrm>
            <a:off x="1507851" y="3502467"/>
            <a:ext cx="57905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 dirty="0">
                <a:solidFill>
                  <a:srgbClr val="6E4B87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Use o espaço para colocar mais informações sobre o produto ou o que desejar comunicar.</a:t>
            </a:r>
          </a:p>
        </p:txBody>
      </p:sp>
      <p:sp>
        <p:nvSpPr>
          <p:cNvPr id="27" name="CaixaDeTexto 28">
            <a:extLst>
              <a:ext uri="{FF2B5EF4-FFF2-40B4-BE49-F238E27FC236}">
                <a16:creationId xmlns:a16="http://schemas.microsoft.com/office/drawing/2014/main" id="{27E6C928-9F3B-4AFB-969D-38FA37E74594}"/>
              </a:ext>
            </a:extLst>
          </p:cNvPr>
          <p:cNvSpPr txBox="1"/>
          <p:nvPr/>
        </p:nvSpPr>
        <p:spPr>
          <a:xfrm>
            <a:off x="569185" y="704879"/>
            <a:ext cx="5443633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300" dirty="0">
                <a:solidFill>
                  <a:schemeClr val="bg1"/>
                </a:solidFill>
                <a:latin typeface="Dosis ExtraBold" pitchFamily="2" charset="0"/>
              </a:rPr>
              <a:t>TÍTULO DO ASSUNTO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4BAD7094-1645-4235-ABE5-D460C832AF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01324" y="6120996"/>
            <a:ext cx="790469" cy="474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9628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Shape, icon&#10;&#10;Description automatically generated">
            <a:extLst>
              <a:ext uri="{FF2B5EF4-FFF2-40B4-BE49-F238E27FC236}">
                <a16:creationId xmlns:a16="http://schemas.microsoft.com/office/drawing/2014/main" id="{2E8E8F53-2FCA-4BF5-9492-9B0B83A5529D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714" y="15078"/>
            <a:ext cx="5714286" cy="5555556"/>
          </a:xfrm>
          <a:prstGeom prst="rect">
            <a:avLst/>
          </a:prstGeom>
        </p:spPr>
      </p:pic>
      <p:pic>
        <p:nvPicPr>
          <p:cNvPr id="9" name="Imagem 2" descr="Uma imagem contendo desenho&#10;&#10;Descrição gerada automaticamente">
            <a:extLst>
              <a:ext uri="{FF2B5EF4-FFF2-40B4-BE49-F238E27FC236}">
                <a16:creationId xmlns:a16="http://schemas.microsoft.com/office/drawing/2014/main" id="{0F5ECB97-D97C-45DE-9748-74BA979A6E64}"/>
              </a:ext>
            </a:extLst>
          </p:cNvPr>
          <p:cNvPicPr>
            <a:picLocks noChangeAspect="1"/>
          </p:cNvPicPr>
          <p:nvPr/>
        </p:nvPicPr>
        <p:blipFill>
          <a:blip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093" y="2113366"/>
            <a:ext cx="3907591" cy="6433341"/>
          </a:xfrm>
          <a:prstGeom prst="rect">
            <a:avLst/>
          </a:prstGeom>
        </p:spPr>
      </p:pic>
      <p:pic>
        <p:nvPicPr>
          <p:cNvPr id="10" name="Imagem 4" descr="Uma imagem contendo screenshot, computador, desenho&#10;&#10;Descrição gerada automaticamente">
            <a:extLst>
              <a:ext uri="{FF2B5EF4-FFF2-40B4-BE49-F238E27FC236}">
                <a16:creationId xmlns:a16="http://schemas.microsoft.com/office/drawing/2014/main" id="{69A67457-16CD-4D26-8D89-11009E192800}"/>
              </a:ext>
            </a:extLst>
          </p:cNvPr>
          <p:cNvPicPr>
            <a:picLocks noChangeAspect="1"/>
          </p:cNvPicPr>
          <p:nvPr/>
        </p:nvPicPr>
        <p:blipFill>
          <a:blip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6706" y="1952551"/>
            <a:ext cx="4262617" cy="6858000"/>
          </a:xfrm>
          <a:prstGeom prst="rect">
            <a:avLst/>
          </a:prstGeom>
        </p:spPr>
      </p:pic>
      <p:sp>
        <p:nvSpPr>
          <p:cNvPr id="11" name="Retângulo 20">
            <a:extLst>
              <a:ext uri="{FF2B5EF4-FFF2-40B4-BE49-F238E27FC236}">
                <a16:creationId xmlns:a16="http://schemas.microsoft.com/office/drawing/2014/main" id="{18C7D34A-3A8A-4ADF-B37E-2572C17CE0DD}"/>
              </a:ext>
            </a:extLst>
          </p:cNvPr>
          <p:cNvSpPr/>
          <p:nvPr/>
        </p:nvSpPr>
        <p:spPr>
          <a:xfrm>
            <a:off x="577343" y="419390"/>
            <a:ext cx="5010702" cy="7540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4300" dirty="0">
                <a:solidFill>
                  <a:srgbClr val="411E5A"/>
                </a:solidFill>
                <a:latin typeface="Dosis ExtraBold" pitchFamily="2" charset="0"/>
              </a:rPr>
              <a:t>TÍTULO DO SLIDE</a:t>
            </a:r>
          </a:p>
        </p:txBody>
      </p:sp>
      <p:sp>
        <p:nvSpPr>
          <p:cNvPr id="12" name="Retângulo 21">
            <a:extLst>
              <a:ext uri="{FF2B5EF4-FFF2-40B4-BE49-F238E27FC236}">
                <a16:creationId xmlns:a16="http://schemas.microsoft.com/office/drawing/2014/main" id="{E30DF9F0-C0B3-494C-B9AD-0AA2651E8FDD}"/>
              </a:ext>
            </a:extLst>
          </p:cNvPr>
          <p:cNvSpPr/>
          <p:nvPr/>
        </p:nvSpPr>
        <p:spPr>
          <a:xfrm>
            <a:off x="577343" y="1045138"/>
            <a:ext cx="4929014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300" dirty="0">
                <a:solidFill>
                  <a:srgbClr val="6E4B87"/>
                </a:solidFill>
                <a:latin typeface="Dosis ExtraBold" pitchFamily="2" charset="0"/>
              </a:rPr>
              <a:t>Faça um complemento</a:t>
            </a:r>
          </a:p>
        </p:txBody>
      </p:sp>
      <p:pic>
        <p:nvPicPr>
          <p:cNvPr id="13" name="Imagem 14">
            <a:extLst>
              <a:ext uri="{FF2B5EF4-FFF2-40B4-BE49-F238E27FC236}">
                <a16:creationId xmlns:a16="http://schemas.microsoft.com/office/drawing/2014/main" id="{34D918C6-F22C-4EC3-AF51-771E56B55A44}"/>
              </a:ext>
            </a:extLst>
          </p:cNvPr>
          <p:cNvPicPr>
            <a:picLocks noChangeAspect="1"/>
          </p:cNvPicPr>
          <p:nvPr/>
        </p:nvPicPr>
        <p:blipFill>
          <a:blip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5798" y="3359398"/>
            <a:ext cx="1497892" cy="1497892"/>
          </a:xfrm>
          <a:prstGeom prst="rect">
            <a:avLst/>
          </a:prstGeom>
        </p:spPr>
      </p:pic>
      <p:pic>
        <p:nvPicPr>
          <p:cNvPr id="14" name="Imagem 15">
            <a:extLst>
              <a:ext uri="{FF2B5EF4-FFF2-40B4-BE49-F238E27FC236}">
                <a16:creationId xmlns:a16="http://schemas.microsoft.com/office/drawing/2014/main" id="{17B51199-1F89-4486-B057-C2B9503EE70A}"/>
              </a:ext>
            </a:extLst>
          </p:cNvPr>
          <p:cNvPicPr>
            <a:picLocks noChangeAspect="1"/>
          </p:cNvPicPr>
          <p:nvPr/>
        </p:nvPicPr>
        <p:blipFill>
          <a:blip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36514" y="3359398"/>
            <a:ext cx="1497892" cy="1497892"/>
          </a:xfrm>
          <a:prstGeom prst="rect">
            <a:avLst/>
          </a:prstGeom>
        </p:spPr>
      </p:pic>
      <p:pic>
        <p:nvPicPr>
          <p:cNvPr id="15" name="Imagem 16">
            <a:extLst>
              <a:ext uri="{FF2B5EF4-FFF2-40B4-BE49-F238E27FC236}">
                <a16:creationId xmlns:a16="http://schemas.microsoft.com/office/drawing/2014/main" id="{FE9AFC93-722B-4307-8E16-E22156775345}"/>
              </a:ext>
            </a:extLst>
          </p:cNvPr>
          <p:cNvPicPr>
            <a:picLocks noChangeAspect="1"/>
          </p:cNvPicPr>
          <p:nvPr/>
        </p:nvPicPr>
        <p:blipFill>
          <a:blip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5798" y="4664449"/>
            <a:ext cx="1497892" cy="1497892"/>
          </a:xfrm>
          <a:prstGeom prst="rect">
            <a:avLst/>
          </a:prstGeom>
        </p:spPr>
      </p:pic>
      <p:pic>
        <p:nvPicPr>
          <p:cNvPr id="16" name="Imagem 17">
            <a:extLst>
              <a:ext uri="{FF2B5EF4-FFF2-40B4-BE49-F238E27FC236}">
                <a16:creationId xmlns:a16="http://schemas.microsoft.com/office/drawing/2014/main" id="{39D8C878-910C-4890-8AA7-BD71AF9183D9}"/>
              </a:ext>
            </a:extLst>
          </p:cNvPr>
          <p:cNvPicPr>
            <a:picLocks noChangeAspect="1"/>
          </p:cNvPicPr>
          <p:nvPr/>
        </p:nvPicPr>
        <p:blipFill>
          <a:blip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36514" y="4664449"/>
            <a:ext cx="1497892" cy="1497892"/>
          </a:xfrm>
          <a:prstGeom prst="rect">
            <a:avLst/>
          </a:prstGeom>
        </p:spPr>
      </p:pic>
      <p:pic>
        <p:nvPicPr>
          <p:cNvPr id="17" name="Imagem 23">
            <a:extLst>
              <a:ext uri="{FF2B5EF4-FFF2-40B4-BE49-F238E27FC236}">
                <a16:creationId xmlns:a16="http://schemas.microsoft.com/office/drawing/2014/main" id="{732EDEB3-4F07-44E6-99D2-D5BBFBB192C2}"/>
              </a:ext>
            </a:extLst>
          </p:cNvPr>
          <p:cNvPicPr>
            <a:picLocks noChangeAspect="1"/>
          </p:cNvPicPr>
          <p:nvPr/>
        </p:nvPicPr>
        <p:blipFill>
          <a:blip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1444" y="3705044"/>
            <a:ext cx="806601" cy="806601"/>
          </a:xfrm>
          <a:prstGeom prst="rect">
            <a:avLst/>
          </a:prstGeom>
        </p:spPr>
      </p:pic>
      <p:pic>
        <p:nvPicPr>
          <p:cNvPr id="18" name="Imagem 25">
            <a:extLst>
              <a:ext uri="{FF2B5EF4-FFF2-40B4-BE49-F238E27FC236}">
                <a16:creationId xmlns:a16="http://schemas.microsoft.com/office/drawing/2014/main" id="{82330734-5B1B-4FEC-9B40-950E7A4567ED}"/>
              </a:ext>
            </a:extLst>
          </p:cNvPr>
          <p:cNvPicPr>
            <a:picLocks noChangeAspect="1"/>
          </p:cNvPicPr>
          <p:nvPr/>
        </p:nvPicPr>
        <p:blipFill>
          <a:blip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2160" y="3705044"/>
            <a:ext cx="806601" cy="806601"/>
          </a:xfrm>
          <a:prstGeom prst="rect">
            <a:avLst/>
          </a:prstGeom>
        </p:spPr>
      </p:pic>
      <p:pic>
        <p:nvPicPr>
          <p:cNvPr id="19" name="Imagem 27">
            <a:extLst>
              <a:ext uri="{FF2B5EF4-FFF2-40B4-BE49-F238E27FC236}">
                <a16:creationId xmlns:a16="http://schemas.microsoft.com/office/drawing/2014/main" id="{564603B3-3C46-49F0-981D-6FC4E046C4DC}"/>
              </a:ext>
            </a:extLst>
          </p:cNvPr>
          <p:cNvPicPr>
            <a:picLocks noChangeAspect="1"/>
          </p:cNvPicPr>
          <p:nvPr/>
        </p:nvPicPr>
        <p:blipFill>
          <a:blip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2160" y="5010095"/>
            <a:ext cx="806601" cy="806601"/>
          </a:xfrm>
          <a:prstGeom prst="rect">
            <a:avLst/>
          </a:prstGeom>
        </p:spPr>
      </p:pic>
      <p:pic>
        <p:nvPicPr>
          <p:cNvPr id="20" name="Imagem 29">
            <a:extLst>
              <a:ext uri="{FF2B5EF4-FFF2-40B4-BE49-F238E27FC236}">
                <a16:creationId xmlns:a16="http://schemas.microsoft.com/office/drawing/2014/main" id="{D96CD6C3-0D5E-4298-869C-E7A92BB67AD6}"/>
              </a:ext>
            </a:extLst>
          </p:cNvPr>
          <p:cNvPicPr>
            <a:picLocks noChangeAspect="1"/>
          </p:cNvPicPr>
          <p:nvPr/>
        </p:nvPicPr>
        <p:blipFill>
          <a:blip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1444" y="5010095"/>
            <a:ext cx="806601" cy="806601"/>
          </a:xfrm>
          <a:prstGeom prst="rect">
            <a:avLst/>
          </a:prstGeom>
        </p:spPr>
      </p:pic>
      <p:sp>
        <p:nvSpPr>
          <p:cNvPr id="23" name="Retângulo 30">
            <a:extLst>
              <a:ext uri="{FF2B5EF4-FFF2-40B4-BE49-F238E27FC236}">
                <a16:creationId xmlns:a16="http://schemas.microsoft.com/office/drawing/2014/main" id="{A697A4C6-401B-4E11-96F6-251DE4A677AE}"/>
              </a:ext>
            </a:extLst>
          </p:cNvPr>
          <p:cNvSpPr/>
          <p:nvPr/>
        </p:nvSpPr>
        <p:spPr>
          <a:xfrm>
            <a:off x="8532969" y="1097307"/>
            <a:ext cx="214130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90000"/>
              </a:lnSpc>
            </a:pPr>
            <a:r>
              <a:rPr lang="pt-BR" sz="3000" dirty="0">
                <a:solidFill>
                  <a:srgbClr val="411E5A"/>
                </a:solidFill>
                <a:latin typeface="Dosis ExtraBold" pitchFamily="2" charset="0"/>
                <a:sym typeface="Dosis"/>
              </a:rPr>
              <a:t>Informação</a:t>
            </a:r>
          </a:p>
        </p:txBody>
      </p:sp>
      <p:sp>
        <p:nvSpPr>
          <p:cNvPr id="24" name="CaixaDeTexto 26">
            <a:extLst>
              <a:ext uri="{FF2B5EF4-FFF2-40B4-BE49-F238E27FC236}">
                <a16:creationId xmlns:a16="http://schemas.microsoft.com/office/drawing/2014/main" id="{3ED9752F-F98F-40D6-80E4-B8FC55C6D612}"/>
              </a:ext>
            </a:extLst>
          </p:cNvPr>
          <p:cNvSpPr txBox="1"/>
          <p:nvPr/>
        </p:nvSpPr>
        <p:spPr>
          <a:xfrm>
            <a:off x="8416890" y="1818444"/>
            <a:ext cx="237346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00" dirty="0">
                <a:solidFill>
                  <a:srgbClr val="411E5A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Use o espaço para colocar mais informações sobre o produto ou o que desejar comunicar.</a:t>
            </a: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3CAA21EC-1713-4E50-BB0F-BE8E20A4F139}"/>
              </a:ext>
            </a:extLst>
          </p:cNvPr>
          <p:cNvSpPr/>
          <p:nvPr/>
        </p:nvSpPr>
        <p:spPr>
          <a:xfrm rot="5400000">
            <a:off x="8687516" y="3062830"/>
            <a:ext cx="1787337" cy="3654882"/>
          </a:xfrm>
          <a:prstGeom prst="roundRect">
            <a:avLst/>
          </a:prstGeom>
          <a:solidFill>
            <a:schemeClr val="bg1">
              <a:lumMod val="95000"/>
              <a:alpha val="85000"/>
            </a:schemeClr>
          </a:solidFill>
          <a:ln>
            <a:solidFill>
              <a:srgbClr val="280A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CaixaDeTexto 113">
            <a:extLst>
              <a:ext uri="{FF2B5EF4-FFF2-40B4-BE49-F238E27FC236}">
                <a16:creationId xmlns:a16="http://schemas.microsoft.com/office/drawing/2014/main" id="{48480427-A8C8-4329-AB10-CC591C37494D}"/>
              </a:ext>
            </a:extLst>
          </p:cNvPr>
          <p:cNvSpPr txBox="1"/>
          <p:nvPr/>
        </p:nvSpPr>
        <p:spPr>
          <a:xfrm>
            <a:off x="7849690" y="4197774"/>
            <a:ext cx="346298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100" dirty="0">
                <a:solidFill>
                  <a:srgbClr val="414141"/>
                </a:solidFill>
                <a:latin typeface="Dosis SemiBold" panose="02010703020202060003" pitchFamily="2" charset="0"/>
                <a:ea typeface="Roboto" panose="02000000000000000000" pitchFamily="2" charset="0"/>
              </a:rPr>
              <a:t>Se quiser colocar outra imagem dentro da tela do tablet, basta trocar a imagem roxa pela que deseja.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51250CC1-5CD2-4A2C-8DE3-E45AA8B44D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01324" y="6120996"/>
            <a:ext cx="790469" cy="474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8861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text, person, indoor&#10;&#10;Description automatically generated">
            <a:extLst>
              <a:ext uri="{FF2B5EF4-FFF2-40B4-BE49-F238E27FC236}">
                <a16:creationId xmlns:a16="http://schemas.microsoft.com/office/drawing/2014/main" id="{81C04EB8-CF05-4635-8DE9-FBFE97389B9A}"/>
              </a:ext>
            </a:extLst>
          </p:cNvPr>
          <p:cNvPicPr>
            <a:picLocks noChangeAspect="1"/>
          </p:cNvPicPr>
          <p:nvPr/>
        </p:nvPicPr>
        <p:blipFill rotWithShape="1"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381"/>
          <a:stretch/>
        </p:blipFill>
        <p:spPr>
          <a:xfrm>
            <a:off x="0" y="0"/>
            <a:ext cx="4746171" cy="6858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729B91C-E190-4523-9223-29EA8A19CC6A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8370" y="0"/>
            <a:ext cx="279365" cy="4406349"/>
          </a:xfrm>
          <a:prstGeom prst="rect">
            <a:avLst/>
          </a:prstGeom>
        </p:spPr>
      </p:pic>
      <p:pic>
        <p:nvPicPr>
          <p:cNvPr id="11" name="Picture 10" descr="Shape&#10;&#10;Description automatically generated">
            <a:extLst>
              <a:ext uri="{FF2B5EF4-FFF2-40B4-BE49-F238E27FC236}">
                <a16:creationId xmlns:a16="http://schemas.microsoft.com/office/drawing/2014/main" id="{C21A5923-9977-4D2C-B57F-08D6F5A9C466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4242" y="3727841"/>
            <a:ext cx="647619" cy="3130159"/>
          </a:xfrm>
          <a:prstGeom prst="rect">
            <a:avLst/>
          </a:prstGeom>
        </p:spPr>
      </p:pic>
      <p:sp>
        <p:nvSpPr>
          <p:cNvPr id="12" name="CaixaDeTexto 19">
            <a:extLst>
              <a:ext uri="{FF2B5EF4-FFF2-40B4-BE49-F238E27FC236}">
                <a16:creationId xmlns:a16="http://schemas.microsoft.com/office/drawing/2014/main" id="{4A006D5B-60BF-4B3D-B51B-25B7C632BBC9}"/>
              </a:ext>
            </a:extLst>
          </p:cNvPr>
          <p:cNvSpPr txBox="1"/>
          <p:nvPr/>
        </p:nvSpPr>
        <p:spPr>
          <a:xfrm>
            <a:off x="6123761" y="539819"/>
            <a:ext cx="5443633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4300" dirty="0">
                <a:solidFill>
                  <a:srgbClr val="280A3C"/>
                </a:solidFill>
                <a:latin typeface="Dosis ExtraBold" pitchFamily="2" charset="0"/>
              </a:rPr>
              <a:t>TÍTULO DO ASSUNTO</a:t>
            </a:r>
          </a:p>
        </p:txBody>
      </p:sp>
      <p:sp>
        <p:nvSpPr>
          <p:cNvPr id="13" name="CaixaDeTexto 20">
            <a:extLst>
              <a:ext uri="{FF2B5EF4-FFF2-40B4-BE49-F238E27FC236}">
                <a16:creationId xmlns:a16="http://schemas.microsoft.com/office/drawing/2014/main" id="{D5CC24A2-0056-4434-A54F-740BFE91537C}"/>
              </a:ext>
            </a:extLst>
          </p:cNvPr>
          <p:cNvSpPr txBox="1"/>
          <p:nvPr/>
        </p:nvSpPr>
        <p:spPr>
          <a:xfrm>
            <a:off x="7860085" y="1247705"/>
            <a:ext cx="370730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2200" b="1" dirty="0">
                <a:solidFill>
                  <a:srgbClr val="411E5A"/>
                </a:solidFill>
                <a:latin typeface="Dosis" pitchFamily="2" charset="0"/>
                <a:ea typeface="Roboto" panose="02000000000000000000" pitchFamily="2" charset="0"/>
              </a:rPr>
              <a:t>Use o espaço para colocar mais informações sobre o produto ou o que desejar comunicar.</a:t>
            </a:r>
          </a:p>
        </p:txBody>
      </p:sp>
      <p:sp>
        <p:nvSpPr>
          <p:cNvPr id="14" name="CaixaDeTexto 21">
            <a:extLst>
              <a:ext uri="{FF2B5EF4-FFF2-40B4-BE49-F238E27FC236}">
                <a16:creationId xmlns:a16="http://schemas.microsoft.com/office/drawing/2014/main" id="{F9C2FA23-8B8A-4C27-890D-AC950BBC78B4}"/>
              </a:ext>
            </a:extLst>
          </p:cNvPr>
          <p:cNvSpPr txBox="1"/>
          <p:nvPr/>
        </p:nvSpPr>
        <p:spPr>
          <a:xfrm>
            <a:off x="6590141" y="3727841"/>
            <a:ext cx="440124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3200" dirty="0">
                <a:solidFill>
                  <a:srgbClr val="FFB200"/>
                </a:solidFill>
                <a:latin typeface="Dosis ExtraBold" pitchFamily="2" charset="0"/>
              </a:rPr>
              <a:t>Coloque alguma frase de destaque para chamar a atenção do leitor.</a:t>
            </a:r>
          </a:p>
        </p:txBody>
      </p:sp>
      <p:pic>
        <p:nvPicPr>
          <p:cNvPr id="16" name="Picture 15" descr="Icon&#10;&#10;Description automatically generated">
            <a:extLst>
              <a:ext uri="{FF2B5EF4-FFF2-40B4-BE49-F238E27FC236}">
                <a16:creationId xmlns:a16="http://schemas.microsoft.com/office/drawing/2014/main" id="{CB2ECC26-0CB1-495D-994D-AB9DEBBE4FF4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505" y="3209952"/>
            <a:ext cx="609524" cy="438095"/>
          </a:xfrm>
          <a:prstGeom prst="rect">
            <a:avLst/>
          </a:prstGeom>
        </p:spPr>
      </p:pic>
      <p:pic>
        <p:nvPicPr>
          <p:cNvPr id="18" name="Picture 17" descr="Icon&#10;&#10;Description automatically generated">
            <a:extLst>
              <a:ext uri="{FF2B5EF4-FFF2-40B4-BE49-F238E27FC236}">
                <a16:creationId xmlns:a16="http://schemas.microsoft.com/office/drawing/2014/main" id="{5C6E804D-3DB7-44B5-AA11-848FF3828DFB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 flipV="1">
            <a:off x="11102975" y="5073872"/>
            <a:ext cx="609524" cy="438095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55AA3A98-1430-4569-9995-AF84EC1818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01324" y="6120996"/>
            <a:ext cx="790469" cy="474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4644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erson holding a phone&#10;&#10;Description automatically generated with low confidence">
            <a:extLst>
              <a:ext uri="{FF2B5EF4-FFF2-40B4-BE49-F238E27FC236}">
                <a16:creationId xmlns:a16="http://schemas.microsoft.com/office/drawing/2014/main" id="{81AFAF00-460C-4633-867C-C44AE8DF5F33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9550" y="0"/>
            <a:ext cx="8172450" cy="6858000"/>
          </a:xfrm>
          <a:prstGeom prst="rect">
            <a:avLst/>
          </a:prstGeom>
        </p:spPr>
      </p:pic>
      <p:sp>
        <p:nvSpPr>
          <p:cNvPr id="17" name="Rectangle: Top Corners Rounded 16">
            <a:extLst>
              <a:ext uri="{FF2B5EF4-FFF2-40B4-BE49-F238E27FC236}">
                <a16:creationId xmlns:a16="http://schemas.microsoft.com/office/drawing/2014/main" id="{6B5422CC-04E6-4397-A1AE-9CA34D815021}"/>
              </a:ext>
            </a:extLst>
          </p:cNvPr>
          <p:cNvSpPr/>
          <p:nvPr/>
        </p:nvSpPr>
        <p:spPr>
          <a:xfrm rot="5400000">
            <a:off x="1553482" y="-1059088"/>
            <a:ext cx="5978974" cy="9114973"/>
          </a:xfrm>
          <a:prstGeom prst="round2SameRect">
            <a:avLst>
              <a:gd name="adj1" fmla="val 19388"/>
              <a:gd name="adj2" fmla="val 0"/>
            </a:avLst>
          </a:prstGeom>
          <a:noFill/>
          <a:ln>
            <a:solidFill>
              <a:srgbClr val="FFB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Shape&#10;&#10;Description automatically generated">
            <a:extLst>
              <a:ext uri="{FF2B5EF4-FFF2-40B4-BE49-F238E27FC236}">
                <a16:creationId xmlns:a16="http://schemas.microsoft.com/office/drawing/2014/main" id="{EF470D83-17C1-488C-9769-38D0359DEB47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603750" cy="6858000"/>
          </a:xfrm>
          <a:prstGeom prst="rect">
            <a:avLst/>
          </a:prstGeom>
        </p:spPr>
      </p:pic>
      <p:sp>
        <p:nvSpPr>
          <p:cNvPr id="10" name="Rectangle: Top Corners Rounded 9">
            <a:extLst>
              <a:ext uri="{FF2B5EF4-FFF2-40B4-BE49-F238E27FC236}">
                <a16:creationId xmlns:a16="http://schemas.microsoft.com/office/drawing/2014/main" id="{9D1D1BAF-3A09-4B63-88F8-B5787A481FE2}"/>
              </a:ext>
            </a:extLst>
          </p:cNvPr>
          <p:cNvSpPr/>
          <p:nvPr/>
        </p:nvSpPr>
        <p:spPr>
          <a:xfrm rot="5400000">
            <a:off x="1045029" y="-174172"/>
            <a:ext cx="4978401" cy="7068461"/>
          </a:xfrm>
          <a:prstGeom prst="round2SameRect">
            <a:avLst>
              <a:gd name="adj1" fmla="val 19388"/>
              <a:gd name="adj2" fmla="val 0"/>
            </a:avLst>
          </a:prstGeom>
          <a:solidFill>
            <a:srgbClr val="280A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1" name="Rectangle: Top Corners Rounded 10">
            <a:extLst>
              <a:ext uri="{FF2B5EF4-FFF2-40B4-BE49-F238E27FC236}">
                <a16:creationId xmlns:a16="http://schemas.microsoft.com/office/drawing/2014/main" id="{321C60EE-3A5E-4763-BC13-AA030247BAC5}"/>
              </a:ext>
            </a:extLst>
          </p:cNvPr>
          <p:cNvSpPr/>
          <p:nvPr/>
        </p:nvSpPr>
        <p:spPr>
          <a:xfrm rot="5400000">
            <a:off x="2387973" y="-1859784"/>
            <a:ext cx="961104" cy="573704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CaixaDeTexto 28">
            <a:extLst>
              <a:ext uri="{FF2B5EF4-FFF2-40B4-BE49-F238E27FC236}">
                <a16:creationId xmlns:a16="http://schemas.microsoft.com/office/drawing/2014/main" id="{79BE29C9-F8E3-40E9-99F6-03DBF2451F3A}"/>
              </a:ext>
            </a:extLst>
          </p:cNvPr>
          <p:cNvSpPr txBox="1"/>
          <p:nvPr/>
        </p:nvSpPr>
        <p:spPr>
          <a:xfrm>
            <a:off x="467586" y="631714"/>
            <a:ext cx="5443633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300" dirty="0">
                <a:solidFill>
                  <a:srgbClr val="280A3C"/>
                </a:solidFill>
                <a:latin typeface="Dosis ExtraBold" pitchFamily="2" charset="0"/>
              </a:rPr>
              <a:t>TÍTULO DO ASSUNTO</a:t>
            </a:r>
          </a:p>
        </p:txBody>
      </p:sp>
      <p:sp>
        <p:nvSpPr>
          <p:cNvPr id="15" name="Retângulo 25">
            <a:extLst>
              <a:ext uri="{FF2B5EF4-FFF2-40B4-BE49-F238E27FC236}">
                <a16:creationId xmlns:a16="http://schemas.microsoft.com/office/drawing/2014/main" id="{C5F3155E-3A5B-47D5-863A-5672C6D0930C}"/>
              </a:ext>
            </a:extLst>
          </p:cNvPr>
          <p:cNvSpPr/>
          <p:nvPr/>
        </p:nvSpPr>
        <p:spPr>
          <a:xfrm>
            <a:off x="467586" y="3239909"/>
            <a:ext cx="366612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>
                <a:solidFill>
                  <a:srgbClr val="FFB2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Textos explicativos aqui sempre que você perceber que precisará de um parágrafo maior para descrever suas ideias. Fique à vontade para explicar o que precisar nesse espaço.</a:t>
            </a:r>
          </a:p>
        </p:txBody>
      </p:sp>
      <p:sp>
        <p:nvSpPr>
          <p:cNvPr id="16" name="CaixaDeTexto 28">
            <a:extLst>
              <a:ext uri="{FF2B5EF4-FFF2-40B4-BE49-F238E27FC236}">
                <a16:creationId xmlns:a16="http://schemas.microsoft.com/office/drawing/2014/main" id="{31909E92-3023-4888-B22C-C1F5D6B1A2EF}"/>
              </a:ext>
            </a:extLst>
          </p:cNvPr>
          <p:cNvSpPr txBox="1"/>
          <p:nvPr/>
        </p:nvSpPr>
        <p:spPr>
          <a:xfrm>
            <a:off x="467586" y="1982093"/>
            <a:ext cx="40094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dirty="0">
                <a:solidFill>
                  <a:schemeClr val="bg1"/>
                </a:solidFill>
                <a:latin typeface="Dosis ExtraBold" pitchFamily="2" charset="0"/>
              </a:rPr>
              <a:t>Texto introdutório sobre o assunto abordado</a:t>
            </a:r>
          </a:p>
        </p:txBody>
      </p:sp>
      <p:pic>
        <p:nvPicPr>
          <p:cNvPr id="13" name="Imagem 12" descr="Uma imagem contendo objeto, espelho, edifício, moto&#10;&#10;Descrição gerada automaticamente">
            <a:extLst>
              <a:ext uri="{FF2B5EF4-FFF2-40B4-BE49-F238E27FC236}">
                <a16:creationId xmlns:a16="http://schemas.microsoft.com/office/drawing/2014/main" id="{D363C062-6AD6-438C-9853-4447AF664199}"/>
              </a:ext>
            </a:extLst>
          </p:cNvPr>
          <p:cNvPicPr>
            <a:picLocks noChangeAspect="1"/>
          </p:cNvPicPr>
          <p:nvPr/>
        </p:nvPicPr>
        <p:blipFill>
          <a:blip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1287" y="2047993"/>
            <a:ext cx="2762013" cy="2762013"/>
          </a:xfrm>
          <a:prstGeom prst="rect">
            <a:avLst/>
          </a:prstGeom>
        </p:spPr>
      </p:pic>
      <p:sp>
        <p:nvSpPr>
          <p:cNvPr id="14" name="Retângulo 19">
            <a:extLst>
              <a:ext uri="{FF2B5EF4-FFF2-40B4-BE49-F238E27FC236}">
                <a16:creationId xmlns:a16="http://schemas.microsoft.com/office/drawing/2014/main" id="{E152827A-2968-4EF4-A748-5F6E1E95D0DB}"/>
              </a:ext>
            </a:extLst>
          </p:cNvPr>
          <p:cNvSpPr/>
          <p:nvPr/>
        </p:nvSpPr>
        <p:spPr>
          <a:xfrm>
            <a:off x="6175091" y="2959640"/>
            <a:ext cx="2134404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5500" dirty="0">
                <a:solidFill>
                  <a:srgbClr val="FFB200"/>
                </a:solidFill>
                <a:latin typeface="Dosis ExtraBold" pitchFamily="2" charset="0"/>
              </a:rPr>
              <a:t>100%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A795A278-66DF-401A-BA35-928F403086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01324" y="6120490"/>
            <a:ext cx="790469" cy="475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849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11E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text, silhouette, clipart&#10;&#10;Description automatically generated">
            <a:extLst>
              <a:ext uri="{FF2B5EF4-FFF2-40B4-BE49-F238E27FC236}">
                <a16:creationId xmlns:a16="http://schemas.microsoft.com/office/drawing/2014/main" id="{9801BD02-47D4-44D9-A102-9A4D40C8422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378" y="1419315"/>
            <a:ext cx="9892063" cy="4050794"/>
          </a:xfrm>
          <a:prstGeom prst="rect">
            <a:avLst/>
          </a:prstGeom>
        </p:spPr>
      </p:pic>
      <p:pic>
        <p:nvPicPr>
          <p:cNvPr id="7" name="Picture 6" descr="Shape, rectangle&#10;&#10;Description automatically generated">
            <a:extLst>
              <a:ext uri="{FF2B5EF4-FFF2-40B4-BE49-F238E27FC236}">
                <a16:creationId xmlns:a16="http://schemas.microsoft.com/office/drawing/2014/main" id="{2314A7EA-2E84-4C2C-A9A6-1DEE986B933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6552" y="1419315"/>
            <a:ext cx="9485714" cy="4050794"/>
          </a:xfrm>
          <a:prstGeom prst="rect">
            <a:avLst/>
          </a:prstGeom>
        </p:spPr>
      </p:pic>
      <p:pic>
        <p:nvPicPr>
          <p:cNvPr id="8" name="Picture 7" descr="A picture containing text, lamp, light&#10;&#10;Description automatically generated">
            <a:extLst>
              <a:ext uri="{FF2B5EF4-FFF2-40B4-BE49-F238E27FC236}">
                <a16:creationId xmlns:a16="http://schemas.microsoft.com/office/drawing/2014/main" id="{325EE0DF-9E9F-4AE6-B2E0-23057EEAF3E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19" y="1020264"/>
            <a:ext cx="11104762" cy="501587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B4DF94B-9DCF-4D0D-9B83-13CDAEF973D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01324" y="6120490"/>
            <a:ext cx="790469" cy="475293"/>
          </a:xfrm>
          <a:prstGeom prst="rect">
            <a:avLst/>
          </a:prstGeom>
        </p:spPr>
      </p:pic>
      <p:sp>
        <p:nvSpPr>
          <p:cNvPr id="13" name="Retângulo 4">
            <a:extLst>
              <a:ext uri="{FF2B5EF4-FFF2-40B4-BE49-F238E27FC236}">
                <a16:creationId xmlns:a16="http://schemas.microsoft.com/office/drawing/2014/main" id="{389C3A3C-40B7-4DF1-84BC-650950D20A8A}"/>
              </a:ext>
            </a:extLst>
          </p:cNvPr>
          <p:cNvSpPr/>
          <p:nvPr/>
        </p:nvSpPr>
        <p:spPr>
          <a:xfrm>
            <a:off x="3783739" y="4123285"/>
            <a:ext cx="4624522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pt-BR" sz="2300" dirty="0">
                <a:solidFill>
                  <a:prstClr val="white">
                    <a:lumMod val="95000"/>
                  </a:prstClr>
                </a:solidFill>
                <a:latin typeface="Dosis Medium" panose="02010603020202060003" pitchFamily="2" charset="0"/>
                <a:ea typeface="Roboto"/>
                <a:sym typeface="Roboto"/>
              </a:rPr>
              <a:t>Slides já preparados com opções de fotos de diversos segmentos.</a:t>
            </a:r>
          </a:p>
        </p:txBody>
      </p:sp>
      <p:sp>
        <p:nvSpPr>
          <p:cNvPr id="9" name="Retângulo 2">
            <a:extLst>
              <a:ext uri="{FF2B5EF4-FFF2-40B4-BE49-F238E27FC236}">
                <a16:creationId xmlns:a16="http://schemas.microsoft.com/office/drawing/2014/main" id="{B16B4B94-9BB3-4EF8-B30C-29EB7EC4AE14}"/>
              </a:ext>
            </a:extLst>
          </p:cNvPr>
          <p:cNvSpPr/>
          <p:nvPr/>
        </p:nvSpPr>
        <p:spPr>
          <a:xfrm>
            <a:off x="2199327" y="1828652"/>
            <a:ext cx="7793346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6800" dirty="0">
                <a:solidFill>
                  <a:srgbClr val="FFB200"/>
                </a:solidFill>
                <a:latin typeface="Dosis ExtraBold" pitchFamily="2" charset="0"/>
              </a:rPr>
              <a:t>SLIDES DE SEGMENTOS</a:t>
            </a:r>
          </a:p>
        </p:txBody>
      </p:sp>
    </p:spTree>
    <p:extLst>
      <p:ext uri="{BB962C8B-B14F-4D97-AF65-F5344CB8AC3E}">
        <p14:creationId xmlns:p14="http://schemas.microsoft.com/office/powerpoint/2010/main" val="1359964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Shape, rectangle&#10;&#10;Description automatically generated">
            <a:extLst>
              <a:ext uri="{FF2B5EF4-FFF2-40B4-BE49-F238E27FC236}">
                <a16:creationId xmlns:a16="http://schemas.microsoft.com/office/drawing/2014/main" id="{D9BDC11B-E659-40AE-81A6-B9F2299B1B45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4222" y="450371"/>
            <a:ext cx="6577778" cy="5638095"/>
          </a:xfrm>
          <a:prstGeom prst="rect">
            <a:avLst/>
          </a:prstGeom>
        </p:spPr>
      </p:pic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675BFE4A-A425-4BCC-A067-121C09133A58}"/>
              </a:ext>
            </a:extLst>
          </p:cNvPr>
          <p:cNvSpPr/>
          <p:nvPr/>
        </p:nvSpPr>
        <p:spPr>
          <a:xfrm>
            <a:off x="618584" y="4543215"/>
            <a:ext cx="4664615" cy="926856"/>
          </a:xfrm>
          <a:prstGeom prst="roundRect">
            <a:avLst>
              <a:gd name="adj" fmla="val 50000"/>
            </a:avLst>
          </a:prstGeom>
          <a:solidFill>
            <a:srgbClr val="FFB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Top Corners Rounded 9">
            <a:extLst>
              <a:ext uri="{FF2B5EF4-FFF2-40B4-BE49-F238E27FC236}">
                <a16:creationId xmlns:a16="http://schemas.microsoft.com/office/drawing/2014/main" id="{06026F7C-69BA-405A-A121-0579B202C364}"/>
              </a:ext>
            </a:extLst>
          </p:cNvPr>
          <p:cNvSpPr/>
          <p:nvPr/>
        </p:nvSpPr>
        <p:spPr>
          <a:xfrm rot="16200000" flipH="1">
            <a:off x="3286660" y="-2206454"/>
            <a:ext cx="1191947" cy="6706393"/>
          </a:xfrm>
          <a:prstGeom prst="round2SameRect">
            <a:avLst>
              <a:gd name="adj1" fmla="val 29000"/>
              <a:gd name="adj2" fmla="val 0"/>
            </a:avLst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10" descr="Shape, square&#10;&#10;Description automatically generated">
            <a:extLst>
              <a:ext uri="{FF2B5EF4-FFF2-40B4-BE49-F238E27FC236}">
                <a16:creationId xmlns:a16="http://schemas.microsoft.com/office/drawing/2014/main" id="{5466A796-3C96-489E-9B1C-44C9381581DE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1048" y="463069"/>
            <a:ext cx="6380952" cy="5612698"/>
          </a:xfrm>
          <a:prstGeom prst="rect">
            <a:avLst/>
          </a:prstGeom>
        </p:spPr>
      </p:pic>
      <p:sp>
        <p:nvSpPr>
          <p:cNvPr id="12" name="CaixaDeTexto 23">
            <a:extLst>
              <a:ext uri="{FF2B5EF4-FFF2-40B4-BE49-F238E27FC236}">
                <a16:creationId xmlns:a16="http://schemas.microsoft.com/office/drawing/2014/main" id="{1964BCC4-3292-453C-B44F-465ECAEC36E2}"/>
              </a:ext>
            </a:extLst>
          </p:cNvPr>
          <p:cNvSpPr txBox="1"/>
          <p:nvPr/>
        </p:nvSpPr>
        <p:spPr>
          <a:xfrm>
            <a:off x="870281" y="778285"/>
            <a:ext cx="4940767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300" b="0" i="0" u="none" strike="noStrike" kern="1200" cap="none" spc="0" normalizeH="0" baseline="0" noProof="0" dirty="0">
                <a:ln>
                  <a:noFill/>
                </a:ln>
                <a:solidFill>
                  <a:srgbClr val="FFB200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TÍTULO DO ASSUNTO</a:t>
            </a:r>
          </a:p>
        </p:txBody>
      </p:sp>
      <p:sp>
        <p:nvSpPr>
          <p:cNvPr id="13" name="Retângulo 25">
            <a:extLst>
              <a:ext uri="{FF2B5EF4-FFF2-40B4-BE49-F238E27FC236}">
                <a16:creationId xmlns:a16="http://schemas.microsoft.com/office/drawing/2014/main" id="{DD6B6366-9D6C-4D62-B548-E68E4B38E6F6}"/>
              </a:ext>
            </a:extLst>
          </p:cNvPr>
          <p:cNvSpPr/>
          <p:nvPr/>
        </p:nvSpPr>
        <p:spPr>
          <a:xfrm>
            <a:off x="1013268" y="2011333"/>
            <a:ext cx="428187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srgbClr val="6E4B87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Textos explicativos aqui sempre que você perceber que precisará de um parágrafo maior para descrever suas ideias. Pode usar esse espaço todo para isso, fique à vontade nesse slide. </a:t>
            </a:r>
          </a:p>
        </p:txBody>
      </p:sp>
      <p:sp>
        <p:nvSpPr>
          <p:cNvPr id="14" name="CaixaDeTexto 23">
            <a:extLst>
              <a:ext uri="{FF2B5EF4-FFF2-40B4-BE49-F238E27FC236}">
                <a16:creationId xmlns:a16="http://schemas.microsoft.com/office/drawing/2014/main" id="{CE4FD154-31D2-47E5-8B19-DCB95743A41E}"/>
              </a:ext>
            </a:extLst>
          </p:cNvPr>
          <p:cNvSpPr txBox="1"/>
          <p:nvPr/>
        </p:nvSpPr>
        <p:spPr>
          <a:xfrm>
            <a:off x="1013268" y="4652700"/>
            <a:ext cx="39347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000" b="0" i="0" u="none" strike="noStrike" kern="1200" cap="none" spc="0" normalizeH="0" baseline="0" noProof="0" dirty="0">
                <a:ln>
                  <a:noFill/>
                </a:ln>
                <a:solidFill>
                  <a:srgbClr val="6E4B87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CHAME ATENÇÃO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A9137816-1FB9-4F83-B898-F6903F19F5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01324" y="6120996"/>
            <a:ext cx="790469" cy="474281"/>
          </a:xfrm>
          <a:prstGeom prst="rect">
            <a:avLst/>
          </a:prstGeom>
        </p:spPr>
      </p:pic>
      <p:pic>
        <p:nvPicPr>
          <p:cNvPr id="3" name="Picture 2" descr="A picture containing text, person&#10;&#10;Description automatically generated">
            <a:extLst>
              <a:ext uri="{FF2B5EF4-FFF2-40B4-BE49-F238E27FC236}">
                <a16:creationId xmlns:a16="http://schemas.microsoft.com/office/drawing/2014/main" id="{FD267EC1-891D-4952-9444-3CD1E16E2F16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1048" y="577354"/>
            <a:ext cx="6380952" cy="5384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9022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80A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Shape, rectangle&#10;&#10;Description automatically generated">
            <a:extLst>
              <a:ext uri="{FF2B5EF4-FFF2-40B4-BE49-F238E27FC236}">
                <a16:creationId xmlns:a16="http://schemas.microsoft.com/office/drawing/2014/main" id="{FA616C4C-C700-468C-9D35-95CE68FA3CF3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0413" y="469900"/>
            <a:ext cx="6101587" cy="5041270"/>
          </a:xfrm>
          <a:prstGeom prst="rect">
            <a:avLst/>
          </a:prstGeom>
        </p:spPr>
      </p:pic>
      <p:sp>
        <p:nvSpPr>
          <p:cNvPr id="17" name="Retângulo: Cantos Arredondados 19">
            <a:extLst>
              <a:ext uri="{FF2B5EF4-FFF2-40B4-BE49-F238E27FC236}">
                <a16:creationId xmlns:a16="http://schemas.microsoft.com/office/drawing/2014/main" id="{BA11098A-1A88-4A8D-87A8-9C86964E9A1C}"/>
              </a:ext>
            </a:extLst>
          </p:cNvPr>
          <p:cNvSpPr/>
          <p:nvPr/>
        </p:nvSpPr>
        <p:spPr>
          <a:xfrm>
            <a:off x="5080000" y="1022332"/>
            <a:ext cx="5756051" cy="83630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Picture 6" descr="Shape&#10;&#10;Description automatically generated">
            <a:extLst>
              <a:ext uri="{FF2B5EF4-FFF2-40B4-BE49-F238E27FC236}">
                <a16:creationId xmlns:a16="http://schemas.microsoft.com/office/drawing/2014/main" id="{3B5E74E8-DFC6-4ED7-8F3B-2E8801333A16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688" y="0"/>
            <a:ext cx="3580952" cy="6196825"/>
          </a:xfrm>
          <a:prstGeom prst="rect">
            <a:avLst/>
          </a:prstGeom>
        </p:spPr>
      </p:pic>
      <p:sp>
        <p:nvSpPr>
          <p:cNvPr id="14" name="Retângulo 25">
            <a:extLst>
              <a:ext uri="{FF2B5EF4-FFF2-40B4-BE49-F238E27FC236}">
                <a16:creationId xmlns:a16="http://schemas.microsoft.com/office/drawing/2014/main" id="{CF0034B6-8442-4F09-8A2A-D27D85439BF6}"/>
              </a:ext>
            </a:extLst>
          </p:cNvPr>
          <p:cNvSpPr/>
          <p:nvPr/>
        </p:nvSpPr>
        <p:spPr>
          <a:xfrm>
            <a:off x="6660838" y="2707996"/>
            <a:ext cx="428187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Textos explicativos aqui sempre que você perceber que precisará de um parágrafo maior para descrever suas ideias. Pode usar esse espaço todo para isso, fique à vontade nesse slide. </a:t>
            </a:r>
          </a:p>
        </p:txBody>
      </p:sp>
      <p:sp>
        <p:nvSpPr>
          <p:cNvPr id="15" name="CaixaDeTexto 23">
            <a:extLst>
              <a:ext uri="{FF2B5EF4-FFF2-40B4-BE49-F238E27FC236}">
                <a16:creationId xmlns:a16="http://schemas.microsoft.com/office/drawing/2014/main" id="{0EE2C4F6-CC2A-4DD4-A2B1-E306E41D82BE}"/>
              </a:ext>
            </a:extLst>
          </p:cNvPr>
          <p:cNvSpPr txBox="1"/>
          <p:nvPr/>
        </p:nvSpPr>
        <p:spPr>
          <a:xfrm>
            <a:off x="5487641" y="1063456"/>
            <a:ext cx="4940767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300" b="0" i="0" u="none" strike="noStrike" kern="1200" cap="none" spc="0" normalizeH="0" baseline="0" noProof="0" dirty="0">
                <a:ln>
                  <a:noFill/>
                </a:ln>
                <a:solidFill>
                  <a:srgbClr val="F0462D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TÍTULO DO ASSUNTO</a:t>
            </a:r>
          </a:p>
        </p:txBody>
      </p:sp>
      <p:sp>
        <p:nvSpPr>
          <p:cNvPr id="16" name="CaixaDeTexto 26">
            <a:extLst>
              <a:ext uri="{FF2B5EF4-FFF2-40B4-BE49-F238E27FC236}">
                <a16:creationId xmlns:a16="http://schemas.microsoft.com/office/drawing/2014/main" id="{956C7EEE-5235-472C-AAD1-E338FEC21040}"/>
              </a:ext>
            </a:extLst>
          </p:cNvPr>
          <p:cNvSpPr txBox="1"/>
          <p:nvPr/>
        </p:nvSpPr>
        <p:spPr>
          <a:xfrm>
            <a:off x="6660838" y="2149457"/>
            <a:ext cx="39913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Faça um complemento</a:t>
            </a:r>
          </a:p>
        </p:txBody>
      </p:sp>
      <p:pic>
        <p:nvPicPr>
          <p:cNvPr id="5" name="Picture 4" descr="A person in a white coat&#10;&#10;Description automatically generated with low confidence">
            <a:extLst>
              <a:ext uri="{FF2B5EF4-FFF2-40B4-BE49-F238E27FC236}">
                <a16:creationId xmlns:a16="http://schemas.microsoft.com/office/drawing/2014/main" id="{74B3C77C-DB33-5043-A667-D1EEF63FD332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645150" cy="6858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789A22B-BE6D-476F-B236-E5857B33DE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01324" y="6120490"/>
            <a:ext cx="790469" cy="475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5478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: Cantos Arredondados 19">
            <a:extLst>
              <a:ext uri="{FF2B5EF4-FFF2-40B4-BE49-F238E27FC236}">
                <a16:creationId xmlns:a16="http://schemas.microsoft.com/office/drawing/2014/main" id="{922E8CD1-D069-4470-9B2F-1D09C2BD2E6B}"/>
              </a:ext>
            </a:extLst>
          </p:cNvPr>
          <p:cNvSpPr/>
          <p:nvPr/>
        </p:nvSpPr>
        <p:spPr>
          <a:xfrm>
            <a:off x="6134133" y="595374"/>
            <a:ext cx="5898210" cy="836303"/>
          </a:xfrm>
          <a:prstGeom prst="roundRect">
            <a:avLst>
              <a:gd name="adj" fmla="val 50000"/>
            </a:avLst>
          </a:prstGeom>
          <a:solidFill>
            <a:srgbClr val="FFB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1" name="Picture 10" descr="Shape&#10;&#10;Description automatically generated">
            <a:extLst>
              <a:ext uri="{FF2B5EF4-FFF2-40B4-BE49-F238E27FC236}">
                <a16:creationId xmlns:a16="http://schemas.microsoft.com/office/drawing/2014/main" id="{3CD075F3-D629-7145-A07C-706B76F71342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99100" cy="6724650"/>
          </a:xfrm>
          <a:prstGeom prst="rect">
            <a:avLst/>
          </a:prstGeom>
        </p:spPr>
      </p:pic>
      <p:sp>
        <p:nvSpPr>
          <p:cNvPr id="12" name="Retângulo 25">
            <a:extLst>
              <a:ext uri="{FF2B5EF4-FFF2-40B4-BE49-F238E27FC236}">
                <a16:creationId xmlns:a16="http://schemas.microsoft.com/office/drawing/2014/main" id="{1E34C743-A451-8644-8427-C875C61AB721}"/>
              </a:ext>
            </a:extLst>
          </p:cNvPr>
          <p:cNvSpPr/>
          <p:nvPr/>
        </p:nvSpPr>
        <p:spPr>
          <a:xfrm>
            <a:off x="7461926" y="2146300"/>
            <a:ext cx="428187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srgbClr val="403F3E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Textos explicativos aqui sempre que você perceber que precisará de um parágrafo maior para descrever suas ideias. Pode usar esse espaço todo para isso, fique à vontade nesse slide.</a:t>
            </a:r>
          </a:p>
        </p:txBody>
      </p:sp>
      <p:sp>
        <p:nvSpPr>
          <p:cNvPr id="13" name="CaixaDeTexto 23">
            <a:extLst>
              <a:ext uri="{FF2B5EF4-FFF2-40B4-BE49-F238E27FC236}">
                <a16:creationId xmlns:a16="http://schemas.microsoft.com/office/drawing/2014/main" id="{DECC9346-F282-8346-AFDB-18C9FC492C5D}"/>
              </a:ext>
            </a:extLst>
          </p:cNvPr>
          <p:cNvSpPr txBox="1"/>
          <p:nvPr/>
        </p:nvSpPr>
        <p:spPr>
          <a:xfrm>
            <a:off x="6803031" y="659582"/>
            <a:ext cx="49407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000" b="0" i="0" u="none" strike="noStrike" kern="1200" cap="none" spc="0" normalizeH="0" baseline="0" noProof="0" dirty="0">
                <a:ln>
                  <a:noFill/>
                </a:ln>
                <a:solidFill>
                  <a:srgbClr val="28093C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TÍTULO DO ASSUNTO</a:t>
            </a:r>
          </a:p>
        </p:txBody>
      </p:sp>
      <p:sp>
        <p:nvSpPr>
          <p:cNvPr id="14" name="CaixaDeTexto 26">
            <a:extLst>
              <a:ext uri="{FF2B5EF4-FFF2-40B4-BE49-F238E27FC236}">
                <a16:creationId xmlns:a16="http://schemas.microsoft.com/office/drawing/2014/main" id="{B4CA05BE-AAFF-E646-B4CA-35D273BFCCB3}"/>
              </a:ext>
            </a:extLst>
          </p:cNvPr>
          <p:cNvSpPr txBox="1"/>
          <p:nvPr/>
        </p:nvSpPr>
        <p:spPr>
          <a:xfrm>
            <a:off x="7752469" y="1503831"/>
            <a:ext cx="39913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800" b="0" i="0" u="none" strike="noStrike" kern="1200" cap="none" spc="0" normalizeH="0" baseline="0" noProof="0" dirty="0">
                <a:ln>
                  <a:noFill/>
                </a:ln>
                <a:solidFill>
                  <a:srgbClr val="6E4B86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Faça um complemento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0A3C2135-842E-4F1B-A242-1CAAEAE4A4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01324" y="6120996"/>
            <a:ext cx="790469" cy="474281"/>
          </a:xfrm>
          <a:prstGeom prst="rect">
            <a:avLst/>
          </a:prstGeom>
        </p:spPr>
      </p:pic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E26CD6DB-93ED-4F49-B5E1-11017AEB4CC4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5707937" cy="6215873"/>
          </a:xfrm>
          <a:prstGeom prst="rect">
            <a:avLst/>
          </a:prstGeom>
        </p:spPr>
      </p:pic>
      <p:pic>
        <p:nvPicPr>
          <p:cNvPr id="5" name="Picture 4" descr="A picture containing text&#10;&#10;Description automatically generated">
            <a:extLst>
              <a:ext uri="{FF2B5EF4-FFF2-40B4-BE49-F238E27FC236}">
                <a16:creationId xmlns:a16="http://schemas.microsoft.com/office/drawing/2014/main" id="{02997E34-AB83-4E3A-B898-19D982E174B3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3678" y="-1"/>
            <a:ext cx="3053968" cy="2146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5119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: Top Corners Rounded 12">
            <a:extLst>
              <a:ext uri="{FF2B5EF4-FFF2-40B4-BE49-F238E27FC236}">
                <a16:creationId xmlns:a16="http://schemas.microsoft.com/office/drawing/2014/main" id="{46A49CBC-21BF-468C-8214-A89ED37A3E0F}"/>
              </a:ext>
            </a:extLst>
          </p:cNvPr>
          <p:cNvSpPr/>
          <p:nvPr/>
        </p:nvSpPr>
        <p:spPr>
          <a:xfrm rot="10800000">
            <a:off x="6611113" y="0"/>
            <a:ext cx="5181599" cy="5486400"/>
          </a:xfrm>
          <a:prstGeom prst="round2SameRect">
            <a:avLst>
              <a:gd name="adj1" fmla="val 22549"/>
              <a:gd name="adj2" fmla="val 0"/>
            </a:avLst>
          </a:prstGeom>
          <a:solidFill>
            <a:srgbClr val="D8D8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aixaDeTexto 23">
            <a:extLst>
              <a:ext uri="{FF2B5EF4-FFF2-40B4-BE49-F238E27FC236}">
                <a16:creationId xmlns:a16="http://schemas.microsoft.com/office/drawing/2014/main" id="{579A6903-C7AD-434C-9D50-ADD8FCF039A1}"/>
              </a:ext>
            </a:extLst>
          </p:cNvPr>
          <p:cNvSpPr txBox="1"/>
          <p:nvPr/>
        </p:nvSpPr>
        <p:spPr>
          <a:xfrm>
            <a:off x="7967472" y="870726"/>
            <a:ext cx="24810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000" b="0" i="0" u="none" strike="noStrike" kern="1200" cap="none" spc="0" normalizeH="0" baseline="0" noProof="0" dirty="0">
                <a:ln>
                  <a:noFill/>
                </a:ln>
                <a:solidFill>
                  <a:srgbClr val="28093C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TÍTULO DO ASSUNTO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6187EDC-B505-694B-8461-49ADB99FDA72}"/>
              </a:ext>
            </a:extLst>
          </p:cNvPr>
          <p:cNvSpPr/>
          <p:nvPr/>
        </p:nvSpPr>
        <p:spPr>
          <a:xfrm>
            <a:off x="7901559" y="2560969"/>
            <a:ext cx="281635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srgbClr val="403F3E"/>
                </a:solidFill>
                <a:effectLst/>
                <a:uLnTx/>
                <a:uFillTx/>
                <a:latin typeface="Roboto" panose="020F0502020204030204" pitchFamily="34" charset="0"/>
                <a:ea typeface="+mn-ea"/>
                <a:cs typeface="Roboto" panose="020F0502020204030204" pitchFamily="34" charset="0"/>
              </a:rPr>
              <a:t>Use esse espaço para colocar frases ou informações sobre produto ou o que desejar comunicar. 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C137945B-4E23-4170-8024-59FD3F6EC2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01324" y="6120996"/>
            <a:ext cx="790469" cy="474281"/>
          </a:xfrm>
          <a:prstGeom prst="rect">
            <a:avLst/>
          </a:prstGeom>
        </p:spPr>
      </p:pic>
      <p:pic>
        <p:nvPicPr>
          <p:cNvPr id="3" name="Picture 2" descr="A picture containing person&#10;&#10;Description automatically generated">
            <a:extLst>
              <a:ext uri="{FF2B5EF4-FFF2-40B4-BE49-F238E27FC236}">
                <a16:creationId xmlns:a16="http://schemas.microsoft.com/office/drawing/2014/main" id="{06533259-2138-4D72-90B8-5D8C031E536F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31052"/>
            <a:ext cx="4864100" cy="6726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3309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E4B8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0E6AEDD8-DCAB-4767-A662-CCB30FDECEA0}"/>
              </a:ext>
            </a:extLst>
          </p:cNvPr>
          <p:cNvSpPr/>
          <p:nvPr/>
        </p:nvSpPr>
        <p:spPr>
          <a:xfrm>
            <a:off x="6223000" y="3429000"/>
            <a:ext cx="4664615" cy="2420620"/>
          </a:xfrm>
          <a:prstGeom prst="roundRect">
            <a:avLst>
              <a:gd name="adj" fmla="val 31683"/>
            </a:avLst>
          </a:prstGeom>
          <a:solidFill>
            <a:srgbClr val="FFB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Shape&#10;&#10;Description automatically generated">
            <a:extLst>
              <a:ext uri="{FF2B5EF4-FFF2-40B4-BE49-F238E27FC236}">
                <a16:creationId xmlns:a16="http://schemas.microsoft.com/office/drawing/2014/main" id="{AE58DB4F-7CD3-2840-A2C4-1EFEBDFF6F41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934200" cy="6858000"/>
          </a:xfrm>
          <a:prstGeom prst="rect">
            <a:avLst/>
          </a:prstGeom>
        </p:spPr>
      </p:pic>
      <p:sp>
        <p:nvSpPr>
          <p:cNvPr id="12" name="CaixaDeTexto 22">
            <a:extLst>
              <a:ext uri="{FF2B5EF4-FFF2-40B4-BE49-F238E27FC236}">
                <a16:creationId xmlns:a16="http://schemas.microsoft.com/office/drawing/2014/main" id="{0C950A86-5AAE-694B-A9D1-5104506B973F}"/>
              </a:ext>
            </a:extLst>
          </p:cNvPr>
          <p:cNvSpPr txBox="1"/>
          <p:nvPr/>
        </p:nvSpPr>
        <p:spPr>
          <a:xfrm>
            <a:off x="7160406" y="261475"/>
            <a:ext cx="4886451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300" b="0" i="0" u="none" strike="noStrike" kern="1200" cap="none" spc="0" normalizeH="0" baseline="0" noProof="0" dirty="0">
                <a:ln>
                  <a:noFill/>
                </a:ln>
                <a:solidFill>
                  <a:srgbClr val="FFB915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TÍTULO DO ASSUNTO</a:t>
            </a:r>
          </a:p>
        </p:txBody>
      </p:sp>
      <p:sp>
        <p:nvSpPr>
          <p:cNvPr id="13" name="Retângulo 23">
            <a:extLst>
              <a:ext uri="{FF2B5EF4-FFF2-40B4-BE49-F238E27FC236}">
                <a16:creationId xmlns:a16="http://schemas.microsoft.com/office/drawing/2014/main" id="{FA2C730C-3253-3C4F-8631-334528F3604B}"/>
              </a:ext>
            </a:extLst>
          </p:cNvPr>
          <p:cNvSpPr/>
          <p:nvPr/>
        </p:nvSpPr>
        <p:spPr>
          <a:xfrm>
            <a:off x="7218462" y="1008380"/>
            <a:ext cx="421520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 SemiBold" panose="02010703020202060003" pitchFamily="2" charset="0"/>
              </a:rPr>
              <a:t>Faça um complemento</a:t>
            </a:r>
          </a:p>
        </p:txBody>
      </p:sp>
      <p:sp>
        <p:nvSpPr>
          <p:cNvPr id="14" name="Retângulo 24">
            <a:extLst>
              <a:ext uri="{FF2B5EF4-FFF2-40B4-BE49-F238E27FC236}">
                <a16:creationId xmlns:a16="http://schemas.microsoft.com/office/drawing/2014/main" id="{6649716A-3D1B-3D45-A09D-F96C3BD71563}"/>
              </a:ext>
            </a:extLst>
          </p:cNvPr>
          <p:cNvSpPr/>
          <p:nvPr/>
        </p:nvSpPr>
        <p:spPr>
          <a:xfrm>
            <a:off x="7218462" y="1818345"/>
            <a:ext cx="456433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Textos explicativos aqui sempre que você perceber que precisará de um parágrafo maior para descrever suas ideias. Fique à vontade para explicar o que precisar nesse espaço.</a:t>
            </a:r>
          </a:p>
        </p:txBody>
      </p:sp>
      <p:sp>
        <p:nvSpPr>
          <p:cNvPr id="15" name="Retângulo 25">
            <a:extLst>
              <a:ext uri="{FF2B5EF4-FFF2-40B4-BE49-F238E27FC236}">
                <a16:creationId xmlns:a16="http://schemas.microsoft.com/office/drawing/2014/main" id="{B0333745-536E-2848-8408-E5B26F36B78E}"/>
              </a:ext>
            </a:extLst>
          </p:cNvPr>
          <p:cNvSpPr/>
          <p:nvPr/>
        </p:nvSpPr>
        <p:spPr>
          <a:xfrm>
            <a:off x="8167702" y="3892903"/>
            <a:ext cx="241514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b="0" i="0" u="none" strike="noStrike" kern="1200" cap="none" spc="0" normalizeH="0" baseline="0" noProof="0" dirty="0">
                <a:ln>
                  <a:noFill/>
                </a:ln>
                <a:solidFill>
                  <a:srgbClr val="6E4B87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</a:rPr>
              <a:t>Use esse espaço para colocar frases ou informações que precisem ser mais destacadas que os demais textos.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F10D7CB-B55E-4464-9CA8-1888E93D5A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01324" y="6120490"/>
            <a:ext cx="790469" cy="475293"/>
          </a:xfrm>
          <a:prstGeom prst="rect">
            <a:avLst/>
          </a:prstGeom>
        </p:spPr>
      </p:pic>
      <p:pic>
        <p:nvPicPr>
          <p:cNvPr id="3" name="Picture 2" descr="Two people shopping at a grocery store&#10;&#10;Description automatically generated with medium confidence">
            <a:extLst>
              <a:ext uri="{FF2B5EF4-FFF2-40B4-BE49-F238E27FC236}">
                <a16:creationId xmlns:a16="http://schemas.microsoft.com/office/drawing/2014/main" id="{7E9B0184-FE17-4073-8493-E15932E1ED19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872" y="0"/>
            <a:ext cx="73088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7751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11E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text, silhouette, clipart&#10;&#10;Description automatically generated">
            <a:extLst>
              <a:ext uri="{FF2B5EF4-FFF2-40B4-BE49-F238E27FC236}">
                <a16:creationId xmlns:a16="http://schemas.microsoft.com/office/drawing/2014/main" id="{9801BD02-47D4-44D9-A102-9A4D40C8422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378" y="1419315"/>
            <a:ext cx="9892063" cy="4050794"/>
          </a:xfrm>
          <a:prstGeom prst="rect">
            <a:avLst/>
          </a:prstGeom>
        </p:spPr>
      </p:pic>
      <p:pic>
        <p:nvPicPr>
          <p:cNvPr id="7" name="Picture 6" descr="Shape, rectangle&#10;&#10;Description automatically generated">
            <a:extLst>
              <a:ext uri="{FF2B5EF4-FFF2-40B4-BE49-F238E27FC236}">
                <a16:creationId xmlns:a16="http://schemas.microsoft.com/office/drawing/2014/main" id="{2314A7EA-2E84-4C2C-A9A6-1DEE986B933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6552" y="1419315"/>
            <a:ext cx="9485714" cy="4050794"/>
          </a:xfrm>
          <a:prstGeom prst="rect">
            <a:avLst/>
          </a:prstGeom>
        </p:spPr>
      </p:pic>
      <p:pic>
        <p:nvPicPr>
          <p:cNvPr id="8" name="Picture 7" descr="A picture containing text, lamp, light&#10;&#10;Description automatically generated">
            <a:extLst>
              <a:ext uri="{FF2B5EF4-FFF2-40B4-BE49-F238E27FC236}">
                <a16:creationId xmlns:a16="http://schemas.microsoft.com/office/drawing/2014/main" id="{325EE0DF-9E9F-4AE6-B2E0-23057EEAF3E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028" y="936776"/>
            <a:ext cx="11104762" cy="501587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B4DF94B-9DCF-4D0D-9B83-13CDAEF973D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01324" y="6120490"/>
            <a:ext cx="790469" cy="475293"/>
          </a:xfrm>
          <a:prstGeom prst="rect">
            <a:avLst/>
          </a:prstGeom>
        </p:spPr>
      </p:pic>
      <p:sp>
        <p:nvSpPr>
          <p:cNvPr id="12" name="Retângulo 2">
            <a:extLst>
              <a:ext uri="{FF2B5EF4-FFF2-40B4-BE49-F238E27FC236}">
                <a16:creationId xmlns:a16="http://schemas.microsoft.com/office/drawing/2014/main" id="{2187BE37-6E75-4477-A0F7-B14070A7A0B7}"/>
              </a:ext>
            </a:extLst>
          </p:cNvPr>
          <p:cNvSpPr/>
          <p:nvPr/>
        </p:nvSpPr>
        <p:spPr>
          <a:xfrm>
            <a:off x="3956664" y="2067544"/>
            <a:ext cx="4265491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6800" dirty="0">
                <a:solidFill>
                  <a:srgbClr val="FFB200"/>
                </a:solidFill>
                <a:latin typeface="Dosis ExtraBold" pitchFamily="2" charset="0"/>
              </a:rPr>
              <a:t>SUBCAPAS</a:t>
            </a:r>
          </a:p>
        </p:txBody>
      </p:sp>
      <p:sp>
        <p:nvSpPr>
          <p:cNvPr id="13" name="Retângulo 4">
            <a:extLst>
              <a:ext uri="{FF2B5EF4-FFF2-40B4-BE49-F238E27FC236}">
                <a16:creationId xmlns:a16="http://schemas.microsoft.com/office/drawing/2014/main" id="{389C3A3C-40B7-4DF1-84BC-650950D20A8A}"/>
              </a:ext>
            </a:extLst>
          </p:cNvPr>
          <p:cNvSpPr/>
          <p:nvPr/>
        </p:nvSpPr>
        <p:spPr>
          <a:xfrm>
            <a:off x="4064870" y="3370944"/>
            <a:ext cx="4049078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pt-BR" sz="2300" dirty="0">
                <a:solidFill>
                  <a:schemeClr val="bg1">
                    <a:lumMod val="95000"/>
                  </a:schemeClr>
                </a:solidFill>
                <a:latin typeface="Dosis Medium" panose="02010603020202060003" pitchFamily="2" charset="0"/>
                <a:ea typeface="Roboto"/>
                <a:sym typeface="Roboto"/>
              </a:rPr>
              <a:t>Opções de subcapas para colocar títulos de assuntos diferentes dentro da mesma apresentação. </a:t>
            </a:r>
          </a:p>
        </p:txBody>
      </p:sp>
    </p:spTree>
    <p:extLst>
      <p:ext uri="{BB962C8B-B14F-4D97-AF65-F5344CB8AC3E}">
        <p14:creationId xmlns:p14="http://schemas.microsoft.com/office/powerpoint/2010/main" val="2107723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0AA8676-3D5B-EB40-85F4-E6E7912ED606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2960" y="317168"/>
            <a:ext cx="7607300" cy="882650"/>
          </a:xfrm>
          <a:prstGeom prst="rect">
            <a:avLst/>
          </a:prstGeom>
        </p:spPr>
      </p:pic>
      <p:pic>
        <p:nvPicPr>
          <p:cNvPr id="3" name="Picture 2" descr="A person with his arms crossed&#10;&#10;Description automatically generated with low confidence">
            <a:extLst>
              <a:ext uri="{FF2B5EF4-FFF2-40B4-BE49-F238E27FC236}">
                <a16:creationId xmlns:a16="http://schemas.microsoft.com/office/drawing/2014/main" id="{6970EAC8-001B-4433-8A85-1285A9CF66BD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400" y="0"/>
            <a:ext cx="5181600" cy="6858000"/>
          </a:xfrm>
          <a:prstGeom prst="rect">
            <a:avLst/>
          </a:prstGeom>
        </p:spPr>
      </p:pic>
      <p:sp>
        <p:nvSpPr>
          <p:cNvPr id="15" name="Rectangle: Top Corners Rounded 14">
            <a:extLst>
              <a:ext uri="{FF2B5EF4-FFF2-40B4-BE49-F238E27FC236}">
                <a16:creationId xmlns:a16="http://schemas.microsoft.com/office/drawing/2014/main" id="{E77CC8E8-B622-4BC7-90BE-F8E166EBDAD9}"/>
              </a:ext>
            </a:extLst>
          </p:cNvPr>
          <p:cNvSpPr/>
          <p:nvPr/>
        </p:nvSpPr>
        <p:spPr>
          <a:xfrm rot="5400000">
            <a:off x="1568616" y="2727615"/>
            <a:ext cx="1202539" cy="4339770"/>
          </a:xfrm>
          <a:prstGeom prst="round2SameRect">
            <a:avLst>
              <a:gd name="adj1" fmla="val 22549"/>
              <a:gd name="adj2" fmla="val 0"/>
            </a:avLst>
          </a:prstGeom>
          <a:solidFill>
            <a:srgbClr val="D8D8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tângulo: Cantos Arredondados 19">
            <a:extLst>
              <a:ext uri="{FF2B5EF4-FFF2-40B4-BE49-F238E27FC236}">
                <a16:creationId xmlns:a16="http://schemas.microsoft.com/office/drawing/2014/main" id="{1FF9CF80-DC88-446E-8362-F1615FD4A5D8}"/>
              </a:ext>
            </a:extLst>
          </p:cNvPr>
          <p:cNvSpPr/>
          <p:nvPr/>
        </p:nvSpPr>
        <p:spPr>
          <a:xfrm>
            <a:off x="197789" y="517316"/>
            <a:ext cx="7799581" cy="836303"/>
          </a:xfrm>
          <a:prstGeom prst="roundRect">
            <a:avLst>
              <a:gd name="adj" fmla="val 50000"/>
            </a:avLst>
          </a:prstGeom>
          <a:solidFill>
            <a:srgbClr val="280A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CaixaDeTexto 31">
            <a:extLst>
              <a:ext uri="{FF2B5EF4-FFF2-40B4-BE49-F238E27FC236}">
                <a16:creationId xmlns:a16="http://schemas.microsoft.com/office/drawing/2014/main" id="{9F38555E-F77E-0249-B70D-46E26F606A5D}"/>
              </a:ext>
            </a:extLst>
          </p:cNvPr>
          <p:cNvSpPr txBox="1"/>
          <p:nvPr/>
        </p:nvSpPr>
        <p:spPr>
          <a:xfrm>
            <a:off x="354862" y="581524"/>
            <a:ext cx="46431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TÍTULO DO ASSUNTO</a:t>
            </a:r>
          </a:p>
        </p:txBody>
      </p:sp>
      <p:sp>
        <p:nvSpPr>
          <p:cNvPr id="11" name="CaixaDeTexto 33">
            <a:extLst>
              <a:ext uri="{FF2B5EF4-FFF2-40B4-BE49-F238E27FC236}">
                <a16:creationId xmlns:a16="http://schemas.microsoft.com/office/drawing/2014/main" id="{441B95EC-C7AC-3340-8180-FB76AE36A925}"/>
              </a:ext>
            </a:extLst>
          </p:cNvPr>
          <p:cNvSpPr txBox="1"/>
          <p:nvPr/>
        </p:nvSpPr>
        <p:spPr>
          <a:xfrm>
            <a:off x="354862" y="4582029"/>
            <a:ext cx="3702067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500" b="0" i="0" u="none" strike="noStrike" kern="1200" cap="none" spc="0" normalizeH="0" baseline="0" noProof="0" dirty="0">
                <a:ln>
                  <a:noFill/>
                </a:ln>
                <a:solidFill>
                  <a:srgbClr val="6E4B86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CHAME ATENÇÃO</a:t>
            </a:r>
          </a:p>
        </p:txBody>
      </p:sp>
      <p:sp>
        <p:nvSpPr>
          <p:cNvPr id="12" name="Retângulo 34">
            <a:extLst>
              <a:ext uri="{FF2B5EF4-FFF2-40B4-BE49-F238E27FC236}">
                <a16:creationId xmlns:a16="http://schemas.microsoft.com/office/drawing/2014/main" id="{C359E051-0CCF-0F45-B160-3FFFFBA5EE71}"/>
              </a:ext>
            </a:extLst>
          </p:cNvPr>
          <p:cNvSpPr/>
          <p:nvPr/>
        </p:nvSpPr>
        <p:spPr>
          <a:xfrm>
            <a:off x="354862" y="2233089"/>
            <a:ext cx="371773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srgbClr val="360F50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Textos explicativos aqui sempre que você perceber que precisará de um parágrafo maior para descrever suas ideias. Fique à vontade para explicar o que precisar nesse espaço.</a:t>
            </a:r>
          </a:p>
        </p:txBody>
      </p:sp>
      <p:sp>
        <p:nvSpPr>
          <p:cNvPr id="13" name="Retângulo 23">
            <a:extLst>
              <a:ext uri="{FF2B5EF4-FFF2-40B4-BE49-F238E27FC236}">
                <a16:creationId xmlns:a16="http://schemas.microsoft.com/office/drawing/2014/main" id="{D7020E9C-2525-4FF1-8806-B1E51B8282B3}"/>
              </a:ext>
            </a:extLst>
          </p:cNvPr>
          <p:cNvSpPr/>
          <p:nvPr/>
        </p:nvSpPr>
        <p:spPr>
          <a:xfrm>
            <a:off x="354862" y="1399966"/>
            <a:ext cx="421520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800" b="0" i="0" u="none" strike="noStrike" kern="1200" cap="none" spc="0" normalizeH="0" baseline="0" noProof="0" dirty="0">
                <a:ln>
                  <a:noFill/>
                </a:ln>
                <a:solidFill>
                  <a:srgbClr val="411E5A"/>
                </a:solidFill>
                <a:effectLst/>
                <a:uLnTx/>
                <a:uFillTx/>
                <a:latin typeface="Dosis SemiBold" panose="02010703020202060003" pitchFamily="2" charset="0"/>
              </a:rPr>
              <a:t>Faça um complemento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FEC1FC00-3644-4DAD-9E09-163370AC6F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01324" y="6120490"/>
            <a:ext cx="790469" cy="475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1646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: Top Corners Rounded 13">
            <a:extLst>
              <a:ext uri="{FF2B5EF4-FFF2-40B4-BE49-F238E27FC236}">
                <a16:creationId xmlns:a16="http://schemas.microsoft.com/office/drawing/2014/main" id="{0649A26B-DB03-4052-82F7-BFABEA4C9502}"/>
              </a:ext>
            </a:extLst>
          </p:cNvPr>
          <p:cNvSpPr/>
          <p:nvPr/>
        </p:nvSpPr>
        <p:spPr>
          <a:xfrm rot="10800000" flipV="1">
            <a:off x="5244407" y="351971"/>
            <a:ext cx="5651499" cy="6519642"/>
          </a:xfrm>
          <a:prstGeom prst="round2SameRect">
            <a:avLst>
              <a:gd name="adj1" fmla="val 8824"/>
              <a:gd name="adj2" fmla="val 0"/>
            </a:avLst>
          </a:prstGeom>
          <a:solidFill>
            <a:srgbClr val="280A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Shape, rectangle, square&#10;&#10;Description automatically generated">
            <a:extLst>
              <a:ext uri="{FF2B5EF4-FFF2-40B4-BE49-F238E27FC236}">
                <a16:creationId xmlns:a16="http://schemas.microsoft.com/office/drawing/2014/main" id="{B408EA39-B2AC-AF43-BFDE-AF0011D9E39A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0940" y="667663"/>
            <a:ext cx="5651500" cy="6203950"/>
          </a:xfrm>
          <a:prstGeom prst="rect">
            <a:avLst/>
          </a:prstGeom>
        </p:spPr>
      </p:pic>
      <p:sp>
        <p:nvSpPr>
          <p:cNvPr id="15" name="Rectangle: Top Corners Rounded 14">
            <a:extLst>
              <a:ext uri="{FF2B5EF4-FFF2-40B4-BE49-F238E27FC236}">
                <a16:creationId xmlns:a16="http://schemas.microsoft.com/office/drawing/2014/main" id="{56D5A0A8-85CC-430B-BDED-5EA5D62F3409}"/>
              </a:ext>
            </a:extLst>
          </p:cNvPr>
          <p:cNvSpPr/>
          <p:nvPr/>
        </p:nvSpPr>
        <p:spPr>
          <a:xfrm rot="5400000">
            <a:off x="6270809" y="1959620"/>
            <a:ext cx="1355469" cy="4215206"/>
          </a:xfrm>
          <a:prstGeom prst="round2SameRect">
            <a:avLst>
              <a:gd name="adj1" fmla="val 22549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Top Corners Rounded 15">
            <a:extLst>
              <a:ext uri="{FF2B5EF4-FFF2-40B4-BE49-F238E27FC236}">
                <a16:creationId xmlns:a16="http://schemas.microsoft.com/office/drawing/2014/main" id="{F9392F8C-C049-4B62-B440-DB07E551E654}"/>
              </a:ext>
            </a:extLst>
          </p:cNvPr>
          <p:cNvSpPr/>
          <p:nvPr/>
        </p:nvSpPr>
        <p:spPr>
          <a:xfrm rot="16200000" flipH="1">
            <a:off x="7698179" y="3738615"/>
            <a:ext cx="1355469" cy="4215206"/>
          </a:xfrm>
          <a:prstGeom prst="round2SameRect">
            <a:avLst>
              <a:gd name="adj1" fmla="val 22549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aixaDeTexto 19">
            <a:extLst>
              <a:ext uri="{FF2B5EF4-FFF2-40B4-BE49-F238E27FC236}">
                <a16:creationId xmlns:a16="http://schemas.microsoft.com/office/drawing/2014/main" id="{18DA1C2D-293A-9347-BD06-B2756DB6C78F}"/>
              </a:ext>
            </a:extLst>
          </p:cNvPr>
          <p:cNvSpPr txBox="1"/>
          <p:nvPr/>
        </p:nvSpPr>
        <p:spPr>
          <a:xfrm>
            <a:off x="5580170" y="1387439"/>
            <a:ext cx="461533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000" b="0" i="0" u="none" strike="noStrike" kern="1200" cap="none" spc="0" normalizeH="0" baseline="0" noProof="0" dirty="0">
                <a:ln>
                  <a:noFill/>
                </a:ln>
                <a:solidFill>
                  <a:srgbClr val="FFB915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TÍTULO DO ASSUNTO</a:t>
            </a:r>
          </a:p>
        </p:txBody>
      </p:sp>
      <p:sp>
        <p:nvSpPr>
          <p:cNvPr id="11" name="Retângulo 20">
            <a:extLst>
              <a:ext uri="{FF2B5EF4-FFF2-40B4-BE49-F238E27FC236}">
                <a16:creationId xmlns:a16="http://schemas.microsoft.com/office/drawing/2014/main" id="{C8620EC1-9D77-F146-B330-64BD3BB7BD7E}"/>
              </a:ext>
            </a:extLst>
          </p:cNvPr>
          <p:cNvSpPr/>
          <p:nvPr/>
        </p:nvSpPr>
        <p:spPr>
          <a:xfrm>
            <a:off x="5580170" y="2117337"/>
            <a:ext cx="421520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Faça um complemento</a:t>
            </a:r>
          </a:p>
        </p:txBody>
      </p:sp>
      <p:sp>
        <p:nvSpPr>
          <p:cNvPr id="12" name="CaixaDeTexto 21">
            <a:extLst>
              <a:ext uri="{FF2B5EF4-FFF2-40B4-BE49-F238E27FC236}">
                <a16:creationId xmlns:a16="http://schemas.microsoft.com/office/drawing/2014/main" id="{AFC1737E-F7B4-AB46-92B2-E7D021E2A03A}"/>
              </a:ext>
            </a:extLst>
          </p:cNvPr>
          <p:cNvSpPr txBox="1"/>
          <p:nvPr/>
        </p:nvSpPr>
        <p:spPr>
          <a:xfrm>
            <a:off x="5154373" y="3751752"/>
            <a:ext cx="3433366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500" b="0" i="0" u="none" strike="noStrike" kern="1200" cap="none" spc="0" normalizeH="0" baseline="0" noProof="0" dirty="0">
                <a:ln>
                  <a:noFill/>
                </a:ln>
                <a:solidFill>
                  <a:srgbClr val="6E4B87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CHAME ATENÇÃO  </a:t>
            </a:r>
          </a:p>
        </p:txBody>
      </p:sp>
      <p:sp>
        <p:nvSpPr>
          <p:cNvPr id="13" name="CaixaDeTexto 22">
            <a:extLst>
              <a:ext uri="{FF2B5EF4-FFF2-40B4-BE49-F238E27FC236}">
                <a16:creationId xmlns:a16="http://schemas.microsoft.com/office/drawing/2014/main" id="{FE0EFE81-103E-284E-B0C9-3C245D59291C}"/>
              </a:ext>
            </a:extLst>
          </p:cNvPr>
          <p:cNvSpPr txBox="1"/>
          <p:nvPr/>
        </p:nvSpPr>
        <p:spPr>
          <a:xfrm>
            <a:off x="6721367" y="5530747"/>
            <a:ext cx="3309092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500" b="0" i="0" u="none" strike="noStrike" kern="1200" cap="none" spc="0" normalizeH="0" baseline="0" noProof="0" dirty="0">
                <a:ln>
                  <a:noFill/>
                </a:ln>
                <a:solidFill>
                  <a:srgbClr val="6E4B86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DESTAQUE ALGO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97CD40F3-AEF0-4B3D-959A-CABEEF700D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01324" y="6120490"/>
            <a:ext cx="790469" cy="475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3272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text, silhouette&#10;&#10;Description automatically generated">
            <a:extLst>
              <a:ext uri="{FF2B5EF4-FFF2-40B4-BE49-F238E27FC236}">
                <a16:creationId xmlns:a16="http://schemas.microsoft.com/office/drawing/2014/main" id="{1EDBCD1C-EBB6-4166-9673-5CA4AFADFF62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7571"/>
            <a:ext cx="6025397" cy="6342857"/>
          </a:xfrm>
          <a:prstGeom prst="rect">
            <a:avLst/>
          </a:prstGeom>
        </p:spPr>
      </p:pic>
      <p:pic>
        <p:nvPicPr>
          <p:cNvPr id="7" name="Picture 6" descr="Shape, rectangle&#10;&#10;Description automatically generated">
            <a:extLst>
              <a:ext uri="{FF2B5EF4-FFF2-40B4-BE49-F238E27FC236}">
                <a16:creationId xmlns:a16="http://schemas.microsoft.com/office/drawing/2014/main" id="{E78C2176-28DC-1D45-9F83-CD57F0306D45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01800"/>
            <a:ext cx="7251700" cy="5156200"/>
          </a:xfrm>
          <a:prstGeom prst="rect">
            <a:avLst/>
          </a:prstGeom>
        </p:spPr>
      </p:pic>
      <p:sp>
        <p:nvSpPr>
          <p:cNvPr id="10" name="CaixaDeTexto 11">
            <a:extLst>
              <a:ext uri="{FF2B5EF4-FFF2-40B4-BE49-F238E27FC236}">
                <a16:creationId xmlns:a16="http://schemas.microsoft.com/office/drawing/2014/main" id="{5C356306-8EEF-BB43-BF7B-615EA67B064C}"/>
              </a:ext>
            </a:extLst>
          </p:cNvPr>
          <p:cNvSpPr txBox="1"/>
          <p:nvPr/>
        </p:nvSpPr>
        <p:spPr>
          <a:xfrm>
            <a:off x="6879733" y="631910"/>
            <a:ext cx="53719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000" b="0" i="0" u="none" strike="noStrike" kern="1200" cap="none" spc="0" normalizeH="0" baseline="0" noProof="0" dirty="0">
                <a:ln>
                  <a:noFill/>
                </a:ln>
                <a:solidFill>
                  <a:srgbClr val="FFB915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TÍTULO DO ASSUNTO</a:t>
            </a:r>
          </a:p>
        </p:txBody>
      </p:sp>
      <p:sp>
        <p:nvSpPr>
          <p:cNvPr id="11" name="Retângulo 14">
            <a:extLst>
              <a:ext uri="{FF2B5EF4-FFF2-40B4-BE49-F238E27FC236}">
                <a16:creationId xmlns:a16="http://schemas.microsoft.com/office/drawing/2014/main" id="{4A0EBA0B-3AE0-E14B-8C90-7F7FA1370244}"/>
              </a:ext>
            </a:extLst>
          </p:cNvPr>
          <p:cNvSpPr/>
          <p:nvPr/>
        </p:nvSpPr>
        <p:spPr>
          <a:xfrm>
            <a:off x="8229601" y="2519001"/>
            <a:ext cx="350863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0" i="0" u="none" strike="noStrike" kern="1200" cap="none" spc="0" normalizeH="0" baseline="0" noProof="0" dirty="0">
                <a:ln>
                  <a:noFill/>
                </a:ln>
                <a:solidFill>
                  <a:srgbClr val="4D4B48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Textos explicativos aqui sempre que você perceber que precisará de um parágrafo maior para descrever suas ideias. Fique à vontade para explicar o que precisar nesse espaço.</a:t>
            </a:r>
          </a:p>
        </p:txBody>
      </p:sp>
      <p:sp>
        <p:nvSpPr>
          <p:cNvPr id="14" name="Retângulo 20">
            <a:extLst>
              <a:ext uri="{FF2B5EF4-FFF2-40B4-BE49-F238E27FC236}">
                <a16:creationId xmlns:a16="http://schemas.microsoft.com/office/drawing/2014/main" id="{BA08FD42-49BD-B14C-BFE4-D960E1A48DE9}"/>
              </a:ext>
            </a:extLst>
          </p:cNvPr>
          <p:cNvSpPr/>
          <p:nvPr/>
        </p:nvSpPr>
        <p:spPr>
          <a:xfrm>
            <a:off x="7523028" y="1490194"/>
            <a:ext cx="421520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0" i="0" u="none" strike="noStrike" kern="1200" cap="none" spc="0" normalizeH="0" baseline="0" noProof="0" dirty="0">
                <a:ln>
                  <a:noFill/>
                </a:ln>
                <a:solidFill>
                  <a:srgbClr val="6E4B86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Faça um complemento</a:t>
            </a:r>
          </a:p>
        </p:txBody>
      </p:sp>
      <p:sp>
        <p:nvSpPr>
          <p:cNvPr id="15" name="CaixaDeTexto 21">
            <a:extLst>
              <a:ext uri="{FF2B5EF4-FFF2-40B4-BE49-F238E27FC236}">
                <a16:creationId xmlns:a16="http://schemas.microsoft.com/office/drawing/2014/main" id="{031FFF06-F8BA-F14B-A4AA-4D0B7CCEEB44}"/>
              </a:ext>
            </a:extLst>
          </p:cNvPr>
          <p:cNvSpPr txBox="1"/>
          <p:nvPr/>
        </p:nvSpPr>
        <p:spPr>
          <a:xfrm>
            <a:off x="346153" y="2968220"/>
            <a:ext cx="3433366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CHAME ATENÇÃO  </a:t>
            </a:r>
          </a:p>
        </p:txBody>
      </p:sp>
      <p:pic>
        <p:nvPicPr>
          <p:cNvPr id="8" name="Picture 7" descr="A close-up of a car&#10;&#10;Description automatically generated with low confidence">
            <a:extLst>
              <a:ext uri="{FF2B5EF4-FFF2-40B4-BE49-F238E27FC236}">
                <a16:creationId xmlns:a16="http://schemas.microsoft.com/office/drawing/2014/main" id="{22A9B95A-3F62-4908-B6FA-EB981A21F674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2073"/>
            <a:ext cx="6476545" cy="5959698"/>
          </a:xfrm>
          <a:prstGeom prst="rect">
            <a:avLst/>
          </a:prstGeom>
        </p:spPr>
      </p:pic>
      <p:sp>
        <p:nvSpPr>
          <p:cNvPr id="13" name="Retângulo: Cantos Arredondados 19">
            <a:extLst>
              <a:ext uri="{FF2B5EF4-FFF2-40B4-BE49-F238E27FC236}">
                <a16:creationId xmlns:a16="http://schemas.microsoft.com/office/drawing/2014/main" id="{E4D005B7-48D1-4F54-ABF1-974EC8A3AF9C}"/>
              </a:ext>
            </a:extLst>
          </p:cNvPr>
          <p:cNvSpPr/>
          <p:nvPr/>
        </p:nvSpPr>
        <p:spPr>
          <a:xfrm>
            <a:off x="6366360" y="576640"/>
            <a:ext cx="6464269" cy="836303"/>
          </a:xfrm>
          <a:prstGeom prst="roundRect">
            <a:avLst>
              <a:gd name="adj" fmla="val 50000"/>
            </a:avLst>
          </a:prstGeom>
          <a:solidFill>
            <a:srgbClr val="280A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CaixaDeTexto 31">
            <a:extLst>
              <a:ext uri="{FF2B5EF4-FFF2-40B4-BE49-F238E27FC236}">
                <a16:creationId xmlns:a16="http://schemas.microsoft.com/office/drawing/2014/main" id="{3780330B-99F6-4786-9F68-4F07096BFAF4}"/>
              </a:ext>
            </a:extLst>
          </p:cNvPr>
          <p:cNvSpPr txBox="1"/>
          <p:nvPr/>
        </p:nvSpPr>
        <p:spPr>
          <a:xfrm>
            <a:off x="6998581" y="640848"/>
            <a:ext cx="473965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000" b="0" i="0" u="none" strike="noStrike" kern="1200" cap="none" spc="0" normalizeH="0" baseline="0" noProof="0" dirty="0">
                <a:ln>
                  <a:noFill/>
                </a:ln>
                <a:solidFill>
                  <a:srgbClr val="FFB200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TÍTULO DO ASSUNTO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78674464-5938-4030-80DA-BD480DCD0C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01324" y="6120996"/>
            <a:ext cx="790469" cy="474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4237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Shape&#10;&#10;Description automatically generated with low confidence">
            <a:extLst>
              <a:ext uri="{FF2B5EF4-FFF2-40B4-BE49-F238E27FC236}">
                <a16:creationId xmlns:a16="http://schemas.microsoft.com/office/drawing/2014/main" id="{AA6A1947-8B99-3B4F-A1B3-504B3BCE6A6E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08125"/>
            <a:ext cx="12192000" cy="384175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1D93906-CFF7-FC45-8F77-799671175A03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0937" y="5237480"/>
            <a:ext cx="9423400" cy="279400"/>
          </a:xfrm>
          <a:prstGeom prst="rect">
            <a:avLst/>
          </a:prstGeom>
        </p:spPr>
      </p:pic>
      <p:pic>
        <p:nvPicPr>
          <p:cNvPr id="11" name="Picture 10" descr="Shape, circle&#10;&#10;Description automatically generated">
            <a:extLst>
              <a:ext uri="{FF2B5EF4-FFF2-40B4-BE49-F238E27FC236}">
                <a16:creationId xmlns:a16="http://schemas.microsoft.com/office/drawing/2014/main" id="{B17310BC-003D-8D4A-9F35-9C6902659F01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1171" y="844107"/>
            <a:ext cx="6661150" cy="50165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0F92926-AEAB-F940-8D01-FD09F36F76B4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41120"/>
            <a:ext cx="4146550" cy="279400"/>
          </a:xfrm>
          <a:prstGeom prst="rect">
            <a:avLst/>
          </a:prstGeom>
        </p:spPr>
      </p:pic>
      <p:sp>
        <p:nvSpPr>
          <p:cNvPr id="14" name="CaixaDeTexto 14">
            <a:extLst>
              <a:ext uri="{FF2B5EF4-FFF2-40B4-BE49-F238E27FC236}">
                <a16:creationId xmlns:a16="http://schemas.microsoft.com/office/drawing/2014/main" id="{6DAA07F9-1B31-3D48-8853-8BBE4DE29DE8}"/>
              </a:ext>
            </a:extLst>
          </p:cNvPr>
          <p:cNvSpPr txBox="1"/>
          <p:nvPr/>
        </p:nvSpPr>
        <p:spPr>
          <a:xfrm>
            <a:off x="1134984" y="3473132"/>
            <a:ext cx="3325171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300" b="0" i="0" u="none" strike="noStrike" kern="1200" cap="none" spc="0" normalizeH="0" baseline="0" noProof="0" dirty="0">
                <a:ln>
                  <a:noFill/>
                </a:ln>
                <a:solidFill>
                  <a:srgbClr val="28093C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TÍTULO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300" b="0" i="0" u="none" strike="noStrike" kern="1200" cap="none" spc="0" normalizeH="0" baseline="0" noProof="0" dirty="0">
                <a:ln>
                  <a:noFill/>
                </a:ln>
                <a:solidFill>
                  <a:srgbClr val="28093C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DO ASSUNTO</a:t>
            </a:r>
          </a:p>
        </p:txBody>
      </p:sp>
      <p:sp>
        <p:nvSpPr>
          <p:cNvPr id="15" name="CaixaDeTexto 15">
            <a:extLst>
              <a:ext uri="{FF2B5EF4-FFF2-40B4-BE49-F238E27FC236}">
                <a16:creationId xmlns:a16="http://schemas.microsoft.com/office/drawing/2014/main" id="{D3031858-F959-E643-83A2-546FE2E5C339}"/>
              </a:ext>
            </a:extLst>
          </p:cNvPr>
          <p:cNvSpPr txBox="1"/>
          <p:nvPr/>
        </p:nvSpPr>
        <p:spPr>
          <a:xfrm>
            <a:off x="1134984" y="1852612"/>
            <a:ext cx="313898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000" b="0" i="0" u="none" strike="noStrike" kern="1200" cap="none" spc="0" normalizeH="0" baseline="0" noProof="0" dirty="0">
                <a:ln>
                  <a:noFill/>
                </a:ln>
                <a:solidFill>
                  <a:srgbClr val="6E4B86"/>
                </a:solidFill>
                <a:effectLst/>
                <a:uLnTx/>
                <a:uFillTx/>
                <a:latin typeface="Dosis SemiBold" panose="02010703020202060003" pitchFamily="2" charset="0"/>
              </a:rPr>
              <a:t>Texto introdutório sobre o assunto abordado</a:t>
            </a:r>
          </a:p>
        </p:txBody>
      </p:sp>
      <p:pic>
        <p:nvPicPr>
          <p:cNvPr id="21" name="Picture 20" descr="A close-up of a person's hand&#10;&#10;Description automatically generated with low confidence">
            <a:extLst>
              <a:ext uri="{FF2B5EF4-FFF2-40B4-BE49-F238E27FC236}">
                <a16:creationId xmlns:a16="http://schemas.microsoft.com/office/drawing/2014/main" id="{C85844BC-ECEC-624C-86FC-4C4523A6E45C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8653" y="0"/>
            <a:ext cx="6070600" cy="68580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C3DEE2EF-6A70-4AAC-A96F-88F662705D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01324" y="6120490"/>
            <a:ext cx="790469" cy="475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9238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picture containing text, monitor&#10;&#10;Description automatically generated">
            <a:extLst>
              <a:ext uri="{FF2B5EF4-FFF2-40B4-BE49-F238E27FC236}">
                <a16:creationId xmlns:a16="http://schemas.microsoft.com/office/drawing/2014/main" id="{A8B3418B-2902-3746-AA8E-01BCF3BF8712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4753" y="2203873"/>
            <a:ext cx="3594100" cy="2857500"/>
          </a:xfrm>
          <a:prstGeom prst="rect">
            <a:avLst/>
          </a:prstGeom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53357D0F-AAD0-4EA6-BE4D-322C0F35C7EA}"/>
              </a:ext>
            </a:extLst>
          </p:cNvPr>
          <p:cNvSpPr/>
          <p:nvPr/>
        </p:nvSpPr>
        <p:spPr>
          <a:xfrm>
            <a:off x="7984045" y="2237071"/>
            <a:ext cx="3584808" cy="1435797"/>
          </a:xfrm>
          <a:prstGeom prst="roundRect">
            <a:avLst>
              <a:gd name="adj" fmla="val 23743"/>
            </a:avLst>
          </a:prstGeom>
          <a:solidFill>
            <a:srgbClr val="6E4B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Shape&#10;&#10;Description automatically generated with medium confidence">
            <a:extLst>
              <a:ext uri="{FF2B5EF4-FFF2-40B4-BE49-F238E27FC236}">
                <a16:creationId xmlns:a16="http://schemas.microsoft.com/office/drawing/2014/main" id="{6CE4AF33-904D-2A41-9943-CC6D8954D429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51700" cy="6858000"/>
          </a:xfrm>
          <a:prstGeom prst="rect">
            <a:avLst/>
          </a:prstGeom>
        </p:spPr>
      </p:pic>
      <p:pic>
        <p:nvPicPr>
          <p:cNvPr id="9" name="Picture 8" descr="A person working on a computer&#10;&#10;Description automatically generated with medium confidence">
            <a:extLst>
              <a:ext uri="{FF2B5EF4-FFF2-40B4-BE49-F238E27FC236}">
                <a16:creationId xmlns:a16="http://schemas.microsoft.com/office/drawing/2014/main" id="{609EB9EA-49A6-A344-BBB5-4A6EA5BCC16D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90" y="223518"/>
            <a:ext cx="7734300" cy="6629400"/>
          </a:xfrm>
          <a:prstGeom prst="rect">
            <a:avLst/>
          </a:prstGeom>
        </p:spPr>
      </p:pic>
      <p:sp>
        <p:nvSpPr>
          <p:cNvPr id="14" name="CaixaDeTexto 25">
            <a:extLst>
              <a:ext uri="{FF2B5EF4-FFF2-40B4-BE49-F238E27FC236}">
                <a16:creationId xmlns:a16="http://schemas.microsoft.com/office/drawing/2014/main" id="{F1B51BDD-E12D-7240-9271-27C1A59EC7B2}"/>
              </a:ext>
            </a:extLst>
          </p:cNvPr>
          <p:cNvSpPr txBox="1"/>
          <p:nvPr/>
        </p:nvSpPr>
        <p:spPr>
          <a:xfrm>
            <a:off x="5742381" y="440749"/>
            <a:ext cx="5946513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300" b="0" i="0" u="none" strike="noStrike" kern="1200" cap="none" spc="0" normalizeH="0" baseline="0" noProof="0" dirty="0">
                <a:ln>
                  <a:noFill/>
                </a:ln>
                <a:solidFill>
                  <a:srgbClr val="FFB915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TÍTULO DO ASSUNTO</a:t>
            </a:r>
          </a:p>
        </p:txBody>
      </p:sp>
      <p:sp>
        <p:nvSpPr>
          <p:cNvPr id="15" name="CaixaDeTexto 26">
            <a:extLst>
              <a:ext uri="{FF2B5EF4-FFF2-40B4-BE49-F238E27FC236}">
                <a16:creationId xmlns:a16="http://schemas.microsoft.com/office/drawing/2014/main" id="{40DD8D39-C3C5-A54B-8C71-F9BADAE8427B}"/>
              </a:ext>
            </a:extLst>
          </p:cNvPr>
          <p:cNvSpPr txBox="1"/>
          <p:nvPr/>
        </p:nvSpPr>
        <p:spPr>
          <a:xfrm>
            <a:off x="7845070" y="3898293"/>
            <a:ext cx="379185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000" b="0" i="0" u="none" strike="noStrike" kern="1200" cap="none" spc="0" normalizeH="0" baseline="0" noProof="0" dirty="0">
                <a:ln>
                  <a:noFill/>
                </a:ln>
                <a:solidFill>
                  <a:srgbClr val="FFB915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IMPORTANTE</a:t>
            </a:r>
          </a:p>
        </p:txBody>
      </p:sp>
      <p:sp>
        <p:nvSpPr>
          <p:cNvPr id="16" name="CaixaDeTexto 27">
            <a:extLst>
              <a:ext uri="{FF2B5EF4-FFF2-40B4-BE49-F238E27FC236}">
                <a16:creationId xmlns:a16="http://schemas.microsoft.com/office/drawing/2014/main" id="{5E98E5BD-6E84-034E-A14D-D80BA44CE13E}"/>
              </a:ext>
            </a:extLst>
          </p:cNvPr>
          <p:cNvSpPr txBox="1"/>
          <p:nvPr/>
        </p:nvSpPr>
        <p:spPr>
          <a:xfrm>
            <a:off x="8715637" y="2492920"/>
            <a:ext cx="223546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5000" b="0" i="0" u="none" strike="noStrike" kern="1200" cap="none" spc="0" normalizeH="0" baseline="0" noProof="0" dirty="0">
                <a:ln>
                  <a:noFill/>
                </a:ln>
                <a:solidFill>
                  <a:srgbClr val="FFB915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100%</a:t>
            </a:r>
          </a:p>
        </p:txBody>
      </p:sp>
      <p:sp>
        <p:nvSpPr>
          <p:cNvPr id="18" name="Retângulo 20">
            <a:extLst>
              <a:ext uri="{FF2B5EF4-FFF2-40B4-BE49-F238E27FC236}">
                <a16:creationId xmlns:a16="http://schemas.microsoft.com/office/drawing/2014/main" id="{AAF0F342-90E3-B141-A565-7F3277E21E94}"/>
              </a:ext>
            </a:extLst>
          </p:cNvPr>
          <p:cNvSpPr/>
          <p:nvPr/>
        </p:nvSpPr>
        <p:spPr>
          <a:xfrm>
            <a:off x="7373257" y="1274651"/>
            <a:ext cx="4232145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000" b="0" i="0" u="none" strike="noStrike" kern="1200" cap="none" spc="0" normalizeH="0" baseline="0" noProof="0" dirty="0">
                <a:ln>
                  <a:noFill/>
                </a:ln>
                <a:solidFill>
                  <a:srgbClr val="6E4B86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Faça um complemento</a:t>
            </a:r>
          </a:p>
        </p:txBody>
      </p:sp>
      <p:pic>
        <p:nvPicPr>
          <p:cNvPr id="11" name="Picture 10" descr="Shape&#10;&#10;Description automatically generated">
            <a:extLst>
              <a:ext uri="{FF2B5EF4-FFF2-40B4-BE49-F238E27FC236}">
                <a16:creationId xmlns:a16="http://schemas.microsoft.com/office/drawing/2014/main" id="{C57792F2-587F-7C4A-97E9-B5E6986FE5AC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4368"/>
            <a:ext cx="8147050" cy="617855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05161D75-9AF8-4278-9C95-757CEC8096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01324" y="6120996"/>
            <a:ext cx="790469" cy="474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6729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hape&#10;&#10;Description automatically generated">
            <a:extLst>
              <a:ext uri="{FF2B5EF4-FFF2-40B4-BE49-F238E27FC236}">
                <a16:creationId xmlns:a16="http://schemas.microsoft.com/office/drawing/2014/main" id="{6A78BFCF-3D87-EC44-8AA0-6F68965ADC7E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549"/>
            <a:ext cx="4057650" cy="6858000"/>
          </a:xfrm>
          <a:prstGeom prst="rect">
            <a:avLst/>
          </a:prstGeom>
        </p:spPr>
      </p:pic>
      <p:pic>
        <p:nvPicPr>
          <p:cNvPr id="9" name="Picture 8" descr="Shape&#10;&#10;Description automatically generated">
            <a:extLst>
              <a:ext uri="{FF2B5EF4-FFF2-40B4-BE49-F238E27FC236}">
                <a16:creationId xmlns:a16="http://schemas.microsoft.com/office/drawing/2014/main" id="{B2583A81-19D2-6E46-A81F-CF5B87646CDA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815" y="253151"/>
            <a:ext cx="4457700" cy="6591300"/>
          </a:xfrm>
          <a:prstGeom prst="rect">
            <a:avLst/>
          </a:prstGeom>
        </p:spPr>
      </p:pic>
      <p:pic>
        <p:nvPicPr>
          <p:cNvPr id="11" name="Picture 10" descr="Shape, circle&#10;&#10;Description automatically generated">
            <a:extLst>
              <a:ext uri="{FF2B5EF4-FFF2-40B4-BE49-F238E27FC236}">
                <a16:creationId xmlns:a16="http://schemas.microsoft.com/office/drawing/2014/main" id="{97460AAF-4A12-1444-A869-D430C2AA595C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515" y="698500"/>
            <a:ext cx="4432300" cy="6159500"/>
          </a:xfrm>
          <a:prstGeom prst="rect">
            <a:avLst/>
          </a:prstGeom>
        </p:spPr>
      </p:pic>
      <p:sp>
        <p:nvSpPr>
          <p:cNvPr id="14" name="CaixaDeTexto 29">
            <a:extLst>
              <a:ext uri="{FF2B5EF4-FFF2-40B4-BE49-F238E27FC236}">
                <a16:creationId xmlns:a16="http://schemas.microsoft.com/office/drawing/2014/main" id="{ACBBA63A-9EA0-2C43-9FA6-07579EF84D9F}"/>
              </a:ext>
            </a:extLst>
          </p:cNvPr>
          <p:cNvSpPr txBox="1"/>
          <p:nvPr/>
        </p:nvSpPr>
        <p:spPr>
          <a:xfrm>
            <a:off x="963187" y="1174451"/>
            <a:ext cx="31949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000" b="1" i="0" u="none" strike="noStrike" kern="1200" cap="none" spc="0" normalizeH="0" baseline="0" noProof="0" dirty="0">
                <a:ln>
                  <a:noFill/>
                </a:ln>
                <a:solidFill>
                  <a:srgbClr val="28093C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TÍTULO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000" b="1" i="0" u="none" strike="noStrike" kern="1200" cap="none" spc="0" normalizeH="0" baseline="0" noProof="0" dirty="0">
                <a:ln>
                  <a:noFill/>
                </a:ln>
                <a:solidFill>
                  <a:srgbClr val="28093C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DO ASSUNTO</a:t>
            </a:r>
          </a:p>
        </p:txBody>
      </p:sp>
      <p:sp>
        <p:nvSpPr>
          <p:cNvPr id="17" name="Retângulo 14">
            <a:extLst>
              <a:ext uri="{FF2B5EF4-FFF2-40B4-BE49-F238E27FC236}">
                <a16:creationId xmlns:a16="http://schemas.microsoft.com/office/drawing/2014/main" id="{5990C44A-7123-E041-9805-6BC7EBCE9609}"/>
              </a:ext>
            </a:extLst>
          </p:cNvPr>
          <p:cNvSpPr/>
          <p:nvPr/>
        </p:nvSpPr>
        <p:spPr>
          <a:xfrm>
            <a:off x="770815" y="2657357"/>
            <a:ext cx="357970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srgbClr val="6E4B86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Textos explicativos aqui sempre que você perceber que precisará de um parágrafo maior para descrever suas ideias. Fique à vontade para explicar o que precisar nesse espaço.</a:t>
            </a:r>
          </a:p>
        </p:txBody>
      </p:sp>
      <p:pic>
        <p:nvPicPr>
          <p:cNvPr id="13" name="Picture 12" descr="Shape&#10;&#10;Description automatically generated">
            <a:extLst>
              <a:ext uri="{FF2B5EF4-FFF2-40B4-BE49-F238E27FC236}">
                <a16:creationId xmlns:a16="http://schemas.microsoft.com/office/drawing/2014/main" id="{25E9D34D-FCFA-9A44-86CE-49CBF09A845E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440" y="4571151"/>
            <a:ext cx="3346450" cy="2273300"/>
          </a:xfrm>
          <a:prstGeom prst="rect">
            <a:avLst/>
          </a:prstGeom>
        </p:spPr>
      </p:pic>
      <p:sp>
        <p:nvSpPr>
          <p:cNvPr id="18" name="Retângulo 25">
            <a:extLst>
              <a:ext uri="{FF2B5EF4-FFF2-40B4-BE49-F238E27FC236}">
                <a16:creationId xmlns:a16="http://schemas.microsoft.com/office/drawing/2014/main" id="{F1B9ADC4-2A53-DF42-9365-5FFE959D838E}"/>
              </a:ext>
            </a:extLst>
          </p:cNvPr>
          <p:cNvSpPr/>
          <p:nvPr/>
        </p:nvSpPr>
        <p:spPr>
          <a:xfrm>
            <a:off x="1059817" y="4857032"/>
            <a:ext cx="300169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</a:rPr>
              <a:t>Use esse espaço para colocar frases ou informações que precisem ser mais destacadas que os demais textos.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E583C6D-225C-4416-8CA0-5EB0AF4828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01324" y="6120490"/>
            <a:ext cx="790469" cy="475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43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11E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: Cantos Arredondados 19">
            <a:extLst>
              <a:ext uri="{FF2B5EF4-FFF2-40B4-BE49-F238E27FC236}">
                <a16:creationId xmlns:a16="http://schemas.microsoft.com/office/drawing/2014/main" id="{4A7B601A-1995-4FBA-BF42-7F474CB049F8}"/>
              </a:ext>
            </a:extLst>
          </p:cNvPr>
          <p:cNvSpPr/>
          <p:nvPr/>
        </p:nvSpPr>
        <p:spPr>
          <a:xfrm>
            <a:off x="835738" y="1511600"/>
            <a:ext cx="8130462" cy="1754326"/>
          </a:xfrm>
          <a:prstGeom prst="roundRect">
            <a:avLst>
              <a:gd name="adj" fmla="val 23658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CaixaDeTexto 29">
            <a:extLst>
              <a:ext uri="{FF2B5EF4-FFF2-40B4-BE49-F238E27FC236}">
                <a16:creationId xmlns:a16="http://schemas.microsoft.com/office/drawing/2014/main" id="{E5175F16-0FEC-3E4F-88C6-CC07CA30C579}"/>
              </a:ext>
            </a:extLst>
          </p:cNvPr>
          <p:cNvSpPr txBox="1"/>
          <p:nvPr/>
        </p:nvSpPr>
        <p:spPr>
          <a:xfrm>
            <a:off x="1223896" y="1684150"/>
            <a:ext cx="382901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TÍTULO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DO ASSUNTO</a:t>
            </a:r>
          </a:p>
        </p:txBody>
      </p:sp>
      <p:sp>
        <p:nvSpPr>
          <p:cNvPr id="11" name="Retângulo 14">
            <a:extLst>
              <a:ext uri="{FF2B5EF4-FFF2-40B4-BE49-F238E27FC236}">
                <a16:creationId xmlns:a16="http://schemas.microsoft.com/office/drawing/2014/main" id="{AFDC22DA-EF50-C346-B4B2-54D2B4A5738F}"/>
              </a:ext>
            </a:extLst>
          </p:cNvPr>
          <p:cNvSpPr/>
          <p:nvPr/>
        </p:nvSpPr>
        <p:spPr>
          <a:xfrm>
            <a:off x="1141315" y="3983407"/>
            <a:ext cx="357970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Textos explicativos aqui sempre que você perceber que precisará de um parágrafo maior para descrever suas ideias. Fique à vontade para explicar o que precisar nesse espaço.</a:t>
            </a:r>
          </a:p>
        </p:txBody>
      </p:sp>
      <p:pic>
        <p:nvPicPr>
          <p:cNvPr id="9" name="Picture 8" descr="Shape, rectangle&#10;&#10;Description automatically generated with medium confidence">
            <a:extLst>
              <a:ext uri="{FF2B5EF4-FFF2-40B4-BE49-F238E27FC236}">
                <a16:creationId xmlns:a16="http://schemas.microsoft.com/office/drawing/2014/main" id="{7F7BECBD-95C2-3248-AD5B-22BA03126458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200" y="456841"/>
            <a:ext cx="11861800" cy="198755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61D250E-0957-4673-9236-B9D8B143FC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94233" y="6120996"/>
            <a:ext cx="790468" cy="474281"/>
          </a:xfrm>
          <a:prstGeom prst="rect">
            <a:avLst/>
          </a:prstGeom>
        </p:spPr>
      </p:pic>
      <p:pic>
        <p:nvPicPr>
          <p:cNvPr id="4" name="Picture 3" descr="A group of people eating at a restaurant&#10;&#10;Description automatically generated with low confidence">
            <a:extLst>
              <a:ext uri="{FF2B5EF4-FFF2-40B4-BE49-F238E27FC236}">
                <a16:creationId xmlns:a16="http://schemas.microsoft.com/office/drawing/2014/main" id="{16F55B70-0E4E-4E06-9BAA-376E61B37052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7750" y="-15011"/>
            <a:ext cx="73342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8556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tângulo: Cantos Arredondados 19">
            <a:extLst>
              <a:ext uri="{FF2B5EF4-FFF2-40B4-BE49-F238E27FC236}">
                <a16:creationId xmlns:a16="http://schemas.microsoft.com/office/drawing/2014/main" id="{805B1251-72FA-4297-8F21-B4F590C793BB}"/>
              </a:ext>
            </a:extLst>
          </p:cNvPr>
          <p:cNvSpPr/>
          <p:nvPr/>
        </p:nvSpPr>
        <p:spPr>
          <a:xfrm>
            <a:off x="-420914" y="4756303"/>
            <a:ext cx="5213291" cy="1390906"/>
          </a:xfrm>
          <a:prstGeom prst="roundRect">
            <a:avLst>
              <a:gd name="adj" fmla="val 23658"/>
            </a:avLst>
          </a:prstGeom>
          <a:solidFill>
            <a:srgbClr val="D8D8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tângulo: Cantos Arredondados 19">
            <a:extLst>
              <a:ext uri="{FF2B5EF4-FFF2-40B4-BE49-F238E27FC236}">
                <a16:creationId xmlns:a16="http://schemas.microsoft.com/office/drawing/2014/main" id="{9FC3DA5A-219A-42DE-8B28-218480EEC353}"/>
              </a:ext>
            </a:extLst>
          </p:cNvPr>
          <p:cNvSpPr/>
          <p:nvPr/>
        </p:nvSpPr>
        <p:spPr>
          <a:xfrm>
            <a:off x="349265" y="376962"/>
            <a:ext cx="6464269" cy="1754326"/>
          </a:xfrm>
          <a:prstGeom prst="roundRect">
            <a:avLst>
              <a:gd name="adj" fmla="val 23658"/>
            </a:avLst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Picture 6" descr="A picture containing silhouette&#10;&#10;Description automatically generated">
            <a:extLst>
              <a:ext uri="{FF2B5EF4-FFF2-40B4-BE49-F238E27FC236}">
                <a16:creationId xmlns:a16="http://schemas.microsoft.com/office/drawing/2014/main" id="{1CABB3DF-3135-DA43-937C-2EBE928ACEA9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400" y="0"/>
            <a:ext cx="8610600" cy="6858000"/>
          </a:xfrm>
          <a:prstGeom prst="rect">
            <a:avLst/>
          </a:prstGeom>
        </p:spPr>
      </p:pic>
      <p:pic>
        <p:nvPicPr>
          <p:cNvPr id="9" name="Picture 8" descr="Shape&#10;&#10;Description automatically generated">
            <a:extLst>
              <a:ext uri="{FF2B5EF4-FFF2-40B4-BE49-F238E27FC236}">
                <a16:creationId xmlns:a16="http://schemas.microsoft.com/office/drawing/2014/main" id="{CECF42E3-09B0-5246-AC51-FC54A5981D86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0299" y="128691"/>
            <a:ext cx="6654800" cy="6731000"/>
          </a:xfrm>
          <a:prstGeom prst="rect">
            <a:avLst/>
          </a:prstGeom>
        </p:spPr>
      </p:pic>
      <p:pic>
        <p:nvPicPr>
          <p:cNvPr id="11" name="Picture 10" descr="A picture containing person, indoor&#10;&#10;Description automatically generated">
            <a:extLst>
              <a:ext uri="{FF2B5EF4-FFF2-40B4-BE49-F238E27FC236}">
                <a16:creationId xmlns:a16="http://schemas.microsoft.com/office/drawing/2014/main" id="{98133AD8-E7EA-AB4B-8E62-919104616B5E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3355" y="318342"/>
            <a:ext cx="6178550" cy="6553200"/>
          </a:xfrm>
          <a:prstGeom prst="rect">
            <a:avLst/>
          </a:prstGeom>
        </p:spPr>
      </p:pic>
      <p:sp>
        <p:nvSpPr>
          <p:cNvPr id="14" name="CaixaDeTexto 29">
            <a:extLst>
              <a:ext uri="{FF2B5EF4-FFF2-40B4-BE49-F238E27FC236}">
                <a16:creationId xmlns:a16="http://schemas.microsoft.com/office/drawing/2014/main" id="{A8E95422-F490-744B-B712-B5303562198C}"/>
              </a:ext>
            </a:extLst>
          </p:cNvPr>
          <p:cNvSpPr txBox="1"/>
          <p:nvPr/>
        </p:nvSpPr>
        <p:spPr>
          <a:xfrm>
            <a:off x="632318" y="592406"/>
            <a:ext cx="31949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00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TÍTULO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00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DO ASSUNTO</a:t>
            </a:r>
          </a:p>
        </p:txBody>
      </p:sp>
      <p:sp>
        <p:nvSpPr>
          <p:cNvPr id="16" name="Retângulo 25">
            <a:extLst>
              <a:ext uri="{FF2B5EF4-FFF2-40B4-BE49-F238E27FC236}">
                <a16:creationId xmlns:a16="http://schemas.microsoft.com/office/drawing/2014/main" id="{09E6FDAD-F6F1-654F-819A-42D738226DEE}"/>
              </a:ext>
            </a:extLst>
          </p:cNvPr>
          <p:cNvSpPr/>
          <p:nvPr/>
        </p:nvSpPr>
        <p:spPr>
          <a:xfrm>
            <a:off x="632318" y="3481479"/>
            <a:ext cx="441592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srgbClr val="4D4B48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</a:rPr>
              <a:t>Use esse espaço para colocar frases ou informações que precisem ser mais destacadas que os demais textos.</a:t>
            </a:r>
          </a:p>
        </p:txBody>
      </p:sp>
      <p:sp>
        <p:nvSpPr>
          <p:cNvPr id="17" name="CaixaDeTexto 18">
            <a:extLst>
              <a:ext uri="{FF2B5EF4-FFF2-40B4-BE49-F238E27FC236}">
                <a16:creationId xmlns:a16="http://schemas.microsoft.com/office/drawing/2014/main" id="{AA3E046C-AC41-7E4A-A869-002E5792C181}"/>
              </a:ext>
            </a:extLst>
          </p:cNvPr>
          <p:cNvSpPr txBox="1"/>
          <p:nvPr/>
        </p:nvSpPr>
        <p:spPr>
          <a:xfrm>
            <a:off x="632318" y="2397216"/>
            <a:ext cx="39647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800" b="0" i="0" u="none" strike="noStrike" kern="1200" cap="none" spc="0" normalizeH="0" baseline="0" noProof="0" dirty="0">
                <a:ln>
                  <a:noFill/>
                </a:ln>
                <a:solidFill>
                  <a:srgbClr val="F0452D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Texto introdutório sobre o assunto abordado</a:t>
            </a:r>
          </a:p>
        </p:txBody>
      </p:sp>
      <p:sp>
        <p:nvSpPr>
          <p:cNvPr id="18" name="CaixaDeTexto 21">
            <a:extLst>
              <a:ext uri="{FF2B5EF4-FFF2-40B4-BE49-F238E27FC236}">
                <a16:creationId xmlns:a16="http://schemas.microsoft.com/office/drawing/2014/main" id="{794E1F94-2182-494E-9204-161C093D14D8}"/>
              </a:ext>
            </a:extLst>
          </p:cNvPr>
          <p:cNvSpPr txBox="1"/>
          <p:nvPr/>
        </p:nvSpPr>
        <p:spPr>
          <a:xfrm>
            <a:off x="632318" y="5136285"/>
            <a:ext cx="3433366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500" b="0" i="0" u="none" strike="noStrike" kern="1200" cap="none" spc="0" normalizeH="0" baseline="0" noProof="0" dirty="0">
                <a:ln>
                  <a:noFill/>
                </a:ln>
                <a:solidFill>
                  <a:srgbClr val="6E4B87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CHAME ATENÇÃO  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21EF0DB0-2412-4C1A-8731-48CB8CEDB8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01324" y="6120490"/>
            <a:ext cx="790469" cy="475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0699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tângulo: Cantos Arredondados 19">
            <a:extLst>
              <a:ext uri="{FF2B5EF4-FFF2-40B4-BE49-F238E27FC236}">
                <a16:creationId xmlns:a16="http://schemas.microsoft.com/office/drawing/2014/main" id="{DE96DDE8-87E6-4787-B2C1-B7B20F562D10}"/>
              </a:ext>
            </a:extLst>
          </p:cNvPr>
          <p:cNvSpPr/>
          <p:nvPr/>
        </p:nvSpPr>
        <p:spPr>
          <a:xfrm>
            <a:off x="5105400" y="1376333"/>
            <a:ext cx="6337300" cy="1925651"/>
          </a:xfrm>
          <a:prstGeom prst="roundRect">
            <a:avLst>
              <a:gd name="adj" fmla="val 13872"/>
            </a:avLst>
          </a:prstGeom>
          <a:noFill/>
          <a:ln w="28575">
            <a:solidFill>
              <a:srgbClr val="F046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Picture 6" descr="Shape, rectangle&#10;&#10;Description automatically generated">
            <a:extLst>
              <a:ext uri="{FF2B5EF4-FFF2-40B4-BE49-F238E27FC236}">
                <a16:creationId xmlns:a16="http://schemas.microsoft.com/office/drawing/2014/main" id="{08A33D71-BB13-3C4F-8596-E935D5579D2C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42137"/>
            <a:ext cx="5105400" cy="984250"/>
          </a:xfrm>
          <a:prstGeom prst="rect">
            <a:avLst/>
          </a:prstGeom>
        </p:spPr>
      </p:pic>
      <p:pic>
        <p:nvPicPr>
          <p:cNvPr id="11" name="Picture 10" descr="Shape, rectangle&#10;&#10;Description automatically generated">
            <a:extLst>
              <a:ext uri="{FF2B5EF4-FFF2-40B4-BE49-F238E27FC236}">
                <a16:creationId xmlns:a16="http://schemas.microsoft.com/office/drawing/2014/main" id="{AB506FF2-D96F-5F41-9677-02A24195D20F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3440"/>
            <a:ext cx="7023100" cy="50165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3E34558-312E-F84F-8434-A2726CC95698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12" y="923290"/>
            <a:ext cx="6565900" cy="4876800"/>
          </a:xfrm>
          <a:prstGeom prst="rect">
            <a:avLst/>
          </a:prstGeom>
        </p:spPr>
      </p:pic>
      <p:sp>
        <p:nvSpPr>
          <p:cNvPr id="14" name="CaixaDeTexto 29">
            <a:extLst>
              <a:ext uri="{FF2B5EF4-FFF2-40B4-BE49-F238E27FC236}">
                <a16:creationId xmlns:a16="http://schemas.microsoft.com/office/drawing/2014/main" id="{3C9564D7-9C49-964D-933F-87859340A566}"/>
              </a:ext>
            </a:extLst>
          </p:cNvPr>
          <p:cNvSpPr txBox="1"/>
          <p:nvPr/>
        </p:nvSpPr>
        <p:spPr>
          <a:xfrm>
            <a:off x="7906878" y="1677440"/>
            <a:ext cx="31949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000" i="0" u="none" strike="noStrike" kern="1200" cap="none" spc="0" normalizeH="0" baseline="0" noProof="0" dirty="0">
                <a:ln>
                  <a:noFill/>
                </a:ln>
                <a:solidFill>
                  <a:srgbClr val="28093C"/>
                </a:solidFill>
                <a:effectLst/>
                <a:uLnTx/>
                <a:uFillTx/>
                <a:latin typeface="Dosis Medium" panose="02010603020202060003" pitchFamily="2" charset="0"/>
              </a:rPr>
              <a:t>TÍTULO</a:t>
            </a:r>
            <a:r>
              <a:rPr kumimoji="0" lang="pt-BR" sz="4000" b="1" i="0" u="none" strike="noStrike" kern="1200" cap="none" spc="0" normalizeH="0" baseline="0" noProof="0" dirty="0">
                <a:ln>
                  <a:noFill/>
                </a:ln>
                <a:solidFill>
                  <a:srgbClr val="28093C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 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000" i="0" u="none" strike="noStrike" kern="1200" cap="none" spc="0" normalizeH="0" baseline="0" noProof="0" dirty="0">
                <a:ln>
                  <a:noFill/>
                </a:ln>
                <a:solidFill>
                  <a:srgbClr val="28093C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DO ASSUNTO</a:t>
            </a:r>
          </a:p>
        </p:txBody>
      </p:sp>
      <p:sp>
        <p:nvSpPr>
          <p:cNvPr id="15" name="CaixaDeTexto 18">
            <a:extLst>
              <a:ext uri="{FF2B5EF4-FFF2-40B4-BE49-F238E27FC236}">
                <a16:creationId xmlns:a16="http://schemas.microsoft.com/office/drawing/2014/main" id="{7E7E9D8D-C0D1-1B4F-A05E-AE1F6178E34D}"/>
              </a:ext>
            </a:extLst>
          </p:cNvPr>
          <p:cNvSpPr txBox="1"/>
          <p:nvPr/>
        </p:nvSpPr>
        <p:spPr>
          <a:xfrm>
            <a:off x="7925403" y="3604234"/>
            <a:ext cx="317643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000" b="0" i="0" u="none" strike="noStrike" kern="1200" cap="none" spc="0" normalizeH="0" baseline="0" noProof="0" dirty="0">
                <a:ln>
                  <a:noFill/>
                </a:ln>
                <a:solidFill>
                  <a:srgbClr val="4D4B48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Texto introdutório sobre o assunto abordado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12A15353-5257-4FEB-B84B-A4BCFC0E19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01324" y="6120996"/>
            <a:ext cx="790469" cy="474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8361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01D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: Top Corners Rounded 25">
            <a:extLst>
              <a:ext uri="{FF2B5EF4-FFF2-40B4-BE49-F238E27FC236}">
                <a16:creationId xmlns:a16="http://schemas.microsoft.com/office/drawing/2014/main" id="{C0CD1B18-625E-412D-9F29-C54ACBAF0CBC}"/>
              </a:ext>
            </a:extLst>
          </p:cNvPr>
          <p:cNvSpPr/>
          <p:nvPr/>
        </p:nvSpPr>
        <p:spPr>
          <a:xfrm rot="5400000">
            <a:off x="2418986" y="-1935882"/>
            <a:ext cx="875700" cy="5713673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F64E79D0-8430-4042-83E7-83E95FAEBFE7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800" y="577850"/>
            <a:ext cx="5410200" cy="6280150"/>
          </a:xfrm>
          <a:prstGeom prst="rect">
            <a:avLst/>
          </a:prstGeom>
        </p:spPr>
      </p:pic>
      <p:sp>
        <p:nvSpPr>
          <p:cNvPr id="18" name="CaixaDeTexto 38">
            <a:extLst>
              <a:ext uri="{FF2B5EF4-FFF2-40B4-BE49-F238E27FC236}">
                <a16:creationId xmlns:a16="http://schemas.microsoft.com/office/drawing/2014/main" id="{43014077-D131-1244-B7C6-4465AF6B8E41}"/>
              </a:ext>
            </a:extLst>
          </p:cNvPr>
          <p:cNvSpPr txBox="1"/>
          <p:nvPr/>
        </p:nvSpPr>
        <p:spPr>
          <a:xfrm>
            <a:off x="913867" y="3084811"/>
            <a:ext cx="162079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20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 SemiBold" panose="02010703020202060003" pitchFamily="2" charset="0"/>
                <a:ea typeface="Roboto" panose="02000000000000000000" pitchFamily="2" charset="0"/>
              </a:rPr>
              <a:t>Benefício 01</a:t>
            </a:r>
          </a:p>
        </p:txBody>
      </p:sp>
      <p:sp>
        <p:nvSpPr>
          <p:cNvPr id="23" name="Retângulo 27">
            <a:extLst>
              <a:ext uri="{FF2B5EF4-FFF2-40B4-BE49-F238E27FC236}">
                <a16:creationId xmlns:a16="http://schemas.microsoft.com/office/drawing/2014/main" id="{79CC2198-D38C-434B-9C39-A568CB73DD10}"/>
              </a:ext>
            </a:extLst>
          </p:cNvPr>
          <p:cNvSpPr/>
          <p:nvPr/>
        </p:nvSpPr>
        <p:spPr>
          <a:xfrm>
            <a:off x="863793" y="1735996"/>
            <a:ext cx="3456779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Destaque em </a:t>
            </a:r>
            <a:r>
              <a:rPr kumimoji="0" lang="pt-BR" sz="3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bullets</a:t>
            </a:r>
            <a:endParaRPr kumimoji="0" lang="pt-BR" sz="3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Dosis ExtraBold" pitchFamily="2" charset="0"/>
              <a:ea typeface="+mn-ea"/>
              <a:cs typeface="+mn-cs"/>
            </a:endParaRPr>
          </a:p>
        </p:txBody>
      </p:sp>
      <p:sp>
        <p:nvSpPr>
          <p:cNvPr id="24" name="CaixaDeTexto 26">
            <a:extLst>
              <a:ext uri="{FF2B5EF4-FFF2-40B4-BE49-F238E27FC236}">
                <a16:creationId xmlns:a16="http://schemas.microsoft.com/office/drawing/2014/main" id="{73D14E5D-2921-AE4D-810E-73F9A77F24E8}"/>
              </a:ext>
            </a:extLst>
          </p:cNvPr>
          <p:cNvSpPr txBox="1"/>
          <p:nvPr/>
        </p:nvSpPr>
        <p:spPr>
          <a:xfrm>
            <a:off x="57567" y="612278"/>
            <a:ext cx="51727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000" b="0" i="0" u="none" strike="noStrike" kern="1200" cap="none" spc="0" normalizeH="0" baseline="0" noProof="0" dirty="0">
                <a:ln>
                  <a:noFill/>
                </a:ln>
                <a:solidFill>
                  <a:srgbClr val="FFB915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TÍTULO DO ASSUNTO</a:t>
            </a:r>
          </a:p>
        </p:txBody>
      </p:sp>
      <p:pic>
        <p:nvPicPr>
          <p:cNvPr id="30" name="Picture 29" descr="Qr code&#10;&#10;Description automatically generated">
            <a:extLst>
              <a:ext uri="{FF2B5EF4-FFF2-40B4-BE49-F238E27FC236}">
                <a16:creationId xmlns:a16="http://schemas.microsoft.com/office/drawing/2014/main" id="{70231966-00E2-4346-A4BA-D280B7ABDEF3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6637" y="539750"/>
            <a:ext cx="5588000" cy="6318250"/>
          </a:xfrm>
          <a:prstGeom prst="rect">
            <a:avLst/>
          </a:prstGeom>
        </p:spPr>
      </p:pic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CFEF6488-5751-44F1-B791-02543390B8AC}"/>
              </a:ext>
            </a:extLst>
          </p:cNvPr>
          <p:cNvSpPr/>
          <p:nvPr/>
        </p:nvSpPr>
        <p:spPr>
          <a:xfrm>
            <a:off x="554122" y="1659052"/>
            <a:ext cx="4076120" cy="707887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F046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2B3208D0-AC7F-42BF-88DF-E267DE6C957E}"/>
              </a:ext>
            </a:extLst>
          </p:cNvPr>
          <p:cNvSpPr/>
          <p:nvPr/>
        </p:nvSpPr>
        <p:spPr>
          <a:xfrm>
            <a:off x="554122" y="2946311"/>
            <a:ext cx="2340286" cy="707887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FFB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CaixaDeTexto 38">
            <a:extLst>
              <a:ext uri="{FF2B5EF4-FFF2-40B4-BE49-F238E27FC236}">
                <a16:creationId xmlns:a16="http://schemas.microsoft.com/office/drawing/2014/main" id="{163B3F8E-7D47-496C-870D-1C6C9C60C98B}"/>
              </a:ext>
            </a:extLst>
          </p:cNvPr>
          <p:cNvSpPr txBox="1"/>
          <p:nvPr/>
        </p:nvSpPr>
        <p:spPr>
          <a:xfrm>
            <a:off x="4246352" y="3084811"/>
            <a:ext cx="162079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20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 SemiBold" panose="02010703020202060003" pitchFamily="2" charset="0"/>
                <a:ea typeface="Roboto" panose="02000000000000000000" pitchFamily="2" charset="0"/>
              </a:rPr>
              <a:t>Benefício 02</a:t>
            </a: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4C32E985-E826-41B5-BA24-4357BD97D0FE}"/>
              </a:ext>
            </a:extLst>
          </p:cNvPr>
          <p:cNvSpPr/>
          <p:nvPr/>
        </p:nvSpPr>
        <p:spPr>
          <a:xfrm>
            <a:off x="3886607" y="2946311"/>
            <a:ext cx="2340286" cy="707887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FFB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CaixaDeTexto 38">
            <a:extLst>
              <a:ext uri="{FF2B5EF4-FFF2-40B4-BE49-F238E27FC236}">
                <a16:creationId xmlns:a16="http://schemas.microsoft.com/office/drawing/2014/main" id="{D9990636-5CE5-49F3-9132-9B93A08931BA}"/>
              </a:ext>
            </a:extLst>
          </p:cNvPr>
          <p:cNvSpPr txBox="1"/>
          <p:nvPr/>
        </p:nvSpPr>
        <p:spPr>
          <a:xfrm>
            <a:off x="1526826" y="4484308"/>
            <a:ext cx="162079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20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 SemiBold" panose="02010703020202060003" pitchFamily="2" charset="0"/>
                <a:ea typeface="Roboto" panose="02000000000000000000" pitchFamily="2" charset="0"/>
              </a:rPr>
              <a:t>Benefício 03</a:t>
            </a: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EC2D19F7-B183-474A-B16A-37264560C87A}"/>
              </a:ext>
            </a:extLst>
          </p:cNvPr>
          <p:cNvSpPr/>
          <p:nvPr/>
        </p:nvSpPr>
        <p:spPr>
          <a:xfrm>
            <a:off x="1167081" y="4345808"/>
            <a:ext cx="2340286" cy="707887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FFB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CaixaDeTexto 38">
            <a:extLst>
              <a:ext uri="{FF2B5EF4-FFF2-40B4-BE49-F238E27FC236}">
                <a16:creationId xmlns:a16="http://schemas.microsoft.com/office/drawing/2014/main" id="{7A1660E1-F974-46BA-8780-700E12AAA5CB}"/>
              </a:ext>
            </a:extLst>
          </p:cNvPr>
          <p:cNvSpPr txBox="1"/>
          <p:nvPr/>
        </p:nvSpPr>
        <p:spPr>
          <a:xfrm>
            <a:off x="4653364" y="4484308"/>
            <a:ext cx="162079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20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 SemiBold" panose="02010703020202060003" pitchFamily="2" charset="0"/>
                <a:ea typeface="Roboto" panose="02000000000000000000" pitchFamily="2" charset="0"/>
              </a:rPr>
              <a:t>Benefício 04</a:t>
            </a:r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46E9B95D-6791-4B97-A693-48773D1DA77F}"/>
              </a:ext>
            </a:extLst>
          </p:cNvPr>
          <p:cNvSpPr/>
          <p:nvPr/>
        </p:nvSpPr>
        <p:spPr>
          <a:xfrm>
            <a:off x="4293619" y="4345808"/>
            <a:ext cx="2340286" cy="707887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FFB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CaixaDeTexto 38">
            <a:extLst>
              <a:ext uri="{FF2B5EF4-FFF2-40B4-BE49-F238E27FC236}">
                <a16:creationId xmlns:a16="http://schemas.microsoft.com/office/drawing/2014/main" id="{FA24D76B-31D2-4DDB-96AE-915B0F9A06DF}"/>
              </a:ext>
            </a:extLst>
          </p:cNvPr>
          <p:cNvSpPr txBox="1"/>
          <p:nvPr/>
        </p:nvSpPr>
        <p:spPr>
          <a:xfrm>
            <a:off x="5339757" y="5785566"/>
            <a:ext cx="162079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 SemiBold" panose="02010703020202060003" pitchFamily="2" charset="0"/>
                <a:ea typeface="Roboto" panose="02000000000000000000" pitchFamily="2" charset="0"/>
              </a:rPr>
              <a:t>Benefício 06</a:t>
            </a:r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0855A2CD-6289-4EE4-B699-65C3DB7F6EFA}"/>
              </a:ext>
            </a:extLst>
          </p:cNvPr>
          <p:cNvSpPr/>
          <p:nvPr/>
        </p:nvSpPr>
        <p:spPr>
          <a:xfrm>
            <a:off x="4980012" y="5647066"/>
            <a:ext cx="2340286" cy="707887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FFB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44" name="CaixaDeTexto 38">
            <a:extLst>
              <a:ext uri="{FF2B5EF4-FFF2-40B4-BE49-F238E27FC236}">
                <a16:creationId xmlns:a16="http://schemas.microsoft.com/office/drawing/2014/main" id="{255E5273-775F-45DB-A4B5-7CD9CD7DEB83}"/>
              </a:ext>
            </a:extLst>
          </p:cNvPr>
          <p:cNvSpPr txBox="1"/>
          <p:nvPr/>
        </p:nvSpPr>
        <p:spPr>
          <a:xfrm>
            <a:off x="2187395" y="5785566"/>
            <a:ext cx="162079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 SemiBold" panose="02010703020202060003" pitchFamily="2" charset="0"/>
                <a:ea typeface="Roboto" panose="02000000000000000000" pitchFamily="2" charset="0"/>
              </a:rPr>
              <a:t>Benefício 05</a:t>
            </a:r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9D425751-7E53-4B74-9F8B-6996B6D65435}"/>
              </a:ext>
            </a:extLst>
          </p:cNvPr>
          <p:cNvSpPr/>
          <p:nvPr/>
        </p:nvSpPr>
        <p:spPr>
          <a:xfrm>
            <a:off x="1827650" y="5647066"/>
            <a:ext cx="2340286" cy="707887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FFB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A59C89BD-2D1A-4DAB-A27A-79EE19358A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01324" y="6120490"/>
            <a:ext cx="790469" cy="475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6348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3878</Words>
  <Application>Microsoft Office PowerPoint</Application>
  <PresentationFormat>Widescreen</PresentationFormat>
  <Paragraphs>640</Paragraphs>
  <Slides>130</Slides>
  <Notes>39</Notes>
  <HiddenSlides>0</HiddenSlides>
  <MMClips>0</MMClips>
  <ScaleCrop>false</ScaleCrop>
  <HeadingPairs>
    <vt:vector size="6" baseType="variant">
      <vt:variant>
        <vt:lpstr>Fontes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130</vt:i4>
      </vt:variant>
    </vt:vector>
  </HeadingPairs>
  <TitlesOfParts>
    <vt:vector size="139" baseType="lpstr">
      <vt:lpstr>Dosis Medium</vt:lpstr>
      <vt:lpstr>Calibri Light</vt:lpstr>
      <vt:lpstr>Calibri</vt:lpstr>
      <vt:lpstr>Dosis SemiBold</vt:lpstr>
      <vt:lpstr>Arial</vt:lpstr>
      <vt:lpstr>Dosis</vt:lpstr>
      <vt:lpstr>Dosis ExtraBold</vt:lpstr>
      <vt:lpstr>Roboto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Katharina Helena Louro Dvorzak</dc:creator>
  <cp:lastModifiedBy>Katharina Helena Louro Dvorzak</cp:lastModifiedBy>
  <cp:revision>1</cp:revision>
  <dcterms:modified xsi:type="dcterms:W3CDTF">2023-03-31T18:03:47Z</dcterms:modified>
</cp:coreProperties>
</file>