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3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704" r:id="rId1"/>
    <p:sldMasterId id="2147483705" r:id="rId2"/>
    <p:sldMasterId id="2147483707" r:id="rId3"/>
    <p:sldMasterId id="2147483708" r:id="rId4"/>
  </p:sldMasterIdLst>
  <p:notesMasterIdLst>
    <p:notesMasterId r:id="rId12"/>
  </p:notesMasterIdLst>
  <p:sldIdLst>
    <p:sldId id="259" r:id="rId5"/>
    <p:sldId id="266" r:id="rId6"/>
    <p:sldId id="297" r:id="rId7"/>
    <p:sldId id="323" r:id="rId8"/>
    <p:sldId id="324" r:id="rId9"/>
    <p:sldId id="292" r:id="rId10"/>
    <p:sldId id="319" r:id="rId11"/>
  </p:sldIdLst>
  <p:sldSz cx="12192000" cy="6858000"/>
  <p:notesSz cx="6858000" cy="9144000"/>
  <p:embeddedFontLst>
    <p:embeddedFont>
      <p:font typeface="Roboto Medium" panose="020B0604020202020204" charset="0"/>
      <p:regular r:id="rId13"/>
      <p:bold r:id="rId14"/>
      <p:italic r:id="rId15"/>
      <p:boldItalic r:id="rId16"/>
    </p:embeddedFont>
    <p:embeddedFont>
      <p:font typeface="Roboto Light" panose="020B0604020202020204" charset="0"/>
      <p:regular r:id="rId17"/>
      <p:bold r:id="rId18"/>
      <p:italic r:id="rId19"/>
      <p:boldItalic r:id="rId20"/>
    </p:embeddedFont>
    <p:embeddedFont>
      <p:font typeface="Roboto" panose="020B0604020202020204" charset="0"/>
      <p:regular r:id="rId21"/>
      <p:bold r:id="rId22"/>
      <p:italic r:id="rId23"/>
      <p:boldItalic r:id="rId24"/>
    </p:embeddedFont>
    <p:embeddedFont>
      <p:font typeface="Dosis" panose="02010503020202060003" pitchFamily="2" charset="0"/>
      <p:regular r:id="rId25"/>
      <p:bold r:id="rId26"/>
    </p:embeddedFont>
    <p:embeddedFont>
      <p:font typeface="Dosis Medium" panose="02010603020202060003" pitchFamily="2" charset="0"/>
      <p:regular r:id="rId27"/>
    </p:embeddedFont>
    <p:embeddedFont>
      <p:font typeface="Calibri" panose="020F0502020204030204" pitchFamily="34" charset="0"/>
      <p:regular r:id="rId28"/>
      <p:bold r:id="rId29"/>
      <p:italic r:id="rId30"/>
      <p:boldItalic r:id="rId3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11E5A"/>
    <a:srgbClr val="280A3C"/>
    <a:srgbClr val="FFB9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91"/>
  </p:normalViewPr>
  <p:slideViewPr>
    <p:cSldViewPr snapToGrid="0" snapToObjects="1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font" Target="fonts/font14.fntdata"/><Relationship Id="rId3" Type="http://schemas.openxmlformats.org/officeDocument/2006/relationships/slideMaster" Target="slideMasters/slideMaster3.xml"/><Relationship Id="rId21" Type="http://schemas.openxmlformats.org/officeDocument/2006/relationships/font" Target="fonts/font9.fntdata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5" Type="http://schemas.openxmlformats.org/officeDocument/2006/relationships/font" Target="fonts/font13.fntdata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29" Type="http://schemas.openxmlformats.org/officeDocument/2006/relationships/font" Target="fonts/font1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12.fntdata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28" Type="http://schemas.openxmlformats.org/officeDocument/2006/relationships/font" Target="fonts/font16.fntdata"/><Relationship Id="rId10" Type="http://schemas.openxmlformats.org/officeDocument/2006/relationships/slide" Target="slides/slide6.xml"/><Relationship Id="rId19" Type="http://schemas.openxmlformats.org/officeDocument/2006/relationships/font" Target="fonts/font7.fntdata"/><Relationship Id="rId31" Type="http://schemas.openxmlformats.org/officeDocument/2006/relationships/font" Target="fonts/font19.fntdata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27" Type="http://schemas.openxmlformats.org/officeDocument/2006/relationships/font" Target="fonts/font15.fntdata"/><Relationship Id="rId30" Type="http://schemas.openxmlformats.org/officeDocument/2006/relationships/font" Target="fonts/font18.fntdata"/><Relationship Id="rId35" Type="http://schemas.openxmlformats.org/officeDocument/2006/relationships/tableStyles" Target="tableStyles.xml"/><Relationship Id="rId8" Type="http://schemas.openxmlformats.org/officeDocument/2006/relationships/slide" Target="slides/slide4.xml"/></Relationships>
</file>

<file path=ppt/diagrams/_rels/data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jpeg"/><Relationship Id="rId3" Type="http://schemas.openxmlformats.org/officeDocument/2006/relationships/image" Target="../media/image50.jpeg"/><Relationship Id="rId7" Type="http://schemas.openxmlformats.org/officeDocument/2006/relationships/image" Target="../media/image54.jpeg"/><Relationship Id="rId2" Type="http://schemas.openxmlformats.org/officeDocument/2006/relationships/image" Target="../media/image49.png"/><Relationship Id="rId1" Type="http://schemas.openxmlformats.org/officeDocument/2006/relationships/image" Target="../media/image48.png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10" Type="http://schemas.openxmlformats.org/officeDocument/2006/relationships/image" Target="../media/image57.jpeg"/><Relationship Id="rId4" Type="http://schemas.openxmlformats.org/officeDocument/2006/relationships/image" Target="../media/image51.jpeg"/><Relationship Id="rId9" Type="http://schemas.openxmlformats.org/officeDocument/2006/relationships/image" Target="../media/image56.png"/></Relationships>
</file>

<file path=ppt/diagrams/_rels/drawing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jpeg"/><Relationship Id="rId3" Type="http://schemas.openxmlformats.org/officeDocument/2006/relationships/image" Target="../media/image50.jpeg"/><Relationship Id="rId7" Type="http://schemas.openxmlformats.org/officeDocument/2006/relationships/image" Target="../media/image54.jpeg"/><Relationship Id="rId2" Type="http://schemas.openxmlformats.org/officeDocument/2006/relationships/image" Target="../media/image49.png"/><Relationship Id="rId1" Type="http://schemas.openxmlformats.org/officeDocument/2006/relationships/image" Target="../media/image48.png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10" Type="http://schemas.openxmlformats.org/officeDocument/2006/relationships/image" Target="../media/image57.jpeg"/><Relationship Id="rId4" Type="http://schemas.openxmlformats.org/officeDocument/2006/relationships/image" Target="../media/image51.jpeg"/><Relationship Id="rId9" Type="http://schemas.openxmlformats.org/officeDocument/2006/relationships/image" Target="../media/image5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01135DC-2095-4BF3-9C16-468209E3B0B8}" type="doc">
      <dgm:prSet loTypeId="urn:microsoft.com/office/officeart/2005/8/layout/orgChart1" loCatId="hierarchy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pt-BR"/>
        </a:p>
      </dgm:t>
    </dgm:pt>
    <dgm:pt modelId="{1455F077-62BF-4803-933F-E38E348DF06B}">
      <dgm:prSet phldrT="[Texto]" custT="1"/>
      <dgm:spPr>
        <a:solidFill>
          <a:srgbClr val="411E5A"/>
        </a:solidFill>
        <a:ln>
          <a:solidFill>
            <a:schemeClr val="accent1"/>
          </a:solidFill>
        </a:ln>
      </dgm:spPr>
      <dgm:t>
        <a:bodyPr/>
        <a:lstStyle/>
        <a:p>
          <a:r>
            <a:rPr lang="pt-BR" sz="1800" u="sng" dirty="0" smtClean="0"/>
            <a:t>Rafael Loreto</a:t>
          </a:r>
        </a:p>
        <a:p>
          <a:r>
            <a:rPr lang="pt-BR" sz="1400" dirty="0" smtClean="0"/>
            <a:t>Coordenação Relacionamento</a:t>
          </a:r>
          <a:endParaRPr lang="pt-BR" sz="1400" dirty="0"/>
        </a:p>
      </dgm:t>
    </dgm:pt>
    <dgm:pt modelId="{4C7E5FC1-8155-4586-922B-F5D069CF69BF}" type="parTrans" cxnId="{CB744199-0231-4B4B-8C73-321A46D2455E}">
      <dgm:prSet/>
      <dgm:spPr/>
      <dgm:t>
        <a:bodyPr/>
        <a:lstStyle/>
        <a:p>
          <a:endParaRPr lang="pt-BR"/>
        </a:p>
      </dgm:t>
    </dgm:pt>
    <dgm:pt modelId="{C107ECA7-8FF7-4AED-B380-F6F797CE1066}" type="sibTrans" cxnId="{CB744199-0231-4B4B-8C73-321A46D2455E}">
      <dgm:prSet/>
      <dgm:spPr/>
      <dgm:t>
        <a:bodyPr/>
        <a:lstStyle/>
        <a:p>
          <a:endParaRPr lang="pt-BR"/>
        </a:p>
      </dgm:t>
    </dgm:pt>
    <dgm:pt modelId="{128EC155-5BAE-42CE-A5F4-11EDD0DD4A76}">
      <dgm:prSet phldrT="[Texto]" custT="1"/>
      <dgm:spPr>
        <a:solidFill>
          <a:srgbClr val="411E5A"/>
        </a:solidFill>
        <a:ln>
          <a:solidFill>
            <a:schemeClr val="accent1"/>
          </a:solidFill>
        </a:ln>
      </dgm:spPr>
      <dgm:t>
        <a:bodyPr/>
        <a:lstStyle/>
        <a:p>
          <a:r>
            <a:rPr lang="pt-BR" sz="1400" dirty="0" smtClean="0"/>
            <a:t>Shopping</a:t>
          </a:r>
        </a:p>
        <a:p>
          <a:r>
            <a:rPr lang="pt-BR" sz="1400" dirty="0" smtClean="0"/>
            <a:t>(Top / Key Account)</a:t>
          </a:r>
          <a:endParaRPr lang="pt-BR" sz="1400" dirty="0"/>
        </a:p>
      </dgm:t>
    </dgm:pt>
    <dgm:pt modelId="{7A716DBC-90CF-4E04-945D-9D1342038AEC}" type="parTrans" cxnId="{0EFB9597-FE1E-4235-B1C0-8508B1A72A16}">
      <dgm:prSet/>
      <dgm:spPr/>
      <dgm:t>
        <a:bodyPr/>
        <a:lstStyle/>
        <a:p>
          <a:endParaRPr lang="pt-BR"/>
        </a:p>
      </dgm:t>
    </dgm:pt>
    <dgm:pt modelId="{0ACB64D7-6DD7-4C19-80C2-7B947406AE2F}" type="sibTrans" cxnId="{0EFB9597-FE1E-4235-B1C0-8508B1A72A16}">
      <dgm:prSet/>
      <dgm:spPr/>
      <dgm:t>
        <a:bodyPr/>
        <a:lstStyle/>
        <a:p>
          <a:endParaRPr lang="pt-BR"/>
        </a:p>
      </dgm:t>
    </dgm:pt>
    <dgm:pt modelId="{2B05AFD5-8D77-48CF-921D-7479D0FB839A}">
      <dgm:prSet custT="1"/>
      <dgm:spPr>
        <a:solidFill>
          <a:srgbClr val="411E5A"/>
        </a:solidFill>
        <a:ln>
          <a:solidFill>
            <a:schemeClr val="accent1"/>
          </a:solidFill>
        </a:ln>
      </dgm:spPr>
      <dgm:t>
        <a:bodyPr/>
        <a:lstStyle/>
        <a:p>
          <a:r>
            <a:rPr lang="pt-BR" sz="1300" dirty="0" smtClean="0"/>
            <a:t>Ivan Rodrigo</a:t>
          </a:r>
          <a:endParaRPr lang="pt-BR" sz="1300" dirty="0"/>
        </a:p>
      </dgm:t>
    </dgm:pt>
    <dgm:pt modelId="{46C6A1CF-7CA7-4132-BDF0-E8AE729EA429}" type="parTrans" cxnId="{C12F1032-171D-44EA-8BC5-1E6BF4018127}">
      <dgm:prSet/>
      <dgm:spPr/>
      <dgm:t>
        <a:bodyPr/>
        <a:lstStyle/>
        <a:p>
          <a:endParaRPr lang="pt-BR"/>
        </a:p>
      </dgm:t>
    </dgm:pt>
    <dgm:pt modelId="{6275BA36-E4A5-484D-A4D6-848BA097DD18}" type="sibTrans" cxnId="{C12F1032-171D-44EA-8BC5-1E6BF4018127}">
      <dgm:prSet/>
      <dgm:spPr/>
      <dgm:t>
        <a:bodyPr/>
        <a:lstStyle/>
        <a:p>
          <a:endParaRPr lang="pt-BR"/>
        </a:p>
      </dgm:t>
    </dgm:pt>
    <dgm:pt modelId="{B4E340D1-5F3A-43DD-8089-656E01292F57}">
      <dgm:prSet custT="1"/>
      <dgm:spPr>
        <a:solidFill>
          <a:srgbClr val="411E5A"/>
        </a:solidFill>
        <a:ln>
          <a:solidFill>
            <a:schemeClr val="accent1"/>
          </a:solidFill>
        </a:ln>
      </dgm:spPr>
      <dgm:t>
        <a:bodyPr/>
        <a:lstStyle/>
        <a:p>
          <a:r>
            <a:rPr lang="pt-BR" sz="1400" dirty="0" smtClean="0"/>
            <a:t>Shopping</a:t>
          </a:r>
        </a:p>
        <a:p>
          <a:r>
            <a:rPr lang="pt-BR" sz="1400" dirty="0" smtClean="0"/>
            <a:t>(SMB)</a:t>
          </a:r>
          <a:endParaRPr lang="pt-BR" sz="1100" dirty="0"/>
        </a:p>
      </dgm:t>
    </dgm:pt>
    <dgm:pt modelId="{C7972A17-E2CB-4C28-8AD2-5E9F254A8C37}" type="parTrans" cxnId="{470E0FFE-141C-42EA-A999-1081F919883F}">
      <dgm:prSet/>
      <dgm:spPr/>
      <dgm:t>
        <a:bodyPr/>
        <a:lstStyle/>
        <a:p>
          <a:endParaRPr lang="pt-BR"/>
        </a:p>
      </dgm:t>
    </dgm:pt>
    <dgm:pt modelId="{FDC65451-7277-4A47-819C-B7AC78B53111}" type="sibTrans" cxnId="{470E0FFE-141C-42EA-A999-1081F919883F}">
      <dgm:prSet/>
      <dgm:spPr/>
      <dgm:t>
        <a:bodyPr/>
        <a:lstStyle/>
        <a:p>
          <a:endParaRPr lang="pt-BR"/>
        </a:p>
      </dgm:t>
    </dgm:pt>
    <dgm:pt modelId="{B661101F-CBDA-433E-A62E-EDEC03D7F019}">
      <dgm:prSet custT="1"/>
      <dgm:spPr>
        <a:solidFill>
          <a:srgbClr val="411E5A"/>
        </a:solidFill>
        <a:ln>
          <a:solidFill>
            <a:schemeClr val="accent1"/>
          </a:solidFill>
        </a:ln>
      </dgm:spPr>
      <dgm:t>
        <a:bodyPr/>
        <a:lstStyle/>
        <a:p>
          <a:r>
            <a:rPr lang="pt-BR" sz="1400" dirty="0" smtClean="0"/>
            <a:t>DMS / Postos / Big </a:t>
          </a:r>
          <a:r>
            <a:rPr lang="pt-BR" sz="1400" dirty="0" err="1" smtClean="0"/>
            <a:t>Retail</a:t>
          </a:r>
          <a:endParaRPr lang="pt-BR" sz="1400" dirty="0"/>
        </a:p>
      </dgm:t>
    </dgm:pt>
    <dgm:pt modelId="{2E34804A-6F7A-4ED8-ACC4-AF9880717DA3}" type="parTrans" cxnId="{579FA35A-A5E7-40CD-9BAA-399D9EF4FF14}">
      <dgm:prSet/>
      <dgm:spPr/>
      <dgm:t>
        <a:bodyPr/>
        <a:lstStyle/>
        <a:p>
          <a:endParaRPr lang="pt-BR"/>
        </a:p>
      </dgm:t>
    </dgm:pt>
    <dgm:pt modelId="{CA95C920-4A60-48E3-B51D-3B157E08FFBB}" type="sibTrans" cxnId="{579FA35A-A5E7-40CD-9BAA-399D9EF4FF14}">
      <dgm:prSet/>
      <dgm:spPr/>
      <dgm:t>
        <a:bodyPr/>
        <a:lstStyle/>
        <a:p>
          <a:endParaRPr lang="pt-BR"/>
        </a:p>
      </dgm:t>
    </dgm:pt>
    <dgm:pt modelId="{17B7ACA9-63FD-45E0-9897-2FF8C8798A54}">
      <dgm:prSet custT="1"/>
      <dgm:spPr>
        <a:solidFill>
          <a:srgbClr val="411E5A"/>
        </a:solidFill>
        <a:ln>
          <a:solidFill>
            <a:schemeClr val="accent1"/>
          </a:solidFill>
        </a:ln>
      </dgm:spPr>
      <dgm:t>
        <a:bodyPr/>
        <a:lstStyle/>
        <a:p>
          <a:r>
            <a:rPr lang="pt-BR" sz="1300" dirty="0" smtClean="0"/>
            <a:t>Priscila Kraft</a:t>
          </a:r>
          <a:endParaRPr lang="pt-BR" sz="1300" dirty="0"/>
        </a:p>
      </dgm:t>
    </dgm:pt>
    <dgm:pt modelId="{2DC14C79-CA06-4610-8B37-C1A8C518E0DA}" type="parTrans" cxnId="{FE4E4B5B-936F-4C2E-A17B-619C7C7BE31D}">
      <dgm:prSet/>
      <dgm:spPr/>
      <dgm:t>
        <a:bodyPr/>
        <a:lstStyle/>
        <a:p>
          <a:endParaRPr lang="pt-BR"/>
        </a:p>
      </dgm:t>
    </dgm:pt>
    <dgm:pt modelId="{D2714817-DC9B-4A35-B089-263DDC813037}" type="sibTrans" cxnId="{FE4E4B5B-936F-4C2E-A17B-619C7C7BE31D}">
      <dgm:prSet/>
      <dgm:spPr/>
      <dgm:t>
        <a:bodyPr/>
        <a:lstStyle/>
        <a:p>
          <a:endParaRPr lang="pt-BR"/>
        </a:p>
      </dgm:t>
    </dgm:pt>
    <dgm:pt modelId="{62C517D6-C819-46B6-B825-B9917DC3DC20}">
      <dgm:prSet custT="1"/>
      <dgm:spPr>
        <a:solidFill>
          <a:srgbClr val="411E5A"/>
        </a:solidFill>
        <a:ln>
          <a:solidFill>
            <a:schemeClr val="accent1"/>
          </a:solidFill>
        </a:ln>
      </dgm:spPr>
      <dgm:t>
        <a:bodyPr/>
        <a:lstStyle/>
        <a:p>
          <a:pPr algn="ctr"/>
          <a:r>
            <a:rPr lang="pt-BR" sz="1100" dirty="0" smtClean="0"/>
            <a:t>Franquias Shopping / Transformação Digital / Conectividade / Meios de Pagamento</a:t>
          </a:r>
          <a:endParaRPr lang="pt-BR" sz="1100" dirty="0"/>
        </a:p>
      </dgm:t>
    </dgm:pt>
    <dgm:pt modelId="{DA8AABBD-3833-4D65-9FA7-B1943EA69A87}" type="parTrans" cxnId="{26E2B3A8-2640-469B-B168-26E07EF55469}">
      <dgm:prSet/>
      <dgm:spPr/>
      <dgm:t>
        <a:bodyPr/>
        <a:lstStyle/>
        <a:p>
          <a:endParaRPr lang="pt-BR"/>
        </a:p>
      </dgm:t>
    </dgm:pt>
    <dgm:pt modelId="{B5774FDB-8BA0-47F9-A0C6-31C9F91FA846}" type="sibTrans" cxnId="{26E2B3A8-2640-469B-B168-26E07EF55469}">
      <dgm:prSet/>
      <dgm:spPr/>
      <dgm:t>
        <a:bodyPr/>
        <a:lstStyle/>
        <a:p>
          <a:endParaRPr lang="pt-BR"/>
        </a:p>
      </dgm:t>
    </dgm:pt>
    <dgm:pt modelId="{4F454554-36CC-4E52-B724-CCAF187B1B69}">
      <dgm:prSet custT="1"/>
      <dgm:spPr>
        <a:solidFill>
          <a:srgbClr val="411E5A"/>
        </a:solidFill>
        <a:ln>
          <a:solidFill>
            <a:schemeClr val="accent1"/>
          </a:solidFill>
        </a:ln>
      </dgm:spPr>
      <dgm:t>
        <a:bodyPr/>
        <a:lstStyle/>
        <a:p>
          <a:r>
            <a:rPr lang="pt-BR" sz="1300" dirty="0" smtClean="0"/>
            <a:t>Ariane Monteiro</a:t>
          </a:r>
        </a:p>
      </dgm:t>
    </dgm:pt>
    <dgm:pt modelId="{A3B2DCC3-5525-4B4E-9B9F-8B719E237C84}" type="parTrans" cxnId="{49521B22-95F5-49CA-927C-0C74EB79C422}">
      <dgm:prSet/>
      <dgm:spPr/>
      <dgm:t>
        <a:bodyPr/>
        <a:lstStyle/>
        <a:p>
          <a:endParaRPr lang="pt-BR"/>
        </a:p>
      </dgm:t>
    </dgm:pt>
    <dgm:pt modelId="{FF944F7A-5895-4627-A7F3-235382D6DB43}" type="sibTrans" cxnId="{49521B22-95F5-49CA-927C-0C74EB79C422}">
      <dgm:prSet/>
      <dgm:spPr/>
      <dgm:t>
        <a:bodyPr/>
        <a:lstStyle/>
        <a:p>
          <a:endParaRPr lang="pt-BR"/>
        </a:p>
      </dgm:t>
    </dgm:pt>
    <dgm:pt modelId="{B599CC74-37BA-42B2-8901-E6678D964637}">
      <dgm:prSet custT="1"/>
      <dgm:spPr>
        <a:solidFill>
          <a:srgbClr val="411E5A"/>
        </a:solidFill>
        <a:ln>
          <a:solidFill>
            <a:schemeClr val="accent1"/>
          </a:solidFill>
        </a:ln>
      </dgm:spPr>
      <dgm:t>
        <a:bodyPr/>
        <a:lstStyle/>
        <a:p>
          <a:r>
            <a:rPr lang="pt-BR" sz="1300" dirty="0" smtClean="0"/>
            <a:t>Ana Obrelli</a:t>
          </a:r>
          <a:endParaRPr lang="pt-BR" sz="1300" dirty="0"/>
        </a:p>
      </dgm:t>
    </dgm:pt>
    <dgm:pt modelId="{B2E4ECB5-7169-492F-BAED-92AEFC6F0DFB}" type="parTrans" cxnId="{A2ECBE3D-F5D4-4765-8CF9-6ABEED938DAF}">
      <dgm:prSet/>
      <dgm:spPr/>
      <dgm:t>
        <a:bodyPr/>
        <a:lstStyle/>
        <a:p>
          <a:endParaRPr lang="pt-BR"/>
        </a:p>
      </dgm:t>
    </dgm:pt>
    <dgm:pt modelId="{9712C52E-EF24-4CA8-AD60-F18BA2C0E6DB}" type="sibTrans" cxnId="{A2ECBE3D-F5D4-4765-8CF9-6ABEED938DAF}">
      <dgm:prSet/>
      <dgm:spPr/>
      <dgm:t>
        <a:bodyPr/>
        <a:lstStyle/>
        <a:p>
          <a:endParaRPr lang="pt-BR"/>
        </a:p>
      </dgm:t>
    </dgm:pt>
    <dgm:pt modelId="{39B7DA0E-DDF6-454A-8255-D804BE29C4BD}">
      <dgm:prSet custT="1"/>
      <dgm:spPr>
        <a:solidFill>
          <a:srgbClr val="411E5A"/>
        </a:solidFill>
        <a:ln>
          <a:solidFill>
            <a:schemeClr val="accent1"/>
          </a:solidFill>
        </a:ln>
      </dgm:spPr>
      <dgm:t>
        <a:bodyPr/>
        <a:lstStyle/>
        <a:p>
          <a:r>
            <a:rPr lang="pt-BR" sz="1300" dirty="0" smtClean="0"/>
            <a:t>Felipe Rocha</a:t>
          </a:r>
        </a:p>
      </dgm:t>
    </dgm:pt>
    <dgm:pt modelId="{F0A128C1-0F21-4C41-8327-21218578DBFF}" type="parTrans" cxnId="{F077BF73-E905-475A-9F20-133FD02FE6E6}">
      <dgm:prSet/>
      <dgm:spPr/>
      <dgm:t>
        <a:bodyPr/>
        <a:lstStyle/>
        <a:p>
          <a:endParaRPr lang="pt-BR"/>
        </a:p>
      </dgm:t>
    </dgm:pt>
    <dgm:pt modelId="{0E871F9D-CFCA-4D9F-B4BF-57179002F770}" type="sibTrans" cxnId="{F077BF73-E905-475A-9F20-133FD02FE6E6}">
      <dgm:prSet/>
      <dgm:spPr/>
      <dgm:t>
        <a:bodyPr/>
        <a:lstStyle/>
        <a:p>
          <a:endParaRPr lang="pt-BR"/>
        </a:p>
      </dgm:t>
    </dgm:pt>
    <dgm:pt modelId="{7CC84063-2A58-4CB2-9B27-EF3974821D76}">
      <dgm:prSet custT="1"/>
      <dgm:spPr>
        <a:solidFill>
          <a:srgbClr val="411E5A"/>
        </a:solidFill>
        <a:ln>
          <a:solidFill>
            <a:schemeClr val="accent1"/>
          </a:solidFill>
        </a:ln>
      </dgm:spPr>
      <dgm:t>
        <a:bodyPr/>
        <a:lstStyle/>
        <a:p>
          <a:r>
            <a:rPr lang="pt-BR" sz="1600" dirty="0" smtClean="0"/>
            <a:t>Extratos</a:t>
          </a:r>
          <a:endParaRPr lang="pt-BR" sz="1800" dirty="0"/>
        </a:p>
      </dgm:t>
    </dgm:pt>
    <dgm:pt modelId="{E1AFA7A4-6E34-482B-BD16-8121B7B90A4B}" type="parTrans" cxnId="{0991CBD6-DEF2-4186-9026-FBFD43175478}">
      <dgm:prSet/>
      <dgm:spPr/>
      <dgm:t>
        <a:bodyPr/>
        <a:lstStyle/>
        <a:p>
          <a:endParaRPr lang="pt-BR"/>
        </a:p>
      </dgm:t>
    </dgm:pt>
    <dgm:pt modelId="{05A9B5DE-0953-4646-839D-6F591648D021}" type="sibTrans" cxnId="{0991CBD6-DEF2-4186-9026-FBFD43175478}">
      <dgm:prSet/>
      <dgm:spPr/>
      <dgm:t>
        <a:bodyPr/>
        <a:lstStyle/>
        <a:p>
          <a:endParaRPr lang="pt-BR"/>
        </a:p>
      </dgm:t>
    </dgm:pt>
    <dgm:pt modelId="{896B008D-AC37-444D-A23F-AA1071307DA5}">
      <dgm:prSet custT="1"/>
      <dgm:spPr>
        <a:solidFill>
          <a:srgbClr val="411E5A"/>
        </a:solidFill>
        <a:ln>
          <a:solidFill>
            <a:schemeClr val="accent1"/>
          </a:solidFill>
        </a:ln>
      </dgm:spPr>
      <dgm:t>
        <a:bodyPr/>
        <a:lstStyle/>
        <a:p>
          <a:r>
            <a:rPr lang="pt-BR" sz="1300" dirty="0" smtClean="0"/>
            <a:t>Daniel Cardoso</a:t>
          </a:r>
          <a:endParaRPr lang="pt-BR" sz="1300" dirty="0"/>
        </a:p>
      </dgm:t>
    </dgm:pt>
    <dgm:pt modelId="{BC5783CD-7A6F-4A08-AE79-761E7F342C41}" type="parTrans" cxnId="{9C6FE7EE-007F-4743-A541-81882D1DECCF}">
      <dgm:prSet/>
      <dgm:spPr/>
      <dgm:t>
        <a:bodyPr/>
        <a:lstStyle/>
        <a:p>
          <a:endParaRPr lang="pt-BR"/>
        </a:p>
      </dgm:t>
    </dgm:pt>
    <dgm:pt modelId="{FB0B564D-1E71-49C9-92E5-9A10C895B875}" type="sibTrans" cxnId="{9C6FE7EE-007F-4743-A541-81882D1DECCF}">
      <dgm:prSet/>
      <dgm:spPr/>
      <dgm:t>
        <a:bodyPr/>
        <a:lstStyle/>
        <a:p>
          <a:endParaRPr lang="pt-BR"/>
        </a:p>
      </dgm:t>
    </dgm:pt>
    <dgm:pt modelId="{5356F28C-9E7E-494E-8FAE-3CC8EF13CCA5}">
      <dgm:prSet custT="1"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>
        <a:solidFill>
          <a:srgbClr val="411E5A"/>
        </a:solidFill>
        <a:ln>
          <a:solidFill>
            <a:schemeClr val="accent1"/>
          </a:solidFill>
        </a:ln>
      </dgm:spPr>
      <dgm:t>
        <a:bodyPr/>
        <a:lstStyle/>
        <a:p>
          <a:r>
            <a:rPr lang="pt-BR" sz="1300" dirty="0" smtClean="0"/>
            <a:t>Gustavo Yoiti</a:t>
          </a:r>
          <a:endParaRPr lang="pt-BR" sz="1300" dirty="0"/>
        </a:p>
      </dgm:t>
    </dgm:pt>
    <dgm:pt modelId="{DC8C69BB-B1A6-4D3E-8402-A7862EB7156D}" type="parTrans" cxnId="{149117D7-0F8C-46AD-B1B1-4A734F7206DA}">
      <dgm:prSet/>
      <dgm:spPr/>
      <dgm:t>
        <a:bodyPr/>
        <a:lstStyle/>
        <a:p>
          <a:endParaRPr lang="pt-BR"/>
        </a:p>
      </dgm:t>
    </dgm:pt>
    <dgm:pt modelId="{3C52907A-5BBD-4D70-864D-D10BCEF1FB9E}" type="sibTrans" cxnId="{149117D7-0F8C-46AD-B1B1-4A734F7206DA}">
      <dgm:prSet/>
      <dgm:spPr/>
      <dgm:t>
        <a:bodyPr/>
        <a:lstStyle/>
        <a:p>
          <a:endParaRPr lang="pt-BR"/>
        </a:p>
      </dgm:t>
    </dgm:pt>
    <dgm:pt modelId="{0EDA6F70-4C41-4FFC-9745-D48B7E992C12}">
      <dgm:prSet custT="1"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>
        <a:solidFill>
          <a:srgbClr val="411E5A"/>
        </a:solidFill>
        <a:ln>
          <a:solidFill>
            <a:schemeClr val="accent1"/>
          </a:solidFill>
        </a:ln>
      </dgm:spPr>
      <dgm:t>
        <a:bodyPr/>
        <a:lstStyle/>
        <a:p>
          <a:r>
            <a:rPr lang="pt-BR" sz="1300" dirty="0" smtClean="0"/>
            <a:t>Natalia Sorge</a:t>
          </a:r>
          <a:endParaRPr lang="pt-BR" sz="1300" dirty="0"/>
        </a:p>
      </dgm:t>
    </dgm:pt>
    <dgm:pt modelId="{EB41B535-E944-449B-B4AA-BDBD5010FEB9}" type="parTrans" cxnId="{AD3518FB-0FDF-4E89-AA64-A7E372780141}">
      <dgm:prSet/>
      <dgm:spPr/>
      <dgm:t>
        <a:bodyPr/>
        <a:lstStyle/>
        <a:p>
          <a:endParaRPr lang="pt-BR"/>
        </a:p>
      </dgm:t>
    </dgm:pt>
    <dgm:pt modelId="{4B56198D-6030-48C7-8AE1-559511F2E371}" type="sibTrans" cxnId="{AD3518FB-0FDF-4E89-AA64-A7E372780141}">
      <dgm:prSet/>
      <dgm:spPr/>
      <dgm:t>
        <a:bodyPr/>
        <a:lstStyle/>
        <a:p>
          <a:endParaRPr lang="pt-BR"/>
        </a:p>
      </dgm:t>
    </dgm:pt>
    <dgm:pt modelId="{F2490E55-03C5-423B-AF62-1CE53F9CB4C8}">
      <dgm:prSet custT="1"/>
      <dgm:spPr>
        <a:solidFill>
          <a:srgbClr val="411E5A"/>
        </a:solidFill>
        <a:ln>
          <a:solidFill>
            <a:schemeClr val="accent1"/>
          </a:solidFill>
        </a:ln>
      </dgm:spPr>
      <dgm:t>
        <a:bodyPr/>
        <a:lstStyle/>
        <a:p>
          <a:r>
            <a:rPr lang="pt-BR" sz="1300" dirty="0" smtClean="0"/>
            <a:t>M. Daiane</a:t>
          </a:r>
          <a:endParaRPr lang="pt-BR" sz="1300" dirty="0"/>
        </a:p>
      </dgm:t>
    </dgm:pt>
    <dgm:pt modelId="{6FD4C44A-B4C9-4F54-911C-4142337581A1}" type="sibTrans" cxnId="{526E63F4-5BE8-4856-9A58-8545E4F76038}">
      <dgm:prSet/>
      <dgm:spPr/>
      <dgm:t>
        <a:bodyPr/>
        <a:lstStyle/>
        <a:p>
          <a:endParaRPr lang="pt-BR"/>
        </a:p>
      </dgm:t>
    </dgm:pt>
    <dgm:pt modelId="{DDEFB9C4-4225-4286-B067-0924E10CBAC6}" type="parTrans" cxnId="{526E63F4-5BE8-4856-9A58-8545E4F76038}">
      <dgm:prSet/>
      <dgm:spPr/>
      <dgm:t>
        <a:bodyPr/>
        <a:lstStyle/>
        <a:p>
          <a:endParaRPr lang="pt-BR"/>
        </a:p>
      </dgm:t>
    </dgm:pt>
    <dgm:pt modelId="{F1AB3A74-BDEE-417E-90EC-C5A81660D27F}">
      <dgm:prSet custT="1"/>
      <dgm:spPr>
        <a:solidFill>
          <a:srgbClr val="411E5A"/>
        </a:solidFill>
        <a:ln>
          <a:solidFill>
            <a:schemeClr val="accent1"/>
          </a:solidFill>
        </a:ln>
      </dgm:spPr>
      <dgm:t>
        <a:bodyPr/>
        <a:lstStyle/>
        <a:p>
          <a:r>
            <a:rPr lang="pt-BR" sz="1600" dirty="0" smtClean="0"/>
            <a:t>Farma</a:t>
          </a:r>
          <a:endParaRPr lang="pt-BR" sz="4100" dirty="0"/>
        </a:p>
      </dgm:t>
    </dgm:pt>
    <dgm:pt modelId="{23AB76EE-E11F-40AF-8B49-5A4673931606}" type="parTrans" cxnId="{CFB359F8-9375-4906-9D57-86FCFBB0C37D}">
      <dgm:prSet/>
      <dgm:spPr/>
      <dgm:t>
        <a:bodyPr/>
        <a:lstStyle/>
        <a:p>
          <a:endParaRPr lang="pt-BR"/>
        </a:p>
      </dgm:t>
    </dgm:pt>
    <dgm:pt modelId="{1E17C6E6-C9A8-4235-8291-3314BF68729C}" type="sibTrans" cxnId="{CFB359F8-9375-4906-9D57-86FCFBB0C37D}">
      <dgm:prSet/>
      <dgm:spPr/>
      <dgm:t>
        <a:bodyPr/>
        <a:lstStyle/>
        <a:p>
          <a:endParaRPr lang="pt-BR"/>
        </a:p>
      </dgm:t>
    </dgm:pt>
    <dgm:pt modelId="{7ABC0EA6-8088-402B-B723-BCA42A799C53}">
      <dgm:prSet custT="1"/>
      <dgm:spPr>
        <a:solidFill>
          <a:srgbClr val="411E5A"/>
        </a:solidFill>
        <a:ln>
          <a:solidFill>
            <a:schemeClr val="accent1"/>
          </a:solidFill>
        </a:ln>
      </dgm:spPr>
      <dgm:t>
        <a:bodyPr/>
        <a:lstStyle/>
        <a:p>
          <a:r>
            <a:rPr lang="pt-BR" sz="1300" b="0" dirty="0" smtClean="0"/>
            <a:t>Ivan Rodrigo</a:t>
          </a:r>
          <a:endParaRPr lang="pt-BR" sz="1300" b="0" dirty="0"/>
        </a:p>
      </dgm:t>
    </dgm:pt>
    <dgm:pt modelId="{42781C0D-B243-4F14-A63C-A0054A30A6A1}" type="parTrans" cxnId="{FBFF7256-7D1A-4318-A349-3C07F0A85F23}">
      <dgm:prSet/>
      <dgm:spPr/>
      <dgm:t>
        <a:bodyPr/>
        <a:lstStyle/>
        <a:p>
          <a:endParaRPr lang="pt-BR"/>
        </a:p>
      </dgm:t>
    </dgm:pt>
    <dgm:pt modelId="{A6FAB3E9-D9C4-427C-AB3A-8321D9DA8A08}" type="sibTrans" cxnId="{FBFF7256-7D1A-4318-A349-3C07F0A85F23}">
      <dgm:prSet/>
      <dgm:spPr/>
      <dgm:t>
        <a:bodyPr/>
        <a:lstStyle/>
        <a:p>
          <a:endParaRPr lang="pt-BR"/>
        </a:p>
      </dgm:t>
    </dgm:pt>
    <dgm:pt modelId="{5AEB98C6-1B68-4E4F-BF65-103BF6F6DE7E}">
      <dgm:prSet custT="1"/>
      <dgm:spPr>
        <a:solidFill>
          <a:srgbClr val="411E5A"/>
        </a:solidFill>
        <a:ln>
          <a:solidFill>
            <a:schemeClr val="accent1"/>
          </a:solidFill>
        </a:ln>
      </dgm:spPr>
      <dgm:t>
        <a:bodyPr/>
        <a:lstStyle/>
        <a:p>
          <a:r>
            <a:rPr lang="pt-BR" sz="1300" dirty="0" smtClean="0"/>
            <a:t>Gabriel Catanzaro</a:t>
          </a:r>
          <a:endParaRPr lang="pt-BR" sz="1300" dirty="0"/>
        </a:p>
      </dgm:t>
    </dgm:pt>
    <dgm:pt modelId="{EA864916-7853-4A25-B9F3-393DC3D3924B}" type="parTrans" cxnId="{5362ECD8-875E-4601-977F-44E69E70AD55}">
      <dgm:prSet/>
      <dgm:spPr/>
      <dgm:t>
        <a:bodyPr/>
        <a:lstStyle/>
        <a:p>
          <a:endParaRPr lang="pt-BR"/>
        </a:p>
      </dgm:t>
    </dgm:pt>
    <dgm:pt modelId="{9B06F86C-A965-47B1-BAD4-1298772DFB76}" type="sibTrans" cxnId="{5362ECD8-875E-4601-977F-44E69E70AD55}">
      <dgm:prSet/>
      <dgm:spPr/>
      <dgm:t>
        <a:bodyPr/>
        <a:lstStyle/>
        <a:p>
          <a:endParaRPr lang="pt-BR"/>
        </a:p>
      </dgm:t>
    </dgm:pt>
    <dgm:pt modelId="{AD6546D7-5043-4D34-B1BB-F1534A0C3D1C}" type="pres">
      <dgm:prSet presAssocID="{A01135DC-2095-4BF3-9C16-468209E3B0B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pt-BR"/>
        </a:p>
      </dgm:t>
    </dgm:pt>
    <dgm:pt modelId="{6D05DA96-DF0A-43D0-A16A-E47F66574124}" type="pres">
      <dgm:prSet presAssocID="{1455F077-62BF-4803-933F-E38E348DF06B}" presName="hierRoot1" presStyleCnt="0">
        <dgm:presLayoutVars>
          <dgm:hierBranch val="init"/>
        </dgm:presLayoutVars>
      </dgm:prSet>
      <dgm:spPr/>
      <dgm:t>
        <a:bodyPr/>
        <a:lstStyle/>
        <a:p>
          <a:endParaRPr lang="pt-BR"/>
        </a:p>
      </dgm:t>
    </dgm:pt>
    <dgm:pt modelId="{C6459858-EB7C-403D-9B06-9ED9240345BD}" type="pres">
      <dgm:prSet presAssocID="{1455F077-62BF-4803-933F-E38E348DF06B}" presName="rootComposite1" presStyleCnt="0"/>
      <dgm:spPr/>
      <dgm:t>
        <a:bodyPr/>
        <a:lstStyle/>
        <a:p>
          <a:endParaRPr lang="pt-BR"/>
        </a:p>
      </dgm:t>
    </dgm:pt>
    <dgm:pt modelId="{F35CABDA-6CFC-48FD-A6A0-B297117FB239}" type="pres">
      <dgm:prSet presAssocID="{1455F077-62BF-4803-933F-E38E348DF06B}" presName="rootText1" presStyleLbl="node0" presStyleIdx="0" presStyleCnt="1" custScaleX="79711" custScaleY="83537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BACECDC9-AE56-482A-95DF-5B125046A89F}" type="pres">
      <dgm:prSet presAssocID="{1455F077-62BF-4803-933F-E38E348DF06B}" presName="rootConnector1" presStyleLbl="node1" presStyleIdx="0" presStyleCnt="0"/>
      <dgm:spPr/>
      <dgm:t>
        <a:bodyPr/>
        <a:lstStyle/>
        <a:p>
          <a:endParaRPr lang="pt-BR"/>
        </a:p>
      </dgm:t>
    </dgm:pt>
    <dgm:pt modelId="{81DE321F-0AC0-4D30-ADFC-BF15F822351A}" type="pres">
      <dgm:prSet presAssocID="{1455F077-62BF-4803-933F-E38E348DF06B}" presName="hierChild2" presStyleCnt="0"/>
      <dgm:spPr/>
      <dgm:t>
        <a:bodyPr/>
        <a:lstStyle/>
        <a:p>
          <a:endParaRPr lang="pt-BR"/>
        </a:p>
      </dgm:t>
    </dgm:pt>
    <dgm:pt modelId="{A395551B-67E8-4F50-8C0D-0C4B94870A50}" type="pres">
      <dgm:prSet presAssocID="{7A716DBC-90CF-4E04-945D-9D1342038AEC}" presName="Name37" presStyleLbl="parChTrans1D2" presStyleIdx="0" presStyleCnt="6"/>
      <dgm:spPr/>
      <dgm:t>
        <a:bodyPr/>
        <a:lstStyle/>
        <a:p>
          <a:endParaRPr lang="pt-BR"/>
        </a:p>
      </dgm:t>
    </dgm:pt>
    <dgm:pt modelId="{7CCF9BB5-015F-4080-A432-D3E40A01596C}" type="pres">
      <dgm:prSet presAssocID="{128EC155-5BAE-42CE-A5F4-11EDD0DD4A76}" presName="hierRoot2" presStyleCnt="0">
        <dgm:presLayoutVars>
          <dgm:hierBranch val="init"/>
        </dgm:presLayoutVars>
      </dgm:prSet>
      <dgm:spPr/>
      <dgm:t>
        <a:bodyPr/>
        <a:lstStyle/>
        <a:p>
          <a:endParaRPr lang="pt-BR"/>
        </a:p>
      </dgm:t>
    </dgm:pt>
    <dgm:pt modelId="{F9246241-8975-4F72-AEE5-1106A439859D}" type="pres">
      <dgm:prSet presAssocID="{128EC155-5BAE-42CE-A5F4-11EDD0DD4A76}" presName="rootComposite" presStyleCnt="0"/>
      <dgm:spPr/>
      <dgm:t>
        <a:bodyPr/>
        <a:lstStyle/>
        <a:p>
          <a:endParaRPr lang="pt-BR"/>
        </a:p>
      </dgm:t>
    </dgm:pt>
    <dgm:pt modelId="{0DEE8900-221A-4C28-A759-C36812496406}" type="pres">
      <dgm:prSet presAssocID="{128EC155-5BAE-42CE-A5F4-11EDD0DD4A76}" presName="rootText" presStyleLbl="node2" presStyleIdx="0" presStyleCnt="6" custScaleX="72543" custScaleY="63838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5DADB932-A944-43C5-8B49-D35040D91EF8}" type="pres">
      <dgm:prSet presAssocID="{128EC155-5BAE-42CE-A5F4-11EDD0DD4A76}" presName="rootConnector" presStyleLbl="node2" presStyleIdx="0" presStyleCnt="6"/>
      <dgm:spPr/>
      <dgm:t>
        <a:bodyPr/>
        <a:lstStyle/>
        <a:p>
          <a:endParaRPr lang="pt-BR"/>
        </a:p>
      </dgm:t>
    </dgm:pt>
    <dgm:pt modelId="{B5AD9F44-81E9-4F28-9303-BAEE60A87198}" type="pres">
      <dgm:prSet presAssocID="{128EC155-5BAE-42CE-A5F4-11EDD0DD4A76}" presName="hierChild4" presStyleCnt="0"/>
      <dgm:spPr/>
      <dgm:t>
        <a:bodyPr/>
        <a:lstStyle/>
        <a:p>
          <a:endParaRPr lang="pt-BR"/>
        </a:p>
      </dgm:t>
    </dgm:pt>
    <dgm:pt modelId="{38F3E580-6834-40FA-B798-B76E0B57C27E}" type="pres">
      <dgm:prSet presAssocID="{46C6A1CF-7CA7-4132-BDF0-E8AE729EA429}" presName="Name37" presStyleLbl="parChTrans1D3" presStyleIdx="0" presStyleCnt="11"/>
      <dgm:spPr/>
      <dgm:t>
        <a:bodyPr/>
        <a:lstStyle/>
        <a:p>
          <a:endParaRPr lang="pt-BR"/>
        </a:p>
      </dgm:t>
    </dgm:pt>
    <dgm:pt modelId="{9B09DC8D-8AFF-439F-A9B2-190C4835E294}" type="pres">
      <dgm:prSet presAssocID="{2B05AFD5-8D77-48CF-921D-7479D0FB839A}" presName="hierRoot2" presStyleCnt="0">
        <dgm:presLayoutVars>
          <dgm:hierBranch val="init"/>
        </dgm:presLayoutVars>
      </dgm:prSet>
      <dgm:spPr/>
      <dgm:t>
        <a:bodyPr/>
        <a:lstStyle/>
        <a:p>
          <a:endParaRPr lang="pt-BR"/>
        </a:p>
      </dgm:t>
    </dgm:pt>
    <dgm:pt modelId="{975C4521-D5FB-4D75-9483-FDC561AE9E71}" type="pres">
      <dgm:prSet presAssocID="{2B05AFD5-8D77-48CF-921D-7479D0FB839A}" presName="rootComposite" presStyleCnt="0"/>
      <dgm:spPr/>
      <dgm:t>
        <a:bodyPr/>
        <a:lstStyle/>
        <a:p>
          <a:endParaRPr lang="pt-BR"/>
        </a:p>
      </dgm:t>
    </dgm:pt>
    <dgm:pt modelId="{804D2FCA-8EC5-4440-9173-18BFEB40243E}" type="pres">
      <dgm:prSet presAssocID="{2B05AFD5-8D77-48CF-921D-7479D0FB839A}" presName="rootText" presStyleLbl="node3" presStyleIdx="0" presStyleCnt="11" custScaleX="52189" custScaleY="41130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836FFFCB-D44C-498B-B665-7EBF088B66CF}" type="pres">
      <dgm:prSet presAssocID="{2B05AFD5-8D77-48CF-921D-7479D0FB839A}" presName="rootConnector" presStyleLbl="node3" presStyleIdx="0" presStyleCnt="11"/>
      <dgm:spPr/>
      <dgm:t>
        <a:bodyPr/>
        <a:lstStyle/>
        <a:p>
          <a:endParaRPr lang="pt-BR"/>
        </a:p>
      </dgm:t>
    </dgm:pt>
    <dgm:pt modelId="{5F897428-BB46-4EA2-9101-2362DDC202F0}" type="pres">
      <dgm:prSet presAssocID="{2B05AFD5-8D77-48CF-921D-7479D0FB839A}" presName="hierChild4" presStyleCnt="0"/>
      <dgm:spPr/>
      <dgm:t>
        <a:bodyPr/>
        <a:lstStyle/>
        <a:p>
          <a:endParaRPr lang="pt-BR"/>
        </a:p>
      </dgm:t>
    </dgm:pt>
    <dgm:pt modelId="{DF07E7B0-AFBF-44E5-9314-5A27CDA2B415}" type="pres">
      <dgm:prSet presAssocID="{2B05AFD5-8D77-48CF-921D-7479D0FB839A}" presName="hierChild5" presStyleCnt="0"/>
      <dgm:spPr/>
      <dgm:t>
        <a:bodyPr/>
        <a:lstStyle/>
        <a:p>
          <a:endParaRPr lang="pt-BR"/>
        </a:p>
      </dgm:t>
    </dgm:pt>
    <dgm:pt modelId="{C9CC57B3-EA92-4B61-8C33-C086B6D995B6}" type="pres">
      <dgm:prSet presAssocID="{DDEFB9C4-4225-4286-B067-0924E10CBAC6}" presName="Name37" presStyleLbl="parChTrans1D3" presStyleIdx="1" presStyleCnt="11"/>
      <dgm:spPr/>
      <dgm:t>
        <a:bodyPr/>
        <a:lstStyle/>
        <a:p>
          <a:endParaRPr lang="pt-BR"/>
        </a:p>
      </dgm:t>
    </dgm:pt>
    <dgm:pt modelId="{30F83210-7872-4E00-A358-BB13B2139997}" type="pres">
      <dgm:prSet presAssocID="{F2490E55-03C5-423B-AF62-1CE53F9CB4C8}" presName="hierRoot2" presStyleCnt="0">
        <dgm:presLayoutVars>
          <dgm:hierBranch val="init"/>
        </dgm:presLayoutVars>
      </dgm:prSet>
      <dgm:spPr/>
      <dgm:t>
        <a:bodyPr/>
        <a:lstStyle/>
        <a:p>
          <a:endParaRPr lang="pt-BR"/>
        </a:p>
      </dgm:t>
    </dgm:pt>
    <dgm:pt modelId="{5A765CD0-7692-4C15-96FA-7D0457FF39EC}" type="pres">
      <dgm:prSet presAssocID="{F2490E55-03C5-423B-AF62-1CE53F9CB4C8}" presName="rootComposite" presStyleCnt="0"/>
      <dgm:spPr/>
      <dgm:t>
        <a:bodyPr/>
        <a:lstStyle/>
        <a:p>
          <a:endParaRPr lang="pt-BR"/>
        </a:p>
      </dgm:t>
    </dgm:pt>
    <dgm:pt modelId="{AFCD95E4-3AA1-458B-8957-1479E57FE487}" type="pres">
      <dgm:prSet presAssocID="{F2490E55-03C5-423B-AF62-1CE53F9CB4C8}" presName="rootText" presStyleLbl="node3" presStyleIdx="1" presStyleCnt="11" custScaleX="52189" custScaleY="41130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BEC8982C-9F23-4170-AB3A-A4AF7D8C0B9F}" type="pres">
      <dgm:prSet presAssocID="{F2490E55-03C5-423B-AF62-1CE53F9CB4C8}" presName="rootConnector" presStyleLbl="node3" presStyleIdx="1" presStyleCnt="11"/>
      <dgm:spPr/>
      <dgm:t>
        <a:bodyPr/>
        <a:lstStyle/>
        <a:p>
          <a:endParaRPr lang="pt-BR"/>
        </a:p>
      </dgm:t>
    </dgm:pt>
    <dgm:pt modelId="{3F93770A-F270-468E-BAFD-68FA10AD7232}" type="pres">
      <dgm:prSet presAssocID="{F2490E55-03C5-423B-AF62-1CE53F9CB4C8}" presName="hierChild4" presStyleCnt="0"/>
      <dgm:spPr/>
      <dgm:t>
        <a:bodyPr/>
        <a:lstStyle/>
        <a:p>
          <a:endParaRPr lang="pt-BR"/>
        </a:p>
      </dgm:t>
    </dgm:pt>
    <dgm:pt modelId="{DC6303CF-AB16-4D85-8148-71B36308EB44}" type="pres">
      <dgm:prSet presAssocID="{F2490E55-03C5-423B-AF62-1CE53F9CB4C8}" presName="hierChild5" presStyleCnt="0"/>
      <dgm:spPr/>
      <dgm:t>
        <a:bodyPr/>
        <a:lstStyle/>
        <a:p>
          <a:endParaRPr lang="pt-BR"/>
        </a:p>
      </dgm:t>
    </dgm:pt>
    <dgm:pt modelId="{00BEE33E-3324-44E6-AB74-01126F8DDA3F}" type="pres">
      <dgm:prSet presAssocID="{B2E4ECB5-7169-492F-BAED-92AEFC6F0DFB}" presName="Name37" presStyleLbl="parChTrans1D3" presStyleIdx="2" presStyleCnt="11"/>
      <dgm:spPr/>
      <dgm:t>
        <a:bodyPr/>
        <a:lstStyle/>
        <a:p>
          <a:endParaRPr lang="pt-BR"/>
        </a:p>
      </dgm:t>
    </dgm:pt>
    <dgm:pt modelId="{40214205-BD9A-4712-AD29-429C7A18B785}" type="pres">
      <dgm:prSet presAssocID="{B599CC74-37BA-42B2-8901-E6678D964637}" presName="hierRoot2" presStyleCnt="0">
        <dgm:presLayoutVars>
          <dgm:hierBranch val="init"/>
        </dgm:presLayoutVars>
      </dgm:prSet>
      <dgm:spPr/>
    </dgm:pt>
    <dgm:pt modelId="{01F9A0F8-03E4-4EAA-9885-880A65A1D107}" type="pres">
      <dgm:prSet presAssocID="{B599CC74-37BA-42B2-8901-E6678D964637}" presName="rootComposite" presStyleCnt="0"/>
      <dgm:spPr/>
    </dgm:pt>
    <dgm:pt modelId="{3E818C3D-2951-4353-9295-0CBCDAAD30A1}" type="pres">
      <dgm:prSet presAssocID="{B599CC74-37BA-42B2-8901-E6678D964637}" presName="rootText" presStyleLbl="node3" presStyleIdx="2" presStyleCnt="11" custScaleX="52189" custScaleY="41130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A7CA8CEF-A6BA-4D8D-92CF-06868D78AA48}" type="pres">
      <dgm:prSet presAssocID="{B599CC74-37BA-42B2-8901-E6678D964637}" presName="rootConnector" presStyleLbl="node3" presStyleIdx="2" presStyleCnt="11"/>
      <dgm:spPr/>
      <dgm:t>
        <a:bodyPr/>
        <a:lstStyle/>
        <a:p>
          <a:endParaRPr lang="pt-BR"/>
        </a:p>
      </dgm:t>
    </dgm:pt>
    <dgm:pt modelId="{CDF6DFC9-509A-4B6E-BB1F-D968D2B8F2AA}" type="pres">
      <dgm:prSet presAssocID="{B599CC74-37BA-42B2-8901-E6678D964637}" presName="hierChild4" presStyleCnt="0"/>
      <dgm:spPr/>
    </dgm:pt>
    <dgm:pt modelId="{20B19A71-37D7-4A76-92FF-F1D7086D7D04}" type="pres">
      <dgm:prSet presAssocID="{B599CC74-37BA-42B2-8901-E6678D964637}" presName="hierChild5" presStyleCnt="0"/>
      <dgm:spPr/>
    </dgm:pt>
    <dgm:pt modelId="{946E7EBC-405F-4CB3-94BA-C9517B5D4640}" type="pres">
      <dgm:prSet presAssocID="{EA864916-7853-4A25-B9F3-393DC3D3924B}" presName="Name37" presStyleLbl="parChTrans1D3" presStyleIdx="3" presStyleCnt="11"/>
      <dgm:spPr/>
      <dgm:t>
        <a:bodyPr/>
        <a:lstStyle/>
        <a:p>
          <a:endParaRPr lang="pt-BR"/>
        </a:p>
      </dgm:t>
    </dgm:pt>
    <dgm:pt modelId="{06A2CCD0-1B51-485F-8ABE-854C76DF9B70}" type="pres">
      <dgm:prSet presAssocID="{5AEB98C6-1B68-4E4F-BF65-103BF6F6DE7E}" presName="hierRoot2" presStyleCnt="0">
        <dgm:presLayoutVars>
          <dgm:hierBranch val="init"/>
        </dgm:presLayoutVars>
      </dgm:prSet>
      <dgm:spPr/>
    </dgm:pt>
    <dgm:pt modelId="{F3350CB1-FBAC-45A2-9821-92E4D69ACFAA}" type="pres">
      <dgm:prSet presAssocID="{5AEB98C6-1B68-4E4F-BF65-103BF6F6DE7E}" presName="rootComposite" presStyleCnt="0"/>
      <dgm:spPr/>
    </dgm:pt>
    <dgm:pt modelId="{4319F015-E893-489C-903F-8EFACB1B5544}" type="pres">
      <dgm:prSet presAssocID="{5AEB98C6-1B68-4E4F-BF65-103BF6F6DE7E}" presName="rootText" presStyleLbl="node3" presStyleIdx="3" presStyleCnt="11" custScaleX="52189" custScaleY="41130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D173F25F-7D68-4E92-BC22-DA96885FDDEA}" type="pres">
      <dgm:prSet presAssocID="{5AEB98C6-1B68-4E4F-BF65-103BF6F6DE7E}" presName="rootConnector" presStyleLbl="node3" presStyleIdx="3" presStyleCnt="11"/>
      <dgm:spPr/>
      <dgm:t>
        <a:bodyPr/>
        <a:lstStyle/>
        <a:p>
          <a:endParaRPr lang="pt-BR"/>
        </a:p>
      </dgm:t>
    </dgm:pt>
    <dgm:pt modelId="{93538741-8496-4B18-836C-3A18A45DA76E}" type="pres">
      <dgm:prSet presAssocID="{5AEB98C6-1B68-4E4F-BF65-103BF6F6DE7E}" presName="hierChild4" presStyleCnt="0"/>
      <dgm:spPr/>
    </dgm:pt>
    <dgm:pt modelId="{991E22F4-ABE9-4A10-88D2-E3A6C97D791E}" type="pres">
      <dgm:prSet presAssocID="{5AEB98C6-1B68-4E4F-BF65-103BF6F6DE7E}" presName="hierChild5" presStyleCnt="0"/>
      <dgm:spPr/>
    </dgm:pt>
    <dgm:pt modelId="{53FCA7B1-5F1B-4256-9F53-75DB97BF72C8}" type="pres">
      <dgm:prSet presAssocID="{128EC155-5BAE-42CE-A5F4-11EDD0DD4A76}" presName="hierChild5" presStyleCnt="0"/>
      <dgm:spPr/>
      <dgm:t>
        <a:bodyPr/>
        <a:lstStyle/>
        <a:p>
          <a:endParaRPr lang="pt-BR"/>
        </a:p>
      </dgm:t>
    </dgm:pt>
    <dgm:pt modelId="{CA40C76F-BC15-4ADD-86CD-EC81698324EF}" type="pres">
      <dgm:prSet presAssocID="{C7972A17-E2CB-4C28-8AD2-5E9F254A8C37}" presName="Name37" presStyleLbl="parChTrans1D2" presStyleIdx="1" presStyleCnt="6"/>
      <dgm:spPr/>
      <dgm:t>
        <a:bodyPr/>
        <a:lstStyle/>
        <a:p>
          <a:endParaRPr lang="pt-BR"/>
        </a:p>
      </dgm:t>
    </dgm:pt>
    <dgm:pt modelId="{9F4EB69F-D94F-44CD-A37E-1F1DD23B8E24}" type="pres">
      <dgm:prSet presAssocID="{B4E340D1-5F3A-43DD-8089-656E01292F57}" presName="hierRoot2" presStyleCnt="0">
        <dgm:presLayoutVars>
          <dgm:hierBranch val="init"/>
        </dgm:presLayoutVars>
      </dgm:prSet>
      <dgm:spPr/>
      <dgm:t>
        <a:bodyPr/>
        <a:lstStyle/>
        <a:p>
          <a:endParaRPr lang="pt-BR"/>
        </a:p>
      </dgm:t>
    </dgm:pt>
    <dgm:pt modelId="{26C06523-B16B-4251-963A-8654473AE3A2}" type="pres">
      <dgm:prSet presAssocID="{B4E340D1-5F3A-43DD-8089-656E01292F57}" presName="rootComposite" presStyleCnt="0"/>
      <dgm:spPr/>
      <dgm:t>
        <a:bodyPr/>
        <a:lstStyle/>
        <a:p>
          <a:endParaRPr lang="pt-BR"/>
        </a:p>
      </dgm:t>
    </dgm:pt>
    <dgm:pt modelId="{A5BCD9EE-9C57-4B39-B8A6-CB947F467B73}" type="pres">
      <dgm:prSet presAssocID="{B4E340D1-5F3A-43DD-8089-656E01292F57}" presName="rootText" presStyleLbl="node2" presStyleIdx="1" presStyleCnt="6" custScaleX="72543" custScaleY="63838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D3A6FD97-5873-467B-B384-8894668CC241}" type="pres">
      <dgm:prSet presAssocID="{B4E340D1-5F3A-43DD-8089-656E01292F57}" presName="rootConnector" presStyleLbl="node2" presStyleIdx="1" presStyleCnt="6"/>
      <dgm:spPr/>
      <dgm:t>
        <a:bodyPr/>
        <a:lstStyle/>
        <a:p>
          <a:endParaRPr lang="pt-BR"/>
        </a:p>
      </dgm:t>
    </dgm:pt>
    <dgm:pt modelId="{2CE97FBF-53FD-46EF-AC42-F1CF8FD05A4A}" type="pres">
      <dgm:prSet presAssocID="{B4E340D1-5F3A-43DD-8089-656E01292F57}" presName="hierChild4" presStyleCnt="0"/>
      <dgm:spPr/>
      <dgm:t>
        <a:bodyPr/>
        <a:lstStyle/>
        <a:p>
          <a:endParaRPr lang="pt-BR"/>
        </a:p>
      </dgm:t>
    </dgm:pt>
    <dgm:pt modelId="{6301828D-2D5E-44A5-9AE4-6D98BC387474}" type="pres">
      <dgm:prSet presAssocID="{F0A128C1-0F21-4C41-8327-21218578DBFF}" presName="Name37" presStyleLbl="parChTrans1D3" presStyleIdx="4" presStyleCnt="11"/>
      <dgm:spPr/>
      <dgm:t>
        <a:bodyPr/>
        <a:lstStyle/>
        <a:p>
          <a:endParaRPr lang="pt-BR"/>
        </a:p>
      </dgm:t>
    </dgm:pt>
    <dgm:pt modelId="{22EC590A-060C-4B85-B59D-B2900B5382FA}" type="pres">
      <dgm:prSet presAssocID="{39B7DA0E-DDF6-454A-8255-D804BE29C4BD}" presName="hierRoot2" presStyleCnt="0">
        <dgm:presLayoutVars>
          <dgm:hierBranch val="init"/>
        </dgm:presLayoutVars>
      </dgm:prSet>
      <dgm:spPr/>
    </dgm:pt>
    <dgm:pt modelId="{9B7795E9-2771-42E3-8FD9-2B6125C4512C}" type="pres">
      <dgm:prSet presAssocID="{39B7DA0E-DDF6-454A-8255-D804BE29C4BD}" presName="rootComposite" presStyleCnt="0"/>
      <dgm:spPr/>
    </dgm:pt>
    <dgm:pt modelId="{DD2C8956-DB95-4DF4-9A69-C8B74F53B1FF}" type="pres">
      <dgm:prSet presAssocID="{39B7DA0E-DDF6-454A-8255-D804BE29C4BD}" presName="rootText" presStyleLbl="node3" presStyleIdx="4" presStyleCnt="11" custScaleX="52189" custScaleY="41130" custLinFactNeighborX="1398" custLinFactNeighborY="3162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11EBB672-1E9C-4D13-A1E6-DBA7B5CA39EE}" type="pres">
      <dgm:prSet presAssocID="{39B7DA0E-DDF6-454A-8255-D804BE29C4BD}" presName="rootConnector" presStyleLbl="node3" presStyleIdx="4" presStyleCnt="11"/>
      <dgm:spPr/>
      <dgm:t>
        <a:bodyPr/>
        <a:lstStyle/>
        <a:p>
          <a:endParaRPr lang="pt-BR"/>
        </a:p>
      </dgm:t>
    </dgm:pt>
    <dgm:pt modelId="{7D517064-C4BB-41B2-8470-E300047EA0BB}" type="pres">
      <dgm:prSet presAssocID="{39B7DA0E-DDF6-454A-8255-D804BE29C4BD}" presName="hierChild4" presStyleCnt="0"/>
      <dgm:spPr/>
    </dgm:pt>
    <dgm:pt modelId="{A2A15F10-0FDF-4C9C-AD41-A37FEC1021A6}" type="pres">
      <dgm:prSet presAssocID="{39B7DA0E-DDF6-454A-8255-D804BE29C4BD}" presName="hierChild5" presStyleCnt="0"/>
      <dgm:spPr/>
    </dgm:pt>
    <dgm:pt modelId="{CDF6C435-989A-4998-A560-1DD1D91D292C}" type="pres">
      <dgm:prSet presAssocID="{B4E340D1-5F3A-43DD-8089-656E01292F57}" presName="hierChild5" presStyleCnt="0"/>
      <dgm:spPr/>
      <dgm:t>
        <a:bodyPr/>
        <a:lstStyle/>
        <a:p>
          <a:endParaRPr lang="pt-BR"/>
        </a:p>
      </dgm:t>
    </dgm:pt>
    <dgm:pt modelId="{93CE1F96-F9E2-429B-9855-C3860977ABDD}" type="pres">
      <dgm:prSet presAssocID="{DA8AABBD-3833-4D65-9FA7-B1943EA69A87}" presName="Name37" presStyleLbl="parChTrans1D2" presStyleIdx="2" presStyleCnt="6"/>
      <dgm:spPr/>
      <dgm:t>
        <a:bodyPr/>
        <a:lstStyle/>
        <a:p>
          <a:endParaRPr lang="pt-BR"/>
        </a:p>
      </dgm:t>
    </dgm:pt>
    <dgm:pt modelId="{CD60DBBC-AADF-4265-AED1-5CB99483BC51}" type="pres">
      <dgm:prSet presAssocID="{62C517D6-C819-46B6-B825-B9917DC3DC20}" presName="hierRoot2" presStyleCnt="0">
        <dgm:presLayoutVars>
          <dgm:hierBranch val="init"/>
        </dgm:presLayoutVars>
      </dgm:prSet>
      <dgm:spPr/>
      <dgm:t>
        <a:bodyPr/>
        <a:lstStyle/>
        <a:p>
          <a:endParaRPr lang="pt-BR"/>
        </a:p>
      </dgm:t>
    </dgm:pt>
    <dgm:pt modelId="{6EEE7F66-0913-4D3D-960A-F74821E29A57}" type="pres">
      <dgm:prSet presAssocID="{62C517D6-C819-46B6-B825-B9917DC3DC20}" presName="rootComposite" presStyleCnt="0"/>
      <dgm:spPr/>
      <dgm:t>
        <a:bodyPr/>
        <a:lstStyle/>
        <a:p>
          <a:endParaRPr lang="pt-BR"/>
        </a:p>
      </dgm:t>
    </dgm:pt>
    <dgm:pt modelId="{78402DF3-2979-4A72-9977-7629091D731F}" type="pres">
      <dgm:prSet presAssocID="{62C517D6-C819-46B6-B825-B9917DC3DC20}" presName="rootText" presStyleLbl="node2" presStyleIdx="2" presStyleCnt="6" custScaleX="72543" custScaleY="63838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CAC1676F-49DA-4C7A-89EF-E1973FC47A78}" type="pres">
      <dgm:prSet presAssocID="{62C517D6-C819-46B6-B825-B9917DC3DC20}" presName="rootConnector" presStyleLbl="node2" presStyleIdx="2" presStyleCnt="6"/>
      <dgm:spPr/>
      <dgm:t>
        <a:bodyPr/>
        <a:lstStyle/>
        <a:p>
          <a:endParaRPr lang="pt-BR"/>
        </a:p>
      </dgm:t>
    </dgm:pt>
    <dgm:pt modelId="{0A8513D4-B1BE-479E-BE2F-54F40211DC6E}" type="pres">
      <dgm:prSet presAssocID="{62C517D6-C819-46B6-B825-B9917DC3DC20}" presName="hierChild4" presStyleCnt="0"/>
      <dgm:spPr/>
      <dgm:t>
        <a:bodyPr/>
        <a:lstStyle/>
        <a:p>
          <a:endParaRPr lang="pt-BR"/>
        </a:p>
      </dgm:t>
    </dgm:pt>
    <dgm:pt modelId="{EAF043B3-7C8C-4258-BE3B-B41C6561D6F8}" type="pres">
      <dgm:prSet presAssocID="{A3B2DCC3-5525-4B4E-9B9F-8B719E237C84}" presName="Name37" presStyleLbl="parChTrans1D3" presStyleIdx="5" presStyleCnt="11"/>
      <dgm:spPr/>
      <dgm:t>
        <a:bodyPr/>
        <a:lstStyle/>
        <a:p>
          <a:endParaRPr lang="pt-BR"/>
        </a:p>
      </dgm:t>
    </dgm:pt>
    <dgm:pt modelId="{875C9D1B-C29F-4B1B-B52E-7DE76519801B}" type="pres">
      <dgm:prSet presAssocID="{4F454554-36CC-4E52-B724-CCAF187B1B69}" presName="hierRoot2" presStyleCnt="0">
        <dgm:presLayoutVars>
          <dgm:hierBranch val="init"/>
        </dgm:presLayoutVars>
      </dgm:prSet>
      <dgm:spPr/>
    </dgm:pt>
    <dgm:pt modelId="{4B5C8150-F4E4-49EF-8BF0-3002546AD1EA}" type="pres">
      <dgm:prSet presAssocID="{4F454554-36CC-4E52-B724-CCAF187B1B69}" presName="rootComposite" presStyleCnt="0"/>
      <dgm:spPr/>
    </dgm:pt>
    <dgm:pt modelId="{921CD559-C890-450C-8D74-BF6BC62A7423}" type="pres">
      <dgm:prSet presAssocID="{4F454554-36CC-4E52-B724-CCAF187B1B69}" presName="rootText" presStyleLbl="node3" presStyleIdx="5" presStyleCnt="11" custScaleX="52189" custScaleY="41130" custLinFactNeighborX="1398" custLinFactNeighborY="4519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8E0B7B72-5620-4423-95FC-31C051AC5C12}" type="pres">
      <dgm:prSet presAssocID="{4F454554-36CC-4E52-B724-CCAF187B1B69}" presName="rootConnector" presStyleLbl="node3" presStyleIdx="5" presStyleCnt="11"/>
      <dgm:spPr/>
      <dgm:t>
        <a:bodyPr/>
        <a:lstStyle/>
        <a:p>
          <a:endParaRPr lang="pt-BR"/>
        </a:p>
      </dgm:t>
    </dgm:pt>
    <dgm:pt modelId="{F6300794-24F6-49E1-83BC-74F04CCC2E64}" type="pres">
      <dgm:prSet presAssocID="{4F454554-36CC-4E52-B724-CCAF187B1B69}" presName="hierChild4" presStyleCnt="0"/>
      <dgm:spPr/>
    </dgm:pt>
    <dgm:pt modelId="{B1E7F19F-F57C-4E48-A3A6-E9BE5B4EAC3A}" type="pres">
      <dgm:prSet presAssocID="{4F454554-36CC-4E52-B724-CCAF187B1B69}" presName="hierChild5" presStyleCnt="0"/>
      <dgm:spPr/>
    </dgm:pt>
    <dgm:pt modelId="{9D80DD86-0C77-4D25-B0D7-28285D4F4380}" type="pres">
      <dgm:prSet presAssocID="{62C517D6-C819-46B6-B825-B9917DC3DC20}" presName="hierChild5" presStyleCnt="0"/>
      <dgm:spPr/>
      <dgm:t>
        <a:bodyPr/>
        <a:lstStyle/>
        <a:p>
          <a:endParaRPr lang="pt-BR"/>
        </a:p>
      </dgm:t>
    </dgm:pt>
    <dgm:pt modelId="{78023E47-B852-4984-AEB9-C8F878E3AB6D}" type="pres">
      <dgm:prSet presAssocID="{E1AFA7A4-6E34-482B-BD16-8121B7B90A4B}" presName="Name37" presStyleLbl="parChTrans1D2" presStyleIdx="3" presStyleCnt="6"/>
      <dgm:spPr/>
      <dgm:t>
        <a:bodyPr/>
        <a:lstStyle/>
        <a:p>
          <a:endParaRPr lang="pt-BR"/>
        </a:p>
      </dgm:t>
    </dgm:pt>
    <dgm:pt modelId="{7BC28B52-E16E-4547-8CD5-4865B53D87CC}" type="pres">
      <dgm:prSet presAssocID="{7CC84063-2A58-4CB2-9B27-EF3974821D76}" presName="hierRoot2" presStyleCnt="0">
        <dgm:presLayoutVars>
          <dgm:hierBranch val="init"/>
        </dgm:presLayoutVars>
      </dgm:prSet>
      <dgm:spPr/>
    </dgm:pt>
    <dgm:pt modelId="{1A6C8221-B05E-44C4-A7E2-C8D764851EC6}" type="pres">
      <dgm:prSet presAssocID="{7CC84063-2A58-4CB2-9B27-EF3974821D76}" presName="rootComposite" presStyleCnt="0"/>
      <dgm:spPr/>
    </dgm:pt>
    <dgm:pt modelId="{8D77CDED-827C-4CE1-988E-7D311CE69B11}" type="pres">
      <dgm:prSet presAssocID="{7CC84063-2A58-4CB2-9B27-EF3974821D76}" presName="rootText" presStyleLbl="node2" presStyleIdx="3" presStyleCnt="6" custScaleX="72543" custScaleY="63838" custLinFactX="63750" custLinFactNeighborX="100000" custLinFactNeighborY="-446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DFFE8185-2F07-46B7-8966-EB94927B5EDE}" type="pres">
      <dgm:prSet presAssocID="{7CC84063-2A58-4CB2-9B27-EF3974821D76}" presName="rootConnector" presStyleLbl="node2" presStyleIdx="3" presStyleCnt="6"/>
      <dgm:spPr/>
      <dgm:t>
        <a:bodyPr/>
        <a:lstStyle/>
        <a:p>
          <a:endParaRPr lang="pt-BR"/>
        </a:p>
      </dgm:t>
    </dgm:pt>
    <dgm:pt modelId="{A5120340-D44A-4405-AC6F-3A3824E05733}" type="pres">
      <dgm:prSet presAssocID="{7CC84063-2A58-4CB2-9B27-EF3974821D76}" presName="hierChild4" presStyleCnt="0"/>
      <dgm:spPr/>
    </dgm:pt>
    <dgm:pt modelId="{E51D933C-D03A-4959-821C-17C85E8987A1}" type="pres">
      <dgm:prSet presAssocID="{BC5783CD-7A6F-4A08-AE79-761E7F342C41}" presName="Name37" presStyleLbl="parChTrans1D3" presStyleIdx="6" presStyleCnt="11"/>
      <dgm:spPr/>
      <dgm:t>
        <a:bodyPr/>
        <a:lstStyle/>
        <a:p>
          <a:endParaRPr lang="pt-BR"/>
        </a:p>
      </dgm:t>
    </dgm:pt>
    <dgm:pt modelId="{3800B574-5212-47A4-BE99-9F07ED5B3F03}" type="pres">
      <dgm:prSet presAssocID="{896B008D-AC37-444D-A23F-AA1071307DA5}" presName="hierRoot2" presStyleCnt="0">
        <dgm:presLayoutVars>
          <dgm:hierBranch val="init"/>
        </dgm:presLayoutVars>
      </dgm:prSet>
      <dgm:spPr/>
    </dgm:pt>
    <dgm:pt modelId="{23C15371-8BE4-41F6-AFA2-A3BA55F47A8D}" type="pres">
      <dgm:prSet presAssocID="{896B008D-AC37-444D-A23F-AA1071307DA5}" presName="rootComposite" presStyleCnt="0"/>
      <dgm:spPr/>
    </dgm:pt>
    <dgm:pt modelId="{CDEA1CC5-DDC4-4EDC-8F30-DF0D9F409297}" type="pres">
      <dgm:prSet presAssocID="{896B008D-AC37-444D-A23F-AA1071307DA5}" presName="rootText" presStyleLbl="node3" presStyleIdx="6" presStyleCnt="11" custScaleX="52189" custScaleY="41130" custLinFactX="66638" custLinFactNeighborX="100000" custLinFactNeighborY="4139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42EDB01F-07A9-4763-A453-BF6A67D6D0BB}" type="pres">
      <dgm:prSet presAssocID="{896B008D-AC37-444D-A23F-AA1071307DA5}" presName="rootConnector" presStyleLbl="node3" presStyleIdx="6" presStyleCnt="11"/>
      <dgm:spPr/>
      <dgm:t>
        <a:bodyPr/>
        <a:lstStyle/>
        <a:p>
          <a:endParaRPr lang="pt-BR"/>
        </a:p>
      </dgm:t>
    </dgm:pt>
    <dgm:pt modelId="{3388181F-992C-40C3-B977-B21DDFA2078A}" type="pres">
      <dgm:prSet presAssocID="{896B008D-AC37-444D-A23F-AA1071307DA5}" presName="hierChild4" presStyleCnt="0"/>
      <dgm:spPr/>
    </dgm:pt>
    <dgm:pt modelId="{27F1D96B-C24C-4BD9-BCE5-AB1305CFC98E}" type="pres">
      <dgm:prSet presAssocID="{896B008D-AC37-444D-A23F-AA1071307DA5}" presName="hierChild5" presStyleCnt="0"/>
      <dgm:spPr/>
    </dgm:pt>
    <dgm:pt modelId="{D4159347-02CC-48C5-A032-4F1B4AD6AA77}" type="pres">
      <dgm:prSet presAssocID="{DC8C69BB-B1A6-4D3E-8402-A7862EB7156D}" presName="Name37" presStyleLbl="parChTrans1D3" presStyleIdx="7" presStyleCnt="11"/>
      <dgm:spPr/>
      <dgm:t>
        <a:bodyPr/>
        <a:lstStyle/>
        <a:p>
          <a:endParaRPr lang="pt-BR"/>
        </a:p>
      </dgm:t>
    </dgm:pt>
    <dgm:pt modelId="{90A7D126-1795-43FC-AA96-1755C002A60B}" type="pres">
      <dgm:prSet presAssocID="{5356F28C-9E7E-494E-8FAE-3CC8EF13CCA5}" presName="hierRoot2" presStyleCnt="0">
        <dgm:presLayoutVars>
          <dgm:hierBranch val="init"/>
        </dgm:presLayoutVars>
      </dgm:prSet>
      <dgm:spPr/>
    </dgm:pt>
    <dgm:pt modelId="{61145DB5-6481-48D8-BDAD-EA76A421381B}" type="pres">
      <dgm:prSet presAssocID="{5356F28C-9E7E-494E-8FAE-3CC8EF13CCA5}" presName="rootComposite" presStyleCnt="0"/>
      <dgm:spPr/>
    </dgm:pt>
    <dgm:pt modelId="{05297662-E481-4294-8D65-122BA786D561}" type="pres">
      <dgm:prSet presAssocID="{5356F28C-9E7E-494E-8FAE-3CC8EF13CCA5}" presName="rootText" presStyleLbl="node3" presStyleIdx="7" presStyleCnt="11" custScaleX="52189" custScaleY="41130" custLinFactX="66829" custLinFactNeighborX="100000" custLinFactNeighborY="64596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D5FCBDC1-8EF8-40FA-B006-CB7698D42731}" type="pres">
      <dgm:prSet presAssocID="{5356F28C-9E7E-494E-8FAE-3CC8EF13CCA5}" presName="rootConnector" presStyleLbl="node3" presStyleIdx="7" presStyleCnt="11"/>
      <dgm:spPr/>
      <dgm:t>
        <a:bodyPr/>
        <a:lstStyle/>
        <a:p>
          <a:endParaRPr lang="pt-BR"/>
        </a:p>
      </dgm:t>
    </dgm:pt>
    <dgm:pt modelId="{0B70E212-2DFB-4818-A3D9-F0A27DA3FEF1}" type="pres">
      <dgm:prSet presAssocID="{5356F28C-9E7E-494E-8FAE-3CC8EF13CCA5}" presName="hierChild4" presStyleCnt="0"/>
      <dgm:spPr/>
    </dgm:pt>
    <dgm:pt modelId="{EFF259EF-4FDA-46AB-AE27-A108EB3D61F0}" type="pres">
      <dgm:prSet presAssocID="{5356F28C-9E7E-494E-8FAE-3CC8EF13CCA5}" presName="hierChild5" presStyleCnt="0"/>
      <dgm:spPr/>
    </dgm:pt>
    <dgm:pt modelId="{1DFF78A2-70EC-4834-90BB-51C3072D3682}" type="pres">
      <dgm:prSet presAssocID="{EB41B535-E944-449B-B4AA-BDBD5010FEB9}" presName="Name37" presStyleLbl="parChTrans1D3" presStyleIdx="8" presStyleCnt="11"/>
      <dgm:spPr/>
      <dgm:t>
        <a:bodyPr/>
        <a:lstStyle/>
        <a:p>
          <a:endParaRPr lang="pt-BR"/>
        </a:p>
      </dgm:t>
    </dgm:pt>
    <dgm:pt modelId="{B778C7F9-AB1F-4E61-8A11-32E05A88AFC5}" type="pres">
      <dgm:prSet presAssocID="{0EDA6F70-4C41-4FFC-9745-D48B7E992C12}" presName="hierRoot2" presStyleCnt="0">
        <dgm:presLayoutVars>
          <dgm:hierBranch val="init"/>
        </dgm:presLayoutVars>
      </dgm:prSet>
      <dgm:spPr/>
    </dgm:pt>
    <dgm:pt modelId="{62DDD83F-2F15-4214-B439-F29E86D126B7}" type="pres">
      <dgm:prSet presAssocID="{0EDA6F70-4C41-4FFC-9745-D48B7E992C12}" presName="rootComposite" presStyleCnt="0"/>
      <dgm:spPr/>
    </dgm:pt>
    <dgm:pt modelId="{6797715C-8294-4485-A8DA-F088B4DE7D88}" type="pres">
      <dgm:prSet presAssocID="{0EDA6F70-4C41-4FFC-9745-D48B7E992C12}" presName="rootText" presStyleLbl="node3" presStyleIdx="8" presStyleCnt="11" custScaleX="52189" custScaleY="41130" custLinFactX="66566" custLinFactNeighborX="100000" custLinFactNeighborY="-89803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68FC6BBB-9252-4591-9713-DBF1E1C1FAAC}" type="pres">
      <dgm:prSet presAssocID="{0EDA6F70-4C41-4FFC-9745-D48B7E992C12}" presName="rootConnector" presStyleLbl="node3" presStyleIdx="8" presStyleCnt="11"/>
      <dgm:spPr/>
      <dgm:t>
        <a:bodyPr/>
        <a:lstStyle/>
        <a:p>
          <a:endParaRPr lang="pt-BR"/>
        </a:p>
      </dgm:t>
    </dgm:pt>
    <dgm:pt modelId="{173E86F2-D086-45E4-B5B6-23317026486C}" type="pres">
      <dgm:prSet presAssocID="{0EDA6F70-4C41-4FFC-9745-D48B7E992C12}" presName="hierChild4" presStyleCnt="0"/>
      <dgm:spPr/>
    </dgm:pt>
    <dgm:pt modelId="{A61CBA4B-6359-43F9-A72F-D1E1EDD21D9C}" type="pres">
      <dgm:prSet presAssocID="{0EDA6F70-4C41-4FFC-9745-D48B7E992C12}" presName="hierChild5" presStyleCnt="0"/>
      <dgm:spPr/>
    </dgm:pt>
    <dgm:pt modelId="{769DA96F-C1F2-42C4-9B0E-91D1D5751116}" type="pres">
      <dgm:prSet presAssocID="{7CC84063-2A58-4CB2-9B27-EF3974821D76}" presName="hierChild5" presStyleCnt="0"/>
      <dgm:spPr/>
    </dgm:pt>
    <dgm:pt modelId="{6CA7F75C-067C-4BDD-8D70-87AEC372E562}" type="pres">
      <dgm:prSet presAssocID="{2E34804A-6F7A-4ED8-ACC4-AF9880717DA3}" presName="Name37" presStyleLbl="parChTrans1D2" presStyleIdx="4" presStyleCnt="6"/>
      <dgm:spPr/>
      <dgm:t>
        <a:bodyPr/>
        <a:lstStyle/>
        <a:p>
          <a:endParaRPr lang="pt-BR"/>
        </a:p>
      </dgm:t>
    </dgm:pt>
    <dgm:pt modelId="{85E94A2F-744D-4E87-9F87-CA65AE352298}" type="pres">
      <dgm:prSet presAssocID="{B661101F-CBDA-433E-A62E-EDEC03D7F019}" presName="hierRoot2" presStyleCnt="0">
        <dgm:presLayoutVars>
          <dgm:hierBranch val="init"/>
        </dgm:presLayoutVars>
      </dgm:prSet>
      <dgm:spPr/>
      <dgm:t>
        <a:bodyPr/>
        <a:lstStyle/>
        <a:p>
          <a:endParaRPr lang="pt-BR"/>
        </a:p>
      </dgm:t>
    </dgm:pt>
    <dgm:pt modelId="{E9DA2BD0-1F65-4B2D-AB49-2A9369353A1A}" type="pres">
      <dgm:prSet presAssocID="{B661101F-CBDA-433E-A62E-EDEC03D7F019}" presName="rootComposite" presStyleCnt="0"/>
      <dgm:spPr/>
      <dgm:t>
        <a:bodyPr/>
        <a:lstStyle/>
        <a:p>
          <a:endParaRPr lang="pt-BR"/>
        </a:p>
      </dgm:t>
    </dgm:pt>
    <dgm:pt modelId="{6B2158E1-1DC4-454B-90D0-8665797A8385}" type="pres">
      <dgm:prSet presAssocID="{B661101F-CBDA-433E-A62E-EDEC03D7F019}" presName="rootText" presStyleLbl="node2" presStyleIdx="4" presStyleCnt="6" custScaleX="72543" custScaleY="63838" custLinFactX="-3708" custLinFactNeighborX="-100000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07A28BF9-CBA1-47F3-A364-DE483C266EA4}" type="pres">
      <dgm:prSet presAssocID="{B661101F-CBDA-433E-A62E-EDEC03D7F019}" presName="rootConnector" presStyleLbl="node2" presStyleIdx="4" presStyleCnt="6"/>
      <dgm:spPr/>
      <dgm:t>
        <a:bodyPr/>
        <a:lstStyle/>
        <a:p>
          <a:endParaRPr lang="pt-BR"/>
        </a:p>
      </dgm:t>
    </dgm:pt>
    <dgm:pt modelId="{9DAB6B6D-27CA-4B50-A8FA-76D97815BADC}" type="pres">
      <dgm:prSet presAssocID="{B661101F-CBDA-433E-A62E-EDEC03D7F019}" presName="hierChild4" presStyleCnt="0"/>
      <dgm:spPr/>
      <dgm:t>
        <a:bodyPr/>
        <a:lstStyle/>
        <a:p>
          <a:endParaRPr lang="pt-BR"/>
        </a:p>
      </dgm:t>
    </dgm:pt>
    <dgm:pt modelId="{347332B1-5413-434D-A183-764C22151287}" type="pres">
      <dgm:prSet presAssocID="{2DC14C79-CA06-4610-8B37-C1A8C518E0DA}" presName="Name37" presStyleLbl="parChTrans1D3" presStyleIdx="9" presStyleCnt="11"/>
      <dgm:spPr/>
      <dgm:t>
        <a:bodyPr/>
        <a:lstStyle/>
        <a:p>
          <a:endParaRPr lang="pt-BR"/>
        </a:p>
      </dgm:t>
    </dgm:pt>
    <dgm:pt modelId="{C5A8E1F0-2AC0-4607-A36C-D2F01FBE34FC}" type="pres">
      <dgm:prSet presAssocID="{17B7ACA9-63FD-45E0-9897-2FF8C8798A54}" presName="hierRoot2" presStyleCnt="0">
        <dgm:presLayoutVars>
          <dgm:hierBranch val="init"/>
        </dgm:presLayoutVars>
      </dgm:prSet>
      <dgm:spPr/>
      <dgm:t>
        <a:bodyPr/>
        <a:lstStyle/>
        <a:p>
          <a:endParaRPr lang="pt-BR"/>
        </a:p>
      </dgm:t>
    </dgm:pt>
    <dgm:pt modelId="{45E7A231-5FE2-4EB3-9B72-21D9F1B24909}" type="pres">
      <dgm:prSet presAssocID="{17B7ACA9-63FD-45E0-9897-2FF8C8798A54}" presName="rootComposite" presStyleCnt="0"/>
      <dgm:spPr/>
      <dgm:t>
        <a:bodyPr/>
        <a:lstStyle/>
        <a:p>
          <a:endParaRPr lang="pt-BR"/>
        </a:p>
      </dgm:t>
    </dgm:pt>
    <dgm:pt modelId="{BCD495BE-6798-4FC4-971F-4E31C200C1A7}" type="pres">
      <dgm:prSet presAssocID="{17B7ACA9-63FD-45E0-9897-2FF8C8798A54}" presName="rootText" presStyleLbl="node3" presStyleIdx="9" presStyleCnt="11" custScaleX="52189" custScaleY="41130" custLinFactX="-1060" custLinFactNeighborX="-100000" custLinFactNeighborY="1357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9FCD8ADE-D431-4E4F-8C17-C683741849B4}" type="pres">
      <dgm:prSet presAssocID="{17B7ACA9-63FD-45E0-9897-2FF8C8798A54}" presName="rootConnector" presStyleLbl="node3" presStyleIdx="9" presStyleCnt="11"/>
      <dgm:spPr/>
      <dgm:t>
        <a:bodyPr/>
        <a:lstStyle/>
        <a:p>
          <a:endParaRPr lang="pt-BR"/>
        </a:p>
      </dgm:t>
    </dgm:pt>
    <dgm:pt modelId="{8D6F3F51-D80F-44D1-B16A-604F1DA733C3}" type="pres">
      <dgm:prSet presAssocID="{17B7ACA9-63FD-45E0-9897-2FF8C8798A54}" presName="hierChild4" presStyleCnt="0"/>
      <dgm:spPr/>
      <dgm:t>
        <a:bodyPr/>
        <a:lstStyle/>
        <a:p>
          <a:endParaRPr lang="pt-BR"/>
        </a:p>
      </dgm:t>
    </dgm:pt>
    <dgm:pt modelId="{065E9C21-9ADB-4E4C-86FF-ADCF6D145C7D}" type="pres">
      <dgm:prSet presAssocID="{17B7ACA9-63FD-45E0-9897-2FF8C8798A54}" presName="hierChild5" presStyleCnt="0"/>
      <dgm:spPr/>
      <dgm:t>
        <a:bodyPr/>
        <a:lstStyle/>
        <a:p>
          <a:endParaRPr lang="pt-BR"/>
        </a:p>
      </dgm:t>
    </dgm:pt>
    <dgm:pt modelId="{6ADB7F56-DB00-4EF4-A5B4-3EBC5170E314}" type="pres">
      <dgm:prSet presAssocID="{B661101F-CBDA-433E-A62E-EDEC03D7F019}" presName="hierChild5" presStyleCnt="0"/>
      <dgm:spPr/>
      <dgm:t>
        <a:bodyPr/>
        <a:lstStyle/>
        <a:p>
          <a:endParaRPr lang="pt-BR"/>
        </a:p>
      </dgm:t>
    </dgm:pt>
    <dgm:pt modelId="{7259E4B5-0269-461A-90DE-A5B4519C3511}" type="pres">
      <dgm:prSet presAssocID="{23AB76EE-E11F-40AF-8B49-5A4673931606}" presName="Name37" presStyleLbl="parChTrans1D2" presStyleIdx="5" presStyleCnt="6"/>
      <dgm:spPr/>
      <dgm:t>
        <a:bodyPr/>
        <a:lstStyle/>
        <a:p>
          <a:endParaRPr lang="pt-BR"/>
        </a:p>
      </dgm:t>
    </dgm:pt>
    <dgm:pt modelId="{E194B5B2-291A-4EFD-ACDC-3247CFF6D593}" type="pres">
      <dgm:prSet presAssocID="{F1AB3A74-BDEE-417E-90EC-C5A81660D27F}" presName="hierRoot2" presStyleCnt="0">
        <dgm:presLayoutVars>
          <dgm:hierBranch val="init"/>
        </dgm:presLayoutVars>
      </dgm:prSet>
      <dgm:spPr/>
    </dgm:pt>
    <dgm:pt modelId="{B67CD4C7-D27E-498A-90CE-941ED98AEE30}" type="pres">
      <dgm:prSet presAssocID="{F1AB3A74-BDEE-417E-90EC-C5A81660D27F}" presName="rootComposite" presStyleCnt="0"/>
      <dgm:spPr/>
    </dgm:pt>
    <dgm:pt modelId="{FEE64CE3-48F1-4133-8881-AB1C160E1257}" type="pres">
      <dgm:prSet presAssocID="{F1AB3A74-BDEE-417E-90EC-C5A81660D27F}" presName="rootText" presStyleLbl="node2" presStyleIdx="5" presStyleCnt="6" custScaleX="72543" custScaleY="63838" custLinFactX="-11660" custLinFactNeighborX="-100000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40C0EB23-95C5-4CBC-9982-269D8E1C491A}" type="pres">
      <dgm:prSet presAssocID="{F1AB3A74-BDEE-417E-90EC-C5A81660D27F}" presName="rootConnector" presStyleLbl="node2" presStyleIdx="5" presStyleCnt="6"/>
      <dgm:spPr/>
      <dgm:t>
        <a:bodyPr/>
        <a:lstStyle/>
        <a:p>
          <a:endParaRPr lang="pt-BR"/>
        </a:p>
      </dgm:t>
    </dgm:pt>
    <dgm:pt modelId="{BA2F9B77-5820-4A88-B000-1176F3FE8EBC}" type="pres">
      <dgm:prSet presAssocID="{F1AB3A74-BDEE-417E-90EC-C5A81660D27F}" presName="hierChild4" presStyleCnt="0"/>
      <dgm:spPr/>
    </dgm:pt>
    <dgm:pt modelId="{48CA656C-F97B-48B7-B3E4-83843B39C822}" type="pres">
      <dgm:prSet presAssocID="{42781C0D-B243-4F14-A63C-A0054A30A6A1}" presName="Name37" presStyleLbl="parChTrans1D3" presStyleIdx="10" presStyleCnt="11"/>
      <dgm:spPr/>
      <dgm:t>
        <a:bodyPr/>
        <a:lstStyle/>
        <a:p>
          <a:endParaRPr lang="pt-BR"/>
        </a:p>
      </dgm:t>
    </dgm:pt>
    <dgm:pt modelId="{FE33EC80-E49A-4BB4-BA0D-391E6E25282B}" type="pres">
      <dgm:prSet presAssocID="{7ABC0EA6-8088-402B-B723-BCA42A799C53}" presName="hierRoot2" presStyleCnt="0">
        <dgm:presLayoutVars>
          <dgm:hierBranch val="init"/>
        </dgm:presLayoutVars>
      </dgm:prSet>
      <dgm:spPr/>
    </dgm:pt>
    <dgm:pt modelId="{20BA7045-AFA7-49DD-985A-8CA230F4A926}" type="pres">
      <dgm:prSet presAssocID="{7ABC0EA6-8088-402B-B723-BCA42A799C53}" presName="rootComposite" presStyleCnt="0"/>
      <dgm:spPr/>
    </dgm:pt>
    <dgm:pt modelId="{01EDEFA5-CB37-4E29-A7FD-7945AFF3AA9E}" type="pres">
      <dgm:prSet presAssocID="{7ABC0EA6-8088-402B-B723-BCA42A799C53}" presName="rootText" presStyleLbl="node3" presStyleIdx="10" presStyleCnt="11" custScaleX="52189" custScaleY="41130" custLinFactX="-10330" custLinFactNeighborX="-100000" custLinFactNeighborY="2714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F937FE6B-D324-4B3C-A41D-DDFBFD9BCDE2}" type="pres">
      <dgm:prSet presAssocID="{7ABC0EA6-8088-402B-B723-BCA42A799C53}" presName="rootConnector" presStyleLbl="node3" presStyleIdx="10" presStyleCnt="11"/>
      <dgm:spPr/>
      <dgm:t>
        <a:bodyPr/>
        <a:lstStyle/>
        <a:p>
          <a:endParaRPr lang="pt-BR"/>
        </a:p>
      </dgm:t>
    </dgm:pt>
    <dgm:pt modelId="{B5B9DF8F-9D41-42A3-95CF-8B16581F7C18}" type="pres">
      <dgm:prSet presAssocID="{7ABC0EA6-8088-402B-B723-BCA42A799C53}" presName="hierChild4" presStyleCnt="0"/>
      <dgm:spPr/>
    </dgm:pt>
    <dgm:pt modelId="{C62C9FC9-55A9-4923-9F3E-1BEAEE3D2A24}" type="pres">
      <dgm:prSet presAssocID="{7ABC0EA6-8088-402B-B723-BCA42A799C53}" presName="hierChild5" presStyleCnt="0"/>
      <dgm:spPr/>
    </dgm:pt>
    <dgm:pt modelId="{6F9DDA8E-28E8-4EFF-B28B-5950AE91E48C}" type="pres">
      <dgm:prSet presAssocID="{F1AB3A74-BDEE-417E-90EC-C5A81660D27F}" presName="hierChild5" presStyleCnt="0"/>
      <dgm:spPr/>
    </dgm:pt>
    <dgm:pt modelId="{AA6BEFCD-5AF6-4215-85C6-94D6AA8B0A3E}" type="pres">
      <dgm:prSet presAssocID="{1455F077-62BF-4803-933F-E38E348DF06B}" presName="hierChild3" presStyleCnt="0"/>
      <dgm:spPr/>
      <dgm:t>
        <a:bodyPr/>
        <a:lstStyle/>
        <a:p>
          <a:endParaRPr lang="pt-BR"/>
        </a:p>
      </dgm:t>
    </dgm:pt>
  </dgm:ptLst>
  <dgm:cxnLst>
    <dgm:cxn modelId="{883166EC-E95F-4824-8A9F-9DDE9D931206}" type="presOf" srcId="{7ABC0EA6-8088-402B-B723-BCA42A799C53}" destId="{F937FE6B-D324-4B3C-A41D-DDFBFD9BCDE2}" srcOrd="1" destOrd="0" presId="urn:microsoft.com/office/officeart/2005/8/layout/orgChart1"/>
    <dgm:cxn modelId="{8976D4A7-CEF8-4EF0-ACD1-AE58E63C00B9}" type="presOf" srcId="{4F454554-36CC-4E52-B724-CCAF187B1B69}" destId="{921CD559-C890-450C-8D74-BF6BC62A7423}" srcOrd="0" destOrd="0" presId="urn:microsoft.com/office/officeart/2005/8/layout/orgChart1"/>
    <dgm:cxn modelId="{2F344D76-61B0-4D16-B03F-82E5A5927543}" type="presOf" srcId="{128EC155-5BAE-42CE-A5F4-11EDD0DD4A76}" destId="{5DADB932-A944-43C5-8B49-D35040D91EF8}" srcOrd="1" destOrd="0" presId="urn:microsoft.com/office/officeart/2005/8/layout/orgChart1"/>
    <dgm:cxn modelId="{0EFB9597-FE1E-4235-B1C0-8508B1A72A16}" srcId="{1455F077-62BF-4803-933F-E38E348DF06B}" destId="{128EC155-5BAE-42CE-A5F4-11EDD0DD4A76}" srcOrd="0" destOrd="0" parTransId="{7A716DBC-90CF-4E04-945D-9D1342038AEC}" sibTransId="{0ACB64D7-6DD7-4C19-80C2-7B947406AE2F}"/>
    <dgm:cxn modelId="{1042857A-15A5-47E3-BCC1-966ECF0EBA65}" type="presOf" srcId="{5356F28C-9E7E-494E-8FAE-3CC8EF13CCA5}" destId="{05297662-E481-4294-8D65-122BA786D561}" srcOrd="0" destOrd="0" presId="urn:microsoft.com/office/officeart/2005/8/layout/orgChart1"/>
    <dgm:cxn modelId="{FDBBF971-5A70-431C-8E38-DAAB76C252D3}" type="presOf" srcId="{1455F077-62BF-4803-933F-E38E348DF06B}" destId="{F35CABDA-6CFC-48FD-A6A0-B297117FB239}" srcOrd="0" destOrd="0" presId="urn:microsoft.com/office/officeart/2005/8/layout/orgChart1"/>
    <dgm:cxn modelId="{507AD00F-314D-448A-92EE-9B1BDF8F9EB8}" type="presOf" srcId="{5AEB98C6-1B68-4E4F-BF65-103BF6F6DE7E}" destId="{D173F25F-7D68-4E92-BC22-DA96885FDDEA}" srcOrd="1" destOrd="0" presId="urn:microsoft.com/office/officeart/2005/8/layout/orgChart1"/>
    <dgm:cxn modelId="{E2E92047-9154-4CF7-8680-1788EDCF2571}" type="presOf" srcId="{BC5783CD-7A6F-4A08-AE79-761E7F342C41}" destId="{E51D933C-D03A-4959-821C-17C85E8987A1}" srcOrd="0" destOrd="0" presId="urn:microsoft.com/office/officeart/2005/8/layout/orgChart1"/>
    <dgm:cxn modelId="{526E63F4-5BE8-4856-9A58-8545E4F76038}" srcId="{128EC155-5BAE-42CE-A5F4-11EDD0DD4A76}" destId="{F2490E55-03C5-423B-AF62-1CE53F9CB4C8}" srcOrd="1" destOrd="0" parTransId="{DDEFB9C4-4225-4286-B067-0924E10CBAC6}" sibTransId="{6FD4C44A-B4C9-4F54-911C-4142337581A1}"/>
    <dgm:cxn modelId="{69C9413C-B2AF-43D7-9567-22B568235680}" type="presOf" srcId="{0EDA6F70-4C41-4FFC-9745-D48B7E992C12}" destId="{6797715C-8294-4485-A8DA-F088B4DE7D88}" srcOrd="0" destOrd="0" presId="urn:microsoft.com/office/officeart/2005/8/layout/orgChart1"/>
    <dgm:cxn modelId="{9C6FE7EE-007F-4743-A541-81882D1DECCF}" srcId="{7CC84063-2A58-4CB2-9B27-EF3974821D76}" destId="{896B008D-AC37-444D-A23F-AA1071307DA5}" srcOrd="0" destOrd="0" parTransId="{BC5783CD-7A6F-4A08-AE79-761E7F342C41}" sibTransId="{FB0B564D-1E71-49C9-92E5-9A10C895B875}"/>
    <dgm:cxn modelId="{CAA0079D-317E-40C1-A344-C6D96338A666}" type="presOf" srcId="{F2490E55-03C5-423B-AF62-1CE53F9CB4C8}" destId="{BEC8982C-9F23-4170-AB3A-A4AF7D8C0B9F}" srcOrd="1" destOrd="0" presId="urn:microsoft.com/office/officeart/2005/8/layout/orgChart1"/>
    <dgm:cxn modelId="{1B3567BC-C0AD-4236-B69D-F919CC05C694}" type="presOf" srcId="{E1AFA7A4-6E34-482B-BD16-8121B7B90A4B}" destId="{78023E47-B852-4984-AEB9-C8F878E3AB6D}" srcOrd="0" destOrd="0" presId="urn:microsoft.com/office/officeart/2005/8/layout/orgChart1"/>
    <dgm:cxn modelId="{D213824D-3A59-4A27-8104-4FCDE0E52C78}" type="presOf" srcId="{DA8AABBD-3833-4D65-9FA7-B1943EA69A87}" destId="{93CE1F96-F9E2-429B-9855-C3860977ABDD}" srcOrd="0" destOrd="0" presId="urn:microsoft.com/office/officeart/2005/8/layout/orgChart1"/>
    <dgm:cxn modelId="{0A9B049B-A667-4454-99CD-D5C635A641ED}" type="presOf" srcId="{62C517D6-C819-46B6-B825-B9917DC3DC20}" destId="{CAC1676F-49DA-4C7A-89EF-E1973FC47A78}" srcOrd="1" destOrd="0" presId="urn:microsoft.com/office/officeart/2005/8/layout/orgChart1"/>
    <dgm:cxn modelId="{60D019A9-3E0E-44D8-8BBE-A43456227F66}" type="presOf" srcId="{1455F077-62BF-4803-933F-E38E348DF06B}" destId="{BACECDC9-AE56-482A-95DF-5B125046A89F}" srcOrd="1" destOrd="0" presId="urn:microsoft.com/office/officeart/2005/8/layout/orgChart1"/>
    <dgm:cxn modelId="{F9509513-83B9-481B-AA57-3C26185773ED}" type="presOf" srcId="{896B008D-AC37-444D-A23F-AA1071307DA5}" destId="{CDEA1CC5-DDC4-4EDC-8F30-DF0D9F409297}" srcOrd="0" destOrd="0" presId="urn:microsoft.com/office/officeart/2005/8/layout/orgChart1"/>
    <dgm:cxn modelId="{26E2B3A8-2640-469B-B168-26E07EF55469}" srcId="{1455F077-62BF-4803-933F-E38E348DF06B}" destId="{62C517D6-C819-46B6-B825-B9917DC3DC20}" srcOrd="2" destOrd="0" parTransId="{DA8AABBD-3833-4D65-9FA7-B1943EA69A87}" sibTransId="{B5774FDB-8BA0-47F9-A0C6-31C9F91FA846}"/>
    <dgm:cxn modelId="{43A473E7-42F2-4603-9680-4CC82EF24258}" type="presOf" srcId="{B4E340D1-5F3A-43DD-8089-656E01292F57}" destId="{D3A6FD97-5873-467B-B384-8894668CC241}" srcOrd="1" destOrd="0" presId="urn:microsoft.com/office/officeart/2005/8/layout/orgChart1"/>
    <dgm:cxn modelId="{478E220C-2F72-4A9B-9E9F-1D1C80FD9CF3}" type="presOf" srcId="{5AEB98C6-1B68-4E4F-BF65-103BF6F6DE7E}" destId="{4319F015-E893-489C-903F-8EFACB1B5544}" srcOrd="0" destOrd="0" presId="urn:microsoft.com/office/officeart/2005/8/layout/orgChart1"/>
    <dgm:cxn modelId="{54854A1B-F9A9-4AB4-90DC-1B20691A7ABA}" type="presOf" srcId="{4F454554-36CC-4E52-B724-CCAF187B1B69}" destId="{8E0B7B72-5620-4423-95FC-31C051AC5C12}" srcOrd="1" destOrd="0" presId="urn:microsoft.com/office/officeart/2005/8/layout/orgChart1"/>
    <dgm:cxn modelId="{FBA62517-9423-4EB7-862D-AA204B097178}" type="presOf" srcId="{2B05AFD5-8D77-48CF-921D-7479D0FB839A}" destId="{804D2FCA-8EC5-4440-9173-18BFEB40243E}" srcOrd="0" destOrd="0" presId="urn:microsoft.com/office/officeart/2005/8/layout/orgChart1"/>
    <dgm:cxn modelId="{14606F3A-AE07-4BFA-95B0-5A41049D70E3}" type="presOf" srcId="{F2490E55-03C5-423B-AF62-1CE53F9CB4C8}" destId="{AFCD95E4-3AA1-458B-8957-1479E57FE487}" srcOrd="0" destOrd="0" presId="urn:microsoft.com/office/officeart/2005/8/layout/orgChart1"/>
    <dgm:cxn modelId="{FE4E4B5B-936F-4C2E-A17B-619C7C7BE31D}" srcId="{B661101F-CBDA-433E-A62E-EDEC03D7F019}" destId="{17B7ACA9-63FD-45E0-9897-2FF8C8798A54}" srcOrd="0" destOrd="0" parTransId="{2DC14C79-CA06-4610-8B37-C1A8C518E0DA}" sibTransId="{D2714817-DC9B-4A35-B089-263DDC813037}"/>
    <dgm:cxn modelId="{CFB359F8-9375-4906-9D57-86FCFBB0C37D}" srcId="{1455F077-62BF-4803-933F-E38E348DF06B}" destId="{F1AB3A74-BDEE-417E-90EC-C5A81660D27F}" srcOrd="5" destOrd="0" parTransId="{23AB76EE-E11F-40AF-8B49-5A4673931606}" sibTransId="{1E17C6E6-C9A8-4235-8291-3314BF68729C}"/>
    <dgm:cxn modelId="{4FDA3C68-0A72-4F54-9B32-D0F5FCD1EAD6}" type="presOf" srcId="{A3B2DCC3-5525-4B4E-9B9F-8B719E237C84}" destId="{EAF043B3-7C8C-4258-BE3B-B41C6561D6F8}" srcOrd="0" destOrd="0" presId="urn:microsoft.com/office/officeart/2005/8/layout/orgChart1"/>
    <dgm:cxn modelId="{62AAF91A-7B05-44DF-B992-2A7E71D75673}" type="presOf" srcId="{EA864916-7853-4A25-B9F3-393DC3D3924B}" destId="{946E7EBC-405F-4CB3-94BA-C9517B5D4640}" srcOrd="0" destOrd="0" presId="urn:microsoft.com/office/officeart/2005/8/layout/orgChart1"/>
    <dgm:cxn modelId="{D5977680-CF7C-4CD2-B0C4-41A834EA562E}" type="presOf" srcId="{B2E4ECB5-7169-492F-BAED-92AEFC6F0DFB}" destId="{00BEE33E-3324-44E6-AB74-01126F8DDA3F}" srcOrd="0" destOrd="0" presId="urn:microsoft.com/office/officeart/2005/8/layout/orgChart1"/>
    <dgm:cxn modelId="{2B530E64-8D09-453C-B99D-D034BB4353BE}" type="presOf" srcId="{C7972A17-E2CB-4C28-8AD2-5E9F254A8C37}" destId="{CA40C76F-BC15-4ADD-86CD-EC81698324EF}" srcOrd="0" destOrd="0" presId="urn:microsoft.com/office/officeart/2005/8/layout/orgChart1"/>
    <dgm:cxn modelId="{2DA18DF1-1385-4E6C-8F6B-3546B9A263C2}" type="presOf" srcId="{7CC84063-2A58-4CB2-9B27-EF3974821D76}" destId="{DFFE8185-2F07-46B7-8966-EB94927B5EDE}" srcOrd="1" destOrd="0" presId="urn:microsoft.com/office/officeart/2005/8/layout/orgChart1"/>
    <dgm:cxn modelId="{5362ECD8-875E-4601-977F-44E69E70AD55}" srcId="{128EC155-5BAE-42CE-A5F4-11EDD0DD4A76}" destId="{5AEB98C6-1B68-4E4F-BF65-103BF6F6DE7E}" srcOrd="3" destOrd="0" parTransId="{EA864916-7853-4A25-B9F3-393DC3D3924B}" sibTransId="{9B06F86C-A965-47B1-BAD4-1298772DFB76}"/>
    <dgm:cxn modelId="{5AC7BF32-9A63-411E-82E4-05D2970BB2BA}" type="presOf" srcId="{2B05AFD5-8D77-48CF-921D-7479D0FB839A}" destId="{836FFFCB-D44C-498B-B665-7EBF088B66CF}" srcOrd="1" destOrd="0" presId="urn:microsoft.com/office/officeart/2005/8/layout/orgChart1"/>
    <dgm:cxn modelId="{F8C9F9E8-06FE-4C27-89FC-68B856B1F70A}" type="presOf" srcId="{DDEFB9C4-4225-4286-B067-0924E10CBAC6}" destId="{C9CC57B3-EA92-4B61-8C33-C086B6D995B6}" srcOrd="0" destOrd="0" presId="urn:microsoft.com/office/officeart/2005/8/layout/orgChart1"/>
    <dgm:cxn modelId="{51480DF4-829B-4AE7-84D1-C054B3511251}" type="presOf" srcId="{F1AB3A74-BDEE-417E-90EC-C5A81660D27F}" destId="{40C0EB23-95C5-4CBC-9982-269D8E1C491A}" srcOrd="1" destOrd="0" presId="urn:microsoft.com/office/officeart/2005/8/layout/orgChart1"/>
    <dgm:cxn modelId="{DE13F723-E3BC-4CC0-8B37-259CA690BD3E}" type="presOf" srcId="{EB41B535-E944-449B-B4AA-BDBD5010FEB9}" destId="{1DFF78A2-70EC-4834-90BB-51C3072D3682}" srcOrd="0" destOrd="0" presId="urn:microsoft.com/office/officeart/2005/8/layout/orgChart1"/>
    <dgm:cxn modelId="{6BECDFA5-201E-4A0E-8A92-3B0BCF9A5B84}" type="presOf" srcId="{39B7DA0E-DDF6-454A-8255-D804BE29C4BD}" destId="{11EBB672-1E9C-4D13-A1E6-DBA7B5CA39EE}" srcOrd="1" destOrd="0" presId="urn:microsoft.com/office/officeart/2005/8/layout/orgChart1"/>
    <dgm:cxn modelId="{E7ED1452-C3AB-42A8-A816-43499002AB0B}" type="presOf" srcId="{B661101F-CBDA-433E-A62E-EDEC03D7F019}" destId="{07A28BF9-CBA1-47F3-A364-DE483C266EA4}" srcOrd="1" destOrd="0" presId="urn:microsoft.com/office/officeart/2005/8/layout/orgChart1"/>
    <dgm:cxn modelId="{4046448B-FD2F-494D-A8D4-4840233048DF}" type="presOf" srcId="{128EC155-5BAE-42CE-A5F4-11EDD0DD4A76}" destId="{0DEE8900-221A-4C28-A759-C36812496406}" srcOrd="0" destOrd="0" presId="urn:microsoft.com/office/officeart/2005/8/layout/orgChart1"/>
    <dgm:cxn modelId="{6D778516-2323-4C4D-A51B-FDEC50A92705}" type="presOf" srcId="{F0A128C1-0F21-4C41-8327-21218578DBFF}" destId="{6301828D-2D5E-44A5-9AE4-6D98BC387474}" srcOrd="0" destOrd="0" presId="urn:microsoft.com/office/officeart/2005/8/layout/orgChart1"/>
    <dgm:cxn modelId="{149117D7-0F8C-46AD-B1B1-4A734F7206DA}" srcId="{7CC84063-2A58-4CB2-9B27-EF3974821D76}" destId="{5356F28C-9E7E-494E-8FAE-3CC8EF13CCA5}" srcOrd="1" destOrd="0" parTransId="{DC8C69BB-B1A6-4D3E-8402-A7862EB7156D}" sibTransId="{3C52907A-5BBD-4D70-864D-D10BCEF1FB9E}"/>
    <dgm:cxn modelId="{CB744199-0231-4B4B-8C73-321A46D2455E}" srcId="{A01135DC-2095-4BF3-9C16-468209E3B0B8}" destId="{1455F077-62BF-4803-933F-E38E348DF06B}" srcOrd="0" destOrd="0" parTransId="{4C7E5FC1-8155-4586-922B-F5D069CF69BF}" sibTransId="{C107ECA7-8FF7-4AED-B380-F6F797CE1066}"/>
    <dgm:cxn modelId="{AD3518FB-0FDF-4E89-AA64-A7E372780141}" srcId="{7CC84063-2A58-4CB2-9B27-EF3974821D76}" destId="{0EDA6F70-4C41-4FFC-9745-D48B7E992C12}" srcOrd="2" destOrd="0" parTransId="{EB41B535-E944-449B-B4AA-BDBD5010FEB9}" sibTransId="{4B56198D-6030-48C7-8AE1-559511F2E371}"/>
    <dgm:cxn modelId="{6E51E18A-F31B-4FA5-A737-EAC88F77AA5C}" type="presOf" srcId="{B4E340D1-5F3A-43DD-8089-656E01292F57}" destId="{A5BCD9EE-9C57-4B39-B8A6-CB947F467B73}" srcOrd="0" destOrd="0" presId="urn:microsoft.com/office/officeart/2005/8/layout/orgChart1"/>
    <dgm:cxn modelId="{579FA35A-A5E7-40CD-9BAA-399D9EF4FF14}" srcId="{1455F077-62BF-4803-933F-E38E348DF06B}" destId="{B661101F-CBDA-433E-A62E-EDEC03D7F019}" srcOrd="4" destOrd="0" parTransId="{2E34804A-6F7A-4ED8-ACC4-AF9880717DA3}" sibTransId="{CA95C920-4A60-48E3-B51D-3B157E08FFBB}"/>
    <dgm:cxn modelId="{0991CBD6-DEF2-4186-9026-FBFD43175478}" srcId="{1455F077-62BF-4803-933F-E38E348DF06B}" destId="{7CC84063-2A58-4CB2-9B27-EF3974821D76}" srcOrd="3" destOrd="0" parTransId="{E1AFA7A4-6E34-482B-BD16-8121B7B90A4B}" sibTransId="{05A9B5DE-0953-4646-839D-6F591648D021}"/>
    <dgm:cxn modelId="{99042CA9-FE3D-41D7-A383-2FD6F8B62501}" type="presOf" srcId="{0EDA6F70-4C41-4FFC-9745-D48B7E992C12}" destId="{68FC6BBB-9252-4591-9713-DBF1E1C1FAAC}" srcOrd="1" destOrd="0" presId="urn:microsoft.com/office/officeart/2005/8/layout/orgChart1"/>
    <dgm:cxn modelId="{6B64FF47-FA6A-40F4-B6DC-62705A7703E7}" type="presOf" srcId="{B599CC74-37BA-42B2-8901-E6678D964637}" destId="{A7CA8CEF-A6BA-4D8D-92CF-06868D78AA48}" srcOrd="1" destOrd="0" presId="urn:microsoft.com/office/officeart/2005/8/layout/orgChart1"/>
    <dgm:cxn modelId="{470E0FFE-141C-42EA-A999-1081F919883F}" srcId="{1455F077-62BF-4803-933F-E38E348DF06B}" destId="{B4E340D1-5F3A-43DD-8089-656E01292F57}" srcOrd="1" destOrd="0" parTransId="{C7972A17-E2CB-4C28-8AD2-5E9F254A8C37}" sibTransId="{FDC65451-7277-4A47-819C-B7AC78B53111}"/>
    <dgm:cxn modelId="{FBFF7256-7D1A-4318-A349-3C07F0A85F23}" srcId="{F1AB3A74-BDEE-417E-90EC-C5A81660D27F}" destId="{7ABC0EA6-8088-402B-B723-BCA42A799C53}" srcOrd="0" destOrd="0" parTransId="{42781C0D-B243-4F14-A63C-A0054A30A6A1}" sibTransId="{A6FAB3E9-D9C4-427C-AB3A-8321D9DA8A08}"/>
    <dgm:cxn modelId="{4CB4FB1A-9288-493E-A07A-5A727E032702}" type="presOf" srcId="{7A716DBC-90CF-4E04-945D-9D1342038AEC}" destId="{A395551B-67E8-4F50-8C0D-0C4B94870A50}" srcOrd="0" destOrd="0" presId="urn:microsoft.com/office/officeart/2005/8/layout/orgChart1"/>
    <dgm:cxn modelId="{C12F1032-171D-44EA-8BC5-1E6BF4018127}" srcId="{128EC155-5BAE-42CE-A5F4-11EDD0DD4A76}" destId="{2B05AFD5-8D77-48CF-921D-7479D0FB839A}" srcOrd="0" destOrd="0" parTransId="{46C6A1CF-7CA7-4132-BDF0-E8AE729EA429}" sibTransId="{6275BA36-E4A5-484D-A4D6-848BA097DD18}"/>
    <dgm:cxn modelId="{F077BF73-E905-475A-9F20-133FD02FE6E6}" srcId="{B4E340D1-5F3A-43DD-8089-656E01292F57}" destId="{39B7DA0E-DDF6-454A-8255-D804BE29C4BD}" srcOrd="0" destOrd="0" parTransId="{F0A128C1-0F21-4C41-8327-21218578DBFF}" sibTransId="{0E871F9D-CFCA-4D9F-B4BF-57179002F770}"/>
    <dgm:cxn modelId="{5289B7CF-7C27-489F-97A9-FD9664193145}" type="presOf" srcId="{42781C0D-B243-4F14-A63C-A0054A30A6A1}" destId="{48CA656C-F97B-48B7-B3E4-83843B39C822}" srcOrd="0" destOrd="0" presId="urn:microsoft.com/office/officeart/2005/8/layout/orgChart1"/>
    <dgm:cxn modelId="{2A8C27FB-6879-4C39-A4BD-DCC77F6BC84C}" type="presOf" srcId="{39B7DA0E-DDF6-454A-8255-D804BE29C4BD}" destId="{DD2C8956-DB95-4DF4-9A69-C8B74F53B1FF}" srcOrd="0" destOrd="0" presId="urn:microsoft.com/office/officeart/2005/8/layout/orgChart1"/>
    <dgm:cxn modelId="{6DDD6383-C702-47E8-8251-2D99EAF4327A}" type="presOf" srcId="{46C6A1CF-7CA7-4132-BDF0-E8AE729EA429}" destId="{38F3E580-6834-40FA-B798-B76E0B57C27E}" srcOrd="0" destOrd="0" presId="urn:microsoft.com/office/officeart/2005/8/layout/orgChart1"/>
    <dgm:cxn modelId="{75D8CD24-8375-4B87-8445-6A98C53236C6}" type="presOf" srcId="{62C517D6-C819-46B6-B825-B9917DC3DC20}" destId="{78402DF3-2979-4A72-9977-7629091D731F}" srcOrd="0" destOrd="0" presId="urn:microsoft.com/office/officeart/2005/8/layout/orgChart1"/>
    <dgm:cxn modelId="{E7277EC5-E347-4957-9B71-09145F057177}" type="presOf" srcId="{DC8C69BB-B1A6-4D3E-8402-A7862EB7156D}" destId="{D4159347-02CC-48C5-A032-4F1B4AD6AA77}" srcOrd="0" destOrd="0" presId="urn:microsoft.com/office/officeart/2005/8/layout/orgChart1"/>
    <dgm:cxn modelId="{F4D8EEF4-D9A8-4830-BB34-BD90EA90864F}" type="presOf" srcId="{896B008D-AC37-444D-A23F-AA1071307DA5}" destId="{42EDB01F-07A9-4763-A453-BF6A67D6D0BB}" srcOrd="1" destOrd="0" presId="urn:microsoft.com/office/officeart/2005/8/layout/orgChart1"/>
    <dgm:cxn modelId="{D409EB50-E75A-48E1-883D-A6951EC071F2}" type="presOf" srcId="{5356F28C-9E7E-494E-8FAE-3CC8EF13CCA5}" destId="{D5FCBDC1-8EF8-40FA-B006-CB7698D42731}" srcOrd="1" destOrd="0" presId="urn:microsoft.com/office/officeart/2005/8/layout/orgChart1"/>
    <dgm:cxn modelId="{9C3EEEF9-EB03-4AC3-B697-BAE807C9DA1D}" type="presOf" srcId="{17B7ACA9-63FD-45E0-9897-2FF8C8798A54}" destId="{9FCD8ADE-D431-4E4F-8C17-C683741849B4}" srcOrd="1" destOrd="0" presId="urn:microsoft.com/office/officeart/2005/8/layout/orgChart1"/>
    <dgm:cxn modelId="{A2ECBE3D-F5D4-4765-8CF9-6ABEED938DAF}" srcId="{128EC155-5BAE-42CE-A5F4-11EDD0DD4A76}" destId="{B599CC74-37BA-42B2-8901-E6678D964637}" srcOrd="2" destOrd="0" parTransId="{B2E4ECB5-7169-492F-BAED-92AEFC6F0DFB}" sibTransId="{9712C52E-EF24-4CA8-AD60-F18BA2C0E6DB}"/>
    <dgm:cxn modelId="{E568F47F-5543-475D-856D-97C41007AE32}" type="presOf" srcId="{23AB76EE-E11F-40AF-8B49-5A4673931606}" destId="{7259E4B5-0269-461A-90DE-A5B4519C3511}" srcOrd="0" destOrd="0" presId="urn:microsoft.com/office/officeart/2005/8/layout/orgChart1"/>
    <dgm:cxn modelId="{8D08D3AF-5844-4D2A-A867-0ABE2D1676A9}" type="presOf" srcId="{7ABC0EA6-8088-402B-B723-BCA42A799C53}" destId="{01EDEFA5-CB37-4E29-A7FD-7945AFF3AA9E}" srcOrd="0" destOrd="0" presId="urn:microsoft.com/office/officeart/2005/8/layout/orgChart1"/>
    <dgm:cxn modelId="{D15981D2-7FFC-470C-9E96-9BC92F23C22B}" type="presOf" srcId="{A01135DC-2095-4BF3-9C16-468209E3B0B8}" destId="{AD6546D7-5043-4D34-B1BB-F1534A0C3D1C}" srcOrd="0" destOrd="0" presId="urn:microsoft.com/office/officeart/2005/8/layout/orgChart1"/>
    <dgm:cxn modelId="{6DD49658-3557-4909-8554-658DAA6A898F}" type="presOf" srcId="{B599CC74-37BA-42B2-8901-E6678D964637}" destId="{3E818C3D-2951-4353-9295-0CBCDAAD30A1}" srcOrd="0" destOrd="0" presId="urn:microsoft.com/office/officeart/2005/8/layout/orgChart1"/>
    <dgm:cxn modelId="{65CD1A5A-B656-4D17-AE7A-DDDA3A3EEBF3}" type="presOf" srcId="{2DC14C79-CA06-4610-8B37-C1A8C518E0DA}" destId="{347332B1-5413-434D-A183-764C22151287}" srcOrd="0" destOrd="0" presId="urn:microsoft.com/office/officeart/2005/8/layout/orgChart1"/>
    <dgm:cxn modelId="{1AE98B4F-CF76-40AA-B1B2-3972C23B731F}" type="presOf" srcId="{B661101F-CBDA-433E-A62E-EDEC03D7F019}" destId="{6B2158E1-1DC4-454B-90D0-8665797A8385}" srcOrd="0" destOrd="0" presId="urn:microsoft.com/office/officeart/2005/8/layout/orgChart1"/>
    <dgm:cxn modelId="{49521B22-95F5-49CA-927C-0C74EB79C422}" srcId="{62C517D6-C819-46B6-B825-B9917DC3DC20}" destId="{4F454554-36CC-4E52-B724-CCAF187B1B69}" srcOrd="0" destOrd="0" parTransId="{A3B2DCC3-5525-4B4E-9B9F-8B719E237C84}" sibTransId="{FF944F7A-5895-4627-A7F3-235382D6DB43}"/>
    <dgm:cxn modelId="{B1A494C7-209E-4930-8489-415BAD6D87DB}" type="presOf" srcId="{7CC84063-2A58-4CB2-9B27-EF3974821D76}" destId="{8D77CDED-827C-4CE1-988E-7D311CE69B11}" srcOrd="0" destOrd="0" presId="urn:microsoft.com/office/officeart/2005/8/layout/orgChart1"/>
    <dgm:cxn modelId="{A2E461C9-DBA7-4024-8D45-2BEBF20AEAF5}" type="presOf" srcId="{F1AB3A74-BDEE-417E-90EC-C5A81660D27F}" destId="{FEE64CE3-48F1-4133-8881-AB1C160E1257}" srcOrd="0" destOrd="0" presId="urn:microsoft.com/office/officeart/2005/8/layout/orgChart1"/>
    <dgm:cxn modelId="{02577205-9535-4F06-BC97-A28F3E10ACA5}" type="presOf" srcId="{17B7ACA9-63FD-45E0-9897-2FF8C8798A54}" destId="{BCD495BE-6798-4FC4-971F-4E31C200C1A7}" srcOrd="0" destOrd="0" presId="urn:microsoft.com/office/officeart/2005/8/layout/orgChart1"/>
    <dgm:cxn modelId="{38055703-D952-4884-8919-B2A4E4E2ABE0}" type="presOf" srcId="{2E34804A-6F7A-4ED8-ACC4-AF9880717DA3}" destId="{6CA7F75C-067C-4BDD-8D70-87AEC372E562}" srcOrd="0" destOrd="0" presId="urn:microsoft.com/office/officeart/2005/8/layout/orgChart1"/>
    <dgm:cxn modelId="{7DFA01F9-87BA-4FC3-AAF8-14801F3986B9}" type="presParOf" srcId="{AD6546D7-5043-4D34-B1BB-F1534A0C3D1C}" destId="{6D05DA96-DF0A-43D0-A16A-E47F66574124}" srcOrd="0" destOrd="0" presId="urn:microsoft.com/office/officeart/2005/8/layout/orgChart1"/>
    <dgm:cxn modelId="{9731ECB2-AB06-411C-8331-0B4A2C44334E}" type="presParOf" srcId="{6D05DA96-DF0A-43D0-A16A-E47F66574124}" destId="{C6459858-EB7C-403D-9B06-9ED9240345BD}" srcOrd="0" destOrd="0" presId="urn:microsoft.com/office/officeart/2005/8/layout/orgChart1"/>
    <dgm:cxn modelId="{57645EE9-7458-418A-91ED-B232DB0A801B}" type="presParOf" srcId="{C6459858-EB7C-403D-9B06-9ED9240345BD}" destId="{F35CABDA-6CFC-48FD-A6A0-B297117FB239}" srcOrd="0" destOrd="0" presId="urn:microsoft.com/office/officeart/2005/8/layout/orgChart1"/>
    <dgm:cxn modelId="{745A8CAC-A8F3-4B4B-AC3D-2962D64DF32C}" type="presParOf" srcId="{C6459858-EB7C-403D-9B06-9ED9240345BD}" destId="{BACECDC9-AE56-482A-95DF-5B125046A89F}" srcOrd="1" destOrd="0" presId="urn:microsoft.com/office/officeart/2005/8/layout/orgChart1"/>
    <dgm:cxn modelId="{D4961D1B-B42A-4A4F-B1BA-DC1C966E843B}" type="presParOf" srcId="{6D05DA96-DF0A-43D0-A16A-E47F66574124}" destId="{81DE321F-0AC0-4D30-ADFC-BF15F822351A}" srcOrd="1" destOrd="0" presId="urn:microsoft.com/office/officeart/2005/8/layout/orgChart1"/>
    <dgm:cxn modelId="{A2C67CA0-B24F-48A5-82FA-DB71A5B7E6BD}" type="presParOf" srcId="{81DE321F-0AC0-4D30-ADFC-BF15F822351A}" destId="{A395551B-67E8-4F50-8C0D-0C4B94870A50}" srcOrd="0" destOrd="0" presId="urn:microsoft.com/office/officeart/2005/8/layout/orgChart1"/>
    <dgm:cxn modelId="{B151B7F1-FCF1-4B41-BE21-35AEEC74376E}" type="presParOf" srcId="{81DE321F-0AC0-4D30-ADFC-BF15F822351A}" destId="{7CCF9BB5-015F-4080-A432-D3E40A01596C}" srcOrd="1" destOrd="0" presId="urn:microsoft.com/office/officeart/2005/8/layout/orgChart1"/>
    <dgm:cxn modelId="{2E3F7F62-093E-4EC3-834A-C5B94833B31F}" type="presParOf" srcId="{7CCF9BB5-015F-4080-A432-D3E40A01596C}" destId="{F9246241-8975-4F72-AEE5-1106A439859D}" srcOrd="0" destOrd="0" presId="urn:microsoft.com/office/officeart/2005/8/layout/orgChart1"/>
    <dgm:cxn modelId="{3AF7C631-B76A-44FC-987C-690ED28E3494}" type="presParOf" srcId="{F9246241-8975-4F72-AEE5-1106A439859D}" destId="{0DEE8900-221A-4C28-A759-C36812496406}" srcOrd="0" destOrd="0" presId="urn:microsoft.com/office/officeart/2005/8/layout/orgChart1"/>
    <dgm:cxn modelId="{53F6AFC3-8827-4374-8E65-C9BD429EE850}" type="presParOf" srcId="{F9246241-8975-4F72-AEE5-1106A439859D}" destId="{5DADB932-A944-43C5-8B49-D35040D91EF8}" srcOrd="1" destOrd="0" presId="urn:microsoft.com/office/officeart/2005/8/layout/orgChart1"/>
    <dgm:cxn modelId="{907B6806-8051-4D54-BA5A-DA6020108712}" type="presParOf" srcId="{7CCF9BB5-015F-4080-A432-D3E40A01596C}" destId="{B5AD9F44-81E9-4F28-9303-BAEE60A87198}" srcOrd="1" destOrd="0" presId="urn:microsoft.com/office/officeart/2005/8/layout/orgChart1"/>
    <dgm:cxn modelId="{65441EDF-39ED-4181-B84F-A8A5CB9795C2}" type="presParOf" srcId="{B5AD9F44-81E9-4F28-9303-BAEE60A87198}" destId="{38F3E580-6834-40FA-B798-B76E0B57C27E}" srcOrd="0" destOrd="0" presId="urn:microsoft.com/office/officeart/2005/8/layout/orgChart1"/>
    <dgm:cxn modelId="{63A84D2B-F7FA-4E9D-89B5-A4CF9092D8CD}" type="presParOf" srcId="{B5AD9F44-81E9-4F28-9303-BAEE60A87198}" destId="{9B09DC8D-8AFF-439F-A9B2-190C4835E294}" srcOrd="1" destOrd="0" presId="urn:microsoft.com/office/officeart/2005/8/layout/orgChart1"/>
    <dgm:cxn modelId="{A07F0372-761F-4204-AA19-E9CB8FB83DED}" type="presParOf" srcId="{9B09DC8D-8AFF-439F-A9B2-190C4835E294}" destId="{975C4521-D5FB-4D75-9483-FDC561AE9E71}" srcOrd="0" destOrd="0" presId="urn:microsoft.com/office/officeart/2005/8/layout/orgChart1"/>
    <dgm:cxn modelId="{E691C2C6-A14C-46E0-A89D-655B56B78139}" type="presParOf" srcId="{975C4521-D5FB-4D75-9483-FDC561AE9E71}" destId="{804D2FCA-8EC5-4440-9173-18BFEB40243E}" srcOrd="0" destOrd="0" presId="urn:microsoft.com/office/officeart/2005/8/layout/orgChart1"/>
    <dgm:cxn modelId="{ECF9679A-D0CE-4C8E-8D20-CDC47CF3D5D5}" type="presParOf" srcId="{975C4521-D5FB-4D75-9483-FDC561AE9E71}" destId="{836FFFCB-D44C-498B-B665-7EBF088B66CF}" srcOrd="1" destOrd="0" presId="urn:microsoft.com/office/officeart/2005/8/layout/orgChart1"/>
    <dgm:cxn modelId="{506F5820-D7F2-45B1-B236-F3FF4679CB45}" type="presParOf" srcId="{9B09DC8D-8AFF-439F-A9B2-190C4835E294}" destId="{5F897428-BB46-4EA2-9101-2362DDC202F0}" srcOrd="1" destOrd="0" presId="urn:microsoft.com/office/officeart/2005/8/layout/orgChart1"/>
    <dgm:cxn modelId="{E99712CF-3859-49AF-9D11-EEA169D8C1E7}" type="presParOf" srcId="{9B09DC8D-8AFF-439F-A9B2-190C4835E294}" destId="{DF07E7B0-AFBF-44E5-9314-5A27CDA2B415}" srcOrd="2" destOrd="0" presId="urn:microsoft.com/office/officeart/2005/8/layout/orgChart1"/>
    <dgm:cxn modelId="{A0E952BA-583F-454E-A68E-FC0CEA079530}" type="presParOf" srcId="{B5AD9F44-81E9-4F28-9303-BAEE60A87198}" destId="{C9CC57B3-EA92-4B61-8C33-C086B6D995B6}" srcOrd="2" destOrd="0" presId="urn:microsoft.com/office/officeart/2005/8/layout/orgChart1"/>
    <dgm:cxn modelId="{B5009676-EDC8-4121-90C5-E0F42D716CF6}" type="presParOf" srcId="{B5AD9F44-81E9-4F28-9303-BAEE60A87198}" destId="{30F83210-7872-4E00-A358-BB13B2139997}" srcOrd="3" destOrd="0" presId="urn:microsoft.com/office/officeart/2005/8/layout/orgChart1"/>
    <dgm:cxn modelId="{3457C5C1-CB6A-4B4F-B33A-FA48E80566D9}" type="presParOf" srcId="{30F83210-7872-4E00-A358-BB13B2139997}" destId="{5A765CD0-7692-4C15-96FA-7D0457FF39EC}" srcOrd="0" destOrd="0" presId="urn:microsoft.com/office/officeart/2005/8/layout/orgChart1"/>
    <dgm:cxn modelId="{84BB71B5-74EC-4326-8008-9CEE4FD1BCCB}" type="presParOf" srcId="{5A765CD0-7692-4C15-96FA-7D0457FF39EC}" destId="{AFCD95E4-3AA1-458B-8957-1479E57FE487}" srcOrd="0" destOrd="0" presId="urn:microsoft.com/office/officeart/2005/8/layout/orgChart1"/>
    <dgm:cxn modelId="{437C3439-16E4-4009-907E-9FA736649496}" type="presParOf" srcId="{5A765CD0-7692-4C15-96FA-7D0457FF39EC}" destId="{BEC8982C-9F23-4170-AB3A-A4AF7D8C0B9F}" srcOrd="1" destOrd="0" presId="urn:microsoft.com/office/officeart/2005/8/layout/orgChart1"/>
    <dgm:cxn modelId="{A523967B-4893-49AC-BF6F-9403E99D7E8D}" type="presParOf" srcId="{30F83210-7872-4E00-A358-BB13B2139997}" destId="{3F93770A-F270-468E-BAFD-68FA10AD7232}" srcOrd="1" destOrd="0" presId="urn:microsoft.com/office/officeart/2005/8/layout/orgChart1"/>
    <dgm:cxn modelId="{1A816EFD-CB30-42B7-8624-A0B1AA62332B}" type="presParOf" srcId="{30F83210-7872-4E00-A358-BB13B2139997}" destId="{DC6303CF-AB16-4D85-8148-71B36308EB44}" srcOrd="2" destOrd="0" presId="urn:microsoft.com/office/officeart/2005/8/layout/orgChart1"/>
    <dgm:cxn modelId="{6D099673-008F-4096-BDED-FE12D9208245}" type="presParOf" srcId="{B5AD9F44-81E9-4F28-9303-BAEE60A87198}" destId="{00BEE33E-3324-44E6-AB74-01126F8DDA3F}" srcOrd="4" destOrd="0" presId="urn:microsoft.com/office/officeart/2005/8/layout/orgChart1"/>
    <dgm:cxn modelId="{694A7DB8-6006-4DF6-A867-2D641CD85E0A}" type="presParOf" srcId="{B5AD9F44-81E9-4F28-9303-BAEE60A87198}" destId="{40214205-BD9A-4712-AD29-429C7A18B785}" srcOrd="5" destOrd="0" presId="urn:microsoft.com/office/officeart/2005/8/layout/orgChart1"/>
    <dgm:cxn modelId="{E528431D-B170-471E-85C1-C4E587356999}" type="presParOf" srcId="{40214205-BD9A-4712-AD29-429C7A18B785}" destId="{01F9A0F8-03E4-4EAA-9885-880A65A1D107}" srcOrd="0" destOrd="0" presId="urn:microsoft.com/office/officeart/2005/8/layout/orgChart1"/>
    <dgm:cxn modelId="{A8FC3CE5-AF39-414B-8F34-E861F81F2BAE}" type="presParOf" srcId="{01F9A0F8-03E4-4EAA-9885-880A65A1D107}" destId="{3E818C3D-2951-4353-9295-0CBCDAAD30A1}" srcOrd="0" destOrd="0" presId="urn:microsoft.com/office/officeart/2005/8/layout/orgChart1"/>
    <dgm:cxn modelId="{35A6E61F-2548-447E-B92F-7875370E7E32}" type="presParOf" srcId="{01F9A0F8-03E4-4EAA-9885-880A65A1D107}" destId="{A7CA8CEF-A6BA-4D8D-92CF-06868D78AA48}" srcOrd="1" destOrd="0" presId="urn:microsoft.com/office/officeart/2005/8/layout/orgChart1"/>
    <dgm:cxn modelId="{5AB74048-6078-48D5-BC44-103E14CA1384}" type="presParOf" srcId="{40214205-BD9A-4712-AD29-429C7A18B785}" destId="{CDF6DFC9-509A-4B6E-BB1F-D968D2B8F2AA}" srcOrd="1" destOrd="0" presId="urn:microsoft.com/office/officeart/2005/8/layout/orgChart1"/>
    <dgm:cxn modelId="{DC96261B-C8F0-49E7-8648-C94DF0A6358B}" type="presParOf" srcId="{40214205-BD9A-4712-AD29-429C7A18B785}" destId="{20B19A71-37D7-4A76-92FF-F1D7086D7D04}" srcOrd="2" destOrd="0" presId="urn:microsoft.com/office/officeart/2005/8/layout/orgChart1"/>
    <dgm:cxn modelId="{31C27FBE-EDA8-455C-B29C-74133A793918}" type="presParOf" srcId="{B5AD9F44-81E9-4F28-9303-BAEE60A87198}" destId="{946E7EBC-405F-4CB3-94BA-C9517B5D4640}" srcOrd="6" destOrd="0" presId="urn:microsoft.com/office/officeart/2005/8/layout/orgChart1"/>
    <dgm:cxn modelId="{809DF0A7-5872-4968-88B0-F4E603D710A3}" type="presParOf" srcId="{B5AD9F44-81E9-4F28-9303-BAEE60A87198}" destId="{06A2CCD0-1B51-485F-8ABE-854C76DF9B70}" srcOrd="7" destOrd="0" presId="urn:microsoft.com/office/officeart/2005/8/layout/orgChart1"/>
    <dgm:cxn modelId="{785E3A6C-83E9-44CE-B218-8D1FD595643B}" type="presParOf" srcId="{06A2CCD0-1B51-485F-8ABE-854C76DF9B70}" destId="{F3350CB1-FBAC-45A2-9821-92E4D69ACFAA}" srcOrd="0" destOrd="0" presId="urn:microsoft.com/office/officeart/2005/8/layout/orgChart1"/>
    <dgm:cxn modelId="{0825F88A-D0B5-4527-8B52-0E7798A793CF}" type="presParOf" srcId="{F3350CB1-FBAC-45A2-9821-92E4D69ACFAA}" destId="{4319F015-E893-489C-903F-8EFACB1B5544}" srcOrd="0" destOrd="0" presId="urn:microsoft.com/office/officeart/2005/8/layout/orgChart1"/>
    <dgm:cxn modelId="{327AD2E8-9DDE-4298-9E64-3168EC878BB6}" type="presParOf" srcId="{F3350CB1-FBAC-45A2-9821-92E4D69ACFAA}" destId="{D173F25F-7D68-4E92-BC22-DA96885FDDEA}" srcOrd="1" destOrd="0" presId="urn:microsoft.com/office/officeart/2005/8/layout/orgChart1"/>
    <dgm:cxn modelId="{AC3D3F60-CE61-47B0-8FD9-37213133A922}" type="presParOf" srcId="{06A2CCD0-1B51-485F-8ABE-854C76DF9B70}" destId="{93538741-8496-4B18-836C-3A18A45DA76E}" srcOrd="1" destOrd="0" presId="urn:microsoft.com/office/officeart/2005/8/layout/orgChart1"/>
    <dgm:cxn modelId="{8985458F-2572-482F-960F-3F55252A3A09}" type="presParOf" srcId="{06A2CCD0-1B51-485F-8ABE-854C76DF9B70}" destId="{991E22F4-ABE9-4A10-88D2-E3A6C97D791E}" srcOrd="2" destOrd="0" presId="urn:microsoft.com/office/officeart/2005/8/layout/orgChart1"/>
    <dgm:cxn modelId="{1338DFEC-7D3F-4EFF-B850-71281B6799F7}" type="presParOf" srcId="{7CCF9BB5-015F-4080-A432-D3E40A01596C}" destId="{53FCA7B1-5F1B-4256-9F53-75DB97BF72C8}" srcOrd="2" destOrd="0" presId="urn:microsoft.com/office/officeart/2005/8/layout/orgChart1"/>
    <dgm:cxn modelId="{811FB258-DB22-4145-B2F4-EFBF0F654222}" type="presParOf" srcId="{81DE321F-0AC0-4D30-ADFC-BF15F822351A}" destId="{CA40C76F-BC15-4ADD-86CD-EC81698324EF}" srcOrd="2" destOrd="0" presId="urn:microsoft.com/office/officeart/2005/8/layout/orgChart1"/>
    <dgm:cxn modelId="{09F56A9C-E40A-4713-B58D-7EEA4B7F0344}" type="presParOf" srcId="{81DE321F-0AC0-4D30-ADFC-BF15F822351A}" destId="{9F4EB69F-D94F-44CD-A37E-1F1DD23B8E24}" srcOrd="3" destOrd="0" presId="urn:microsoft.com/office/officeart/2005/8/layout/orgChart1"/>
    <dgm:cxn modelId="{B935066C-91A8-4559-88D8-1F73A75BBCF5}" type="presParOf" srcId="{9F4EB69F-D94F-44CD-A37E-1F1DD23B8E24}" destId="{26C06523-B16B-4251-963A-8654473AE3A2}" srcOrd="0" destOrd="0" presId="urn:microsoft.com/office/officeart/2005/8/layout/orgChart1"/>
    <dgm:cxn modelId="{BF0AAD48-612A-4ACE-AD9A-84A2BA0077BA}" type="presParOf" srcId="{26C06523-B16B-4251-963A-8654473AE3A2}" destId="{A5BCD9EE-9C57-4B39-B8A6-CB947F467B73}" srcOrd="0" destOrd="0" presId="urn:microsoft.com/office/officeart/2005/8/layout/orgChart1"/>
    <dgm:cxn modelId="{475F33B9-B9DA-4DCB-89FB-EA7E19BC46D7}" type="presParOf" srcId="{26C06523-B16B-4251-963A-8654473AE3A2}" destId="{D3A6FD97-5873-467B-B384-8894668CC241}" srcOrd="1" destOrd="0" presId="urn:microsoft.com/office/officeart/2005/8/layout/orgChart1"/>
    <dgm:cxn modelId="{60215B99-65DB-4901-931F-94AB4A2D5B89}" type="presParOf" srcId="{9F4EB69F-D94F-44CD-A37E-1F1DD23B8E24}" destId="{2CE97FBF-53FD-46EF-AC42-F1CF8FD05A4A}" srcOrd="1" destOrd="0" presId="urn:microsoft.com/office/officeart/2005/8/layout/orgChart1"/>
    <dgm:cxn modelId="{F19944D2-928D-4EFF-86C8-C90D60A0C643}" type="presParOf" srcId="{2CE97FBF-53FD-46EF-AC42-F1CF8FD05A4A}" destId="{6301828D-2D5E-44A5-9AE4-6D98BC387474}" srcOrd="0" destOrd="0" presId="urn:microsoft.com/office/officeart/2005/8/layout/orgChart1"/>
    <dgm:cxn modelId="{D3E6F53A-B23D-4F7E-AE8B-EB6CB2CC9FEA}" type="presParOf" srcId="{2CE97FBF-53FD-46EF-AC42-F1CF8FD05A4A}" destId="{22EC590A-060C-4B85-B59D-B2900B5382FA}" srcOrd="1" destOrd="0" presId="urn:microsoft.com/office/officeart/2005/8/layout/orgChart1"/>
    <dgm:cxn modelId="{2C46132C-D5FC-498B-BC5E-9C9EF5388763}" type="presParOf" srcId="{22EC590A-060C-4B85-B59D-B2900B5382FA}" destId="{9B7795E9-2771-42E3-8FD9-2B6125C4512C}" srcOrd="0" destOrd="0" presId="urn:microsoft.com/office/officeart/2005/8/layout/orgChart1"/>
    <dgm:cxn modelId="{23F17B6D-A3B4-4D58-B08F-CF7BD23BD2E0}" type="presParOf" srcId="{9B7795E9-2771-42E3-8FD9-2B6125C4512C}" destId="{DD2C8956-DB95-4DF4-9A69-C8B74F53B1FF}" srcOrd="0" destOrd="0" presId="urn:microsoft.com/office/officeart/2005/8/layout/orgChart1"/>
    <dgm:cxn modelId="{7C5353BB-AD9D-44EF-8C09-5B99343D7139}" type="presParOf" srcId="{9B7795E9-2771-42E3-8FD9-2B6125C4512C}" destId="{11EBB672-1E9C-4D13-A1E6-DBA7B5CA39EE}" srcOrd="1" destOrd="0" presId="urn:microsoft.com/office/officeart/2005/8/layout/orgChart1"/>
    <dgm:cxn modelId="{2FEBB31E-6E0B-49BF-B2E6-D16BFA16E5E3}" type="presParOf" srcId="{22EC590A-060C-4B85-B59D-B2900B5382FA}" destId="{7D517064-C4BB-41B2-8470-E300047EA0BB}" srcOrd="1" destOrd="0" presId="urn:microsoft.com/office/officeart/2005/8/layout/orgChart1"/>
    <dgm:cxn modelId="{46037452-88C4-4DE9-8C45-9409D1FE7F24}" type="presParOf" srcId="{22EC590A-060C-4B85-B59D-B2900B5382FA}" destId="{A2A15F10-0FDF-4C9C-AD41-A37FEC1021A6}" srcOrd="2" destOrd="0" presId="urn:microsoft.com/office/officeart/2005/8/layout/orgChart1"/>
    <dgm:cxn modelId="{74A54C1E-8880-42D5-88B0-F5EB79C187B9}" type="presParOf" srcId="{9F4EB69F-D94F-44CD-A37E-1F1DD23B8E24}" destId="{CDF6C435-989A-4998-A560-1DD1D91D292C}" srcOrd="2" destOrd="0" presId="urn:microsoft.com/office/officeart/2005/8/layout/orgChart1"/>
    <dgm:cxn modelId="{93C5C0B9-FD93-437F-811C-4BEF6B6F780E}" type="presParOf" srcId="{81DE321F-0AC0-4D30-ADFC-BF15F822351A}" destId="{93CE1F96-F9E2-429B-9855-C3860977ABDD}" srcOrd="4" destOrd="0" presId="urn:microsoft.com/office/officeart/2005/8/layout/orgChart1"/>
    <dgm:cxn modelId="{AD0A118E-2ECC-4E35-B057-9CE04D910827}" type="presParOf" srcId="{81DE321F-0AC0-4D30-ADFC-BF15F822351A}" destId="{CD60DBBC-AADF-4265-AED1-5CB99483BC51}" srcOrd="5" destOrd="0" presId="urn:microsoft.com/office/officeart/2005/8/layout/orgChart1"/>
    <dgm:cxn modelId="{20255957-B86E-4AB2-9AAA-E9F4B77E0475}" type="presParOf" srcId="{CD60DBBC-AADF-4265-AED1-5CB99483BC51}" destId="{6EEE7F66-0913-4D3D-960A-F74821E29A57}" srcOrd="0" destOrd="0" presId="urn:microsoft.com/office/officeart/2005/8/layout/orgChart1"/>
    <dgm:cxn modelId="{6277DE49-E34D-4BFE-A9A9-AE744FEE9C51}" type="presParOf" srcId="{6EEE7F66-0913-4D3D-960A-F74821E29A57}" destId="{78402DF3-2979-4A72-9977-7629091D731F}" srcOrd="0" destOrd="0" presId="urn:microsoft.com/office/officeart/2005/8/layout/orgChart1"/>
    <dgm:cxn modelId="{CEF0005D-ABE0-4757-BC02-CE84396FB4B8}" type="presParOf" srcId="{6EEE7F66-0913-4D3D-960A-F74821E29A57}" destId="{CAC1676F-49DA-4C7A-89EF-E1973FC47A78}" srcOrd="1" destOrd="0" presId="urn:microsoft.com/office/officeart/2005/8/layout/orgChart1"/>
    <dgm:cxn modelId="{993C3CA6-5AE2-4790-9AE3-EF532CA28CD7}" type="presParOf" srcId="{CD60DBBC-AADF-4265-AED1-5CB99483BC51}" destId="{0A8513D4-B1BE-479E-BE2F-54F40211DC6E}" srcOrd="1" destOrd="0" presId="urn:microsoft.com/office/officeart/2005/8/layout/orgChart1"/>
    <dgm:cxn modelId="{0D1490C4-6BF9-423B-B361-4812330A51F5}" type="presParOf" srcId="{0A8513D4-B1BE-479E-BE2F-54F40211DC6E}" destId="{EAF043B3-7C8C-4258-BE3B-B41C6561D6F8}" srcOrd="0" destOrd="0" presId="urn:microsoft.com/office/officeart/2005/8/layout/orgChart1"/>
    <dgm:cxn modelId="{39951AF1-8CBE-471A-9232-BB2DD3E8AE81}" type="presParOf" srcId="{0A8513D4-B1BE-479E-BE2F-54F40211DC6E}" destId="{875C9D1B-C29F-4B1B-B52E-7DE76519801B}" srcOrd="1" destOrd="0" presId="urn:microsoft.com/office/officeart/2005/8/layout/orgChart1"/>
    <dgm:cxn modelId="{CA884EF7-989B-4966-8E3E-D8C0C7D8E526}" type="presParOf" srcId="{875C9D1B-C29F-4B1B-B52E-7DE76519801B}" destId="{4B5C8150-F4E4-49EF-8BF0-3002546AD1EA}" srcOrd="0" destOrd="0" presId="urn:microsoft.com/office/officeart/2005/8/layout/orgChart1"/>
    <dgm:cxn modelId="{B6A6F7E9-E36D-4CEE-9ED2-5E5181B13DB4}" type="presParOf" srcId="{4B5C8150-F4E4-49EF-8BF0-3002546AD1EA}" destId="{921CD559-C890-450C-8D74-BF6BC62A7423}" srcOrd="0" destOrd="0" presId="urn:microsoft.com/office/officeart/2005/8/layout/orgChart1"/>
    <dgm:cxn modelId="{9B859C0E-4A82-40F8-A365-67CAFF9E145F}" type="presParOf" srcId="{4B5C8150-F4E4-49EF-8BF0-3002546AD1EA}" destId="{8E0B7B72-5620-4423-95FC-31C051AC5C12}" srcOrd="1" destOrd="0" presId="urn:microsoft.com/office/officeart/2005/8/layout/orgChart1"/>
    <dgm:cxn modelId="{A8047125-BFC1-4823-BC3A-B0805D3E54AA}" type="presParOf" srcId="{875C9D1B-C29F-4B1B-B52E-7DE76519801B}" destId="{F6300794-24F6-49E1-83BC-74F04CCC2E64}" srcOrd="1" destOrd="0" presId="urn:microsoft.com/office/officeart/2005/8/layout/orgChart1"/>
    <dgm:cxn modelId="{9A5F6151-D4F3-4A1A-9795-8E1FA1524459}" type="presParOf" srcId="{875C9D1B-C29F-4B1B-B52E-7DE76519801B}" destId="{B1E7F19F-F57C-4E48-A3A6-E9BE5B4EAC3A}" srcOrd="2" destOrd="0" presId="urn:microsoft.com/office/officeart/2005/8/layout/orgChart1"/>
    <dgm:cxn modelId="{C8654BED-19E8-44FF-B6F6-AD1D798116BD}" type="presParOf" srcId="{CD60DBBC-AADF-4265-AED1-5CB99483BC51}" destId="{9D80DD86-0C77-4D25-B0D7-28285D4F4380}" srcOrd="2" destOrd="0" presId="urn:microsoft.com/office/officeart/2005/8/layout/orgChart1"/>
    <dgm:cxn modelId="{B6654C57-AF71-48C0-ACDE-F2D4BE59B8CF}" type="presParOf" srcId="{81DE321F-0AC0-4D30-ADFC-BF15F822351A}" destId="{78023E47-B852-4984-AEB9-C8F878E3AB6D}" srcOrd="6" destOrd="0" presId="urn:microsoft.com/office/officeart/2005/8/layout/orgChart1"/>
    <dgm:cxn modelId="{D4E19182-CA16-4592-AD48-3E0CA385F4FD}" type="presParOf" srcId="{81DE321F-0AC0-4D30-ADFC-BF15F822351A}" destId="{7BC28B52-E16E-4547-8CD5-4865B53D87CC}" srcOrd="7" destOrd="0" presId="urn:microsoft.com/office/officeart/2005/8/layout/orgChart1"/>
    <dgm:cxn modelId="{90E47FC3-43E4-427E-9B35-024C5764120A}" type="presParOf" srcId="{7BC28B52-E16E-4547-8CD5-4865B53D87CC}" destId="{1A6C8221-B05E-44C4-A7E2-C8D764851EC6}" srcOrd="0" destOrd="0" presId="urn:microsoft.com/office/officeart/2005/8/layout/orgChart1"/>
    <dgm:cxn modelId="{3DDBE8BA-B2A4-4053-9B54-C188D417D1CF}" type="presParOf" srcId="{1A6C8221-B05E-44C4-A7E2-C8D764851EC6}" destId="{8D77CDED-827C-4CE1-988E-7D311CE69B11}" srcOrd="0" destOrd="0" presId="urn:microsoft.com/office/officeart/2005/8/layout/orgChart1"/>
    <dgm:cxn modelId="{C878FCFE-38A1-419A-84C1-A2B2659BA08B}" type="presParOf" srcId="{1A6C8221-B05E-44C4-A7E2-C8D764851EC6}" destId="{DFFE8185-2F07-46B7-8966-EB94927B5EDE}" srcOrd="1" destOrd="0" presId="urn:microsoft.com/office/officeart/2005/8/layout/orgChart1"/>
    <dgm:cxn modelId="{926FAC30-6205-4C4E-B909-2D158DC3F96E}" type="presParOf" srcId="{7BC28B52-E16E-4547-8CD5-4865B53D87CC}" destId="{A5120340-D44A-4405-AC6F-3A3824E05733}" srcOrd="1" destOrd="0" presId="urn:microsoft.com/office/officeart/2005/8/layout/orgChart1"/>
    <dgm:cxn modelId="{36202E4A-E0EF-45D4-937D-EF2754DD9B86}" type="presParOf" srcId="{A5120340-D44A-4405-AC6F-3A3824E05733}" destId="{E51D933C-D03A-4959-821C-17C85E8987A1}" srcOrd="0" destOrd="0" presId="urn:microsoft.com/office/officeart/2005/8/layout/orgChart1"/>
    <dgm:cxn modelId="{1B2271D7-1D50-4C5C-BE4E-1E904C3EEEEA}" type="presParOf" srcId="{A5120340-D44A-4405-AC6F-3A3824E05733}" destId="{3800B574-5212-47A4-BE99-9F07ED5B3F03}" srcOrd="1" destOrd="0" presId="urn:microsoft.com/office/officeart/2005/8/layout/orgChart1"/>
    <dgm:cxn modelId="{BDAE0875-2DE1-490B-ADBB-93A4A9BAC839}" type="presParOf" srcId="{3800B574-5212-47A4-BE99-9F07ED5B3F03}" destId="{23C15371-8BE4-41F6-AFA2-A3BA55F47A8D}" srcOrd="0" destOrd="0" presId="urn:microsoft.com/office/officeart/2005/8/layout/orgChart1"/>
    <dgm:cxn modelId="{DB1EF6A8-5178-4F4C-AEA6-1CAD3D178E1E}" type="presParOf" srcId="{23C15371-8BE4-41F6-AFA2-A3BA55F47A8D}" destId="{CDEA1CC5-DDC4-4EDC-8F30-DF0D9F409297}" srcOrd="0" destOrd="0" presId="urn:microsoft.com/office/officeart/2005/8/layout/orgChart1"/>
    <dgm:cxn modelId="{284442C9-6AAC-42DD-83AA-740D51DD58BD}" type="presParOf" srcId="{23C15371-8BE4-41F6-AFA2-A3BA55F47A8D}" destId="{42EDB01F-07A9-4763-A453-BF6A67D6D0BB}" srcOrd="1" destOrd="0" presId="urn:microsoft.com/office/officeart/2005/8/layout/orgChart1"/>
    <dgm:cxn modelId="{B34E5593-566F-4AB4-8B4B-D1AA8284CD62}" type="presParOf" srcId="{3800B574-5212-47A4-BE99-9F07ED5B3F03}" destId="{3388181F-992C-40C3-B977-B21DDFA2078A}" srcOrd="1" destOrd="0" presId="urn:microsoft.com/office/officeart/2005/8/layout/orgChart1"/>
    <dgm:cxn modelId="{2008820E-EF52-4D22-AD65-4A75B96698D9}" type="presParOf" srcId="{3800B574-5212-47A4-BE99-9F07ED5B3F03}" destId="{27F1D96B-C24C-4BD9-BCE5-AB1305CFC98E}" srcOrd="2" destOrd="0" presId="urn:microsoft.com/office/officeart/2005/8/layout/orgChart1"/>
    <dgm:cxn modelId="{48952E3B-AE57-405F-9176-D34B30370695}" type="presParOf" srcId="{A5120340-D44A-4405-AC6F-3A3824E05733}" destId="{D4159347-02CC-48C5-A032-4F1B4AD6AA77}" srcOrd="2" destOrd="0" presId="urn:microsoft.com/office/officeart/2005/8/layout/orgChart1"/>
    <dgm:cxn modelId="{E1953FE9-8FE1-4B1E-A098-168E0AC8F7CA}" type="presParOf" srcId="{A5120340-D44A-4405-AC6F-3A3824E05733}" destId="{90A7D126-1795-43FC-AA96-1755C002A60B}" srcOrd="3" destOrd="0" presId="urn:microsoft.com/office/officeart/2005/8/layout/orgChart1"/>
    <dgm:cxn modelId="{A37937A1-C56B-4FB1-B2D7-361EAA347AD0}" type="presParOf" srcId="{90A7D126-1795-43FC-AA96-1755C002A60B}" destId="{61145DB5-6481-48D8-BDAD-EA76A421381B}" srcOrd="0" destOrd="0" presId="urn:microsoft.com/office/officeart/2005/8/layout/orgChart1"/>
    <dgm:cxn modelId="{053EF368-4C90-4F66-8E8E-8DF6861BF812}" type="presParOf" srcId="{61145DB5-6481-48D8-BDAD-EA76A421381B}" destId="{05297662-E481-4294-8D65-122BA786D561}" srcOrd="0" destOrd="0" presId="urn:microsoft.com/office/officeart/2005/8/layout/orgChart1"/>
    <dgm:cxn modelId="{BA8A2751-AD79-4101-A8E7-9FFBB54BFD97}" type="presParOf" srcId="{61145DB5-6481-48D8-BDAD-EA76A421381B}" destId="{D5FCBDC1-8EF8-40FA-B006-CB7698D42731}" srcOrd="1" destOrd="0" presId="urn:microsoft.com/office/officeart/2005/8/layout/orgChart1"/>
    <dgm:cxn modelId="{0D402E02-C798-4F08-9F76-5BD362DCD745}" type="presParOf" srcId="{90A7D126-1795-43FC-AA96-1755C002A60B}" destId="{0B70E212-2DFB-4818-A3D9-F0A27DA3FEF1}" srcOrd="1" destOrd="0" presId="urn:microsoft.com/office/officeart/2005/8/layout/orgChart1"/>
    <dgm:cxn modelId="{ABD26F14-1AE4-41AA-AD03-64960B612543}" type="presParOf" srcId="{90A7D126-1795-43FC-AA96-1755C002A60B}" destId="{EFF259EF-4FDA-46AB-AE27-A108EB3D61F0}" srcOrd="2" destOrd="0" presId="urn:microsoft.com/office/officeart/2005/8/layout/orgChart1"/>
    <dgm:cxn modelId="{E8E244FA-201E-4027-86BE-EA5FC9D6599D}" type="presParOf" srcId="{A5120340-D44A-4405-AC6F-3A3824E05733}" destId="{1DFF78A2-70EC-4834-90BB-51C3072D3682}" srcOrd="4" destOrd="0" presId="urn:microsoft.com/office/officeart/2005/8/layout/orgChart1"/>
    <dgm:cxn modelId="{36783B85-40EC-4F80-A27F-20D473E8989F}" type="presParOf" srcId="{A5120340-D44A-4405-AC6F-3A3824E05733}" destId="{B778C7F9-AB1F-4E61-8A11-32E05A88AFC5}" srcOrd="5" destOrd="0" presId="urn:microsoft.com/office/officeart/2005/8/layout/orgChart1"/>
    <dgm:cxn modelId="{88A478A1-0C38-40D2-B5E5-EF206A47C1A9}" type="presParOf" srcId="{B778C7F9-AB1F-4E61-8A11-32E05A88AFC5}" destId="{62DDD83F-2F15-4214-B439-F29E86D126B7}" srcOrd="0" destOrd="0" presId="urn:microsoft.com/office/officeart/2005/8/layout/orgChart1"/>
    <dgm:cxn modelId="{752975E8-B7DF-41FD-938F-2F412D6B9354}" type="presParOf" srcId="{62DDD83F-2F15-4214-B439-F29E86D126B7}" destId="{6797715C-8294-4485-A8DA-F088B4DE7D88}" srcOrd="0" destOrd="0" presId="urn:microsoft.com/office/officeart/2005/8/layout/orgChart1"/>
    <dgm:cxn modelId="{80FA6AE6-E53A-4717-97C5-DB152C255261}" type="presParOf" srcId="{62DDD83F-2F15-4214-B439-F29E86D126B7}" destId="{68FC6BBB-9252-4591-9713-DBF1E1C1FAAC}" srcOrd="1" destOrd="0" presId="urn:microsoft.com/office/officeart/2005/8/layout/orgChart1"/>
    <dgm:cxn modelId="{1D9DCB96-2D6A-4637-B43C-A355F50B12CC}" type="presParOf" srcId="{B778C7F9-AB1F-4E61-8A11-32E05A88AFC5}" destId="{173E86F2-D086-45E4-B5B6-23317026486C}" srcOrd="1" destOrd="0" presId="urn:microsoft.com/office/officeart/2005/8/layout/orgChart1"/>
    <dgm:cxn modelId="{4714ADD9-2B06-455D-AEF2-A86D79392F53}" type="presParOf" srcId="{B778C7F9-AB1F-4E61-8A11-32E05A88AFC5}" destId="{A61CBA4B-6359-43F9-A72F-D1E1EDD21D9C}" srcOrd="2" destOrd="0" presId="urn:microsoft.com/office/officeart/2005/8/layout/orgChart1"/>
    <dgm:cxn modelId="{DDF7868C-B7DF-44E2-BE96-0170EA643597}" type="presParOf" srcId="{7BC28B52-E16E-4547-8CD5-4865B53D87CC}" destId="{769DA96F-C1F2-42C4-9B0E-91D1D5751116}" srcOrd="2" destOrd="0" presId="urn:microsoft.com/office/officeart/2005/8/layout/orgChart1"/>
    <dgm:cxn modelId="{3D5C165C-DAEF-4219-B6F4-D04C42DFF168}" type="presParOf" srcId="{81DE321F-0AC0-4D30-ADFC-BF15F822351A}" destId="{6CA7F75C-067C-4BDD-8D70-87AEC372E562}" srcOrd="8" destOrd="0" presId="urn:microsoft.com/office/officeart/2005/8/layout/orgChart1"/>
    <dgm:cxn modelId="{F1B9125C-10D0-449F-AB28-3BE496072713}" type="presParOf" srcId="{81DE321F-0AC0-4D30-ADFC-BF15F822351A}" destId="{85E94A2F-744D-4E87-9F87-CA65AE352298}" srcOrd="9" destOrd="0" presId="urn:microsoft.com/office/officeart/2005/8/layout/orgChart1"/>
    <dgm:cxn modelId="{65FA2B92-8CBB-4C0E-813B-E0744D06BA10}" type="presParOf" srcId="{85E94A2F-744D-4E87-9F87-CA65AE352298}" destId="{E9DA2BD0-1F65-4B2D-AB49-2A9369353A1A}" srcOrd="0" destOrd="0" presId="urn:microsoft.com/office/officeart/2005/8/layout/orgChart1"/>
    <dgm:cxn modelId="{75C93166-8232-43CC-AD2B-03D61231D51C}" type="presParOf" srcId="{E9DA2BD0-1F65-4B2D-AB49-2A9369353A1A}" destId="{6B2158E1-1DC4-454B-90D0-8665797A8385}" srcOrd="0" destOrd="0" presId="urn:microsoft.com/office/officeart/2005/8/layout/orgChart1"/>
    <dgm:cxn modelId="{8063409E-746C-4DC1-A3CE-C838BAD82B86}" type="presParOf" srcId="{E9DA2BD0-1F65-4B2D-AB49-2A9369353A1A}" destId="{07A28BF9-CBA1-47F3-A364-DE483C266EA4}" srcOrd="1" destOrd="0" presId="urn:microsoft.com/office/officeart/2005/8/layout/orgChart1"/>
    <dgm:cxn modelId="{C88C3050-9811-4EB9-BCBB-FCFD9E8FEC33}" type="presParOf" srcId="{85E94A2F-744D-4E87-9F87-CA65AE352298}" destId="{9DAB6B6D-27CA-4B50-A8FA-76D97815BADC}" srcOrd="1" destOrd="0" presId="urn:microsoft.com/office/officeart/2005/8/layout/orgChart1"/>
    <dgm:cxn modelId="{2920FCD8-CBB8-4185-B962-DA2EAC60C925}" type="presParOf" srcId="{9DAB6B6D-27CA-4B50-A8FA-76D97815BADC}" destId="{347332B1-5413-434D-A183-764C22151287}" srcOrd="0" destOrd="0" presId="urn:microsoft.com/office/officeart/2005/8/layout/orgChart1"/>
    <dgm:cxn modelId="{9ACE2806-DC88-4B29-B198-FBBF2EAE8A2C}" type="presParOf" srcId="{9DAB6B6D-27CA-4B50-A8FA-76D97815BADC}" destId="{C5A8E1F0-2AC0-4607-A36C-D2F01FBE34FC}" srcOrd="1" destOrd="0" presId="urn:microsoft.com/office/officeart/2005/8/layout/orgChart1"/>
    <dgm:cxn modelId="{F86B61D3-9C82-4386-BDE9-7CB278623E88}" type="presParOf" srcId="{C5A8E1F0-2AC0-4607-A36C-D2F01FBE34FC}" destId="{45E7A231-5FE2-4EB3-9B72-21D9F1B24909}" srcOrd="0" destOrd="0" presId="urn:microsoft.com/office/officeart/2005/8/layout/orgChart1"/>
    <dgm:cxn modelId="{05CB1444-A52E-4933-824F-EEA0CE280505}" type="presParOf" srcId="{45E7A231-5FE2-4EB3-9B72-21D9F1B24909}" destId="{BCD495BE-6798-4FC4-971F-4E31C200C1A7}" srcOrd="0" destOrd="0" presId="urn:microsoft.com/office/officeart/2005/8/layout/orgChart1"/>
    <dgm:cxn modelId="{C21956BD-C3C5-46F6-A902-94FAF84FCF92}" type="presParOf" srcId="{45E7A231-5FE2-4EB3-9B72-21D9F1B24909}" destId="{9FCD8ADE-D431-4E4F-8C17-C683741849B4}" srcOrd="1" destOrd="0" presId="urn:microsoft.com/office/officeart/2005/8/layout/orgChart1"/>
    <dgm:cxn modelId="{8E395810-FCFE-4D95-A245-ED37EDEDEA53}" type="presParOf" srcId="{C5A8E1F0-2AC0-4607-A36C-D2F01FBE34FC}" destId="{8D6F3F51-D80F-44D1-B16A-604F1DA733C3}" srcOrd="1" destOrd="0" presId="urn:microsoft.com/office/officeart/2005/8/layout/orgChart1"/>
    <dgm:cxn modelId="{840FCEBD-F47D-46FE-9432-2C2F24D30EE2}" type="presParOf" srcId="{C5A8E1F0-2AC0-4607-A36C-D2F01FBE34FC}" destId="{065E9C21-9ADB-4E4C-86FF-ADCF6D145C7D}" srcOrd="2" destOrd="0" presId="urn:microsoft.com/office/officeart/2005/8/layout/orgChart1"/>
    <dgm:cxn modelId="{F0AC8D96-E4B7-47BF-9F2D-3C4033E01DCC}" type="presParOf" srcId="{85E94A2F-744D-4E87-9F87-CA65AE352298}" destId="{6ADB7F56-DB00-4EF4-A5B4-3EBC5170E314}" srcOrd="2" destOrd="0" presId="urn:microsoft.com/office/officeart/2005/8/layout/orgChart1"/>
    <dgm:cxn modelId="{BF29E2E7-51B3-4B3C-BE8A-1E75163E08C8}" type="presParOf" srcId="{81DE321F-0AC0-4D30-ADFC-BF15F822351A}" destId="{7259E4B5-0269-461A-90DE-A5B4519C3511}" srcOrd="10" destOrd="0" presId="urn:microsoft.com/office/officeart/2005/8/layout/orgChart1"/>
    <dgm:cxn modelId="{97B5F338-6AFD-41BE-AC34-6A8543536D71}" type="presParOf" srcId="{81DE321F-0AC0-4D30-ADFC-BF15F822351A}" destId="{E194B5B2-291A-4EFD-ACDC-3247CFF6D593}" srcOrd="11" destOrd="0" presId="urn:microsoft.com/office/officeart/2005/8/layout/orgChart1"/>
    <dgm:cxn modelId="{B26E07AA-DBA0-42A1-82D7-FB983CA40C77}" type="presParOf" srcId="{E194B5B2-291A-4EFD-ACDC-3247CFF6D593}" destId="{B67CD4C7-D27E-498A-90CE-941ED98AEE30}" srcOrd="0" destOrd="0" presId="urn:microsoft.com/office/officeart/2005/8/layout/orgChart1"/>
    <dgm:cxn modelId="{C7745701-5623-4399-AF58-F82D2CFABA61}" type="presParOf" srcId="{B67CD4C7-D27E-498A-90CE-941ED98AEE30}" destId="{FEE64CE3-48F1-4133-8881-AB1C160E1257}" srcOrd="0" destOrd="0" presId="urn:microsoft.com/office/officeart/2005/8/layout/orgChart1"/>
    <dgm:cxn modelId="{8A4147F6-EB37-4EB8-A1FD-E497BCD5D6F6}" type="presParOf" srcId="{B67CD4C7-D27E-498A-90CE-941ED98AEE30}" destId="{40C0EB23-95C5-4CBC-9982-269D8E1C491A}" srcOrd="1" destOrd="0" presId="urn:microsoft.com/office/officeart/2005/8/layout/orgChart1"/>
    <dgm:cxn modelId="{5A115160-15CA-464A-A63A-FAF4025FC7CF}" type="presParOf" srcId="{E194B5B2-291A-4EFD-ACDC-3247CFF6D593}" destId="{BA2F9B77-5820-4A88-B000-1176F3FE8EBC}" srcOrd="1" destOrd="0" presId="urn:microsoft.com/office/officeart/2005/8/layout/orgChart1"/>
    <dgm:cxn modelId="{2B921528-4CD2-46AC-BA15-0AC16BE72FD3}" type="presParOf" srcId="{BA2F9B77-5820-4A88-B000-1176F3FE8EBC}" destId="{48CA656C-F97B-48B7-B3E4-83843B39C822}" srcOrd="0" destOrd="0" presId="urn:microsoft.com/office/officeart/2005/8/layout/orgChart1"/>
    <dgm:cxn modelId="{048E55F1-90AB-4203-8C0E-5F124A1D2599}" type="presParOf" srcId="{BA2F9B77-5820-4A88-B000-1176F3FE8EBC}" destId="{FE33EC80-E49A-4BB4-BA0D-391E6E25282B}" srcOrd="1" destOrd="0" presId="urn:microsoft.com/office/officeart/2005/8/layout/orgChart1"/>
    <dgm:cxn modelId="{E66D3182-3EC6-4F06-B00E-BAEC11DB4536}" type="presParOf" srcId="{FE33EC80-E49A-4BB4-BA0D-391E6E25282B}" destId="{20BA7045-AFA7-49DD-985A-8CA230F4A926}" srcOrd="0" destOrd="0" presId="urn:microsoft.com/office/officeart/2005/8/layout/orgChart1"/>
    <dgm:cxn modelId="{F79FC162-AB0B-4B88-B23D-1CAA74CA93DD}" type="presParOf" srcId="{20BA7045-AFA7-49DD-985A-8CA230F4A926}" destId="{01EDEFA5-CB37-4E29-A7FD-7945AFF3AA9E}" srcOrd="0" destOrd="0" presId="urn:microsoft.com/office/officeart/2005/8/layout/orgChart1"/>
    <dgm:cxn modelId="{DFD606B2-CC12-4E4F-ACDA-1B1A7F62E2D9}" type="presParOf" srcId="{20BA7045-AFA7-49DD-985A-8CA230F4A926}" destId="{F937FE6B-D324-4B3C-A41D-DDFBFD9BCDE2}" srcOrd="1" destOrd="0" presId="urn:microsoft.com/office/officeart/2005/8/layout/orgChart1"/>
    <dgm:cxn modelId="{D04B13AC-DE1B-46BE-8D66-0A7755D3ED24}" type="presParOf" srcId="{FE33EC80-E49A-4BB4-BA0D-391E6E25282B}" destId="{B5B9DF8F-9D41-42A3-95CF-8B16581F7C18}" srcOrd="1" destOrd="0" presId="urn:microsoft.com/office/officeart/2005/8/layout/orgChart1"/>
    <dgm:cxn modelId="{0E6812E7-0B69-45B5-88FF-80941A72B7BE}" type="presParOf" srcId="{FE33EC80-E49A-4BB4-BA0D-391E6E25282B}" destId="{C62C9FC9-55A9-4923-9F3E-1BEAEE3D2A24}" srcOrd="2" destOrd="0" presId="urn:microsoft.com/office/officeart/2005/8/layout/orgChart1"/>
    <dgm:cxn modelId="{99A1047A-2BA1-4C27-93C6-C5C05E94A4B1}" type="presParOf" srcId="{E194B5B2-291A-4EFD-ACDC-3247CFF6D593}" destId="{6F9DDA8E-28E8-4EFF-B28B-5950AE91E48C}" srcOrd="2" destOrd="0" presId="urn:microsoft.com/office/officeart/2005/8/layout/orgChart1"/>
    <dgm:cxn modelId="{89DE40D8-90FA-49C0-99F7-CD27EB025B5E}" type="presParOf" srcId="{6D05DA96-DF0A-43D0-A16A-E47F66574124}" destId="{AA6BEFCD-5AF6-4215-85C6-94D6AA8B0A3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01135DC-2095-4BF3-9C16-468209E3B0B8}" type="doc">
      <dgm:prSet loTypeId="urn:microsoft.com/office/officeart/2005/8/layout/orgChart1" loCatId="hierarchy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pt-BR"/>
        </a:p>
      </dgm:t>
    </dgm:pt>
    <dgm:pt modelId="{1455F077-62BF-4803-933F-E38E348DF06B}">
      <dgm:prSet phldrT="[Texto]" custT="1"/>
      <dgm:spPr>
        <a:solidFill>
          <a:srgbClr val="411E5A"/>
        </a:solidFill>
        <a:ln>
          <a:solidFill>
            <a:schemeClr val="accent1"/>
          </a:solidFill>
        </a:ln>
      </dgm:spPr>
      <dgm:t>
        <a:bodyPr/>
        <a:lstStyle/>
        <a:p>
          <a:r>
            <a:rPr lang="pt-BR" sz="1800" u="sng" dirty="0" smtClean="0"/>
            <a:t>Rafael Loreto</a:t>
          </a:r>
        </a:p>
        <a:p>
          <a:r>
            <a:rPr lang="pt-BR" sz="1400" dirty="0" smtClean="0"/>
            <a:t>Coordenação Relacionamento</a:t>
          </a:r>
          <a:endParaRPr lang="pt-BR" sz="1400" dirty="0"/>
        </a:p>
      </dgm:t>
    </dgm:pt>
    <dgm:pt modelId="{4C7E5FC1-8155-4586-922B-F5D069CF69BF}" type="parTrans" cxnId="{CB744199-0231-4B4B-8C73-321A46D2455E}">
      <dgm:prSet/>
      <dgm:spPr/>
      <dgm:t>
        <a:bodyPr/>
        <a:lstStyle/>
        <a:p>
          <a:endParaRPr lang="pt-BR"/>
        </a:p>
      </dgm:t>
    </dgm:pt>
    <dgm:pt modelId="{C107ECA7-8FF7-4AED-B380-F6F797CE1066}" type="sibTrans" cxnId="{CB744199-0231-4B4B-8C73-321A46D2455E}">
      <dgm:prSet/>
      <dgm:spPr/>
      <dgm:t>
        <a:bodyPr/>
        <a:lstStyle/>
        <a:p>
          <a:endParaRPr lang="pt-BR"/>
        </a:p>
      </dgm:t>
    </dgm:pt>
    <dgm:pt modelId="{128EC155-5BAE-42CE-A5F4-11EDD0DD4A76}">
      <dgm:prSet phldrT="[Texto]" custT="1"/>
      <dgm:spPr>
        <a:solidFill>
          <a:srgbClr val="411E5A"/>
        </a:solidFill>
        <a:ln>
          <a:solidFill>
            <a:schemeClr val="accent1"/>
          </a:solidFill>
        </a:ln>
      </dgm:spPr>
      <dgm:t>
        <a:bodyPr/>
        <a:lstStyle/>
        <a:p>
          <a:r>
            <a:rPr lang="pt-BR" sz="1300" dirty="0" smtClean="0"/>
            <a:t>Shopping</a:t>
          </a:r>
        </a:p>
        <a:p>
          <a:r>
            <a:rPr lang="pt-BR" sz="1300" dirty="0" smtClean="0"/>
            <a:t>(Top / Key Account)</a:t>
          </a:r>
          <a:endParaRPr lang="pt-BR" sz="1300" dirty="0"/>
        </a:p>
      </dgm:t>
    </dgm:pt>
    <dgm:pt modelId="{7A716DBC-90CF-4E04-945D-9D1342038AEC}" type="parTrans" cxnId="{0EFB9597-FE1E-4235-B1C0-8508B1A72A16}">
      <dgm:prSet/>
      <dgm:spPr/>
      <dgm:t>
        <a:bodyPr/>
        <a:lstStyle/>
        <a:p>
          <a:endParaRPr lang="pt-BR"/>
        </a:p>
      </dgm:t>
    </dgm:pt>
    <dgm:pt modelId="{0ACB64D7-6DD7-4C19-80C2-7B947406AE2F}" type="sibTrans" cxnId="{0EFB9597-FE1E-4235-B1C0-8508B1A72A16}">
      <dgm:prSet/>
      <dgm:spPr/>
      <dgm:t>
        <a:bodyPr/>
        <a:lstStyle/>
        <a:p>
          <a:endParaRPr lang="pt-BR"/>
        </a:p>
      </dgm:t>
    </dgm:pt>
    <dgm:pt modelId="{2B05AFD5-8D77-48CF-921D-7479D0FB839A}">
      <dgm:prSet custT="1"/>
      <dgm:spPr>
        <a:solidFill>
          <a:srgbClr val="411E5A"/>
        </a:solidFill>
        <a:ln>
          <a:solidFill>
            <a:schemeClr val="accent1"/>
          </a:solidFill>
        </a:ln>
      </dgm:spPr>
      <dgm:t>
        <a:bodyPr/>
        <a:lstStyle/>
        <a:p>
          <a:r>
            <a:rPr lang="pt-BR" sz="1300" dirty="0" smtClean="0"/>
            <a:t>Ivan Silva</a:t>
          </a:r>
          <a:endParaRPr lang="pt-BR" sz="1300" dirty="0"/>
        </a:p>
      </dgm:t>
    </dgm:pt>
    <dgm:pt modelId="{46C6A1CF-7CA7-4132-BDF0-E8AE729EA429}" type="parTrans" cxnId="{C12F1032-171D-44EA-8BC5-1E6BF4018127}">
      <dgm:prSet/>
      <dgm:spPr/>
      <dgm:t>
        <a:bodyPr/>
        <a:lstStyle/>
        <a:p>
          <a:endParaRPr lang="pt-BR"/>
        </a:p>
      </dgm:t>
    </dgm:pt>
    <dgm:pt modelId="{6275BA36-E4A5-484D-A4D6-848BA097DD18}" type="sibTrans" cxnId="{C12F1032-171D-44EA-8BC5-1E6BF4018127}">
      <dgm:prSet/>
      <dgm:spPr/>
      <dgm:t>
        <a:bodyPr/>
        <a:lstStyle/>
        <a:p>
          <a:endParaRPr lang="pt-BR"/>
        </a:p>
      </dgm:t>
    </dgm:pt>
    <dgm:pt modelId="{B4E340D1-5F3A-43DD-8089-656E01292F57}">
      <dgm:prSet custT="1"/>
      <dgm:spPr>
        <a:solidFill>
          <a:srgbClr val="411E5A"/>
        </a:solidFill>
        <a:ln>
          <a:solidFill>
            <a:schemeClr val="accent1"/>
          </a:solidFill>
        </a:ln>
      </dgm:spPr>
      <dgm:t>
        <a:bodyPr/>
        <a:lstStyle/>
        <a:p>
          <a:r>
            <a:rPr lang="pt-BR" sz="1300" dirty="0" smtClean="0"/>
            <a:t>Shopping</a:t>
          </a:r>
        </a:p>
        <a:p>
          <a:r>
            <a:rPr lang="pt-BR" sz="1300" dirty="0" smtClean="0"/>
            <a:t>(SMB)</a:t>
          </a:r>
          <a:endParaRPr lang="pt-BR" sz="1300" dirty="0"/>
        </a:p>
      </dgm:t>
    </dgm:pt>
    <dgm:pt modelId="{C7972A17-E2CB-4C28-8AD2-5E9F254A8C37}" type="parTrans" cxnId="{470E0FFE-141C-42EA-A999-1081F919883F}">
      <dgm:prSet/>
      <dgm:spPr/>
      <dgm:t>
        <a:bodyPr/>
        <a:lstStyle/>
        <a:p>
          <a:endParaRPr lang="pt-BR"/>
        </a:p>
      </dgm:t>
    </dgm:pt>
    <dgm:pt modelId="{FDC65451-7277-4A47-819C-B7AC78B53111}" type="sibTrans" cxnId="{470E0FFE-141C-42EA-A999-1081F919883F}">
      <dgm:prSet/>
      <dgm:spPr/>
      <dgm:t>
        <a:bodyPr/>
        <a:lstStyle/>
        <a:p>
          <a:endParaRPr lang="pt-BR"/>
        </a:p>
      </dgm:t>
    </dgm:pt>
    <dgm:pt modelId="{F2490E55-03C5-423B-AF62-1CE53F9CB4C8}">
      <dgm:prSet custT="1"/>
      <dgm:spPr>
        <a:solidFill>
          <a:srgbClr val="411E5A"/>
        </a:solidFill>
        <a:ln>
          <a:solidFill>
            <a:schemeClr val="accent1"/>
          </a:solidFill>
        </a:ln>
      </dgm:spPr>
      <dgm:t>
        <a:bodyPr/>
        <a:lstStyle/>
        <a:p>
          <a:r>
            <a:rPr lang="pt-BR" sz="1300" dirty="0" smtClean="0"/>
            <a:t>M. Daiane</a:t>
          </a:r>
          <a:endParaRPr lang="pt-BR" sz="1300" dirty="0"/>
        </a:p>
      </dgm:t>
    </dgm:pt>
    <dgm:pt modelId="{DDEFB9C4-4225-4286-B067-0924E10CBAC6}" type="parTrans" cxnId="{526E63F4-5BE8-4856-9A58-8545E4F76038}">
      <dgm:prSet/>
      <dgm:spPr/>
      <dgm:t>
        <a:bodyPr/>
        <a:lstStyle/>
        <a:p>
          <a:endParaRPr lang="pt-BR"/>
        </a:p>
      </dgm:t>
    </dgm:pt>
    <dgm:pt modelId="{6FD4C44A-B4C9-4F54-911C-4142337581A1}" type="sibTrans" cxnId="{526E63F4-5BE8-4856-9A58-8545E4F76038}">
      <dgm:prSet/>
      <dgm:spPr/>
      <dgm:t>
        <a:bodyPr/>
        <a:lstStyle/>
        <a:p>
          <a:endParaRPr lang="pt-BR"/>
        </a:p>
      </dgm:t>
    </dgm:pt>
    <dgm:pt modelId="{444910C4-DA4D-46D6-9DA6-999708F55BCA}">
      <dgm:prSet custT="1"/>
      <dgm:spPr>
        <a:solidFill>
          <a:srgbClr val="411E5A"/>
        </a:solidFill>
        <a:ln>
          <a:solidFill>
            <a:schemeClr val="accent1"/>
          </a:solidFill>
        </a:ln>
      </dgm:spPr>
      <dgm:t>
        <a:bodyPr/>
        <a:lstStyle/>
        <a:p>
          <a:r>
            <a:rPr lang="pt-BR" sz="1300" dirty="0" smtClean="0"/>
            <a:t>Felipe Rocha</a:t>
          </a:r>
          <a:endParaRPr lang="pt-BR" sz="1300" dirty="0"/>
        </a:p>
      </dgm:t>
    </dgm:pt>
    <dgm:pt modelId="{F3FFC319-43A3-43BD-BCF7-776375D0320D}" type="parTrans" cxnId="{2A7A021E-0228-47F3-B6DC-9A73EA1971CE}">
      <dgm:prSet/>
      <dgm:spPr/>
      <dgm:t>
        <a:bodyPr/>
        <a:lstStyle/>
        <a:p>
          <a:endParaRPr lang="pt-BR"/>
        </a:p>
      </dgm:t>
    </dgm:pt>
    <dgm:pt modelId="{AF34D67C-1537-4D26-9595-7F75FE3B0652}" type="sibTrans" cxnId="{2A7A021E-0228-47F3-B6DC-9A73EA1971CE}">
      <dgm:prSet/>
      <dgm:spPr/>
      <dgm:t>
        <a:bodyPr/>
        <a:lstStyle/>
        <a:p>
          <a:endParaRPr lang="pt-BR"/>
        </a:p>
      </dgm:t>
    </dgm:pt>
    <dgm:pt modelId="{B599CC74-37BA-42B2-8901-E6678D964637}">
      <dgm:prSet custT="1"/>
      <dgm:spPr>
        <a:solidFill>
          <a:srgbClr val="411E5A"/>
        </a:solidFill>
        <a:ln>
          <a:solidFill>
            <a:schemeClr val="accent1"/>
          </a:solidFill>
        </a:ln>
      </dgm:spPr>
      <dgm:t>
        <a:bodyPr/>
        <a:lstStyle/>
        <a:p>
          <a:r>
            <a:rPr lang="pt-BR" sz="1300" dirty="0" smtClean="0"/>
            <a:t>Ana Obrelli</a:t>
          </a:r>
        </a:p>
      </dgm:t>
    </dgm:pt>
    <dgm:pt modelId="{9712C52E-EF24-4CA8-AD60-F18BA2C0E6DB}" type="sibTrans" cxnId="{A2ECBE3D-F5D4-4765-8CF9-6ABEED938DAF}">
      <dgm:prSet/>
      <dgm:spPr/>
      <dgm:t>
        <a:bodyPr/>
        <a:lstStyle/>
        <a:p>
          <a:endParaRPr lang="pt-BR"/>
        </a:p>
      </dgm:t>
    </dgm:pt>
    <dgm:pt modelId="{B2E4ECB5-7169-492F-BAED-92AEFC6F0DFB}" type="parTrans" cxnId="{A2ECBE3D-F5D4-4765-8CF9-6ABEED938DAF}">
      <dgm:prSet/>
      <dgm:spPr/>
      <dgm:t>
        <a:bodyPr/>
        <a:lstStyle/>
        <a:p>
          <a:endParaRPr lang="pt-BR"/>
        </a:p>
      </dgm:t>
    </dgm:pt>
    <dgm:pt modelId="{D945EC1A-7348-481D-B65D-EC61CD297341}">
      <dgm:prSet custT="1"/>
      <dgm:spPr>
        <a:solidFill>
          <a:srgbClr val="411E5A"/>
        </a:solidFill>
        <a:ln>
          <a:solidFill>
            <a:schemeClr val="accent1"/>
          </a:solidFill>
        </a:ln>
      </dgm:spPr>
      <dgm:t>
        <a:bodyPr/>
        <a:lstStyle/>
        <a:p>
          <a:r>
            <a:rPr lang="pt-BR" sz="1300" dirty="0" smtClean="0"/>
            <a:t>Gabriel Catanzaro</a:t>
          </a:r>
          <a:endParaRPr lang="pt-BR" sz="1500" dirty="0" smtClean="0"/>
        </a:p>
      </dgm:t>
    </dgm:pt>
    <dgm:pt modelId="{5D050976-2622-4BDF-8296-5D980C0C37CB}" type="parTrans" cxnId="{266A8706-5FF2-4A7E-A403-7DEDE44EA361}">
      <dgm:prSet/>
      <dgm:spPr/>
      <dgm:t>
        <a:bodyPr/>
        <a:lstStyle/>
        <a:p>
          <a:endParaRPr lang="pt-BR"/>
        </a:p>
      </dgm:t>
    </dgm:pt>
    <dgm:pt modelId="{4D9AA35F-A9F3-480A-A69F-35AC6DA199BE}" type="sibTrans" cxnId="{266A8706-5FF2-4A7E-A403-7DEDE44EA361}">
      <dgm:prSet/>
      <dgm:spPr/>
      <dgm:t>
        <a:bodyPr/>
        <a:lstStyle/>
        <a:p>
          <a:endParaRPr lang="pt-BR"/>
        </a:p>
      </dgm:t>
    </dgm:pt>
    <dgm:pt modelId="{AD6546D7-5043-4D34-B1BB-F1534A0C3D1C}" type="pres">
      <dgm:prSet presAssocID="{A01135DC-2095-4BF3-9C16-468209E3B0B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pt-BR"/>
        </a:p>
      </dgm:t>
    </dgm:pt>
    <dgm:pt modelId="{6D05DA96-DF0A-43D0-A16A-E47F66574124}" type="pres">
      <dgm:prSet presAssocID="{1455F077-62BF-4803-933F-E38E348DF06B}" presName="hierRoot1" presStyleCnt="0">
        <dgm:presLayoutVars>
          <dgm:hierBranch val="init"/>
        </dgm:presLayoutVars>
      </dgm:prSet>
      <dgm:spPr/>
      <dgm:t>
        <a:bodyPr/>
        <a:lstStyle/>
        <a:p>
          <a:endParaRPr lang="pt-BR"/>
        </a:p>
      </dgm:t>
    </dgm:pt>
    <dgm:pt modelId="{C6459858-EB7C-403D-9B06-9ED9240345BD}" type="pres">
      <dgm:prSet presAssocID="{1455F077-62BF-4803-933F-E38E348DF06B}" presName="rootComposite1" presStyleCnt="0"/>
      <dgm:spPr/>
      <dgm:t>
        <a:bodyPr/>
        <a:lstStyle/>
        <a:p>
          <a:endParaRPr lang="pt-BR"/>
        </a:p>
      </dgm:t>
    </dgm:pt>
    <dgm:pt modelId="{F35CABDA-6CFC-48FD-A6A0-B297117FB239}" type="pres">
      <dgm:prSet presAssocID="{1455F077-62BF-4803-933F-E38E348DF06B}" presName="rootText1" presStyleLbl="node0" presStyleIdx="0" presStyleCnt="1" custScaleX="79711" custScaleY="82698" custLinFactNeighborY="-136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BACECDC9-AE56-482A-95DF-5B125046A89F}" type="pres">
      <dgm:prSet presAssocID="{1455F077-62BF-4803-933F-E38E348DF06B}" presName="rootConnector1" presStyleLbl="node1" presStyleIdx="0" presStyleCnt="0"/>
      <dgm:spPr/>
      <dgm:t>
        <a:bodyPr/>
        <a:lstStyle/>
        <a:p>
          <a:endParaRPr lang="pt-BR"/>
        </a:p>
      </dgm:t>
    </dgm:pt>
    <dgm:pt modelId="{81DE321F-0AC0-4D30-ADFC-BF15F822351A}" type="pres">
      <dgm:prSet presAssocID="{1455F077-62BF-4803-933F-E38E348DF06B}" presName="hierChild2" presStyleCnt="0"/>
      <dgm:spPr/>
      <dgm:t>
        <a:bodyPr/>
        <a:lstStyle/>
        <a:p>
          <a:endParaRPr lang="pt-BR"/>
        </a:p>
      </dgm:t>
    </dgm:pt>
    <dgm:pt modelId="{A395551B-67E8-4F50-8C0D-0C4B94870A50}" type="pres">
      <dgm:prSet presAssocID="{7A716DBC-90CF-4E04-945D-9D1342038AEC}" presName="Name37" presStyleLbl="parChTrans1D2" presStyleIdx="0" presStyleCnt="2"/>
      <dgm:spPr/>
      <dgm:t>
        <a:bodyPr/>
        <a:lstStyle/>
        <a:p>
          <a:endParaRPr lang="pt-BR"/>
        </a:p>
      </dgm:t>
    </dgm:pt>
    <dgm:pt modelId="{7CCF9BB5-015F-4080-A432-D3E40A01596C}" type="pres">
      <dgm:prSet presAssocID="{128EC155-5BAE-42CE-A5F4-11EDD0DD4A76}" presName="hierRoot2" presStyleCnt="0">
        <dgm:presLayoutVars>
          <dgm:hierBranch val="init"/>
        </dgm:presLayoutVars>
      </dgm:prSet>
      <dgm:spPr/>
      <dgm:t>
        <a:bodyPr/>
        <a:lstStyle/>
        <a:p>
          <a:endParaRPr lang="pt-BR"/>
        </a:p>
      </dgm:t>
    </dgm:pt>
    <dgm:pt modelId="{F9246241-8975-4F72-AEE5-1106A439859D}" type="pres">
      <dgm:prSet presAssocID="{128EC155-5BAE-42CE-A5F4-11EDD0DD4A76}" presName="rootComposite" presStyleCnt="0"/>
      <dgm:spPr/>
      <dgm:t>
        <a:bodyPr/>
        <a:lstStyle/>
        <a:p>
          <a:endParaRPr lang="pt-BR"/>
        </a:p>
      </dgm:t>
    </dgm:pt>
    <dgm:pt modelId="{0DEE8900-221A-4C28-A759-C36812496406}" type="pres">
      <dgm:prSet presAssocID="{128EC155-5BAE-42CE-A5F4-11EDD0DD4A76}" presName="rootText" presStyleLbl="node2" presStyleIdx="0" presStyleCnt="2" custScaleX="74323" custScaleY="63880" custLinFactNeighborY="-136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5DADB932-A944-43C5-8B49-D35040D91EF8}" type="pres">
      <dgm:prSet presAssocID="{128EC155-5BAE-42CE-A5F4-11EDD0DD4A76}" presName="rootConnector" presStyleLbl="node2" presStyleIdx="0" presStyleCnt="2"/>
      <dgm:spPr/>
      <dgm:t>
        <a:bodyPr/>
        <a:lstStyle/>
        <a:p>
          <a:endParaRPr lang="pt-BR"/>
        </a:p>
      </dgm:t>
    </dgm:pt>
    <dgm:pt modelId="{B5AD9F44-81E9-4F28-9303-BAEE60A87198}" type="pres">
      <dgm:prSet presAssocID="{128EC155-5BAE-42CE-A5F4-11EDD0DD4A76}" presName="hierChild4" presStyleCnt="0"/>
      <dgm:spPr/>
      <dgm:t>
        <a:bodyPr/>
        <a:lstStyle/>
        <a:p>
          <a:endParaRPr lang="pt-BR"/>
        </a:p>
      </dgm:t>
    </dgm:pt>
    <dgm:pt modelId="{38F3E580-6834-40FA-B798-B76E0B57C27E}" type="pres">
      <dgm:prSet presAssocID="{46C6A1CF-7CA7-4132-BDF0-E8AE729EA429}" presName="Name37" presStyleLbl="parChTrans1D3" presStyleIdx="0" presStyleCnt="5"/>
      <dgm:spPr/>
      <dgm:t>
        <a:bodyPr/>
        <a:lstStyle/>
        <a:p>
          <a:endParaRPr lang="pt-BR"/>
        </a:p>
      </dgm:t>
    </dgm:pt>
    <dgm:pt modelId="{9B09DC8D-8AFF-439F-A9B2-190C4835E294}" type="pres">
      <dgm:prSet presAssocID="{2B05AFD5-8D77-48CF-921D-7479D0FB839A}" presName="hierRoot2" presStyleCnt="0">
        <dgm:presLayoutVars>
          <dgm:hierBranch val="init"/>
        </dgm:presLayoutVars>
      </dgm:prSet>
      <dgm:spPr/>
      <dgm:t>
        <a:bodyPr/>
        <a:lstStyle/>
        <a:p>
          <a:endParaRPr lang="pt-BR"/>
        </a:p>
      </dgm:t>
    </dgm:pt>
    <dgm:pt modelId="{975C4521-D5FB-4D75-9483-FDC561AE9E71}" type="pres">
      <dgm:prSet presAssocID="{2B05AFD5-8D77-48CF-921D-7479D0FB839A}" presName="rootComposite" presStyleCnt="0"/>
      <dgm:spPr/>
      <dgm:t>
        <a:bodyPr/>
        <a:lstStyle/>
        <a:p>
          <a:endParaRPr lang="pt-BR"/>
        </a:p>
      </dgm:t>
    </dgm:pt>
    <dgm:pt modelId="{804D2FCA-8EC5-4440-9173-18BFEB40243E}" type="pres">
      <dgm:prSet presAssocID="{2B05AFD5-8D77-48CF-921D-7479D0FB839A}" presName="rootText" presStyleLbl="node3" presStyleIdx="0" presStyleCnt="5" custScaleX="44617" custScaleY="41092" custLinFactNeighborY="-136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836FFFCB-D44C-498B-B665-7EBF088B66CF}" type="pres">
      <dgm:prSet presAssocID="{2B05AFD5-8D77-48CF-921D-7479D0FB839A}" presName="rootConnector" presStyleLbl="node3" presStyleIdx="0" presStyleCnt="5"/>
      <dgm:spPr/>
      <dgm:t>
        <a:bodyPr/>
        <a:lstStyle/>
        <a:p>
          <a:endParaRPr lang="pt-BR"/>
        </a:p>
      </dgm:t>
    </dgm:pt>
    <dgm:pt modelId="{5F897428-BB46-4EA2-9101-2362DDC202F0}" type="pres">
      <dgm:prSet presAssocID="{2B05AFD5-8D77-48CF-921D-7479D0FB839A}" presName="hierChild4" presStyleCnt="0"/>
      <dgm:spPr/>
      <dgm:t>
        <a:bodyPr/>
        <a:lstStyle/>
        <a:p>
          <a:endParaRPr lang="pt-BR"/>
        </a:p>
      </dgm:t>
    </dgm:pt>
    <dgm:pt modelId="{DF07E7B0-AFBF-44E5-9314-5A27CDA2B415}" type="pres">
      <dgm:prSet presAssocID="{2B05AFD5-8D77-48CF-921D-7479D0FB839A}" presName="hierChild5" presStyleCnt="0"/>
      <dgm:spPr/>
      <dgm:t>
        <a:bodyPr/>
        <a:lstStyle/>
        <a:p>
          <a:endParaRPr lang="pt-BR"/>
        </a:p>
      </dgm:t>
    </dgm:pt>
    <dgm:pt modelId="{C9CC57B3-EA92-4B61-8C33-C086B6D995B6}" type="pres">
      <dgm:prSet presAssocID="{DDEFB9C4-4225-4286-B067-0924E10CBAC6}" presName="Name37" presStyleLbl="parChTrans1D3" presStyleIdx="1" presStyleCnt="5"/>
      <dgm:spPr/>
      <dgm:t>
        <a:bodyPr/>
        <a:lstStyle/>
        <a:p>
          <a:endParaRPr lang="pt-BR"/>
        </a:p>
      </dgm:t>
    </dgm:pt>
    <dgm:pt modelId="{30F83210-7872-4E00-A358-BB13B2139997}" type="pres">
      <dgm:prSet presAssocID="{F2490E55-03C5-423B-AF62-1CE53F9CB4C8}" presName="hierRoot2" presStyleCnt="0">
        <dgm:presLayoutVars>
          <dgm:hierBranch val="init"/>
        </dgm:presLayoutVars>
      </dgm:prSet>
      <dgm:spPr/>
      <dgm:t>
        <a:bodyPr/>
        <a:lstStyle/>
        <a:p>
          <a:endParaRPr lang="pt-BR"/>
        </a:p>
      </dgm:t>
    </dgm:pt>
    <dgm:pt modelId="{5A765CD0-7692-4C15-96FA-7D0457FF39EC}" type="pres">
      <dgm:prSet presAssocID="{F2490E55-03C5-423B-AF62-1CE53F9CB4C8}" presName="rootComposite" presStyleCnt="0"/>
      <dgm:spPr/>
      <dgm:t>
        <a:bodyPr/>
        <a:lstStyle/>
        <a:p>
          <a:endParaRPr lang="pt-BR"/>
        </a:p>
      </dgm:t>
    </dgm:pt>
    <dgm:pt modelId="{AFCD95E4-3AA1-458B-8957-1479E57FE487}" type="pres">
      <dgm:prSet presAssocID="{F2490E55-03C5-423B-AF62-1CE53F9CB4C8}" presName="rootText" presStyleLbl="node3" presStyleIdx="1" presStyleCnt="5" custScaleX="44617" custScaleY="41092" custLinFactNeighborY="-136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BEC8982C-9F23-4170-AB3A-A4AF7D8C0B9F}" type="pres">
      <dgm:prSet presAssocID="{F2490E55-03C5-423B-AF62-1CE53F9CB4C8}" presName="rootConnector" presStyleLbl="node3" presStyleIdx="1" presStyleCnt="5"/>
      <dgm:spPr/>
      <dgm:t>
        <a:bodyPr/>
        <a:lstStyle/>
        <a:p>
          <a:endParaRPr lang="pt-BR"/>
        </a:p>
      </dgm:t>
    </dgm:pt>
    <dgm:pt modelId="{3F93770A-F270-468E-BAFD-68FA10AD7232}" type="pres">
      <dgm:prSet presAssocID="{F2490E55-03C5-423B-AF62-1CE53F9CB4C8}" presName="hierChild4" presStyleCnt="0"/>
      <dgm:spPr/>
      <dgm:t>
        <a:bodyPr/>
        <a:lstStyle/>
        <a:p>
          <a:endParaRPr lang="pt-BR"/>
        </a:p>
      </dgm:t>
    </dgm:pt>
    <dgm:pt modelId="{DC6303CF-AB16-4D85-8148-71B36308EB44}" type="pres">
      <dgm:prSet presAssocID="{F2490E55-03C5-423B-AF62-1CE53F9CB4C8}" presName="hierChild5" presStyleCnt="0"/>
      <dgm:spPr/>
      <dgm:t>
        <a:bodyPr/>
        <a:lstStyle/>
        <a:p>
          <a:endParaRPr lang="pt-BR"/>
        </a:p>
      </dgm:t>
    </dgm:pt>
    <dgm:pt modelId="{00BEE33E-3324-44E6-AB74-01126F8DDA3F}" type="pres">
      <dgm:prSet presAssocID="{B2E4ECB5-7169-492F-BAED-92AEFC6F0DFB}" presName="Name37" presStyleLbl="parChTrans1D3" presStyleIdx="2" presStyleCnt="5"/>
      <dgm:spPr/>
      <dgm:t>
        <a:bodyPr/>
        <a:lstStyle/>
        <a:p>
          <a:endParaRPr lang="pt-BR"/>
        </a:p>
      </dgm:t>
    </dgm:pt>
    <dgm:pt modelId="{40214205-BD9A-4712-AD29-429C7A18B785}" type="pres">
      <dgm:prSet presAssocID="{B599CC74-37BA-42B2-8901-E6678D964637}" presName="hierRoot2" presStyleCnt="0">
        <dgm:presLayoutVars>
          <dgm:hierBranch val="init"/>
        </dgm:presLayoutVars>
      </dgm:prSet>
      <dgm:spPr/>
    </dgm:pt>
    <dgm:pt modelId="{01F9A0F8-03E4-4EAA-9885-880A65A1D107}" type="pres">
      <dgm:prSet presAssocID="{B599CC74-37BA-42B2-8901-E6678D964637}" presName="rootComposite" presStyleCnt="0"/>
      <dgm:spPr/>
    </dgm:pt>
    <dgm:pt modelId="{3E818C3D-2951-4353-9295-0CBCDAAD30A1}" type="pres">
      <dgm:prSet presAssocID="{B599CC74-37BA-42B2-8901-E6678D964637}" presName="rootText" presStyleLbl="node3" presStyleIdx="2" presStyleCnt="5" custScaleX="44617" custScaleY="41092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A7CA8CEF-A6BA-4D8D-92CF-06868D78AA48}" type="pres">
      <dgm:prSet presAssocID="{B599CC74-37BA-42B2-8901-E6678D964637}" presName="rootConnector" presStyleLbl="node3" presStyleIdx="2" presStyleCnt="5"/>
      <dgm:spPr/>
      <dgm:t>
        <a:bodyPr/>
        <a:lstStyle/>
        <a:p>
          <a:endParaRPr lang="pt-BR"/>
        </a:p>
      </dgm:t>
    </dgm:pt>
    <dgm:pt modelId="{CDF6DFC9-509A-4B6E-BB1F-D968D2B8F2AA}" type="pres">
      <dgm:prSet presAssocID="{B599CC74-37BA-42B2-8901-E6678D964637}" presName="hierChild4" presStyleCnt="0"/>
      <dgm:spPr/>
    </dgm:pt>
    <dgm:pt modelId="{20B19A71-37D7-4A76-92FF-F1D7086D7D04}" type="pres">
      <dgm:prSet presAssocID="{B599CC74-37BA-42B2-8901-E6678D964637}" presName="hierChild5" presStyleCnt="0"/>
      <dgm:spPr/>
    </dgm:pt>
    <dgm:pt modelId="{93B98E58-65DB-41F4-B00E-CCBEC2A0F234}" type="pres">
      <dgm:prSet presAssocID="{5D050976-2622-4BDF-8296-5D980C0C37CB}" presName="Name37" presStyleLbl="parChTrans1D3" presStyleIdx="3" presStyleCnt="5"/>
      <dgm:spPr/>
      <dgm:t>
        <a:bodyPr/>
        <a:lstStyle/>
        <a:p>
          <a:endParaRPr lang="pt-BR"/>
        </a:p>
      </dgm:t>
    </dgm:pt>
    <dgm:pt modelId="{29DEBD43-69AF-4C2B-B88A-53063D68FC31}" type="pres">
      <dgm:prSet presAssocID="{D945EC1A-7348-481D-B65D-EC61CD297341}" presName="hierRoot2" presStyleCnt="0">
        <dgm:presLayoutVars>
          <dgm:hierBranch val="init"/>
        </dgm:presLayoutVars>
      </dgm:prSet>
      <dgm:spPr/>
    </dgm:pt>
    <dgm:pt modelId="{6584F900-0141-48E0-8470-42CE1C9AC850}" type="pres">
      <dgm:prSet presAssocID="{D945EC1A-7348-481D-B65D-EC61CD297341}" presName="rootComposite" presStyleCnt="0"/>
      <dgm:spPr/>
    </dgm:pt>
    <dgm:pt modelId="{7CB3441C-4728-46D2-A689-1D0CE5C70C06}" type="pres">
      <dgm:prSet presAssocID="{D945EC1A-7348-481D-B65D-EC61CD297341}" presName="rootText" presStyleLbl="node3" presStyleIdx="3" presStyleCnt="5" custScaleX="44617" custScaleY="41092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7BD4AA61-03C0-48F0-B989-E861B5CA3B45}" type="pres">
      <dgm:prSet presAssocID="{D945EC1A-7348-481D-B65D-EC61CD297341}" presName="rootConnector" presStyleLbl="node3" presStyleIdx="3" presStyleCnt="5"/>
      <dgm:spPr/>
      <dgm:t>
        <a:bodyPr/>
        <a:lstStyle/>
        <a:p>
          <a:endParaRPr lang="pt-BR"/>
        </a:p>
      </dgm:t>
    </dgm:pt>
    <dgm:pt modelId="{35BC5E98-8723-4573-96A3-36FD9806B69A}" type="pres">
      <dgm:prSet presAssocID="{D945EC1A-7348-481D-B65D-EC61CD297341}" presName="hierChild4" presStyleCnt="0"/>
      <dgm:spPr/>
    </dgm:pt>
    <dgm:pt modelId="{89F9675D-3982-418A-9978-588705E9794F}" type="pres">
      <dgm:prSet presAssocID="{D945EC1A-7348-481D-B65D-EC61CD297341}" presName="hierChild5" presStyleCnt="0"/>
      <dgm:spPr/>
    </dgm:pt>
    <dgm:pt modelId="{53FCA7B1-5F1B-4256-9F53-75DB97BF72C8}" type="pres">
      <dgm:prSet presAssocID="{128EC155-5BAE-42CE-A5F4-11EDD0DD4A76}" presName="hierChild5" presStyleCnt="0"/>
      <dgm:spPr/>
      <dgm:t>
        <a:bodyPr/>
        <a:lstStyle/>
        <a:p>
          <a:endParaRPr lang="pt-BR"/>
        </a:p>
      </dgm:t>
    </dgm:pt>
    <dgm:pt modelId="{CA40C76F-BC15-4ADD-86CD-EC81698324EF}" type="pres">
      <dgm:prSet presAssocID="{C7972A17-E2CB-4C28-8AD2-5E9F254A8C37}" presName="Name37" presStyleLbl="parChTrans1D2" presStyleIdx="1" presStyleCnt="2"/>
      <dgm:spPr/>
      <dgm:t>
        <a:bodyPr/>
        <a:lstStyle/>
        <a:p>
          <a:endParaRPr lang="pt-BR"/>
        </a:p>
      </dgm:t>
    </dgm:pt>
    <dgm:pt modelId="{9F4EB69F-D94F-44CD-A37E-1F1DD23B8E24}" type="pres">
      <dgm:prSet presAssocID="{B4E340D1-5F3A-43DD-8089-656E01292F57}" presName="hierRoot2" presStyleCnt="0">
        <dgm:presLayoutVars>
          <dgm:hierBranch val="init"/>
        </dgm:presLayoutVars>
      </dgm:prSet>
      <dgm:spPr/>
      <dgm:t>
        <a:bodyPr/>
        <a:lstStyle/>
        <a:p>
          <a:endParaRPr lang="pt-BR"/>
        </a:p>
      </dgm:t>
    </dgm:pt>
    <dgm:pt modelId="{26C06523-B16B-4251-963A-8654473AE3A2}" type="pres">
      <dgm:prSet presAssocID="{B4E340D1-5F3A-43DD-8089-656E01292F57}" presName="rootComposite" presStyleCnt="0"/>
      <dgm:spPr/>
      <dgm:t>
        <a:bodyPr/>
        <a:lstStyle/>
        <a:p>
          <a:endParaRPr lang="pt-BR"/>
        </a:p>
      </dgm:t>
    </dgm:pt>
    <dgm:pt modelId="{A5BCD9EE-9C57-4B39-B8A6-CB947F467B73}" type="pres">
      <dgm:prSet presAssocID="{B4E340D1-5F3A-43DD-8089-656E01292F57}" presName="rootText" presStyleLbl="node2" presStyleIdx="1" presStyleCnt="2" custScaleX="74323" custScaleY="63880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D3A6FD97-5873-467B-B384-8894668CC241}" type="pres">
      <dgm:prSet presAssocID="{B4E340D1-5F3A-43DD-8089-656E01292F57}" presName="rootConnector" presStyleLbl="node2" presStyleIdx="1" presStyleCnt="2"/>
      <dgm:spPr/>
      <dgm:t>
        <a:bodyPr/>
        <a:lstStyle/>
        <a:p>
          <a:endParaRPr lang="pt-BR"/>
        </a:p>
      </dgm:t>
    </dgm:pt>
    <dgm:pt modelId="{2CE97FBF-53FD-46EF-AC42-F1CF8FD05A4A}" type="pres">
      <dgm:prSet presAssocID="{B4E340D1-5F3A-43DD-8089-656E01292F57}" presName="hierChild4" presStyleCnt="0"/>
      <dgm:spPr/>
      <dgm:t>
        <a:bodyPr/>
        <a:lstStyle/>
        <a:p>
          <a:endParaRPr lang="pt-BR"/>
        </a:p>
      </dgm:t>
    </dgm:pt>
    <dgm:pt modelId="{F02EA565-F02F-4322-A44B-1DF3FD0FCFC6}" type="pres">
      <dgm:prSet presAssocID="{F3FFC319-43A3-43BD-BCF7-776375D0320D}" presName="Name37" presStyleLbl="parChTrans1D3" presStyleIdx="4" presStyleCnt="5"/>
      <dgm:spPr/>
      <dgm:t>
        <a:bodyPr/>
        <a:lstStyle/>
        <a:p>
          <a:endParaRPr lang="pt-BR"/>
        </a:p>
      </dgm:t>
    </dgm:pt>
    <dgm:pt modelId="{98AF45AA-0FFB-4981-823E-A00B3263F718}" type="pres">
      <dgm:prSet presAssocID="{444910C4-DA4D-46D6-9DA6-999708F55BCA}" presName="hierRoot2" presStyleCnt="0">
        <dgm:presLayoutVars>
          <dgm:hierBranch val="init"/>
        </dgm:presLayoutVars>
      </dgm:prSet>
      <dgm:spPr/>
    </dgm:pt>
    <dgm:pt modelId="{C7D52053-E3E9-409B-8414-B19FC31FBABC}" type="pres">
      <dgm:prSet presAssocID="{444910C4-DA4D-46D6-9DA6-999708F55BCA}" presName="rootComposite" presStyleCnt="0"/>
      <dgm:spPr/>
    </dgm:pt>
    <dgm:pt modelId="{1D37E1F9-2FF4-4FF6-ADC6-599790EE2B13}" type="pres">
      <dgm:prSet presAssocID="{444910C4-DA4D-46D6-9DA6-999708F55BCA}" presName="rootText" presStyleLbl="node3" presStyleIdx="4" presStyleCnt="5" custScaleX="51990" custScaleY="36007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2CBC82F7-FD60-41C9-B386-62CF427C8DB6}" type="pres">
      <dgm:prSet presAssocID="{444910C4-DA4D-46D6-9DA6-999708F55BCA}" presName="rootConnector" presStyleLbl="node3" presStyleIdx="4" presStyleCnt="5"/>
      <dgm:spPr/>
      <dgm:t>
        <a:bodyPr/>
        <a:lstStyle/>
        <a:p>
          <a:endParaRPr lang="pt-BR"/>
        </a:p>
      </dgm:t>
    </dgm:pt>
    <dgm:pt modelId="{AF047923-A7F8-4AE3-8013-40A312CC9C48}" type="pres">
      <dgm:prSet presAssocID="{444910C4-DA4D-46D6-9DA6-999708F55BCA}" presName="hierChild4" presStyleCnt="0"/>
      <dgm:spPr/>
    </dgm:pt>
    <dgm:pt modelId="{35CFB3B8-9DAF-47B7-80AF-D9CC0AB1F2DB}" type="pres">
      <dgm:prSet presAssocID="{444910C4-DA4D-46D6-9DA6-999708F55BCA}" presName="hierChild5" presStyleCnt="0"/>
      <dgm:spPr/>
    </dgm:pt>
    <dgm:pt modelId="{CDF6C435-989A-4998-A560-1DD1D91D292C}" type="pres">
      <dgm:prSet presAssocID="{B4E340D1-5F3A-43DD-8089-656E01292F57}" presName="hierChild5" presStyleCnt="0"/>
      <dgm:spPr/>
      <dgm:t>
        <a:bodyPr/>
        <a:lstStyle/>
        <a:p>
          <a:endParaRPr lang="pt-BR"/>
        </a:p>
      </dgm:t>
    </dgm:pt>
    <dgm:pt modelId="{AA6BEFCD-5AF6-4215-85C6-94D6AA8B0A3E}" type="pres">
      <dgm:prSet presAssocID="{1455F077-62BF-4803-933F-E38E348DF06B}" presName="hierChild3" presStyleCnt="0"/>
      <dgm:spPr/>
      <dgm:t>
        <a:bodyPr/>
        <a:lstStyle/>
        <a:p>
          <a:endParaRPr lang="pt-BR"/>
        </a:p>
      </dgm:t>
    </dgm:pt>
  </dgm:ptLst>
  <dgm:cxnLst>
    <dgm:cxn modelId="{D915CB60-1E99-4F50-8B48-AD018820639F}" type="presOf" srcId="{2B05AFD5-8D77-48CF-921D-7479D0FB839A}" destId="{836FFFCB-D44C-498B-B665-7EBF088B66CF}" srcOrd="1" destOrd="0" presId="urn:microsoft.com/office/officeart/2005/8/layout/orgChart1"/>
    <dgm:cxn modelId="{C6CFCDA9-766A-4713-827F-1455594CB63D}" type="presOf" srcId="{1455F077-62BF-4803-933F-E38E348DF06B}" destId="{BACECDC9-AE56-482A-95DF-5B125046A89F}" srcOrd="1" destOrd="0" presId="urn:microsoft.com/office/officeart/2005/8/layout/orgChart1"/>
    <dgm:cxn modelId="{5E0C1EC2-878D-4BC7-96A6-02445C3015B0}" type="presOf" srcId="{2B05AFD5-8D77-48CF-921D-7479D0FB839A}" destId="{804D2FCA-8EC5-4440-9173-18BFEB40243E}" srcOrd="0" destOrd="0" presId="urn:microsoft.com/office/officeart/2005/8/layout/orgChart1"/>
    <dgm:cxn modelId="{FC5CEBA2-97DD-433C-B1C7-663657BE7CD7}" type="presOf" srcId="{F2490E55-03C5-423B-AF62-1CE53F9CB4C8}" destId="{BEC8982C-9F23-4170-AB3A-A4AF7D8C0B9F}" srcOrd="1" destOrd="0" presId="urn:microsoft.com/office/officeart/2005/8/layout/orgChart1"/>
    <dgm:cxn modelId="{67BE1F20-A4F6-4AE0-A365-7B5A4D51E53C}" type="presOf" srcId="{128EC155-5BAE-42CE-A5F4-11EDD0DD4A76}" destId="{0DEE8900-221A-4C28-A759-C36812496406}" srcOrd="0" destOrd="0" presId="urn:microsoft.com/office/officeart/2005/8/layout/orgChart1"/>
    <dgm:cxn modelId="{6A8560F1-8795-4FA1-8D2B-B842F3FD01B2}" type="presOf" srcId="{B2E4ECB5-7169-492F-BAED-92AEFC6F0DFB}" destId="{00BEE33E-3324-44E6-AB74-01126F8DDA3F}" srcOrd="0" destOrd="0" presId="urn:microsoft.com/office/officeart/2005/8/layout/orgChart1"/>
    <dgm:cxn modelId="{98B42F50-C0AE-4E76-ABC4-C5A03763FF20}" type="presOf" srcId="{C7972A17-E2CB-4C28-8AD2-5E9F254A8C37}" destId="{CA40C76F-BC15-4ADD-86CD-EC81698324EF}" srcOrd="0" destOrd="0" presId="urn:microsoft.com/office/officeart/2005/8/layout/orgChart1"/>
    <dgm:cxn modelId="{266A8706-5FF2-4A7E-A403-7DEDE44EA361}" srcId="{128EC155-5BAE-42CE-A5F4-11EDD0DD4A76}" destId="{D945EC1A-7348-481D-B65D-EC61CD297341}" srcOrd="3" destOrd="0" parTransId="{5D050976-2622-4BDF-8296-5D980C0C37CB}" sibTransId="{4D9AA35F-A9F3-480A-A69F-35AC6DA199BE}"/>
    <dgm:cxn modelId="{7D1D621A-FC1B-488F-88D0-55AA6A1031CC}" type="presOf" srcId="{7A716DBC-90CF-4E04-945D-9D1342038AEC}" destId="{A395551B-67E8-4F50-8C0D-0C4B94870A50}" srcOrd="0" destOrd="0" presId="urn:microsoft.com/office/officeart/2005/8/layout/orgChart1"/>
    <dgm:cxn modelId="{B90AD4DE-8DF6-4302-A1B8-DABA5E53BEC1}" type="presOf" srcId="{F2490E55-03C5-423B-AF62-1CE53F9CB4C8}" destId="{AFCD95E4-3AA1-458B-8957-1479E57FE487}" srcOrd="0" destOrd="0" presId="urn:microsoft.com/office/officeart/2005/8/layout/orgChart1"/>
    <dgm:cxn modelId="{470E0FFE-141C-42EA-A999-1081F919883F}" srcId="{1455F077-62BF-4803-933F-E38E348DF06B}" destId="{B4E340D1-5F3A-43DD-8089-656E01292F57}" srcOrd="1" destOrd="0" parTransId="{C7972A17-E2CB-4C28-8AD2-5E9F254A8C37}" sibTransId="{FDC65451-7277-4A47-819C-B7AC78B53111}"/>
    <dgm:cxn modelId="{526E63F4-5BE8-4856-9A58-8545E4F76038}" srcId="{128EC155-5BAE-42CE-A5F4-11EDD0DD4A76}" destId="{F2490E55-03C5-423B-AF62-1CE53F9CB4C8}" srcOrd="1" destOrd="0" parTransId="{DDEFB9C4-4225-4286-B067-0924E10CBAC6}" sibTransId="{6FD4C44A-B4C9-4F54-911C-4142337581A1}"/>
    <dgm:cxn modelId="{6D5514FA-A8E6-459A-9121-BC7DF8284365}" type="presOf" srcId="{1455F077-62BF-4803-933F-E38E348DF06B}" destId="{F35CABDA-6CFC-48FD-A6A0-B297117FB239}" srcOrd="0" destOrd="0" presId="urn:microsoft.com/office/officeart/2005/8/layout/orgChart1"/>
    <dgm:cxn modelId="{381E4FB9-AAB0-408C-853C-BC08BDD40837}" type="presOf" srcId="{D945EC1A-7348-481D-B65D-EC61CD297341}" destId="{7CB3441C-4728-46D2-A689-1D0CE5C70C06}" srcOrd="0" destOrd="0" presId="urn:microsoft.com/office/officeart/2005/8/layout/orgChart1"/>
    <dgm:cxn modelId="{18858AB5-0BED-4A85-B3C3-46DB5C525E32}" type="presOf" srcId="{D945EC1A-7348-481D-B65D-EC61CD297341}" destId="{7BD4AA61-03C0-48F0-B989-E861B5CA3B45}" srcOrd="1" destOrd="0" presId="urn:microsoft.com/office/officeart/2005/8/layout/orgChart1"/>
    <dgm:cxn modelId="{FE1A8F12-5884-4E1C-8AB5-C5CE1F877B3C}" type="presOf" srcId="{B599CC74-37BA-42B2-8901-E6678D964637}" destId="{A7CA8CEF-A6BA-4D8D-92CF-06868D78AA48}" srcOrd="1" destOrd="0" presId="urn:microsoft.com/office/officeart/2005/8/layout/orgChart1"/>
    <dgm:cxn modelId="{13833008-506E-4867-9F33-D40E007D1133}" type="presOf" srcId="{444910C4-DA4D-46D6-9DA6-999708F55BCA}" destId="{1D37E1F9-2FF4-4FF6-ADC6-599790EE2B13}" srcOrd="0" destOrd="0" presId="urn:microsoft.com/office/officeart/2005/8/layout/orgChart1"/>
    <dgm:cxn modelId="{A2ECBE3D-F5D4-4765-8CF9-6ABEED938DAF}" srcId="{128EC155-5BAE-42CE-A5F4-11EDD0DD4A76}" destId="{B599CC74-37BA-42B2-8901-E6678D964637}" srcOrd="2" destOrd="0" parTransId="{B2E4ECB5-7169-492F-BAED-92AEFC6F0DFB}" sibTransId="{9712C52E-EF24-4CA8-AD60-F18BA2C0E6DB}"/>
    <dgm:cxn modelId="{916D54CE-8467-452E-9C95-B69CA974877F}" type="presOf" srcId="{444910C4-DA4D-46D6-9DA6-999708F55BCA}" destId="{2CBC82F7-FD60-41C9-B386-62CF427C8DB6}" srcOrd="1" destOrd="0" presId="urn:microsoft.com/office/officeart/2005/8/layout/orgChart1"/>
    <dgm:cxn modelId="{637E187A-4188-4CD9-AE23-28F49623B609}" type="presOf" srcId="{B4E340D1-5F3A-43DD-8089-656E01292F57}" destId="{D3A6FD97-5873-467B-B384-8894668CC241}" srcOrd="1" destOrd="0" presId="urn:microsoft.com/office/officeart/2005/8/layout/orgChart1"/>
    <dgm:cxn modelId="{E3B0F3F3-B073-4244-9688-8B718D8065AA}" type="presOf" srcId="{B599CC74-37BA-42B2-8901-E6678D964637}" destId="{3E818C3D-2951-4353-9295-0CBCDAAD30A1}" srcOrd="0" destOrd="0" presId="urn:microsoft.com/office/officeart/2005/8/layout/orgChart1"/>
    <dgm:cxn modelId="{296D348A-789B-4539-8C91-FF3C01676F0A}" type="presOf" srcId="{46C6A1CF-7CA7-4132-BDF0-E8AE729EA429}" destId="{38F3E580-6834-40FA-B798-B76E0B57C27E}" srcOrd="0" destOrd="0" presId="urn:microsoft.com/office/officeart/2005/8/layout/orgChart1"/>
    <dgm:cxn modelId="{050E6576-71BA-4A8D-B744-8A57C5A60AA4}" type="presOf" srcId="{128EC155-5BAE-42CE-A5F4-11EDD0DD4A76}" destId="{5DADB932-A944-43C5-8B49-D35040D91EF8}" srcOrd="1" destOrd="0" presId="urn:microsoft.com/office/officeart/2005/8/layout/orgChart1"/>
    <dgm:cxn modelId="{2A7A021E-0228-47F3-B6DC-9A73EA1971CE}" srcId="{B4E340D1-5F3A-43DD-8089-656E01292F57}" destId="{444910C4-DA4D-46D6-9DA6-999708F55BCA}" srcOrd="0" destOrd="0" parTransId="{F3FFC319-43A3-43BD-BCF7-776375D0320D}" sibTransId="{AF34D67C-1537-4D26-9595-7F75FE3B0652}"/>
    <dgm:cxn modelId="{0EFB9597-FE1E-4235-B1C0-8508B1A72A16}" srcId="{1455F077-62BF-4803-933F-E38E348DF06B}" destId="{128EC155-5BAE-42CE-A5F4-11EDD0DD4A76}" srcOrd="0" destOrd="0" parTransId="{7A716DBC-90CF-4E04-945D-9D1342038AEC}" sibTransId="{0ACB64D7-6DD7-4C19-80C2-7B947406AE2F}"/>
    <dgm:cxn modelId="{5C7B5046-4E9C-499B-821A-BB719105A618}" type="presOf" srcId="{B4E340D1-5F3A-43DD-8089-656E01292F57}" destId="{A5BCD9EE-9C57-4B39-B8A6-CB947F467B73}" srcOrd="0" destOrd="0" presId="urn:microsoft.com/office/officeart/2005/8/layout/orgChart1"/>
    <dgm:cxn modelId="{20F1CC92-8445-417C-9818-6774C0C61E3D}" type="presOf" srcId="{DDEFB9C4-4225-4286-B067-0924E10CBAC6}" destId="{C9CC57B3-EA92-4B61-8C33-C086B6D995B6}" srcOrd="0" destOrd="0" presId="urn:microsoft.com/office/officeart/2005/8/layout/orgChart1"/>
    <dgm:cxn modelId="{02342729-558D-42D0-A639-63F3E4A2FD68}" type="presOf" srcId="{A01135DC-2095-4BF3-9C16-468209E3B0B8}" destId="{AD6546D7-5043-4D34-B1BB-F1534A0C3D1C}" srcOrd="0" destOrd="0" presId="urn:microsoft.com/office/officeart/2005/8/layout/orgChart1"/>
    <dgm:cxn modelId="{A39A2742-1C95-4B9D-9BB2-7F34C7A0E413}" type="presOf" srcId="{5D050976-2622-4BDF-8296-5D980C0C37CB}" destId="{93B98E58-65DB-41F4-B00E-CCBEC2A0F234}" srcOrd="0" destOrd="0" presId="urn:microsoft.com/office/officeart/2005/8/layout/orgChart1"/>
    <dgm:cxn modelId="{CB744199-0231-4B4B-8C73-321A46D2455E}" srcId="{A01135DC-2095-4BF3-9C16-468209E3B0B8}" destId="{1455F077-62BF-4803-933F-E38E348DF06B}" srcOrd="0" destOrd="0" parTransId="{4C7E5FC1-8155-4586-922B-F5D069CF69BF}" sibTransId="{C107ECA7-8FF7-4AED-B380-F6F797CE1066}"/>
    <dgm:cxn modelId="{87FA9EC3-B882-49F6-8C50-3691DB485886}" type="presOf" srcId="{F3FFC319-43A3-43BD-BCF7-776375D0320D}" destId="{F02EA565-F02F-4322-A44B-1DF3FD0FCFC6}" srcOrd="0" destOrd="0" presId="urn:microsoft.com/office/officeart/2005/8/layout/orgChart1"/>
    <dgm:cxn modelId="{C12F1032-171D-44EA-8BC5-1E6BF4018127}" srcId="{128EC155-5BAE-42CE-A5F4-11EDD0DD4A76}" destId="{2B05AFD5-8D77-48CF-921D-7479D0FB839A}" srcOrd="0" destOrd="0" parTransId="{46C6A1CF-7CA7-4132-BDF0-E8AE729EA429}" sibTransId="{6275BA36-E4A5-484D-A4D6-848BA097DD18}"/>
    <dgm:cxn modelId="{24F91EDA-3598-443D-8975-DD15D0019878}" type="presParOf" srcId="{AD6546D7-5043-4D34-B1BB-F1534A0C3D1C}" destId="{6D05DA96-DF0A-43D0-A16A-E47F66574124}" srcOrd="0" destOrd="0" presId="urn:microsoft.com/office/officeart/2005/8/layout/orgChart1"/>
    <dgm:cxn modelId="{AB4C5457-6620-41C9-838E-6431411A08C9}" type="presParOf" srcId="{6D05DA96-DF0A-43D0-A16A-E47F66574124}" destId="{C6459858-EB7C-403D-9B06-9ED9240345BD}" srcOrd="0" destOrd="0" presId="urn:microsoft.com/office/officeart/2005/8/layout/orgChart1"/>
    <dgm:cxn modelId="{F04BBA9C-C5C1-4149-8484-FBA64B3320AD}" type="presParOf" srcId="{C6459858-EB7C-403D-9B06-9ED9240345BD}" destId="{F35CABDA-6CFC-48FD-A6A0-B297117FB239}" srcOrd="0" destOrd="0" presId="urn:microsoft.com/office/officeart/2005/8/layout/orgChart1"/>
    <dgm:cxn modelId="{3A93D779-B79C-4458-BD28-6E3BBB1E0C91}" type="presParOf" srcId="{C6459858-EB7C-403D-9B06-9ED9240345BD}" destId="{BACECDC9-AE56-482A-95DF-5B125046A89F}" srcOrd="1" destOrd="0" presId="urn:microsoft.com/office/officeart/2005/8/layout/orgChart1"/>
    <dgm:cxn modelId="{A9629A97-900B-4FB3-8E8B-5E0524182569}" type="presParOf" srcId="{6D05DA96-DF0A-43D0-A16A-E47F66574124}" destId="{81DE321F-0AC0-4D30-ADFC-BF15F822351A}" srcOrd="1" destOrd="0" presId="urn:microsoft.com/office/officeart/2005/8/layout/orgChart1"/>
    <dgm:cxn modelId="{2225BAAF-BA88-46DB-B83F-707A484CFDE0}" type="presParOf" srcId="{81DE321F-0AC0-4D30-ADFC-BF15F822351A}" destId="{A395551B-67E8-4F50-8C0D-0C4B94870A50}" srcOrd="0" destOrd="0" presId="urn:microsoft.com/office/officeart/2005/8/layout/orgChart1"/>
    <dgm:cxn modelId="{E00B76AE-8653-4ACB-B1AB-5C4DC52DA3CE}" type="presParOf" srcId="{81DE321F-0AC0-4D30-ADFC-BF15F822351A}" destId="{7CCF9BB5-015F-4080-A432-D3E40A01596C}" srcOrd="1" destOrd="0" presId="urn:microsoft.com/office/officeart/2005/8/layout/orgChart1"/>
    <dgm:cxn modelId="{726C292A-255B-45A9-9096-8522CB5FA7F2}" type="presParOf" srcId="{7CCF9BB5-015F-4080-A432-D3E40A01596C}" destId="{F9246241-8975-4F72-AEE5-1106A439859D}" srcOrd="0" destOrd="0" presId="urn:microsoft.com/office/officeart/2005/8/layout/orgChart1"/>
    <dgm:cxn modelId="{1132251D-B355-4FAF-B4E8-A3E7A3635FAB}" type="presParOf" srcId="{F9246241-8975-4F72-AEE5-1106A439859D}" destId="{0DEE8900-221A-4C28-A759-C36812496406}" srcOrd="0" destOrd="0" presId="urn:microsoft.com/office/officeart/2005/8/layout/orgChart1"/>
    <dgm:cxn modelId="{1CEC0453-8F70-47B9-8919-242CDFE79C02}" type="presParOf" srcId="{F9246241-8975-4F72-AEE5-1106A439859D}" destId="{5DADB932-A944-43C5-8B49-D35040D91EF8}" srcOrd="1" destOrd="0" presId="urn:microsoft.com/office/officeart/2005/8/layout/orgChart1"/>
    <dgm:cxn modelId="{99DB14A9-170C-4497-BCE5-0E8436104403}" type="presParOf" srcId="{7CCF9BB5-015F-4080-A432-D3E40A01596C}" destId="{B5AD9F44-81E9-4F28-9303-BAEE60A87198}" srcOrd="1" destOrd="0" presId="urn:microsoft.com/office/officeart/2005/8/layout/orgChart1"/>
    <dgm:cxn modelId="{EDBB9998-221B-48BE-996A-D08DB4DABBC6}" type="presParOf" srcId="{B5AD9F44-81E9-4F28-9303-BAEE60A87198}" destId="{38F3E580-6834-40FA-B798-B76E0B57C27E}" srcOrd="0" destOrd="0" presId="urn:microsoft.com/office/officeart/2005/8/layout/orgChart1"/>
    <dgm:cxn modelId="{19375CC3-CE1E-438C-B131-964EF90B1A88}" type="presParOf" srcId="{B5AD9F44-81E9-4F28-9303-BAEE60A87198}" destId="{9B09DC8D-8AFF-439F-A9B2-190C4835E294}" srcOrd="1" destOrd="0" presId="urn:microsoft.com/office/officeart/2005/8/layout/orgChart1"/>
    <dgm:cxn modelId="{1E81D147-1D49-4F40-8C5B-C6B3A74AB342}" type="presParOf" srcId="{9B09DC8D-8AFF-439F-A9B2-190C4835E294}" destId="{975C4521-D5FB-4D75-9483-FDC561AE9E71}" srcOrd="0" destOrd="0" presId="urn:microsoft.com/office/officeart/2005/8/layout/orgChart1"/>
    <dgm:cxn modelId="{2E266AEC-4553-4EED-929D-3E23A8E812F8}" type="presParOf" srcId="{975C4521-D5FB-4D75-9483-FDC561AE9E71}" destId="{804D2FCA-8EC5-4440-9173-18BFEB40243E}" srcOrd="0" destOrd="0" presId="urn:microsoft.com/office/officeart/2005/8/layout/orgChart1"/>
    <dgm:cxn modelId="{AAEC5ED2-C781-4942-99C1-D7328E17D64F}" type="presParOf" srcId="{975C4521-D5FB-4D75-9483-FDC561AE9E71}" destId="{836FFFCB-D44C-498B-B665-7EBF088B66CF}" srcOrd="1" destOrd="0" presId="urn:microsoft.com/office/officeart/2005/8/layout/orgChart1"/>
    <dgm:cxn modelId="{35713A58-D230-4609-9654-46D6F40D6301}" type="presParOf" srcId="{9B09DC8D-8AFF-439F-A9B2-190C4835E294}" destId="{5F897428-BB46-4EA2-9101-2362DDC202F0}" srcOrd="1" destOrd="0" presId="urn:microsoft.com/office/officeart/2005/8/layout/orgChart1"/>
    <dgm:cxn modelId="{8FD3FEFB-2676-4745-8797-B9EB3917C09B}" type="presParOf" srcId="{9B09DC8D-8AFF-439F-A9B2-190C4835E294}" destId="{DF07E7B0-AFBF-44E5-9314-5A27CDA2B415}" srcOrd="2" destOrd="0" presId="urn:microsoft.com/office/officeart/2005/8/layout/orgChart1"/>
    <dgm:cxn modelId="{AEA13BCF-911F-4510-B4AA-720623BA33F8}" type="presParOf" srcId="{B5AD9F44-81E9-4F28-9303-BAEE60A87198}" destId="{C9CC57B3-EA92-4B61-8C33-C086B6D995B6}" srcOrd="2" destOrd="0" presId="urn:microsoft.com/office/officeart/2005/8/layout/orgChart1"/>
    <dgm:cxn modelId="{2D8488DA-AB6F-44C2-B0E6-8846CC05F881}" type="presParOf" srcId="{B5AD9F44-81E9-4F28-9303-BAEE60A87198}" destId="{30F83210-7872-4E00-A358-BB13B2139997}" srcOrd="3" destOrd="0" presId="urn:microsoft.com/office/officeart/2005/8/layout/orgChart1"/>
    <dgm:cxn modelId="{051573AD-0644-4D69-95BC-769C027740B9}" type="presParOf" srcId="{30F83210-7872-4E00-A358-BB13B2139997}" destId="{5A765CD0-7692-4C15-96FA-7D0457FF39EC}" srcOrd="0" destOrd="0" presId="urn:microsoft.com/office/officeart/2005/8/layout/orgChart1"/>
    <dgm:cxn modelId="{BA342C9F-7102-4D0E-83C4-05B23B893FEA}" type="presParOf" srcId="{5A765CD0-7692-4C15-96FA-7D0457FF39EC}" destId="{AFCD95E4-3AA1-458B-8957-1479E57FE487}" srcOrd="0" destOrd="0" presId="urn:microsoft.com/office/officeart/2005/8/layout/orgChart1"/>
    <dgm:cxn modelId="{D27328FF-67CC-409A-AF71-37BB56E68E5C}" type="presParOf" srcId="{5A765CD0-7692-4C15-96FA-7D0457FF39EC}" destId="{BEC8982C-9F23-4170-AB3A-A4AF7D8C0B9F}" srcOrd="1" destOrd="0" presId="urn:microsoft.com/office/officeart/2005/8/layout/orgChart1"/>
    <dgm:cxn modelId="{FB41FDD8-73A5-4B8C-9004-AAC676BF58E9}" type="presParOf" srcId="{30F83210-7872-4E00-A358-BB13B2139997}" destId="{3F93770A-F270-468E-BAFD-68FA10AD7232}" srcOrd="1" destOrd="0" presId="urn:microsoft.com/office/officeart/2005/8/layout/orgChart1"/>
    <dgm:cxn modelId="{578A1B9F-6FBE-45AE-A860-7D7C9CE9E55F}" type="presParOf" srcId="{30F83210-7872-4E00-A358-BB13B2139997}" destId="{DC6303CF-AB16-4D85-8148-71B36308EB44}" srcOrd="2" destOrd="0" presId="urn:microsoft.com/office/officeart/2005/8/layout/orgChart1"/>
    <dgm:cxn modelId="{99CDA401-C982-4B16-A138-73090B303617}" type="presParOf" srcId="{B5AD9F44-81E9-4F28-9303-BAEE60A87198}" destId="{00BEE33E-3324-44E6-AB74-01126F8DDA3F}" srcOrd="4" destOrd="0" presId="urn:microsoft.com/office/officeart/2005/8/layout/orgChart1"/>
    <dgm:cxn modelId="{7CB714B1-2DEB-4E69-BBA5-F1FA14457BE6}" type="presParOf" srcId="{B5AD9F44-81E9-4F28-9303-BAEE60A87198}" destId="{40214205-BD9A-4712-AD29-429C7A18B785}" srcOrd="5" destOrd="0" presId="urn:microsoft.com/office/officeart/2005/8/layout/orgChart1"/>
    <dgm:cxn modelId="{F3327F26-C5D8-437C-A789-D731ECAF09DF}" type="presParOf" srcId="{40214205-BD9A-4712-AD29-429C7A18B785}" destId="{01F9A0F8-03E4-4EAA-9885-880A65A1D107}" srcOrd="0" destOrd="0" presId="urn:microsoft.com/office/officeart/2005/8/layout/orgChart1"/>
    <dgm:cxn modelId="{448CDA8E-82DC-489A-89D5-5FAC40C46A2B}" type="presParOf" srcId="{01F9A0F8-03E4-4EAA-9885-880A65A1D107}" destId="{3E818C3D-2951-4353-9295-0CBCDAAD30A1}" srcOrd="0" destOrd="0" presId="urn:microsoft.com/office/officeart/2005/8/layout/orgChart1"/>
    <dgm:cxn modelId="{98254538-7CF7-4755-A190-A1721EDA78AA}" type="presParOf" srcId="{01F9A0F8-03E4-4EAA-9885-880A65A1D107}" destId="{A7CA8CEF-A6BA-4D8D-92CF-06868D78AA48}" srcOrd="1" destOrd="0" presId="urn:microsoft.com/office/officeart/2005/8/layout/orgChart1"/>
    <dgm:cxn modelId="{4BC48128-B3B7-4479-8F8A-E81D4A4E69C7}" type="presParOf" srcId="{40214205-BD9A-4712-AD29-429C7A18B785}" destId="{CDF6DFC9-509A-4B6E-BB1F-D968D2B8F2AA}" srcOrd="1" destOrd="0" presId="urn:microsoft.com/office/officeart/2005/8/layout/orgChart1"/>
    <dgm:cxn modelId="{96E1C8C0-964D-47A0-91A0-01941D34E4AA}" type="presParOf" srcId="{40214205-BD9A-4712-AD29-429C7A18B785}" destId="{20B19A71-37D7-4A76-92FF-F1D7086D7D04}" srcOrd="2" destOrd="0" presId="urn:microsoft.com/office/officeart/2005/8/layout/orgChart1"/>
    <dgm:cxn modelId="{61689306-7C01-4726-B6B6-6FDB0998B33F}" type="presParOf" srcId="{B5AD9F44-81E9-4F28-9303-BAEE60A87198}" destId="{93B98E58-65DB-41F4-B00E-CCBEC2A0F234}" srcOrd="6" destOrd="0" presId="urn:microsoft.com/office/officeart/2005/8/layout/orgChart1"/>
    <dgm:cxn modelId="{500D3DC7-5FA7-4AE7-BBA8-E04F7A1C97FB}" type="presParOf" srcId="{B5AD9F44-81E9-4F28-9303-BAEE60A87198}" destId="{29DEBD43-69AF-4C2B-B88A-53063D68FC31}" srcOrd="7" destOrd="0" presId="urn:microsoft.com/office/officeart/2005/8/layout/orgChart1"/>
    <dgm:cxn modelId="{2F60EA83-4574-4EAE-BE97-24964ED8BB31}" type="presParOf" srcId="{29DEBD43-69AF-4C2B-B88A-53063D68FC31}" destId="{6584F900-0141-48E0-8470-42CE1C9AC850}" srcOrd="0" destOrd="0" presId="urn:microsoft.com/office/officeart/2005/8/layout/orgChart1"/>
    <dgm:cxn modelId="{252412E3-6D4D-41DE-AA20-3D302211A9E0}" type="presParOf" srcId="{6584F900-0141-48E0-8470-42CE1C9AC850}" destId="{7CB3441C-4728-46D2-A689-1D0CE5C70C06}" srcOrd="0" destOrd="0" presId="urn:microsoft.com/office/officeart/2005/8/layout/orgChart1"/>
    <dgm:cxn modelId="{FC685BE6-99BA-4343-8015-9A7D184FF94C}" type="presParOf" srcId="{6584F900-0141-48E0-8470-42CE1C9AC850}" destId="{7BD4AA61-03C0-48F0-B989-E861B5CA3B45}" srcOrd="1" destOrd="0" presId="urn:microsoft.com/office/officeart/2005/8/layout/orgChart1"/>
    <dgm:cxn modelId="{C7557F0A-A02C-45CB-9693-759EC23841EA}" type="presParOf" srcId="{29DEBD43-69AF-4C2B-B88A-53063D68FC31}" destId="{35BC5E98-8723-4573-96A3-36FD9806B69A}" srcOrd="1" destOrd="0" presId="urn:microsoft.com/office/officeart/2005/8/layout/orgChart1"/>
    <dgm:cxn modelId="{DE0B0DA2-14C7-46D6-A5C4-B1BEDE5BC2B3}" type="presParOf" srcId="{29DEBD43-69AF-4C2B-B88A-53063D68FC31}" destId="{89F9675D-3982-418A-9978-588705E9794F}" srcOrd="2" destOrd="0" presId="urn:microsoft.com/office/officeart/2005/8/layout/orgChart1"/>
    <dgm:cxn modelId="{F79228BE-ECF6-4764-A70F-48E7EDA5A85D}" type="presParOf" srcId="{7CCF9BB5-015F-4080-A432-D3E40A01596C}" destId="{53FCA7B1-5F1B-4256-9F53-75DB97BF72C8}" srcOrd="2" destOrd="0" presId="urn:microsoft.com/office/officeart/2005/8/layout/orgChart1"/>
    <dgm:cxn modelId="{5440EE98-A037-4917-9CB7-275D1FBC8F1A}" type="presParOf" srcId="{81DE321F-0AC0-4D30-ADFC-BF15F822351A}" destId="{CA40C76F-BC15-4ADD-86CD-EC81698324EF}" srcOrd="2" destOrd="0" presId="urn:microsoft.com/office/officeart/2005/8/layout/orgChart1"/>
    <dgm:cxn modelId="{D47D818B-3E67-4CD4-A7DD-8564511BA9A4}" type="presParOf" srcId="{81DE321F-0AC0-4D30-ADFC-BF15F822351A}" destId="{9F4EB69F-D94F-44CD-A37E-1F1DD23B8E24}" srcOrd="3" destOrd="0" presId="urn:microsoft.com/office/officeart/2005/8/layout/orgChart1"/>
    <dgm:cxn modelId="{D547DAFC-EADC-437F-86C5-02A7A7E5E93E}" type="presParOf" srcId="{9F4EB69F-D94F-44CD-A37E-1F1DD23B8E24}" destId="{26C06523-B16B-4251-963A-8654473AE3A2}" srcOrd="0" destOrd="0" presId="urn:microsoft.com/office/officeart/2005/8/layout/orgChart1"/>
    <dgm:cxn modelId="{F302BE70-5ED4-42CC-88A8-396E6D88CB92}" type="presParOf" srcId="{26C06523-B16B-4251-963A-8654473AE3A2}" destId="{A5BCD9EE-9C57-4B39-B8A6-CB947F467B73}" srcOrd="0" destOrd="0" presId="urn:microsoft.com/office/officeart/2005/8/layout/orgChart1"/>
    <dgm:cxn modelId="{1D8BA759-CCAD-4841-B560-AA69B5853FCC}" type="presParOf" srcId="{26C06523-B16B-4251-963A-8654473AE3A2}" destId="{D3A6FD97-5873-467B-B384-8894668CC241}" srcOrd="1" destOrd="0" presId="urn:microsoft.com/office/officeart/2005/8/layout/orgChart1"/>
    <dgm:cxn modelId="{83D3C4A4-573F-4E64-A3F6-31FCDCE142C2}" type="presParOf" srcId="{9F4EB69F-D94F-44CD-A37E-1F1DD23B8E24}" destId="{2CE97FBF-53FD-46EF-AC42-F1CF8FD05A4A}" srcOrd="1" destOrd="0" presId="urn:microsoft.com/office/officeart/2005/8/layout/orgChart1"/>
    <dgm:cxn modelId="{798A12BE-EEB9-454E-9854-7D4D3E2281AA}" type="presParOf" srcId="{2CE97FBF-53FD-46EF-AC42-F1CF8FD05A4A}" destId="{F02EA565-F02F-4322-A44B-1DF3FD0FCFC6}" srcOrd="0" destOrd="0" presId="urn:microsoft.com/office/officeart/2005/8/layout/orgChart1"/>
    <dgm:cxn modelId="{63F676EE-92FC-4B41-9E18-95150BF70D43}" type="presParOf" srcId="{2CE97FBF-53FD-46EF-AC42-F1CF8FD05A4A}" destId="{98AF45AA-0FFB-4981-823E-A00B3263F718}" srcOrd="1" destOrd="0" presId="urn:microsoft.com/office/officeart/2005/8/layout/orgChart1"/>
    <dgm:cxn modelId="{FBF5E161-AF5B-47EB-84EE-1B5178C2C329}" type="presParOf" srcId="{98AF45AA-0FFB-4981-823E-A00B3263F718}" destId="{C7D52053-E3E9-409B-8414-B19FC31FBABC}" srcOrd="0" destOrd="0" presId="urn:microsoft.com/office/officeart/2005/8/layout/orgChart1"/>
    <dgm:cxn modelId="{D11E76DB-F087-4334-8236-E648155BFACC}" type="presParOf" srcId="{C7D52053-E3E9-409B-8414-B19FC31FBABC}" destId="{1D37E1F9-2FF4-4FF6-ADC6-599790EE2B13}" srcOrd="0" destOrd="0" presId="urn:microsoft.com/office/officeart/2005/8/layout/orgChart1"/>
    <dgm:cxn modelId="{D51FE898-57BA-4A74-BFE9-6C93DF10CE02}" type="presParOf" srcId="{C7D52053-E3E9-409B-8414-B19FC31FBABC}" destId="{2CBC82F7-FD60-41C9-B386-62CF427C8DB6}" srcOrd="1" destOrd="0" presId="urn:microsoft.com/office/officeart/2005/8/layout/orgChart1"/>
    <dgm:cxn modelId="{7FF12C21-D3CA-4FAC-9644-D8C7E4A472FE}" type="presParOf" srcId="{98AF45AA-0FFB-4981-823E-A00B3263F718}" destId="{AF047923-A7F8-4AE3-8013-40A312CC9C48}" srcOrd="1" destOrd="0" presId="urn:microsoft.com/office/officeart/2005/8/layout/orgChart1"/>
    <dgm:cxn modelId="{DF662B4D-3F77-4149-A570-E72B42BAB0E0}" type="presParOf" srcId="{98AF45AA-0FFB-4981-823E-A00B3263F718}" destId="{35CFB3B8-9DAF-47B7-80AF-D9CC0AB1F2DB}" srcOrd="2" destOrd="0" presId="urn:microsoft.com/office/officeart/2005/8/layout/orgChart1"/>
    <dgm:cxn modelId="{2BC472E0-E683-42F9-ABE3-7E8779467EB3}" type="presParOf" srcId="{9F4EB69F-D94F-44CD-A37E-1F1DD23B8E24}" destId="{CDF6C435-989A-4998-A560-1DD1D91D292C}" srcOrd="2" destOrd="0" presId="urn:microsoft.com/office/officeart/2005/8/layout/orgChart1"/>
    <dgm:cxn modelId="{4D254A97-0C82-49A4-BDEE-3107A7E58CD8}" type="presParOf" srcId="{6D05DA96-DF0A-43D0-A16A-E47F66574124}" destId="{AA6BEFCD-5AF6-4215-85C6-94D6AA8B0A3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01135DC-2095-4BF3-9C16-468209E3B0B8}" type="doc">
      <dgm:prSet loTypeId="urn:microsoft.com/office/officeart/2005/8/layout/orgChart1" loCatId="hierarchy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pt-BR"/>
        </a:p>
      </dgm:t>
    </dgm:pt>
    <dgm:pt modelId="{1455F077-62BF-4803-933F-E38E348DF06B}">
      <dgm:prSet phldrT="[Texto]" custT="1"/>
      <dgm:spPr>
        <a:solidFill>
          <a:srgbClr val="411E5A"/>
        </a:solidFill>
        <a:ln>
          <a:solidFill>
            <a:schemeClr val="accent1"/>
          </a:solidFill>
        </a:ln>
      </dgm:spPr>
      <dgm:t>
        <a:bodyPr/>
        <a:lstStyle/>
        <a:p>
          <a:r>
            <a:rPr lang="pt-BR" sz="1800" u="sng" dirty="0" smtClean="0"/>
            <a:t>Rafael Loreto</a:t>
          </a:r>
        </a:p>
        <a:p>
          <a:r>
            <a:rPr lang="pt-BR" sz="1400" dirty="0" smtClean="0"/>
            <a:t>Coordenação Relacionamento</a:t>
          </a:r>
          <a:endParaRPr lang="pt-BR" sz="1400" dirty="0"/>
        </a:p>
      </dgm:t>
    </dgm:pt>
    <dgm:pt modelId="{4C7E5FC1-8155-4586-922B-F5D069CF69BF}" type="parTrans" cxnId="{CB744199-0231-4B4B-8C73-321A46D2455E}">
      <dgm:prSet/>
      <dgm:spPr/>
      <dgm:t>
        <a:bodyPr/>
        <a:lstStyle/>
        <a:p>
          <a:endParaRPr lang="pt-BR"/>
        </a:p>
      </dgm:t>
    </dgm:pt>
    <dgm:pt modelId="{C107ECA7-8FF7-4AED-B380-F6F797CE1066}" type="sibTrans" cxnId="{CB744199-0231-4B4B-8C73-321A46D2455E}">
      <dgm:prSet/>
      <dgm:spPr/>
      <dgm:t>
        <a:bodyPr/>
        <a:lstStyle/>
        <a:p>
          <a:endParaRPr lang="pt-BR"/>
        </a:p>
      </dgm:t>
    </dgm:pt>
    <dgm:pt modelId="{128EC155-5BAE-42CE-A5F4-11EDD0DD4A76}">
      <dgm:prSet phldrT="[Texto]" custT="1"/>
      <dgm:spPr>
        <a:solidFill>
          <a:srgbClr val="411E5A"/>
        </a:solidFill>
        <a:ln>
          <a:solidFill>
            <a:schemeClr val="accent1"/>
          </a:solidFill>
        </a:ln>
      </dgm:spPr>
      <dgm:t>
        <a:bodyPr/>
        <a:lstStyle/>
        <a:p>
          <a:r>
            <a:rPr lang="pt-BR" sz="1200" dirty="0" smtClean="0"/>
            <a:t>Franquias Shopping / Transformação Digital / Conectividade / Meios de Pagamento</a:t>
          </a:r>
          <a:endParaRPr lang="pt-BR" sz="1200" dirty="0"/>
        </a:p>
      </dgm:t>
    </dgm:pt>
    <dgm:pt modelId="{7A716DBC-90CF-4E04-945D-9D1342038AEC}" type="parTrans" cxnId="{0EFB9597-FE1E-4235-B1C0-8508B1A72A16}">
      <dgm:prSet/>
      <dgm:spPr/>
      <dgm:t>
        <a:bodyPr/>
        <a:lstStyle/>
        <a:p>
          <a:endParaRPr lang="pt-BR"/>
        </a:p>
      </dgm:t>
    </dgm:pt>
    <dgm:pt modelId="{0ACB64D7-6DD7-4C19-80C2-7B947406AE2F}" type="sibTrans" cxnId="{0EFB9597-FE1E-4235-B1C0-8508B1A72A16}">
      <dgm:prSet/>
      <dgm:spPr/>
      <dgm:t>
        <a:bodyPr/>
        <a:lstStyle/>
        <a:p>
          <a:endParaRPr lang="pt-BR"/>
        </a:p>
      </dgm:t>
    </dgm:pt>
    <dgm:pt modelId="{2B05AFD5-8D77-48CF-921D-7479D0FB839A}">
      <dgm:prSet custT="1"/>
      <dgm:spPr>
        <a:solidFill>
          <a:srgbClr val="411E5A"/>
        </a:solidFill>
        <a:ln>
          <a:solidFill>
            <a:schemeClr val="accent1"/>
          </a:solidFill>
        </a:ln>
      </dgm:spPr>
      <dgm:t>
        <a:bodyPr/>
        <a:lstStyle/>
        <a:p>
          <a:r>
            <a:rPr lang="pt-BR" sz="1300" dirty="0" smtClean="0"/>
            <a:t>Ariane Monteiro</a:t>
          </a:r>
          <a:endParaRPr lang="pt-BR" sz="1300" dirty="0"/>
        </a:p>
      </dgm:t>
    </dgm:pt>
    <dgm:pt modelId="{46C6A1CF-7CA7-4132-BDF0-E8AE729EA429}" type="parTrans" cxnId="{C12F1032-171D-44EA-8BC5-1E6BF4018127}">
      <dgm:prSet/>
      <dgm:spPr/>
      <dgm:t>
        <a:bodyPr/>
        <a:lstStyle/>
        <a:p>
          <a:endParaRPr lang="pt-BR"/>
        </a:p>
      </dgm:t>
    </dgm:pt>
    <dgm:pt modelId="{6275BA36-E4A5-484D-A4D6-848BA097DD18}" type="sibTrans" cxnId="{C12F1032-171D-44EA-8BC5-1E6BF4018127}">
      <dgm:prSet/>
      <dgm:spPr/>
      <dgm:t>
        <a:bodyPr/>
        <a:lstStyle/>
        <a:p>
          <a:endParaRPr lang="pt-BR"/>
        </a:p>
      </dgm:t>
    </dgm:pt>
    <dgm:pt modelId="{B4E340D1-5F3A-43DD-8089-656E01292F57}">
      <dgm:prSet custT="1"/>
      <dgm:spPr>
        <a:solidFill>
          <a:srgbClr val="411E5A"/>
        </a:solidFill>
        <a:ln>
          <a:solidFill>
            <a:schemeClr val="accent1"/>
          </a:solidFill>
        </a:ln>
      </dgm:spPr>
      <dgm:t>
        <a:bodyPr/>
        <a:lstStyle/>
        <a:p>
          <a:r>
            <a:rPr lang="pt-BR" sz="1300" dirty="0" smtClean="0"/>
            <a:t>Farma</a:t>
          </a:r>
          <a:endParaRPr lang="pt-BR" sz="1300" dirty="0"/>
        </a:p>
      </dgm:t>
    </dgm:pt>
    <dgm:pt modelId="{C7972A17-E2CB-4C28-8AD2-5E9F254A8C37}" type="parTrans" cxnId="{470E0FFE-141C-42EA-A999-1081F919883F}">
      <dgm:prSet/>
      <dgm:spPr/>
      <dgm:t>
        <a:bodyPr/>
        <a:lstStyle/>
        <a:p>
          <a:endParaRPr lang="pt-BR"/>
        </a:p>
      </dgm:t>
    </dgm:pt>
    <dgm:pt modelId="{FDC65451-7277-4A47-819C-B7AC78B53111}" type="sibTrans" cxnId="{470E0FFE-141C-42EA-A999-1081F919883F}">
      <dgm:prSet/>
      <dgm:spPr/>
      <dgm:t>
        <a:bodyPr/>
        <a:lstStyle/>
        <a:p>
          <a:endParaRPr lang="pt-BR"/>
        </a:p>
      </dgm:t>
    </dgm:pt>
    <dgm:pt modelId="{444910C4-DA4D-46D6-9DA6-999708F55BCA}">
      <dgm:prSet custT="1"/>
      <dgm:spPr>
        <a:solidFill>
          <a:srgbClr val="411E5A"/>
        </a:solidFill>
        <a:ln>
          <a:solidFill>
            <a:schemeClr val="accent1"/>
          </a:solidFill>
        </a:ln>
      </dgm:spPr>
      <dgm:t>
        <a:bodyPr/>
        <a:lstStyle/>
        <a:p>
          <a:r>
            <a:rPr lang="pt-BR" sz="1300" dirty="0" smtClean="0"/>
            <a:t>Ivan Rodrigo</a:t>
          </a:r>
          <a:endParaRPr lang="pt-BR" sz="1300" dirty="0"/>
        </a:p>
      </dgm:t>
    </dgm:pt>
    <dgm:pt modelId="{F3FFC319-43A3-43BD-BCF7-776375D0320D}" type="parTrans" cxnId="{2A7A021E-0228-47F3-B6DC-9A73EA1971CE}">
      <dgm:prSet/>
      <dgm:spPr/>
      <dgm:t>
        <a:bodyPr/>
        <a:lstStyle/>
        <a:p>
          <a:endParaRPr lang="pt-BR"/>
        </a:p>
      </dgm:t>
    </dgm:pt>
    <dgm:pt modelId="{AF34D67C-1537-4D26-9595-7F75FE3B0652}" type="sibTrans" cxnId="{2A7A021E-0228-47F3-B6DC-9A73EA1971CE}">
      <dgm:prSet/>
      <dgm:spPr/>
      <dgm:t>
        <a:bodyPr/>
        <a:lstStyle/>
        <a:p>
          <a:endParaRPr lang="pt-BR"/>
        </a:p>
      </dgm:t>
    </dgm:pt>
    <dgm:pt modelId="{941127FB-3D50-4D90-BEA2-A3F11B915D46}">
      <dgm:prSet custT="1"/>
      <dgm:spPr>
        <a:solidFill>
          <a:srgbClr val="411E5A"/>
        </a:solidFill>
        <a:ln>
          <a:solidFill>
            <a:schemeClr val="accent1"/>
          </a:solidFill>
        </a:ln>
      </dgm:spPr>
      <dgm:t>
        <a:bodyPr/>
        <a:lstStyle/>
        <a:p>
          <a:r>
            <a:rPr lang="pt-BR" sz="1300" dirty="0" smtClean="0"/>
            <a:t>DMS / Postos / Big </a:t>
          </a:r>
          <a:r>
            <a:rPr lang="pt-BR" sz="1300" dirty="0" err="1" smtClean="0"/>
            <a:t>Retail</a:t>
          </a:r>
          <a:endParaRPr lang="pt-BR" sz="1300" dirty="0"/>
        </a:p>
      </dgm:t>
    </dgm:pt>
    <dgm:pt modelId="{EC17681E-F0AA-4B7E-BDC8-A4A09F721A27}" type="parTrans" cxnId="{3E9011A4-2ED8-4E90-89BD-A8D9D381EBE1}">
      <dgm:prSet/>
      <dgm:spPr/>
      <dgm:t>
        <a:bodyPr/>
        <a:lstStyle/>
        <a:p>
          <a:endParaRPr lang="pt-BR"/>
        </a:p>
      </dgm:t>
    </dgm:pt>
    <dgm:pt modelId="{E542C78A-424B-4CA3-9A0D-C0763C239190}" type="sibTrans" cxnId="{3E9011A4-2ED8-4E90-89BD-A8D9D381EBE1}">
      <dgm:prSet/>
      <dgm:spPr/>
      <dgm:t>
        <a:bodyPr/>
        <a:lstStyle/>
        <a:p>
          <a:endParaRPr lang="pt-BR"/>
        </a:p>
      </dgm:t>
    </dgm:pt>
    <dgm:pt modelId="{6A406B5D-689A-45EC-9803-CE33439208F7}">
      <dgm:prSet custT="1"/>
      <dgm:spPr>
        <a:solidFill>
          <a:srgbClr val="411E5A"/>
        </a:solidFill>
        <a:ln>
          <a:solidFill>
            <a:schemeClr val="accent1"/>
          </a:solidFill>
        </a:ln>
      </dgm:spPr>
      <dgm:t>
        <a:bodyPr/>
        <a:lstStyle/>
        <a:p>
          <a:r>
            <a:rPr lang="pt-BR" sz="1300" dirty="0" smtClean="0"/>
            <a:t>Priscila Kraft</a:t>
          </a:r>
          <a:endParaRPr lang="pt-BR" sz="1300" dirty="0"/>
        </a:p>
      </dgm:t>
    </dgm:pt>
    <dgm:pt modelId="{E4B7EE9B-186B-4D22-A548-94A364C19340}" type="parTrans" cxnId="{520D6385-A852-488B-8D1D-2DF289B94BD0}">
      <dgm:prSet/>
      <dgm:spPr/>
      <dgm:t>
        <a:bodyPr/>
        <a:lstStyle/>
        <a:p>
          <a:endParaRPr lang="pt-BR"/>
        </a:p>
      </dgm:t>
    </dgm:pt>
    <dgm:pt modelId="{B78518FB-C006-4E03-9809-DCF71F392C56}" type="sibTrans" cxnId="{520D6385-A852-488B-8D1D-2DF289B94BD0}">
      <dgm:prSet/>
      <dgm:spPr/>
      <dgm:t>
        <a:bodyPr/>
        <a:lstStyle/>
        <a:p>
          <a:endParaRPr lang="pt-BR"/>
        </a:p>
      </dgm:t>
    </dgm:pt>
    <dgm:pt modelId="{AD6546D7-5043-4D34-B1BB-F1534A0C3D1C}" type="pres">
      <dgm:prSet presAssocID="{A01135DC-2095-4BF3-9C16-468209E3B0B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pt-BR"/>
        </a:p>
      </dgm:t>
    </dgm:pt>
    <dgm:pt modelId="{6D05DA96-DF0A-43D0-A16A-E47F66574124}" type="pres">
      <dgm:prSet presAssocID="{1455F077-62BF-4803-933F-E38E348DF06B}" presName="hierRoot1" presStyleCnt="0">
        <dgm:presLayoutVars>
          <dgm:hierBranch val="init"/>
        </dgm:presLayoutVars>
      </dgm:prSet>
      <dgm:spPr/>
      <dgm:t>
        <a:bodyPr/>
        <a:lstStyle/>
        <a:p>
          <a:endParaRPr lang="pt-BR"/>
        </a:p>
      </dgm:t>
    </dgm:pt>
    <dgm:pt modelId="{C6459858-EB7C-403D-9B06-9ED9240345BD}" type="pres">
      <dgm:prSet presAssocID="{1455F077-62BF-4803-933F-E38E348DF06B}" presName="rootComposite1" presStyleCnt="0"/>
      <dgm:spPr/>
      <dgm:t>
        <a:bodyPr/>
        <a:lstStyle/>
        <a:p>
          <a:endParaRPr lang="pt-BR"/>
        </a:p>
      </dgm:t>
    </dgm:pt>
    <dgm:pt modelId="{F35CABDA-6CFC-48FD-A6A0-B297117FB239}" type="pres">
      <dgm:prSet presAssocID="{1455F077-62BF-4803-933F-E38E348DF06B}" presName="rootText1" presStyleLbl="node0" presStyleIdx="0" presStyleCnt="1" custScaleX="79711" custScaleY="82698" custLinFactNeighborY="-136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BACECDC9-AE56-482A-95DF-5B125046A89F}" type="pres">
      <dgm:prSet presAssocID="{1455F077-62BF-4803-933F-E38E348DF06B}" presName="rootConnector1" presStyleLbl="node1" presStyleIdx="0" presStyleCnt="0"/>
      <dgm:spPr/>
      <dgm:t>
        <a:bodyPr/>
        <a:lstStyle/>
        <a:p>
          <a:endParaRPr lang="pt-BR"/>
        </a:p>
      </dgm:t>
    </dgm:pt>
    <dgm:pt modelId="{81DE321F-0AC0-4D30-ADFC-BF15F822351A}" type="pres">
      <dgm:prSet presAssocID="{1455F077-62BF-4803-933F-E38E348DF06B}" presName="hierChild2" presStyleCnt="0"/>
      <dgm:spPr/>
      <dgm:t>
        <a:bodyPr/>
        <a:lstStyle/>
        <a:p>
          <a:endParaRPr lang="pt-BR"/>
        </a:p>
      </dgm:t>
    </dgm:pt>
    <dgm:pt modelId="{A395551B-67E8-4F50-8C0D-0C4B94870A50}" type="pres">
      <dgm:prSet presAssocID="{7A716DBC-90CF-4E04-945D-9D1342038AEC}" presName="Name37" presStyleLbl="parChTrans1D2" presStyleIdx="0" presStyleCnt="3"/>
      <dgm:spPr/>
      <dgm:t>
        <a:bodyPr/>
        <a:lstStyle/>
        <a:p>
          <a:endParaRPr lang="pt-BR"/>
        </a:p>
      </dgm:t>
    </dgm:pt>
    <dgm:pt modelId="{7CCF9BB5-015F-4080-A432-D3E40A01596C}" type="pres">
      <dgm:prSet presAssocID="{128EC155-5BAE-42CE-A5F4-11EDD0DD4A76}" presName="hierRoot2" presStyleCnt="0">
        <dgm:presLayoutVars>
          <dgm:hierBranch val="init"/>
        </dgm:presLayoutVars>
      </dgm:prSet>
      <dgm:spPr/>
      <dgm:t>
        <a:bodyPr/>
        <a:lstStyle/>
        <a:p>
          <a:endParaRPr lang="pt-BR"/>
        </a:p>
      </dgm:t>
    </dgm:pt>
    <dgm:pt modelId="{F9246241-8975-4F72-AEE5-1106A439859D}" type="pres">
      <dgm:prSet presAssocID="{128EC155-5BAE-42CE-A5F4-11EDD0DD4A76}" presName="rootComposite" presStyleCnt="0"/>
      <dgm:spPr/>
      <dgm:t>
        <a:bodyPr/>
        <a:lstStyle/>
        <a:p>
          <a:endParaRPr lang="pt-BR"/>
        </a:p>
      </dgm:t>
    </dgm:pt>
    <dgm:pt modelId="{0DEE8900-221A-4C28-A759-C36812496406}" type="pres">
      <dgm:prSet presAssocID="{128EC155-5BAE-42CE-A5F4-11EDD0DD4A76}" presName="rootText" presStyleLbl="node2" presStyleIdx="0" presStyleCnt="3" custScaleX="73525" custScaleY="61094" custLinFactNeighborY="-136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5DADB932-A944-43C5-8B49-D35040D91EF8}" type="pres">
      <dgm:prSet presAssocID="{128EC155-5BAE-42CE-A5F4-11EDD0DD4A76}" presName="rootConnector" presStyleLbl="node2" presStyleIdx="0" presStyleCnt="3"/>
      <dgm:spPr/>
      <dgm:t>
        <a:bodyPr/>
        <a:lstStyle/>
        <a:p>
          <a:endParaRPr lang="pt-BR"/>
        </a:p>
      </dgm:t>
    </dgm:pt>
    <dgm:pt modelId="{B5AD9F44-81E9-4F28-9303-BAEE60A87198}" type="pres">
      <dgm:prSet presAssocID="{128EC155-5BAE-42CE-A5F4-11EDD0DD4A76}" presName="hierChild4" presStyleCnt="0"/>
      <dgm:spPr/>
      <dgm:t>
        <a:bodyPr/>
        <a:lstStyle/>
        <a:p>
          <a:endParaRPr lang="pt-BR"/>
        </a:p>
      </dgm:t>
    </dgm:pt>
    <dgm:pt modelId="{38F3E580-6834-40FA-B798-B76E0B57C27E}" type="pres">
      <dgm:prSet presAssocID="{46C6A1CF-7CA7-4132-BDF0-E8AE729EA429}" presName="Name37" presStyleLbl="parChTrans1D3" presStyleIdx="0" presStyleCnt="3"/>
      <dgm:spPr/>
      <dgm:t>
        <a:bodyPr/>
        <a:lstStyle/>
        <a:p>
          <a:endParaRPr lang="pt-BR"/>
        </a:p>
      </dgm:t>
    </dgm:pt>
    <dgm:pt modelId="{9B09DC8D-8AFF-439F-A9B2-190C4835E294}" type="pres">
      <dgm:prSet presAssocID="{2B05AFD5-8D77-48CF-921D-7479D0FB839A}" presName="hierRoot2" presStyleCnt="0">
        <dgm:presLayoutVars>
          <dgm:hierBranch val="init"/>
        </dgm:presLayoutVars>
      </dgm:prSet>
      <dgm:spPr/>
      <dgm:t>
        <a:bodyPr/>
        <a:lstStyle/>
        <a:p>
          <a:endParaRPr lang="pt-BR"/>
        </a:p>
      </dgm:t>
    </dgm:pt>
    <dgm:pt modelId="{975C4521-D5FB-4D75-9483-FDC561AE9E71}" type="pres">
      <dgm:prSet presAssocID="{2B05AFD5-8D77-48CF-921D-7479D0FB839A}" presName="rootComposite" presStyleCnt="0"/>
      <dgm:spPr/>
      <dgm:t>
        <a:bodyPr/>
        <a:lstStyle/>
        <a:p>
          <a:endParaRPr lang="pt-BR"/>
        </a:p>
      </dgm:t>
    </dgm:pt>
    <dgm:pt modelId="{804D2FCA-8EC5-4440-9173-18BFEB40243E}" type="pres">
      <dgm:prSet presAssocID="{2B05AFD5-8D77-48CF-921D-7479D0FB839A}" presName="rootText" presStyleLbl="node3" presStyleIdx="0" presStyleCnt="3" custScaleX="52043" custScaleY="39559" custLinFactNeighborX="-2280" custLinFactNeighborY="-16125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836FFFCB-D44C-498B-B665-7EBF088B66CF}" type="pres">
      <dgm:prSet presAssocID="{2B05AFD5-8D77-48CF-921D-7479D0FB839A}" presName="rootConnector" presStyleLbl="node3" presStyleIdx="0" presStyleCnt="3"/>
      <dgm:spPr/>
      <dgm:t>
        <a:bodyPr/>
        <a:lstStyle/>
        <a:p>
          <a:endParaRPr lang="pt-BR"/>
        </a:p>
      </dgm:t>
    </dgm:pt>
    <dgm:pt modelId="{5F897428-BB46-4EA2-9101-2362DDC202F0}" type="pres">
      <dgm:prSet presAssocID="{2B05AFD5-8D77-48CF-921D-7479D0FB839A}" presName="hierChild4" presStyleCnt="0"/>
      <dgm:spPr/>
      <dgm:t>
        <a:bodyPr/>
        <a:lstStyle/>
        <a:p>
          <a:endParaRPr lang="pt-BR"/>
        </a:p>
      </dgm:t>
    </dgm:pt>
    <dgm:pt modelId="{DF07E7B0-AFBF-44E5-9314-5A27CDA2B415}" type="pres">
      <dgm:prSet presAssocID="{2B05AFD5-8D77-48CF-921D-7479D0FB839A}" presName="hierChild5" presStyleCnt="0"/>
      <dgm:spPr/>
      <dgm:t>
        <a:bodyPr/>
        <a:lstStyle/>
        <a:p>
          <a:endParaRPr lang="pt-BR"/>
        </a:p>
      </dgm:t>
    </dgm:pt>
    <dgm:pt modelId="{53FCA7B1-5F1B-4256-9F53-75DB97BF72C8}" type="pres">
      <dgm:prSet presAssocID="{128EC155-5BAE-42CE-A5F4-11EDD0DD4A76}" presName="hierChild5" presStyleCnt="0"/>
      <dgm:spPr/>
      <dgm:t>
        <a:bodyPr/>
        <a:lstStyle/>
        <a:p>
          <a:endParaRPr lang="pt-BR"/>
        </a:p>
      </dgm:t>
    </dgm:pt>
    <dgm:pt modelId="{CA40C76F-BC15-4ADD-86CD-EC81698324EF}" type="pres">
      <dgm:prSet presAssocID="{C7972A17-E2CB-4C28-8AD2-5E9F254A8C37}" presName="Name37" presStyleLbl="parChTrans1D2" presStyleIdx="1" presStyleCnt="3"/>
      <dgm:spPr/>
      <dgm:t>
        <a:bodyPr/>
        <a:lstStyle/>
        <a:p>
          <a:endParaRPr lang="pt-BR"/>
        </a:p>
      </dgm:t>
    </dgm:pt>
    <dgm:pt modelId="{9F4EB69F-D94F-44CD-A37E-1F1DD23B8E24}" type="pres">
      <dgm:prSet presAssocID="{B4E340D1-5F3A-43DD-8089-656E01292F57}" presName="hierRoot2" presStyleCnt="0">
        <dgm:presLayoutVars>
          <dgm:hierBranch val="init"/>
        </dgm:presLayoutVars>
      </dgm:prSet>
      <dgm:spPr/>
      <dgm:t>
        <a:bodyPr/>
        <a:lstStyle/>
        <a:p>
          <a:endParaRPr lang="pt-BR"/>
        </a:p>
      </dgm:t>
    </dgm:pt>
    <dgm:pt modelId="{26C06523-B16B-4251-963A-8654473AE3A2}" type="pres">
      <dgm:prSet presAssocID="{B4E340D1-5F3A-43DD-8089-656E01292F57}" presName="rootComposite" presStyleCnt="0"/>
      <dgm:spPr/>
      <dgm:t>
        <a:bodyPr/>
        <a:lstStyle/>
        <a:p>
          <a:endParaRPr lang="pt-BR"/>
        </a:p>
      </dgm:t>
    </dgm:pt>
    <dgm:pt modelId="{A5BCD9EE-9C57-4B39-B8A6-CB947F467B73}" type="pres">
      <dgm:prSet presAssocID="{B4E340D1-5F3A-43DD-8089-656E01292F57}" presName="rootText" presStyleLbl="node2" presStyleIdx="1" presStyleCnt="3" custScaleX="73525" custScaleY="61094" custLinFactNeighborX="223" custLinFactNeighborY="1954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D3A6FD97-5873-467B-B384-8894668CC241}" type="pres">
      <dgm:prSet presAssocID="{B4E340D1-5F3A-43DD-8089-656E01292F57}" presName="rootConnector" presStyleLbl="node2" presStyleIdx="1" presStyleCnt="3"/>
      <dgm:spPr/>
      <dgm:t>
        <a:bodyPr/>
        <a:lstStyle/>
        <a:p>
          <a:endParaRPr lang="pt-BR"/>
        </a:p>
      </dgm:t>
    </dgm:pt>
    <dgm:pt modelId="{2CE97FBF-53FD-46EF-AC42-F1CF8FD05A4A}" type="pres">
      <dgm:prSet presAssocID="{B4E340D1-5F3A-43DD-8089-656E01292F57}" presName="hierChild4" presStyleCnt="0"/>
      <dgm:spPr/>
      <dgm:t>
        <a:bodyPr/>
        <a:lstStyle/>
        <a:p>
          <a:endParaRPr lang="pt-BR"/>
        </a:p>
      </dgm:t>
    </dgm:pt>
    <dgm:pt modelId="{F02EA565-F02F-4322-A44B-1DF3FD0FCFC6}" type="pres">
      <dgm:prSet presAssocID="{F3FFC319-43A3-43BD-BCF7-776375D0320D}" presName="Name37" presStyleLbl="parChTrans1D3" presStyleIdx="1" presStyleCnt="3"/>
      <dgm:spPr/>
      <dgm:t>
        <a:bodyPr/>
        <a:lstStyle/>
        <a:p>
          <a:endParaRPr lang="pt-BR"/>
        </a:p>
      </dgm:t>
    </dgm:pt>
    <dgm:pt modelId="{98AF45AA-0FFB-4981-823E-A00B3263F718}" type="pres">
      <dgm:prSet presAssocID="{444910C4-DA4D-46D6-9DA6-999708F55BCA}" presName="hierRoot2" presStyleCnt="0">
        <dgm:presLayoutVars>
          <dgm:hierBranch val="init"/>
        </dgm:presLayoutVars>
      </dgm:prSet>
      <dgm:spPr/>
    </dgm:pt>
    <dgm:pt modelId="{C7D52053-E3E9-409B-8414-B19FC31FBABC}" type="pres">
      <dgm:prSet presAssocID="{444910C4-DA4D-46D6-9DA6-999708F55BCA}" presName="rootComposite" presStyleCnt="0"/>
      <dgm:spPr/>
    </dgm:pt>
    <dgm:pt modelId="{1D37E1F9-2FF4-4FF6-ADC6-599790EE2B13}" type="pres">
      <dgm:prSet presAssocID="{444910C4-DA4D-46D6-9DA6-999708F55BCA}" presName="rootText" presStyleLbl="node3" presStyleIdx="1" presStyleCnt="3" custScaleX="51990" custScaleY="36007" custLinFactNeighborX="-2280" custLinFactNeighborY="-15989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2CBC82F7-FD60-41C9-B386-62CF427C8DB6}" type="pres">
      <dgm:prSet presAssocID="{444910C4-DA4D-46D6-9DA6-999708F55BCA}" presName="rootConnector" presStyleLbl="node3" presStyleIdx="1" presStyleCnt="3"/>
      <dgm:spPr/>
      <dgm:t>
        <a:bodyPr/>
        <a:lstStyle/>
        <a:p>
          <a:endParaRPr lang="pt-BR"/>
        </a:p>
      </dgm:t>
    </dgm:pt>
    <dgm:pt modelId="{AF047923-A7F8-4AE3-8013-40A312CC9C48}" type="pres">
      <dgm:prSet presAssocID="{444910C4-DA4D-46D6-9DA6-999708F55BCA}" presName="hierChild4" presStyleCnt="0"/>
      <dgm:spPr/>
    </dgm:pt>
    <dgm:pt modelId="{35CFB3B8-9DAF-47B7-80AF-D9CC0AB1F2DB}" type="pres">
      <dgm:prSet presAssocID="{444910C4-DA4D-46D6-9DA6-999708F55BCA}" presName="hierChild5" presStyleCnt="0"/>
      <dgm:spPr/>
    </dgm:pt>
    <dgm:pt modelId="{CDF6C435-989A-4998-A560-1DD1D91D292C}" type="pres">
      <dgm:prSet presAssocID="{B4E340D1-5F3A-43DD-8089-656E01292F57}" presName="hierChild5" presStyleCnt="0"/>
      <dgm:spPr/>
      <dgm:t>
        <a:bodyPr/>
        <a:lstStyle/>
        <a:p>
          <a:endParaRPr lang="pt-BR"/>
        </a:p>
      </dgm:t>
    </dgm:pt>
    <dgm:pt modelId="{132B0F7E-F38A-4AA1-A40F-F1B434802A9E}" type="pres">
      <dgm:prSet presAssocID="{EC17681E-F0AA-4B7E-BDC8-A4A09F721A27}" presName="Name37" presStyleLbl="parChTrans1D2" presStyleIdx="2" presStyleCnt="3"/>
      <dgm:spPr/>
      <dgm:t>
        <a:bodyPr/>
        <a:lstStyle/>
        <a:p>
          <a:endParaRPr lang="pt-BR"/>
        </a:p>
      </dgm:t>
    </dgm:pt>
    <dgm:pt modelId="{A600D19F-9DEE-443C-9FF6-E39C169B2D4E}" type="pres">
      <dgm:prSet presAssocID="{941127FB-3D50-4D90-BEA2-A3F11B915D46}" presName="hierRoot2" presStyleCnt="0">
        <dgm:presLayoutVars>
          <dgm:hierBranch val="init"/>
        </dgm:presLayoutVars>
      </dgm:prSet>
      <dgm:spPr/>
    </dgm:pt>
    <dgm:pt modelId="{C6044324-856A-4F90-B76A-9497FE04584E}" type="pres">
      <dgm:prSet presAssocID="{941127FB-3D50-4D90-BEA2-A3F11B915D46}" presName="rootComposite" presStyleCnt="0"/>
      <dgm:spPr/>
    </dgm:pt>
    <dgm:pt modelId="{0C4D27E6-798E-4D68-9412-252AC6FA5CBF}" type="pres">
      <dgm:prSet presAssocID="{941127FB-3D50-4D90-BEA2-A3F11B915D46}" presName="rootText" presStyleLbl="node2" presStyleIdx="2" presStyleCnt="3" custScaleX="73525" custScaleY="61094" custLinFactNeighborX="7696" custLinFactNeighborY="69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C9DBDD7D-B289-44DC-9ED1-62C52BE8ECE3}" type="pres">
      <dgm:prSet presAssocID="{941127FB-3D50-4D90-BEA2-A3F11B915D46}" presName="rootConnector" presStyleLbl="node2" presStyleIdx="2" presStyleCnt="3"/>
      <dgm:spPr/>
      <dgm:t>
        <a:bodyPr/>
        <a:lstStyle/>
        <a:p>
          <a:endParaRPr lang="pt-BR"/>
        </a:p>
      </dgm:t>
    </dgm:pt>
    <dgm:pt modelId="{14CD893E-E0B8-4F6C-B507-AE60617DB6A1}" type="pres">
      <dgm:prSet presAssocID="{941127FB-3D50-4D90-BEA2-A3F11B915D46}" presName="hierChild4" presStyleCnt="0"/>
      <dgm:spPr/>
    </dgm:pt>
    <dgm:pt modelId="{DDDB91E1-818A-4551-AB94-B0816128B808}" type="pres">
      <dgm:prSet presAssocID="{E4B7EE9B-186B-4D22-A548-94A364C19340}" presName="Name37" presStyleLbl="parChTrans1D3" presStyleIdx="2" presStyleCnt="3"/>
      <dgm:spPr/>
      <dgm:t>
        <a:bodyPr/>
        <a:lstStyle/>
        <a:p>
          <a:endParaRPr lang="pt-BR"/>
        </a:p>
      </dgm:t>
    </dgm:pt>
    <dgm:pt modelId="{09DDB138-CA6E-4DC5-B3AE-056C23FFEA35}" type="pres">
      <dgm:prSet presAssocID="{6A406B5D-689A-45EC-9803-CE33439208F7}" presName="hierRoot2" presStyleCnt="0">
        <dgm:presLayoutVars>
          <dgm:hierBranch val="init"/>
        </dgm:presLayoutVars>
      </dgm:prSet>
      <dgm:spPr/>
    </dgm:pt>
    <dgm:pt modelId="{ABB49F87-209E-4A84-95FC-E2261E995950}" type="pres">
      <dgm:prSet presAssocID="{6A406B5D-689A-45EC-9803-CE33439208F7}" presName="rootComposite" presStyleCnt="0"/>
      <dgm:spPr/>
    </dgm:pt>
    <dgm:pt modelId="{96084213-12F2-487B-B519-C820649D53BE}" type="pres">
      <dgm:prSet presAssocID="{6A406B5D-689A-45EC-9803-CE33439208F7}" presName="rootText" presStyleLbl="node3" presStyleIdx="2" presStyleCnt="3" custScaleX="51926" custScaleY="35993" custLinFactNeighborX="631" custLinFactNeighborY="-17990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7B31DF92-3B3C-45DD-904C-DA2909FF456B}" type="pres">
      <dgm:prSet presAssocID="{6A406B5D-689A-45EC-9803-CE33439208F7}" presName="rootConnector" presStyleLbl="node3" presStyleIdx="2" presStyleCnt="3"/>
      <dgm:spPr/>
      <dgm:t>
        <a:bodyPr/>
        <a:lstStyle/>
        <a:p>
          <a:endParaRPr lang="pt-BR"/>
        </a:p>
      </dgm:t>
    </dgm:pt>
    <dgm:pt modelId="{3598F07B-D10E-4051-8D07-42708D1343FB}" type="pres">
      <dgm:prSet presAssocID="{6A406B5D-689A-45EC-9803-CE33439208F7}" presName="hierChild4" presStyleCnt="0"/>
      <dgm:spPr/>
    </dgm:pt>
    <dgm:pt modelId="{F46CCDCD-DE64-4288-82ED-6ACC339CE5DB}" type="pres">
      <dgm:prSet presAssocID="{6A406B5D-689A-45EC-9803-CE33439208F7}" presName="hierChild5" presStyleCnt="0"/>
      <dgm:spPr/>
    </dgm:pt>
    <dgm:pt modelId="{E7F965ED-F6AE-44E0-A441-A26C55B5E183}" type="pres">
      <dgm:prSet presAssocID="{941127FB-3D50-4D90-BEA2-A3F11B915D46}" presName="hierChild5" presStyleCnt="0"/>
      <dgm:spPr/>
    </dgm:pt>
    <dgm:pt modelId="{AA6BEFCD-5AF6-4215-85C6-94D6AA8B0A3E}" type="pres">
      <dgm:prSet presAssocID="{1455F077-62BF-4803-933F-E38E348DF06B}" presName="hierChild3" presStyleCnt="0"/>
      <dgm:spPr/>
      <dgm:t>
        <a:bodyPr/>
        <a:lstStyle/>
        <a:p>
          <a:endParaRPr lang="pt-BR"/>
        </a:p>
      </dgm:t>
    </dgm:pt>
  </dgm:ptLst>
  <dgm:cxnLst>
    <dgm:cxn modelId="{750E0438-4585-420F-AFA3-00E3DC065355}" type="presOf" srcId="{2B05AFD5-8D77-48CF-921D-7479D0FB839A}" destId="{836FFFCB-D44C-498B-B665-7EBF088B66CF}" srcOrd="1" destOrd="0" presId="urn:microsoft.com/office/officeart/2005/8/layout/orgChart1"/>
    <dgm:cxn modelId="{38F59F38-0016-4976-8350-98854729B106}" type="presOf" srcId="{1455F077-62BF-4803-933F-E38E348DF06B}" destId="{BACECDC9-AE56-482A-95DF-5B125046A89F}" srcOrd="1" destOrd="0" presId="urn:microsoft.com/office/officeart/2005/8/layout/orgChart1"/>
    <dgm:cxn modelId="{1D4B8FA3-C830-49FE-96A0-D8DDFA49BD56}" type="presOf" srcId="{444910C4-DA4D-46D6-9DA6-999708F55BCA}" destId="{2CBC82F7-FD60-41C9-B386-62CF427C8DB6}" srcOrd="1" destOrd="0" presId="urn:microsoft.com/office/officeart/2005/8/layout/orgChart1"/>
    <dgm:cxn modelId="{4D694F29-0480-4F91-9817-546DF1D3B6FF}" type="presOf" srcId="{2B05AFD5-8D77-48CF-921D-7479D0FB839A}" destId="{804D2FCA-8EC5-4440-9173-18BFEB40243E}" srcOrd="0" destOrd="0" presId="urn:microsoft.com/office/officeart/2005/8/layout/orgChart1"/>
    <dgm:cxn modelId="{F55EDA78-86E6-4B08-94E0-C3F5D72D01D4}" type="presOf" srcId="{6A406B5D-689A-45EC-9803-CE33439208F7}" destId="{96084213-12F2-487B-B519-C820649D53BE}" srcOrd="0" destOrd="0" presId="urn:microsoft.com/office/officeart/2005/8/layout/orgChart1"/>
    <dgm:cxn modelId="{D8246512-D7DB-409A-842E-F950D5E42293}" type="presOf" srcId="{E4B7EE9B-186B-4D22-A548-94A364C19340}" destId="{DDDB91E1-818A-4551-AB94-B0816128B808}" srcOrd="0" destOrd="0" presId="urn:microsoft.com/office/officeart/2005/8/layout/orgChart1"/>
    <dgm:cxn modelId="{520D6385-A852-488B-8D1D-2DF289B94BD0}" srcId="{941127FB-3D50-4D90-BEA2-A3F11B915D46}" destId="{6A406B5D-689A-45EC-9803-CE33439208F7}" srcOrd="0" destOrd="0" parTransId="{E4B7EE9B-186B-4D22-A548-94A364C19340}" sibTransId="{B78518FB-C006-4E03-9809-DCF71F392C56}"/>
    <dgm:cxn modelId="{32826195-F8F4-478B-B56F-DCA8D430BCDA}" type="presOf" srcId="{444910C4-DA4D-46D6-9DA6-999708F55BCA}" destId="{1D37E1F9-2FF4-4FF6-ADC6-599790EE2B13}" srcOrd="0" destOrd="0" presId="urn:microsoft.com/office/officeart/2005/8/layout/orgChart1"/>
    <dgm:cxn modelId="{3B3F6FBC-22D9-4E73-8717-B0B4EF4D2B53}" type="presOf" srcId="{1455F077-62BF-4803-933F-E38E348DF06B}" destId="{F35CABDA-6CFC-48FD-A6A0-B297117FB239}" srcOrd="0" destOrd="0" presId="urn:microsoft.com/office/officeart/2005/8/layout/orgChart1"/>
    <dgm:cxn modelId="{1804303E-4116-49F1-83FC-1FFE9B04FD49}" type="presOf" srcId="{C7972A17-E2CB-4C28-8AD2-5E9F254A8C37}" destId="{CA40C76F-BC15-4ADD-86CD-EC81698324EF}" srcOrd="0" destOrd="0" presId="urn:microsoft.com/office/officeart/2005/8/layout/orgChart1"/>
    <dgm:cxn modelId="{470E0FFE-141C-42EA-A999-1081F919883F}" srcId="{1455F077-62BF-4803-933F-E38E348DF06B}" destId="{B4E340D1-5F3A-43DD-8089-656E01292F57}" srcOrd="1" destOrd="0" parTransId="{C7972A17-E2CB-4C28-8AD2-5E9F254A8C37}" sibTransId="{FDC65451-7277-4A47-819C-B7AC78B53111}"/>
    <dgm:cxn modelId="{92213881-4D64-44B1-97BD-C946EB42A28F}" type="presOf" srcId="{941127FB-3D50-4D90-BEA2-A3F11B915D46}" destId="{0C4D27E6-798E-4D68-9412-252AC6FA5CBF}" srcOrd="0" destOrd="0" presId="urn:microsoft.com/office/officeart/2005/8/layout/orgChart1"/>
    <dgm:cxn modelId="{9A61A3C2-117D-4CBF-BB7D-2A612212C314}" type="presOf" srcId="{EC17681E-F0AA-4B7E-BDC8-A4A09F721A27}" destId="{132B0F7E-F38A-4AA1-A40F-F1B434802A9E}" srcOrd="0" destOrd="0" presId="urn:microsoft.com/office/officeart/2005/8/layout/orgChart1"/>
    <dgm:cxn modelId="{B5D2C09F-6F76-47D7-97CF-1DBFFE34C677}" type="presOf" srcId="{128EC155-5BAE-42CE-A5F4-11EDD0DD4A76}" destId="{0DEE8900-221A-4C28-A759-C36812496406}" srcOrd="0" destOrd="0" presId="urn:microsoft.com/office/officeart/2005/8/layout/orgChart1"/>
    <dgm:cxn modelId="{6A17E4DE-B4A6-4D5E-AE0B-3C226EDF965E}" type="presOf" srcId="{A01135DC-2095-4BF3-9C16-468209E3B0B8}" destId="{AD6546D7-5043-4D34-B1BB-F1534A0C3D1C}" srcOrd="0" destOrd="0" presId="urn:microsoft.com/office/officeart/2005/8/layout/orgChart1"/>
    <dgm:cxn modelId="{09DE7ACD-9BD0-497D-B879-32680D2FB144}" type="presOf" srcId="{941127FB-3D50-4D90-BEA2-A3F11B915D46}" destId="{C9DBDD7D-B289-44DC-9ED1-62C52BE8ECE3}" srcOrd="1" destOrd="0" presId="urn:microsoft.com/office/officeart/2005/8/layout/orgChart1"/>
    <dgm:cxn modelId="{C093B0D0-5B4C-45B4-A7EB-7CAD565C41E3}" type="presOf" srcId="{F3FFC319-43A3-43BD-BCF7-776375D0320D}" destId="{F02EA565-F02F-4322-A44B-1DF3FD0FCFC6}" srcOrd="0" destOrd="0" presId="urn:microsoft.com/office/officeart/2005/8/layout/orgChart1"/>
    <dgm:cxn modelId="{2FDA19FB-9C8E-4871-8976-635F9D4A6C9B}" type="presOf" srcId="{7A716DBC-90CF-4E04-945D-9D1342038AEC}" destId="{A395551B-67E8-4F50-8C0D-0C4B94870A50}" srcOrd="0" destOrd="0" presId="urn:microsoft.com/office/officeart/2005/8/layout/orgChart1"/>
    <dgm:cxn modelId="{981899F1-C239-466B-A7D4-EB75EB54397A}" type="presOf" srcId="{B4E340D1-5F3A-43DD-8089-656E01292F57}" destId="{D3A6FD97-5873-467B-B384-8894668CC241}" srcOrd="1" destOrd="0" presId="urn:microsoft.com/office/officeart/2005/8/layout/orgChart1"/>
    <dgm:cxn modelId="{2A7A021E-0228-47F3-B6DC-9A73EA1971CE}" srcId="{B4E340D1-5F3A-43DD-8089-656E01292F57}" destId="{444910C4-DA4D-46D6-9DA6-999708F55BCA}" srcOrd="0" destOrd="0" parTransId="{F3FFC319-43A3-43BD-BCF7-776375D0320D}" sibTransId="{AF34D67C-1537-4D26-9595-7F75FE3B0652}"/>
    <dgm:cxn modelId="{0EFB9597-FE1E-4235-B1C0-8508B1A72A16}" srcId="{1455F077-62BF-4803-933F-E38E348DF06B}" destId="{128EC155-5BAE-42CE-A5F4-11EDD0DD4A76}" srcOrd="0" destOrd="0" parTransId="{7A716DBC-90CF-4E04-945D-9D1342038AEC}" sibTransId="{0ACB64D7-6DD7-4C19-80C2-7B947406AE2F}"/>
    <dgm:cxn modelId="{D97A9118-29B8-4317-BE45-000912E00570}" type="presOf" srcId="{6A406B5D-689A-45EC-9803-CE33439208F7}" destId="{7B31DF92-3B3C-45DD-904C-DA2909FF456B}" srcOrd="1" destOrd="0" presId="urn:microsoft.com/office/officeart/2005/8/layout/orgChart1"/>
    <dgm:cxn modelId="{C5891056-97CD-4B24-A8AC-E4E62B33B6A7}" type="presOf" srcId="{128EC155-5BAE-42CE-A5F4-11EDD0DD4A76}" destId="{5DADB932-A944-43C5-8B49-D35040D91EF8}" srcOrd="1" destOrd="0" presId="urn:microsoft.com/office/officeart/2005/8/layout/orgChart1"/>
    <dgm:cxn modelId="{3E9011A4-2ED8-4E90-89BD-A8D9D381EBE1}" srcId="{1455F077-62BF-4803-933F-E38E348DF06B}" destId="{941127FB-3D50-4D90-BEA2-A3F11B915D46}" srcOrd="2" destOrd="0" parTransId="{EC17681E-F0AA-4B7E-BDC8-A4A09F721A27}" sibTransId="{E542C78A-424B-4CA3-9A0D-C0763C239190}"/>
    <dgm:cxn modelId="{CB744199-0231-4B4B-8C73-321A46D2455E}" srcId="{A01135DC-2095-4BF3-9C16-468209E3B0B8}" destId="{1455F077-62BF-4803-933F-E38E348DF06B}" srcOrd="0" destOrd="0" parTransId="{4C7E5FC1-8155-4586-922B-F5D069CF69BF}" sibTransId="{C107ECA7-8FF7-4AED-B380-F6F797CE1066}"/>
    <dgm:cxn modelId="{8BA7C8D4-DF72-45A5-BAC4-C5A9639FE8C7}" type="presOf" srcId="{46C6A1CF-7CA7-4132-BDF0-E8AE729EA429}" destId="{38F3E580-6834-40FA-B798-B76E0B57C27E}" srcOrd="0" destOrd="0" presId="urn:microsoft.com/office/officeart/2005/8/layout/orgChart1"/>
    <dgm:cxn modelId="{C71DFABF-04E1-4F4D-A196-9AE1E000EA77}" type="presOf" srcId="{B4E340D1-5F3A-43DD-8089-656E01292F57}" destId="{A5BCD9EE-9C57-4B39-B8A6-CB947F467B73}" srcOrd="0" destOrd="0" presId="urn:microsoft.com/office/officeart/2005/8/layout/orgChart1"/>
    <dgm:cxn modelId="{C12F1032-171D-44EA-8BC5-1E6BF4018127}" srcId="{128EC155-5BAE-42CE-A5F4-11EDD0DD4A76}" destId="{2B05AFD5-8D77-48CF-921D-7479D0FB839A}" srcOrd="0" destOrd="0" parTransId="{46C6A1CF-7CA7-4132-BDF0-E8AE729EA429}" sibTransId="{6275BA36-E4A5-484D-A4D6-848BA097DD18}"/>
    <dgm:cxn modelId="{2DE69849-0198-4FAC-B53E-1CC060A8129D}" type="presParOf" srcId="{AD6546D7-5043-4D34-B1BB-F1534A0C3D1C}" destId="{6D05DA96-DF0A-43D0-A16A-E47F66574124}" srcOrd="0" destOrd="0" presId="urn:microsoft.com/office/officeart/2005/8/layout/orgChart1"/>
    <dgm:cxn modelId="{0A03457B-2325-4372-A3A3-1424DD550531}" type="presParOf" srcId="{6D05DA96-DF0A-43D0-A16A-E47F66574124}" destId="{C6459858-EB7C-403D-9B06-9ED9240345BD}" srcOrd="0" destOrd="0" presId="urn:microsoft.com/office/officeart/2005/8/layout/orgChart1"/>
    <dgm:cxn modelId="{0FF492B6-3B85-47ED-A7C9-572C05467303}" type="presParOf" srcId="{C6459858-EB7C-403D-9B06-9ED9240345BD}" destId="{F35CABDA-6CFC-48FD-A6A0-B297117FB239}" srcOrd="0" destOrd="0" presId="urn:microsoft.com/office/officeart/2005/8/layout/orgChart1"/>
    <dgm:cxn modelId="{F543D193-7017-42FF-963C-B478CD271C65}" type="presParOf" srcId="{C6459858-EB7C-403D-9B06-9ED9240345BD}" destId="{BACECDC9-AE56-482A-95DF-5B125046A89F}" srcOrd="1" destOrd="0" presId="urn:microsoft.com/office/officeart/2005/8/layout/orgChart1"/>
    <dgm:cxn modelId="{E0B4CE76-0742-4015-9EC3-57D7C50FC756}" type="presParOf" srcId="{6D05DA96-DF0A-43D0-A16A-E47F66574124}" destId="{81DE321F-0AC0-4D30-ADFC-BF15F822351A}" srcOrd="1" destOrd="0" presId="urn:microsoft.com/office/officeart/2005/8/layout/orgChart1"/>
    <dgm:cxn modelId="{BFEA3431-563A-460E-AD77-3F829E800AB9}" type="presParOf" srcId="{81DE321F-0AC0-4D30-ADFC-BF15F822351A}" destId="{A395551B-67E8-4F50-8C0D-0C4B94870A50}" srcOrd="0" destOrd="0" presId="urn:microsoft.com/office/officeart/2005/8/layout/orgChart1"/>
    <dgm:cxn modelId="{D37610FF-1BF4-4606-B4FC-004C910D3280}" type="presParOf" srcId="{81DE321F-0AC0-4D30-ADFC-BF15F822351A}" destId="{7CCF9BB5-015F-4080-A432-D3E40A01596C}" srcOrd="1" destOrd="0" presId="urn:microsoft.com/office/officeart/2005/8/layout/orgChart1"/>
    <dgm:cxn modelId="{A59F1B82-F862-47D7-A0FE-C777CB810E5D}" type="presParOf" srcId="{7CCF9BB5-015F-4080-A432-D3E40A01596C}" destId="{F9246241-8975-4F72-AEE5-1106A439859D}" srcOrd="0" destOrd="0" presId="urn:microsoft.com/office/officeart/2005/8/layout/orgChart1"/>
    <dgm:cxn modelId="{F65A5DE1-3AF8-4F41-99DB-66044FEF819F}" type="presParOf" srcId="{F9246241-8975-4F72-AEE5-1106A439859D}" destId="{0DEE8900-221A-4C28-A759-C36812496406}" srcOrd="0" destOrd="0" presId="urn:microsoft.com/office/officeart/2005/8/layout/orgChart1"/>
    <dgm:cxn modelId="{9085AEDB-BCA1-4765-A4A3-3F46DDD1523B}" type="presParOf" srcId="{F9246241-8975-4F72-AEE5-1106A439859D}" destId="{5DADB932-A944-43C5-8B49-D35040D91EF8}" srcOrd="1" destOrd="0" presId="urn:microsoft.com/office/officeart/2005/8/layout/orgChart1"/>
    <dgm:cxn modelId="{B168EC92-EBE2-44C6-A4FE-80C0AC44E9C3}" type="presParOf" srcId="{7CCF9BB5-015F-4080-A432-D3E40A01596C}" destId="{B5AD9F44-81E9-4F28-9303-BAEE60A87198}" srcOrd="1" destOrd="0" presId="urn:microsoft.com/office/officeart/2005/8/layout/orgChart1"/>
    <dgm:cxn modelId="{88DCD976-CD10-4F2E-8A3F-89186194E45B}" type="presParOf" srcId="{B5AD9F44-81E9-4F28-9303-BAEE60A87198}" destId="{38F3E580-6834-40FA-B798-B76E0B57C27E}" srcOrd="0" destOrd="0" presId="urn:microsoft.com/office/officeart/2005/8/layout/orgChart1"/>
    <dgm:cxn modelId="{CCCC1C00-3169-4689-B2A7-BF304A3E3C57}" type="presParOf" srcId="{B5AD9F44-81E9-4F28-9303-BAEE60A87198}" destId="{9B09DC8D-8AFF-439F-A9B2-190C4835E294}" srcOrd="1" destOrd="0" presId="urn:microsoft.com/office/officeart/2005/8/layout/orgChart1"/>
    <dgm:cxn modelId="{E5DCC08C-2751-4FDD-A4D5-2926FF6B0208}" type="presParOf" srcId="{9B09DC8D-8AFF-439F-A9B2-190C4835E294}" destId="{975C4521-D5FB-4D75-9483-FDC561AE9E71}" srcOrd="0" destOrd="0" presId="urn:microsoft.com/office/officeart/2005/8/layout/orgChart1"/>
    <dgm:cxn modelId="{CB707D96-638B-4020-A9A4-A92CD4B7B3DC}" type="presParOf" srcId="{975C4521-D5FB-4D75-9483-FDC561AE9E71}" destId="{804D2FCA-8EC5-4440-9173-18BFEB40243E}" srcOrd="0" destOrd="0" presId="urn:microsoft.com/office/officeart/2005/8/layout/orgChart1"/>
    <dgm:cxn modelId="{5087C64E-3857-4919-9600-5FFC688807F0}" type="presParOf" srcId="{975C4521-D5FB-4D75-9483-FDC561AE9E71}" destId="{836FFFCB-D44C-498B-B665-7EBF088B66CF}" srcOrd="1" destOrd="0" presId="urn:microsoft.com/office/officeart/2005/8/layout/orgChart1"/>
    <dgm:cxn modelId="{7D92E7A1-4697-4C41-8256-597B0BAD740B}" type="presParOf" srcId="{9B09DC8D-8AFF-439F-A9B2-190C4835E294}" destId="{5F897428-BB46-4EA2-9101-2362DDC202F0}" srcOrd="1" destOrd="0" presId="urn:microsoft.com/office/officeart/2005/8/layout/orgChart1"/>
    <dgm:cxn modelId="{C8C66722-6EAF-45C4-B062-83341DDF7C01}" type="presParOf" srcId="{9B09DC8D-8AFF-439F-A9B2-190C4835E294}" destId="{DF07E7B0-AFBF-44E5-9314-5A27CDA2B415}" srcOrd="2" destOrd="0" presId="urn:microsoft.com/office/officeart/2005/8/layout/orgChart1"/>
    <dgm:cxn modelId="{CD2A9A60-017A-412D-9729-7414EFAD2BC3}" type="presParOf" srcId="{7CCF9BB5-015F-4080-A432-D3E40A01596C}" destId="{53FCA7B1-5F1B-4256-9F53-75DB97BF72C8}" srcOrd="2" destOrd="0" presId="urn:microsoft.com/office/officeart/2005/8/layout/orgChart1"/>
    <dgm:cxn modelId="{C7A56141-687A-4653-89EE-910F86CE3492}" type="presParOf" srcId="{81DE321F-0AC0-4D30-ADFC-BF15F822351A}" destId="{CA40C76F-BC15-4ADD-86CD-EC81698324EF}" srcOrd="2" destOrd="0" presId="urn:microsoft.com/office/officeart/2005/8/layout/orgChart1"/>
    <dgm:cxn modelId="{854FADB7-3741-4DDA-81DC-EF4B06759F31}" type="presParOf" srcId="{81DE321F-0AC0-4D30-ADFC-BF15F822351A}" destId="{9F4EB69F-D94F-44CD-A37E-1F1DD23B8E24}" srcOrd="3" destOrd="0" presId="urn:microsoft.com/office/officeart/2005/8/layout/orgChart1"/>
    <dgm:cxn modelId="{B49A921C-515F-46C9-B233-109F9DD62D95}" type="presParOf" srcId="{9F4EB69F-D94F-44CD-A37E-1F1DD23B8E24}" destId="{26C06523-B16B-4251-963A-8654473AE3A2}" srcOrd="0" destOrd="0" presId="urn:microsoft.com/office/officeart/2005/8/layout/orgChart1"/>
    <dgm:cxn modelId="{A73EF311-37C4-41E0-A997-CDF52ED17CC1}" type="presParOf" srcId="{26C06523-B16B-4251-963A-8654473AE3A2}" destId="{A5BCD9EE-9C57-4B39-B8A6-CB947F467B73}" srcOrd="0" destOrd="0" presId="urn:microsoft.com/office/officeart/2005/8/layout/orgChart1"/>
    <dgm:cxn modelId="{6C95F6B7-634B-4D21-91D7-F1745DAFAB3A}" type="presParOf" srcId="{26C06523-B16B-4251-963A-8654473AE3A2}" destId="{D3A6FD97-5873-467B-B384-8894668CC241}" srcOrd="1" destOrd="0" presId="urn:microsoft.com/office/officeart/2005/8/layout/orgChart1"/>
    <dgm:cxn modelId="{49C216B5-48AD-4448-B639-43D04D23E1D4}" type="presParOf" srcId="{9F4EB69F-D94F-44CD-A37E-1F1DD23B8E24}" destId="{2CE97FBF-53FD-46EF-AC42-F1CF8FD05A4A}" srcOrd="1" destOrd="0" presId="urn:microsoft.com/office/officeart/2005/8/layout/orgChart1"/>
    <dgm:cxn modelId="{CFBE3A95-58DB-4286-8995-D34883386D14}" type="presParOf" srcId="{2CE97FBF-53FD-46EF-AC42-F1CF8FD05A4A}" destId="{F02EA565-F02F-4322-A44B-1DF3FD0FCFC6}" srcOrd="0" destOrd="0" presId="urn:microsoft.com/office/officeart/2005/8/layout/orgChart1"/>
    <dgm:cxn modelId="{32C592A7-D050-4749-810E-6CE449003516}" type="presParOf" srcId="{2CE97FBF-53FD-46EF-AC42-F1CF8FD05A4A}" destId="{98AF45AA-0FFB-4981-823E-A00B3263F718}" srcOrd="1" destOrd="0" presId="urn:microsoft.com/office/officeart/2005/8/layout/orgChart1"/>
    <dgm:cxn modelId="{C407E7ED-5033-4AA1-892F-EAAE5D8FF46D}" type="presParOf" srcId="{98AF45AA-0FFB-4981-823E-A00B3263F718}" destId="{C7D52053-E3E9-409B-8414-B19FC31FBABC}" srcOrd="0" destOrd="0" presId="urn:microsoft.com/office/officeart/2005/8/layout/orgChart1"/>
    <dgm:cxn modelId="{55614E46-7F65-4A34-AD19-A208045966D1}" type="presParOf" srcId="{C7D52053-E3E9-409B-8414-B19FC31FBABC}" destId="{1D37E1F9-2FF4-4FF6-ADC6-599790EE2B13}" srcOrd="0" destOrd="0" presId="urn:microsoft.com/office/officeart/2005/8/layout/orgChart1"/>
    <dgm:cxn modelId="{D923D82B-0F22-4BBB-A423-9755BCB7C094}" type="presParOf" srcId="{C7D52053-E3E9-409B-8414-B19FC31FBABC}" destId="{2CBC82F7-FD60-41C9-B386-62CF427C8DB6}" srcOrd="1" destOrd="0" presId="urn:microsoft.com/office/officeart/2005/8/layout/orgChart1"/>
    <dgm:cxn modelId="{32CFB04F-DBA1-4C39-8324-ECE1EDED6945}" type="presParOf" srcId="{98AF45AA-0FFB-4981-823E-A00B3263F718}" destId="{AF047923-A7F8-4AE3-8013-40A312CC9C48}" srcOrd="1" destOrd="0" presId="urn:microsoft.com/office/officeart/2005/8/layout/orgChart1"/>
    <dgm:cxn modelId="{AA77AC72-FE7F-4A9E-8805-7F55E02DB383}" type="presParOf" srcId="{98AF45AA-0FFB-4981-823E-A00B3263F718}" destId="{35CFB3B8-9DAF-47B7-80AF-D9CC0AB1F2DB}" srcOrd="2" destOrd="0" presId="urn:microsoft.com/office/officeart/2005/8/layout/orgChart1"/>
    <dgm:cxn modelId="{BBC2E329-BEDE-4520-9DDD-140873CB4234}" type="presParOf" srcId="{9F4EB69F-D94F-44CD-A37E-1F1DD23B8E24}" destId="{CDF6C435-989A-4998-A560-1DD1D91D292C}" srcOrd="2" destOrd="0" presId="urn:microsoft.com/office/officeart/2005/8/layout/orgChart1"/>
    <dgm:cxn modelId="{0C57F6CC-671B-4F2F-AF1B-5129446AFD1E}" type="presParOf" srcId="{81DE321F-0AC0-4D30-ADFC-BF15F822351A}" destId="{132B0F7E-F38A-4AA1-A40F-F1B434802A9E}" srcOrd="4" destOrd="0" presId="urn:microsoft.com/office/officeart/2005/8/layout/orgChart1"/>
    <dgm:cxn modelId="{4EC0232D-BB0E-498C-A606-1925E17EE0EA}" type="presParOf" srcId="{81DE321F-0AC0-4D30-ADFC-BF15F822351A}" destId="{A600D19F-9DEE-443C-9FF6-E39C169B2D4E}" srcOrd="5" destOrd="0" presId="urn:microsoft.com/office/officeart/2005/8/layout/orgChart1"/>
    <dgm:cxn modelId="{5FEB202A-783D-4727-9ED1-436EFF3A9B40}" type="presParOf" srcId="{A600D19F-9DEE-443C-9FF6-E39C169B2D4E}" destId="{C6044324-856A-4F90-B76A-9497FE04584E}" srcOrd="0" destOrd="0" presId="urn:microsoft.com/office/officeart/2005/8/layout/orgChart1"/>
    <dgm:cxn modelId="{196C36A6-45C4-449F-87B2-B5434E21584A}" type="presParOf" srcId="{C6044324-856A-4F90-B76A-9497FE04584E}" destId="{0C4D27E6-798E-4D68-9412-252AC6FA5CBF}" srcOrd="0" destOrd="0" presId="urn:microsoft.com/office/officeart/2005/8/layout/orgChart1"/>
    <dgm:cxn modelId="{9BBB3C29-AF12-4F7C-A155-EE25A8F46794}" type="presParOf" srcId="{C6044324-856A-4F90-B76A-9497FE04584E}" destId="{C9DBDD7D-B289-44DC-9ED1-62C52BE8ECE3}" srcOrd="1" destOrd="0" presId="urn:microsoft.com/office/officeart/2005/8/layout/orgChart1"/>
    <dgm:cxn modelId="{FCD31066-D4E1-423B-8B33-49114F7363E6}" type="presParOf" srcId="{A600D19F-9DEE-443C-9FF6-E39C169B2D4E}" destId="{14CD893E-E0B8-4F6C-B507-AE60617DB6A1}" srcOrd="1" destOrd="0" presId="urn:microsoft.com/office/officeart/2005/8/layout/orgChart1"/>
    <dgm:cxn modelId="{8C086760-8532-4856-9AB3-520DABBC3879}" type="presParOf" srcId="{14CD893E-E0B8-4F6C-B507-AE60617DB6A1}" destId="{DDDB91E1-818A-4551-AB94-B0816128B808}" srcOrd="0" destOrd="0" presId="urn:microsoft.com/office/officeart/2005/8/layout/orgChart1"/>
    <dgm:cxn modelId="{15589259-BF44-429E-BB01-1F0BF8A4D0AF}" type="presParOf" srcId="{14CD893E-E0B8-4F6C-B507-AE60617DB6A1}" destId="{09DDB138-CA6E-4DC5-B3AE-056C23FFEA35}" srcOrd="1" destOrd="0" presId="urn:microsoft.com/office/officeart/2005/8/layout/orgChart1"/>
    <dgm:cxn modelId="{CBAC896A-118E-4184-9F8A-33A15007822D}" type="presParOf" srcId="{09DDB138-CA6E-4DC5-B3AE-056C23FFEA35}" destId="{ABB49F87-209E-4A84-95FC-E2261E995950}" srcOrd="0" destOrd="0" presId="urn:microsoft.com/office/officeart/2005/8/layout/orgChart1"/>
    <dgm:cxn modelId="{96CFAFEF-F41E-49FC-A395-1C785A633351}" type="presParOf" srcId="{ABB49F87-209E-4A84-95FC-E2261E995950}" destId="{96084213-12F2-487B-B519-C820649D53BE}" srcOrd="0" destOrd="0" presId="urn:microsoft.com/office/officeart/2005/8/layout/orgChart1"/>
    <dgm:cxn modelId="{F088A94E-47C2-40E4-B86E-68DF51F8A9CE}" type="presParOf" srcId="{ABB49F87-209E-4A84-95FC-E2261E995950}" destId="{7B31DF92-3B3C-45DD-904C-DA2909FF456B}" srcOrd="1" destOrd="0" presId="urn:microsoft.com/office/officeart/2005/8/layout/orgChart1"/>
    <dgm:cxn modelId="{EAC8A32E-8921-4AC8-8B1F-DD8F3FA8255F}" type="presParOf" srcId="{09DDB138-CA6E-4DC5-B3AE-056C23FFEA35}" destId="{3598F07B-D10E-4051-8D07-42708D1343FB}" srcOrd="1" destOrd="0" presId="urn:microsoft.com/office/officeart/2005/8/layout/orgChart1"/>
    <dgm:cxn modelId="{40774351-1CE8-41CA-A3F6-F7A600C0D478}" type="presParOf" srcId="{09DDB138-CA6E-4DC5-B3AE-056C23FFEA35}" destId="{F46CCDCD-DE64-4288-82ED-6ACC339CE5DB}" srcOrd="2" destOrd="0" presId="urn:microsoft.com/office/officeart/2005/8/layout/orgChart1"/>
    <dgm:cxn modelId="{5C8E6FB5-A4DF-4D02-8B9F-1FA6F31059E8}" type="presParOf" srcId="{A600D19F-9DEE-443C-9FF6-E39C169B2D4E}" destId="{E7F965ED-F6AE-44E0-A441-A26C55B5E183}" srcOrd="2" destOrd="0" presId="urn:microsoft.com/office/officeart/2005/8/layout/orgChart1"/>
    <dgm:cxn modelId="{2E630EE5-8F52-42EE-9199-C1F6C779069E}" type="presParOf" srcId="{6D05DA96-DF0A-43D0-A16A-E47F66574124}" destId="{AA6BEFCD-5AF6-4215-85C6-94D6AA8B0A3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C3E157F-FC5D-4E2C-AB6D-36E4DCD0F987}" type="doc">
      <dgm:prSet loTypeId="urn:microsoft.com/office/officeart/2005/8/layout/hList7" loCatId="list" qsTypeId="urn:microsoft.com/office/officeart/2005/8/quickstyle/simple3" qsCatId="simple" csTypeId="urn:microsoft.com/office/officeart/2005/8/colors/accent1_2" csCatId="accent1" phldr="1"/>
      <dgm:spPr/>
    </dgm:pt>
    <dgm:pt modelId="{B41DD64D-5810-4A3B-88FD-337C39E38253}">
      <dgm:prSet phldrT="[Texto]" custT="1"/>
      <dgm:spPr>
        <a:ln>
          <a:solidFill>
            <a:schemeClr val="accent1"/>
          </a:solidFill>
        </a:ln>
      </dgm:spPr>
      <dgm:t>
        <a:bodyPr/>
        <a:lstStyle/>
        <a:p>
          <a:pPr algn="ctr"/>
          <a:r>
            <a:rPr lang="pt-BR" sz="1200" b="0" i="0" u="none" noProof="0" dirty="0">
              <a:solidFill>
                <a:schemeClr val="tx1"/>
              </a:solidFill>
            </a:rPr>
            <a:t>Geração de </a:t>
          </a:r>
          <a:r>
            <a:rPr lang="pt-BR" sz="1200" b="0" i="0" u="none" noProof="0" dirty="0" smtClean="0">
              <a:solidFill>
                <a:schemeClr val="tx1"/>
              </a:solidFill>
            </a:rPr>
            <a:t>Contratos</a:t>
          </a:r>
        </a:p>
        <a:p>
          <a:pPr algn="ctr"/>
          <a:endParaRPr lang="pt-BR" sz="1200" b="1" i="0" u="none" noProof="0" dirty="0">
            <a:solidFill>
              <a:schemeClr val="tx1"/>
            </a:solidFill>
          </a:endParaRPr>
        </a:p>
      </dgm:t>
    </dgm:pt>
    <dgm:pt modelId="{FF53A588-3C36-4658-9CC7-3E7E739500F5}" type="parTrans" cxnId="{6DAAA542-86D2-4E2B-8A7C-1950E15B2731}">
      <dgm:prSet/>
      <dgm:spPr/>
      <dgm:t>
        <a:bodyPr/>
        <a:lstStyle/>
        <a:p>
          <a:endParaRPr lang="pt-BR" sz="3200"/>
        </a:p>
      </dgm:t>
    </dgm:pt>
    <dgm:pt modelId="{9783CCFD-643B-4D9F-B7ED-66F31F71F162}" type="sibTrans" cxnId="{6DAAA542-86D2-4E2B-8A7C-1950E15B2731}">
      <dgm:prSet/>
      <dgm:spPr/>
      <dgm:t>
        <a:bodyPr/>
        <a:lstStyle/>
        <a:p>
          <a:endParaRPr lang="pt-BR" sz="3200"/>
        </a:p>
      </dgm:t>
    </dgm:pt>
    <dgm:pt modelId="{ECF626AC-F70D-4F28-BF62-2DBC58F516D4}">
      <dgm:prSet phldrT="[Texto]" custT="1"/>
      <dgm:spPr>
        <a:ln>
          <a:solidFill>
            <a:schemeClr val="accent1"/>
          </a:solidFill>
        </a:ln>
      </dgm:spPr>
      <dgm:t>
        <a:bodyPr/>
        <a:lstStyle/>
        <a:p>
          <a:r>
            <a:rPr lang="pt-BR" sz="1200" b="0" i="0" u="none" noProof="0" dirty="0">
              <a:solidFill>
                <a:schemeClr val="tx1"/>
              </a:solidFill>
            </a:rPr>
            <a:t>Alterações de cláusulas </a:t>
          </a:r>
          <a:r>
            <a:rPr lang="pt-BR" sz="1200" b="0" i="0" u="none" noProof="0" dirty="0" smtClean="0">
              <a:solidFill>
                <a:schemeClr val="tx1"/>
              </a:solidFill>
            </a:rPr>
            <a:t>contratuais</a:t>
          </a:r>
          <a:endParaRPr lang="pt-BR" sz="1200" b="0" i="0" u="none" noProof="0" dirty="0">
            <a:solidFill>
              <a:schemeClr val="tx1"/>
            </a:solidFill>
          </a:endParaRPr>
        </a:p>
        <a:p>
          <a:endParaRPr lang="pt-BR" sz="1200" b="0" i="0" u="none" noProof="0" dirty="0">
            <a:solidFill>
              <a:schemeClr val="tx1"/>
            </a:solidFill>
          </a:endParaRPr>
        </a:p>
      </dgm:t>
    </dgm:pt>
    <dgm:pt modelId="{CC558335-94AF-4A20-9F57-C4CB70619076}" type="parTrans" cxnId="{528B6A83-9F11-42AB-BF78-8E70BE4B5118}">
      <dgm:prSet/>
      <dgm:spPr/>
      <dgm:t>
        <a:bodyPr/>
        <a:lstStyle/>
        <a:p>
          <a:endParaRPr lang="pt-BR" sz="3200"/>
        </a:p>
      </dgm:t>
    </dgm:pt>
    <dgm:pt modelId="{FB7D4C3F-1B84-475C-884A-0240E343C25F}" type="sibTrans" cxnId="{528B6A83-9F11-42AB-BF78-8E70BE4B5118}">
      <dgm:prSet/>
      <dgm:spPr/>
      <dgm:t>
        <a:bodyPr/>
        <a:lstStyle/>
        <a:p>
          <a:endParaRPr lang="pt-BR" sz="3200"/>
        </a:p>
      </dgm:t>
    </dgm:pt>
    <dgm:pt modelId="{4D68B9B4-E635-4279-A377-44F1421D2294}">
      <dgm:prSet phldrT="[Texto]" custT="1"/>
      <dgm:spPr>
        <a:ln>
          <a:solidFill>
            <a:schemeClr val="accent1"/>
          </a:solidFill>
        </a:ln>
      </dgm:spPr>
      <dgm:t>
        <a:bodyPr/>
        <a:lstStyle/>
        <a:p>
          <a:endParaRPr lang="pt-BR" sz="1200" b="0" i="0" u="none" noProof="0" dirty="0">
            <a:solidFill>
              <a:schemeClr val="tx1"/>
            </a:solidFill>
          </a:endParaRPr>
        </a:p>
        <a:p>
          <a:r>
            <a:rPr lang="pt-BR" sz="1200" b="0" i="0" u="none" noProof="0" dirty="0">
              <a:solidFill>
                <a:schemeClr val="tx1"/>
              </a:solidFill>
            </a:rPr>
            <a:t>Liberação de oportunidades para </a:t>
          </a:r>
          <a:r>
            <a:rPr lang="pt-BR" sz="1200" b="0" i="0" u="none" noProof="0" dirty="0" smtClean="0">
              <a:solidFill>
                <a:schemeClr val="tx1"/>
              </a:solidFill>
            </a:rPr>
            <a:t>faturamento</a:t>
          </a:r>
          <a:endParaRPr lang="pt-BR" sz="1200" b="1" i="0" u="none" noProof="0" dirty="0">
            <a:solidFill>
              <a:schemeClr val="tx1"/>
            </a:solidFill>
          </a:endParaRPr>
        </a:p>
        <a:p>
          <a:endParaRPr lang="pt-BR" sz="1200" dirty="0"/>
        </a:p>
      </dgm:t>
    </dgm:pt>
    <dgm:pt modelId="{21C909EA-317D-4A7C-9580-15A8E16E8E12}" type="parTrans" cxnId="{74456D9C-D358-45EF-817D-D18078CA6260}">
      <dgm:prSet/>
      <dgm:spPr/>
      <dgm:t>
        <a:bodyPr/>
        <a:lstStyle/>
        <a:p>
          <a:endParaRPr lang="pt-BR" sz="3200"/>
        </a:p>
      </dgm:t>
    </dgm:pt>
    <dgm:pt modelId="{CE095BE2-46E8-4B6F-9A58-4F648DB65AC2}" type="sibTrans" cxnId="{74456D9C-D358-45EF-817D-D18078CA6260}">
      <dgm:prSet/>
      <dgm:spPr/>
      <dgm:t>
        <a:bodyPr/>
        <a:lstStyle/>
        <a:p>
          <a:endParaRPr lang="pt-BR" sz="3200"/>
        </a:p>
      </dgm:t>
    </dgm:pt>
    <dgm:pt modelId="{7526F38F-7F76-49D2-ADB1-FA6EB5E2E9C6}">
      <dgm:prSet custT="1"/>
      <dgm:spPr>
        <a:ln>
          <a:solidFill>
            <a:schemeClr val="accent1"/>
          </a:solidFill>
        </a:ln>
      </dgm:spPr>
      <dgm:t>
        <a:bodyPr/>
        <a:lstStyle/>
        <a:p>
          <a:r>
            <a:rPr lang="pt-BR" sz="1100" b="0" i="0" u="none" noProof="0" dirty="0" smtClean="0">
              <a:solidFill>
                <a:schemeClr val="tx1"/>
              </a:solidFill>
            </a:rPr>
            <a:t>Processamento </a:t>
          </a:r>
          <a:r>
            <a:rPr lang="pt-BR" sz="1100" b="0" i="0" u="none" noProof="0" dirty="0">
              <a:solidFill>
                <a:schemeClr val="tx1"/>
              </a:solidFill>
            </a:rPr>
            <a:t>de </a:t>
          </a:r>
          <a:r>
            <a:rPr lang="pt-BR" sz="1100" b="0" i="0" u="none" noProof="0" dirty="0" smtClean="0">
              <a:solidFill>
                <a:schemeClr val="tx1"/>
              </a:solidFill>
            </a:rPr>
            <a:t>redução e rescisão</a:t>
          </a:r>
        </a:p>
        <a:p>
          <a:endParaRPr lang="pt-BR" sz="1200" b="0" i="0" u="none" dirty="0">
            <a:solidFill>
              <a:schemeClr val="tx1"/>
            </a:solidFill>
          </a:endParaRPr>
        </a:p>
      </dgm:t>
    </dgm:pt>
    <dgm:pt modelId="{85734215-F7AA-414F-8103-D895E3BF6D27}" type="parTrans" cxnId="{356A66CF-86A6-4887-96A2-35FF25730D07}">
      <dgm:prSet/>
      <dgm:spPr/>
      <dgm:t>
        <a:bodyPr/>
        <a:lstStyle/>
        <a:p>
          <a:endParaRPr lang="pt-BR" sz="3200"/>
        </a:p>
      </dgm:t>
    </dgm:pt>
    <dgm:pt modelId="{ED56001A-1C3B-44A0-BA29-2D62C1621312}" type="sibTrans" cxnId="{356A66CF-86A6-4887-96A2-35FF25730D07}">
      <dgm:prSet/>
      <dgm:spPr/>
      <dgm:t>
        <a:bodyPr/>
        <a:lstStyle/>
        <a:p>
          <a:endParaRPr lang="pt-BR" sz="3200"/>
        </a:p>
      </dgm:t>
    </dgm:pt>
    <dgm:pt modelId="{AE1E5C7B-0F2A-4565-A24B-3A39F882D1ED}">
      <dgm:prSet custT="1"/>
      <dgm:spPr>
        <a:ln>
          <a:solidFill>
            <a:schemeClr val="accent1"/>
          </a:solidFill>
        </a:ln>
      </dgm:spPr>
      <dgm:t>
        <a:bodyPr/>
        <a:lstStyle/>
        <a:p>
          <a:r>
            <a:rPr lang="pt-BR" sz="1100" b="0" i="0" u="none" noProof="0" dirty="0">
              <a:solidFill>
                <a:schemeClr val="tx1"/>
              </a:solidFill>
            </a:rPr>
            <a:t>Análise e elaboração de planta instalada (extratos</a:t>
          </a:r>
          <a:r>
            <a:rPr lang="pt-BR" sz="1100" b="0" i="0" u="none" noProof="0" dirty="0" smtClean="0">
              <a:solidFill>
                <a:schemeClr val="tx1"/>
              </a:solidFill>
            </a:rPr>
            <a:t>)</a:t>
          </a:r>
          <a:endParaRPr lang="pt-BR" sz="1100" b="0" i="0" u="none" noProof="0" dirty="0">
            <a:solidFill>
              <a:schemeClr val="tx1"/>
            </a:solidFill>
          </a:endParaRPr>
        </a:p>
        <a:p>
          <a:endParaRPr lang="pt-BR" sz="1200" b="0" i="0" u="none" dirty="0">
            <a:solidFill>
              <a:schemeClr val="tx1"/>
            </a:solidFill>
          </a:endParaRPr>
        </a:p>
      </dgm:t>
    </dgm:pt>
    <dgm:pt modelId="{45FCEE1F-BA40-4253-BA13-80B23C8A1B4B}" type="parTrans" cxnId="{89873325-103B-4E0F-A360-CAABCA23D63F}">
      <dgm:prSet/>
      <dgm:spPr/>
      <dgm:t>
        <a:bodyPr/>
        <a:lstStyle/>
        <a:p>
          <a:endParaRPr lang="pt-BR" sz="3200"/>
        </a:p>
      </dgm:t>
    </dgm:pt>
    <dgm:pt modelId="{457BC37D-53A7-4218-B78A-D0B5020ACA1C}" type="sibTrans" cxnId="{89873325-103B-4E0F-A360-CAABCA23D63F}">
      <dgm:prSet/>
      <dgm:spPr/>
      <dgm:t>
        <a:bodyPr/>
        <a:lstStyle/>
        <a:p>
          <a:endParaRPr lang="pt-BR" sz="3200"/>
        </a:p>
      </dgm:t>
    </dgm:pt>
    <dgm:pt modelId="{8CFDB02B-9446-4EC5-A893-33A58A34E09B}">
      <dgm:prSet custT="1"/>
      <dgm:spPr>
        <a:ln>
          <a:solidFill>
            <a:schemeClr val="accent1"/>
          </a:solidFill>
        </a:ln>
      </dgm:spPr>
      <dgm:t>
        <a:bodyPr/>
        <a:lstStyle/>
        <a:p>
          <a:r>
            <a:rPr lang="pt-BR" sz="1200" b="0" i="0" u="none" noProof="0" dirty="0">
              <a:solidFill>
                <a:schemeClr val="tx1"/>
              </a:solidFill>
            </a:rPr>
            <a:t>Atendimento da contestação de valores</a:t>
          </a:r>
        </a:p>
        <a:p>
          <a:endParaRPr lang="pt-BR" sz="1200" b="0" i="0" u="none" noProof="0" dirty="0">
            <a:solidFill>
              <a:schemeClr val="tx1"/>
            </a:solidFill>
          </a:endParaRPr>
        </a:p>
      </dgm:t>
    </dgm:pt>
    <dgm:pt modelId="{75476DF0-E43A-4A99-BA93-A31B26BDC817}" type="parTrans" cxnId="{105C65D4-554F-49C9-A7F9-9E2802647CB1}">
      <dgm:prSet/>
      <dgm:spPr/>
      <dgm:t>
        <a:bodyPr/>
        <a:lstStyle/>
        <a:p>
          <a:endParaRPr lang="pt-BR" sz="3200"/>
        </a:p>
      </dgm:t>
    </dgm:pt>
    <dgm:pt modelId="{0A5BD3A9-B2B8-45A5-BF9E-20F3B160CEB0}" type="sibTrans" cxnId="{105C65D4-554F-49C9-A7F9-9E2802647CB1}">
      <dgm:prSet/>
      <dgm:spPr/>
      <dgm:t>
        <a:bodyPr/>
        <a:lstStyle/>
        <a:p>
          <a:endParaRPr lang="pt-BR" sz="3200"/>
        </a:p>
      </dgm:t>
    </dgm:pt>
    <dgm:pt modelId="{C70ED9E0-75C7-49A3-B468-E798C71C95E2}">
      <dgm:prSet custT="1"/>
      <dgm:spPr>
        <a:ln>
          <a:solidFill>
            <a:schemeClr val="accent1"/>
          </a:solidFill>
        </a:ln>
      </dgm:spPr>
      <dgm:t>
        <a:bodyPr/>
        <a:lstStyle/>
        <a:p>
          <a:r>
            <a:rPr lang="pt-BR" sz="1100" b="0" i="0" u="none" noProof="0" dirty="0">
              <a:solidFill>
                <a:schemeClr val="tx1"/>
              </a:solidFill>
            </a:rPr>
            <a:t>Equipe </a:t>
          </a:r>
          <a:r>
            <a:rPr lang="pt-BR" sz="1100" b="0" i="0" u="none" noProof="0" dirty="0" smtClean="0">
              <a:solidFill>
                <a:schemeClr val="tx1"/>
              </a:solidFill>
            </a:rPr>
            <a:t>de Relacionamento</a:t>
          </a:r>
          <a:endParaRPr lang="pt-BR" sz="1200" b="0" i="0" u="none" noProof="0" dirty="0">
            <a:solidFill>
              <a:schemeClr val="tx1"/>
            </a:solidFill>
          </a:endParaRPr>
        </a:p>
        <a:p>
          <a:endParaRPr lang="pt-BR" sz="1200" b="0" i="0" u="none" noProof="0" dirty="0">
            <a:solidFill>
              <a:schemeClr val="tx1"/>
            </a:solidFill>
          </a:endParaRPr>
        </a:p>
      </dgm:t>
    </dgm:pt>
    <dgm:pt modelId="{E9783846-5A50-4A64-924D-8CF947D9AC71}" type="parTrans" cxnId="{6324D178-EF75-4847-A65B-C02E58AB4E29}">
      <dgm:prSet/>
      <dgm:spPr/>
      <dgm:t>
        <a:bodyPr/>
        <a:lstStyle/>
        <a:p>
          <a:endParaRPr lang="pt-BR" sz="3200"/>
        </a:p>
      </dgm:t>
    </dgm:pt>
    <dgm:pt modelId="{78761B4D-D4A0-4F98-AA6F-81ED660E65F8}" type="sibTrans" cxnId="{6324D178-EF75-4847-A65B-C02E58AB4E29}">
      <dgm:prSet/>
      <dgm:spPr/>
      <dgm:t>
        <a:bodyPr/>
        <a:lstStyle/>
        <a:p>
          <a:endParaRPr lang="pt-BR" sz="3200"/>
        </a:p>
      </dgm:t>
    </dgm:pt>
    <dgm:pt modelId="{569C2A0A-DA94-4171-A63F-463ED2850BFC}">
      <dgm:prSet custT="1"/>
      <dgm:spPr>
        <a:ln>
          <a:solidFill>
            <a:schemeClr val="accent1"/>
          </a:solidFill>
        </a:ln>
      </dgm:spPr>
      <dgm:t>
        <a:bodyPr/>
        <a:lstStyle/>
        <a:p>
          <a:r>
            <a:rPr lang="pt-BR" sz="1200" b="0" i="0" u="none" noProof="0" dirty="0">
              <a:solidFill>
                <a:schemeClr val="tx1"/>
              </a:solidFill>
            </a:rPr>
            <a:t>Liberação de </a:t>
          </a:r>
          <a:r>
            <a:rPr lang="pt-BR" sz="1200" b="0" i="0" u="none" noProof="0" dirty="0" smtClean="0">
              <a:solidFill>
                <a:schemeClr val="tx1"/>
              </a:solidFill>
            </a:rPr>
            <a:t>chaves</a:t>
          </a:r>
          <a:endParaRPr lang="pt-BR" sz="1200" b="0" i="0" u="none" noProof="0" dirty="0">
            <a:solidFill>
              <a:schemeClr val="tx1"/>
            </a:solidFill>
          </a:endParaRPr>
        </a:p>
        <a:p>
          <a:endParaRPr lang="pt-BR" sz="1200" b="0" i="0" u="none" noProof="0" dirty="0">
            <a:solidFill>
              <a:schemeClr val="tx1"/>
            </a:solidFill>
          </a:endParaRPr>
        </a:p>
      </dgm:t>
    </dgm:pt>
    <dgm:pt modelId="{BAA464A6-2FC1-4B55-BEA6-925D2FDFC6B2}" type="parTrans" cxnId="{26703717-F017-459C-8CCF-46943DA26F0F}">
      <dgm:prSet/>
      <dgm:spPr/>
      <dgm:t>
        <a:bodyPr/>
        <a:lstStyle/>
        <a:p>
          <a:endParaRPr lang="pt-BR" sz="3200"/>
        </a:p>
      </dgm:t>
    </dgm:pt>
    <dgm:pt modelId="{28ED6587-AF7F-45CA-8F3A-C677AF014BB3}" type="sibTrans" cxnId="{26703717-F017-459C-8CCF-46943DA26F0F}">
      <dgm:prSet/>
      <dgm:spPr/>
      <dgm:t>
        <a:bodyPr/>
        <a:lstStyle/>
        <a:p>
          <a:endParaRPr lang="pt-BR" sz="3200"/>
        </a:p>
      </dgm:t>
    </dgm:pt>
    <dgm:pt modelId="{2F4D650B-BC39-4D5E-978F-4A9E87987271}">
      <dgm:prSet custT="1"/>
      <dgm:spPr>
        <a:ln>
          <a:solidFill>
            <a:schemeClr val="accent1"/>
          </a:solidFill>
        </a:ln>
      </dgm:spPr>
      <dgm:t>
        <a:bodyPr/>
        <a:lstStyle/>
        <a:p>
          <a:endParaRPr lang="pt-BR" sz="1200" b="0" i="0" u="none" noProof="0" dirty="0">
            <a:solidFill>
              <a:schemeClr val="tx1"/>
            </a:solidFill>
          </a:endParaRPr>
        </a:p>
        <a:p>
          <a:r>
            <a:rPr lang="pt-BR" sz="1200" b="0" i="0" u="none" noProof="0" dirty="0">
              <a:solidFill>
                <a:schemeClr val="tx1"/>
              </a:solidFill>
            </a:rPr>
            <a:t>Elaboração de declaração </a:t>
          </a:r>
          <a:r>
            <a:rPr lang="pt-BR" sz="1200" b="0" i="0" u="none" noProof="0" dirty="0" smtClean="0">
              <a:solidFill>
                <a:schemeClr val="tx1"/>
              </a:solidFill>
            </a:rPr>
            <a:t>conjunta</a:t>
          </a:r>
          <a:endParaRPr lang="pt-BR" sz="1200" b="0" i="0" u="none" noProof="0" dirty="0">
            <a:solidFill>
              <a:schemeClr val="tx1"/>
            </a:solidFill>
          </a:endParaRPr>
        </a:p>
        <a:p>
          <a:endParaRPr lang="pt-BR" sz="1200" b="0" i="0" u="none" noProof="0" dirty="0">
            <a:solidFill>
              <a:schemeClr val="tx1"/>
            </a:solidFill>
          </a:endParaRPr>
        </a:p>
        <a:p>
          <a:endParaRPr lang="pt-BR" sz="1200" dirty="0"/>
        </a:p>
      </dgm:t>
    </dgm:pt>
    <dgm:pt modelId="{181DAFF9-03A0-458E-B427-5F1F088C6582}" type="parTrans" cxnId="{B2380FEE-B38D-49CB-854E-4B9855E6E322}">
      <dgm:prSet/>
      <dgm:spPr/>
      <dgm:t>
        <a:bodyPr/>
        <a:lstStyle/>
        <a:p>
          <a:endParaRPr lang="pt-BR" sz="3200"/>
        </a:p>
      </dgm:t>
    </dgm:pt>
    <dgm:pt modelId="{EE7242BE-035A-4EBF-8215-055030D8700E}" type="sibTrans" cxnId="{B2380FEE-B38D-49CB-854E-4B9855E6E322}">
      <dgm:prSet/>
      <dgm:spPr/>
      <dgm:t>
        <a:bodyPr/>
        <a:lstStyle/>
        <a:p>
          <a:endParaRPr lang="pt-BR" sz="3200"/>
        </a:p>
      </dgm:t>
    </dgm:pt>
    <dgm:pt modelId="{03FEA8C0-DC4A-4E04-A0A7-0AC55C1EF9C5}">
      <dgm:prSet custT="1"/>
      <dgm:spPr>
        <a:ln>
          <a:solidFill>
            <a:schemeClr val="accent1"/>
          </a:solidFill>
        </a:ln>
      </dgm:spPr>
      <dgm:t>
        <a:bodyPr/>
        <a:lstStyle/>
        <a:p>
          <a:r>
            <a:rPr lang="pt-BR" sz="1200" b="0" i="0" u="none" noProof="0" dirty="0" smtClean="0">
              <a:solidFill>
                <a:schemeClr val="tx1"/>
              </a:solidFill>
            </a:rPr>
            <a:t>Troca </a:t>
          </a:r>
          <a:r>
            <a:rPr lang="pt-BR" sz="1200" b="0" i="0" u="none" noProof="0" dirty="0">
              <a:solidFill>
                <a:schemeClr val="tx1"/>
              </a:solidFill>
            </a:rPr>
            <a:t>de </a:t>
          </a:r>
          <a:r>
            <a:rPr lang="pt-BR" sz="1200" b="0" i="0" u="none" noProof="0" dirty="0" smtClean="0">
              <a:solidFill>
                <a:schemeClr val="tx1"/>
              </a:solidFill>
            </a:rPr>
            <a:t>CNPJ´s</a:t>
          </a:r>
        </a:p>
        <a:p>
          <a:endParaRPr lang="pt-BR" sz="1200" b="0" i="0" u="none" noProof="0" dirty="0">
            <a:solidFill>
              <a:schemeClr val="tx1"/>
            </a:solidFill>
          </a:endParaRPr>
        </a:p>
      </dgm:t>
    </dgm:pt>
    <dgm:pt modelId="{18C89AC4-9FDE-43FE-81DE-E07D945D910E}" type="parTrans" cxnId="{2B584070-1AF5-4A33-99F3-ED3D066814D6}">
      <dgm:prSet/>
      <dgm:spPr/>
      <dgm:t>
        <a:bodyPr/>
        <a:lstStyle/>
        <a:p>
          <a:endParaRPr lang="pt-BR"/>
        </a:p>
      </dgm:t>
    </dgm:pt>
    <dgm:pt modelId="{E3696D64-9970-4729-AFD8-6B190DB306A9}" type="sibTrans" cxnId="{2B584070-1AF5-4A33-99F3-ED3D066814D6}">
      <dgm:prSet/>
      <dgm:spPr/>
      <dgm:t>
        <a:bodyPr/>
        <a:lstStyle/>
        <a:p>
          <a:endParaRPr lang="pt-BR"/>
        </a:p>
      </dgm:t>
    </dgm:pt>
    <dgm:pt modelId="{56F7F91C-9654-472C-B0CF-495283F89318}" type="pres">
      <dgm:prSet presAssocID="{5C3E157F-FC5D-4E2C-AB6D-36E4DCD0F987}" presName="Name0" presStyleCnt="0">
        <dgm:presLayoutVars>
          <dgm:dir/>
          <dgm:resizeHandles val="exact"/>
        </dgm:presLayoutVars>
      </dgm:prSet>
      <dgm:spPr/>
    </dgm:pt>
    <dgm:pt modelId="{3D5BF081-586E-44F7-8F53-7DC0426E0F10}" type="pres">
      <dgm:prSet presAssocID="{5C3E157F-FC5D-4E2C-AB6D-36E4DCD0F987}" presName="fgShape" presStyleLbl="fgShp" presStyleIdx="0" presStyleCnt="1" custLinFactNeighborX="16" custLinFactNeighborY="-17417"/>
      <dgm:spPr>
        <a:solidFill>
          <a:srgbClr val="411E5A"/>
        </a:solidFill>
        <a:ln>
          <a:solidFill>
            <a:schemeClr val="accent1"/>
          </a:solidFill>
        </a:ln>
      </dgm:spPr>
    </dgm:pt>
    <dgm:pt modelId="{E4660966-6E60-4D2E-B5B5-72B1F313637B}" type="pres">
      <dgm:prSet presAssocID="{5C3E157F-FC5D-4E2C-AB6D-36E4DCD0F987}" presName="linComp" presStyleCnt="0"/>
      <dgm:spPr/>
    </dgm:pt>
    <dgm:pt modelId="{217BD0B7-E8E9-4276-9AFE-82B6950E8EC5}" type="pres">
      <dgm:prSet presAssocID="{B41DD64D-5810-4A3B-88FD-337C39E38253}" presName="compNode" presStyleCnt="0"/>
      <dgm:spPr/>
    </dgm:pt>
    <dgm:pt modelId="{BC093947-FE7E-4009-9E89-9614D6B94994}" type="pres">
      <dgm:prSet presAssocID="{B41DD64D-5810-4A3B-88FD-337C39E38253}" presName="bkgdShape" presStyleLbl="node1" presStyleIdx="0" presStyleCnt="10" custLinFactNeighborX="-21830" custLinFactNeighborY="10107"/>
      <dgm:spPr/>
      <dgm:t>
        <a:bodyPr/>
        <a:lstStyle/>
        <a:p>
          <a:endParaRPr lang="pt-BR"/>
        </a:p>
      </dgm:t>
    </dgm:pt>
    <dgm:pt modelId="{3AB2F70D-EC7E-4997-A788-AC56C6BD1BC2}" type="pres">
      <dgm:prSet presAssocID="{B41DD64D-5810-4A3B-88FD-337C39E38253}" presName="nodeTx" presStyleLbl="node1" presStyleIdx="0" presStyleCnt="1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FD18B7A-57EE-4F4D-8E7F-644127374D42}" type="pres">
      <dgm:prSet presAssocID="{B41DD64D-5810-4A3B-88FD-337C39E38253}" presName="invisiNode" presStyleLbl="node1" presStyleIdx="0" presStyleCnt="10"/>
      <dgm:spPr/>
    </dgm:pt>
    <dgm:pt modelId="{656ACAEA-67B4-4B56-989B-3A7EFF58EB20}" type="pres">
      <dgm:prSet presAssocID="{B41DD64D-5810-4A3B-88FD-337C39E38253}" presName="imagNode" presStyleLbl="fgImgPlace1" presStyleIdx="0" presStyleCnt="10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8000" r="-78000"/>
          </a:stretch>
        </a:blipFill>
      </dgm:spPr>
    </dgm:pt>
    <dgm:pt modelId="{0E70CD7F-B978-4FCC-BFC7-D9676207B091}" type="pres">
      <dgm:prSet presAssocID="{9783CCFD-643B-4D9F-B7ED-66F31F71F162}" presName="sibTrans" presStyleLbl="sibTrans2D1" presStyleIdx="0" presStyleCnt="0"/>
      <dgm:spPr/>
      <dgm:t>
        <a:bodyPr/>
        <a:lstStyle/>
        <a:p>
          <a:endParaRPr lang="pt-BR"/>
        </a:p>
      </dgm:t>
    </dgm:pt>
    <dgm:pt modelId="{6E2D4DF5-526D-4907-96AB-72A58D5EBC83}" type="pres">
      <dgm:prSet presAssocID="{ECF626AC-F70D-4F28-BF62-2DBC58F516D4}" presName="compNode" presStyleCnt="0"/>
      <dgm:spPr/>
    </dgm:pt>
    <dgm:pt modelId="{95661955-D574-4A5B-BF7E-C17CE228DD2C}" type="pres">
      <dgm:prSet presAssocID="{ECF626AC-F70D-4F28-BF62-2DBC58F516D4}" presName="bkgdShape" presStyleLbl="node1" presStyleIdx="1" presStyleCnt="10" custLinFactNeighborX="1259"/>
      <dgm:spPr/>
      <dgm:t>
        <a:bodyPr/>
        <a:lstStyle/>
        <a:p>
          <a:endParaRPr lang="pt-BR"/>
        </a:p>
      </dgm:t>
    </dgm:pt>
    <dgm:pt modelId="{EDBA52E7-C8D9-4294-BE31-7C390D28BAFA}" type="pres">
      <dgm:prSet presAssocID="{ECF626AC-F70D-4F28-BF62-2DBC58F516D4}" presName="nodeTx" presStyleLbl="node1" presStyleIdx="1" presStyleCnt="1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CDA741C-C1D6-426D-A0E7-2E1A422BED04}" type="pres">
      <dgm:prSet presAssocID="{ECF626AC-F70D-4F28-BF62-2DBC58F516D4}" presName="invisiNode" presStyleLbl="node1" presStyleIdx="1" presStyleCnt="10"/>
      <dgm:spPr/>
    </dgm:pt>
    <dgm:pt modelId="{7C123CA0-0D13-40A8-87C4-77623851D2E0}" type="pres">
      <dgm:prSet presAssocID="{ECF626AC-F70D-4F28-BF62-2DBC58F516D4}" presName="imagNode" presStyleLbl="fgImgPlace1" presStyleIdx="1" presStyleCnt="10" custLinFactNeighborX="2465" custLinFactNeighborY="1882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3000" r="-63000"/>
          </a:stretch>
        </a:blipFill>
      </dgm:spPr>
    </dgm:pt>
    <dgm:pt modelId="{62F95737-9EA6-4FD5-B469-5B75F41ECC33}" type="pres">
      <dgm:prSet presAssocID="{FB7D4C3F-1B84-475C-884A-0240E343C25F}" presName="sibTrans" presStyleLbl="sibTrans2D1" presStyleIdx="0" presStyleCnt="0"/>
      <dgm:spPr/>
      <dgm:t>
        <a:bodyPr/>
        <a:lstStyle/>
        <a:p>
          <a:endParaRPr lang="pt-BR"/>
        </a:p>
      </dgm:t>
    </dgm:pt>
    <dgm:pt modelId="{30CCFF61-19E2-4587-AFCE-E54625B9DFC4}" type="pres">
      <dgm:prSet presAssocID="{4D68B9B4-E635-4279-A377-44F1421D2294}" presName="compNode" presStyleCnt="0"/>
      <dgm:spPr/>
    </dgm:pt>
    <dgm:pt modelId="{BF88DF94-D470-4979-8B0A-2BB7E40D7097}" type="pres">
      <dgm:prSet presAssocID="{4D68B9B4-E635-4279-A377-44F1421D2294}" presName="bkgdShape" presStyleLbl="node1" presStyleIdx="2" presStyleCnt="10" custLinFactNeighborX="1259"/>
      <dgm:spPr/>
      <dgm:t>
        <a:bodyPr/>
        <a:lstStyle/>
        <a:p>
          <a:endParaRPr lang="pt-BR"/>
        </a:p>
      </dgm:t>
    </dgm:pt>
    <dgm:pt modelId="{1484DBFD-3591-4C89-90DB-2C6A42615DC7}" type="pres">
      <dgm:prSet presAssocID="{4D68B9B4-E635-4279-A377-44F1421D2294}" presName="nodeTx" presStyleLbl="node1" presStyleIdx="2" presStyleCnt="1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AFDF019-4015-452B-B4AB-1BD50DBF2FCF}" type="pres">
      <dgm:prSet presAssocID="{4D68B9B4-E635-4279-A377-44F1421D2294}" presName="invisiNode" presStyleLbl="node1" presStyleIdx="2" presStyleCnt="10"/>
      <dgm:spPr/>
    </dgm:pt>
    <dgm:pt modelId="{66200715-1717-445A-A0FB-70A103A49B7D}" type="pres">
      <dgm:prSet presAssocID="{4D68B9B4-E635-4279-A377-44F1421D2294}" presName="imagNode" presStyleLbl="fgImgPlace1" presStyleIdx="2" presStyleCnt="10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6000" r="-36000"/>
          </a:stretch>
        </a:blipFill>
      </dgm:spPr>
      <dgm:t>
        <a:bodyPr/>
        <a:lstStyle/>
        <a:p>
          <a:endParaRPr lang="pt-BR"/>
        </a:p>
      </dgm:t>
    </dgm:pt>
    <dgm:pt modelId="{3F038E33-943B-4B29-B541-5C9E260CB7FC}" type="pres">
      <dgm:prSet presAssocID="{CE095BE2-46E8-4B6F-9A58-4F648DB65AC2}" presName="sibTrans" presStyleLbl="sibTrans2D1" presStyleIdx="0" presStyleCnt="0"/>
      <dgm:spPr/>
      <dgm:t>
        <a:bodyPr/>
        <a:lstStyle/>
        <a:p>
          <a:endParaRPr lang="pt-BR"/>
        </a:p>
      </dgm:t>
    </dgm:pt>
    <dgm:pt modelId="{00FBB7B0-E8EF-4F67-BEDA-63692F2F08BC}" type="pres">
      <dgm:prSet presAssocID="{7526F38F-7F76-49D2-ADB1-FA6EB5E2E9C6}" presName="compNode" presStyleCnt="0"/>
      <dgm:spPr/>
    </dgm:pt>
    <dgm:pt modelId="{721570BE-5364-4FB6-ADB0-774578BDFF31}" type="pres">
      <dgm:prSet presAssocID="{7526F38F-7F76-49D2-ADB1-FA6EB5E2E9C6}" presName="bkgdShape" presStyleLbl="node1" presStyleIdx="3" presStyleCnt="10" custLinFactNeighborX="-146"/>
      <dgm:spPr/>
      <dgm:t>
        <a:bodyPr/>
        <a:lstStyle/>
        <a:p>
          <a:endParaRPr lang="pt-BR"/>
        </a:p>
      </dgm:t>
    </dgm:pt>
    <dgm:pt modelId="{C495584B-E043-4B1F-951B-215D5B731345}" type="pres">
      <dgm:prSet presAssocID="{7526F38F-7F76-49D2-ADB1-FA6EB5E2E9C6}" presName="nodeTx" presStyleLbl="node1" presStyleIdx="3" presStyleCnt="1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2F9798A-82DC-47CF-9255-3787D967B9EE}" type="pres">
      <dgm:prSet presAssocID="{7526F38F-7F76-49D2-ADB1-FA6EB5E2E9C6}" presName="invisiNode" presStyleLbl="node1" presStyleIdx="3" presStyleCnt="10"/>
      <dgm:spPr/>
    </dgm:pt>
    <dgm:pt modelId="{341EAB78-E388-4C5B-8AFA-FD0DC6706706}" type="pres">
      <dgm:prSet presAssocID="{7526F38F-7F76-49D2-ADB1-FA6EB5E2E9C6}" presName="imagNode" presStyleLbl="fgImgPlace1" presStyleIdx="3" presStyleCnt="10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4000" r="-34000"/>
          </a:stretch>
        </a:blipFill>
      </dgm:spPr>
    </dgm:pt>
    <dgm:pt modelId="{1156808A-BB46-42C0-97B8-17DE8BFBE06F}" type="pres">
      <dgm:prSet presAssocID="{ED56001A-1C3B-44A0-BA29-2D62C1621312}" presName="sibTrans" presStyleLbl="sibTrans2D1" presStyleIdx="0" presStyleCnt="0"/>
      <dgm:spPr/>
      <dgm:t>
        <a:bodyPr/>
        <a:lstStyle/>
        <a:p>
          <a:endParaRPr lang="pt-BR"/>
        </a:p>
      </dgm:t>
    </dgm:pt>
    <dgm:pt modelId="{51D64C40-C53F-4C14-B4ED-4B1C4361A7C3}" type="pres">
      <dgm:prSet presAssocID="{03FEA8C0-DC4A-4E04-A0A7-0AC55C1EF9C5}" presName="compNode" presStyleCnt="0"/>
      <dgm:spPr/>
    </dgm:pt>
    <dgm:pt modelId="{574790E7-E1A2-46FD-8D98-0050EA5CF195}" type="pres">
      <dgm:prSet presAssocID="{03FEA8C0-DC4A-4E04-A0A7-0AC55C1EF9C5}" presName="bkgdShape" presStyleLbl="node1" presStyleIdx="4" presStyleCnt="10" custLinFactNeighborX="30"/>
      <dgm:spPr/>
      <dgm:t>
        <a:bodyPr/>
        <a:lstStyle/>
        <a:p>
          <a:endParaRPr lang="pt-BR"/>
        </a:p>
      </dgm:t>
    </dgm:pt>
    <dgm:pt modelId="{CA642F0A-A6B8-487D-B05D-DC8F9EB5F279}" type="pres">
      <dgm:prSet presAssocID="{03FEA8C0-DC4A-4E04-A0A7-0AC55C1EF9C5}" presName="nodeTx" presStyleLbl="node1" presStyleIdx="4" presStyleCnt="1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6597E55-A98A-4911-B023-A66E280F5548}" type="pres">
      <dgm:prSet presAssocID="{03FEA8C0-DC4A-4E04-A0A7-0AC55C1EF9C5}" presName="invisiNode" presStyleLbl="node1" presStyleIdx="4" presStyleCnt="10"/>
      <dgm:spPr/>
    </dgm:pt>
    <dgm:pt modelId="{57649EB6-9163-49F0-90F3-D249D341BB10}" type="pres">
      <dgm:prSet presAssocID="{03FEA8C0-DC4A-4E04-A0A7-0AC55C1EF9C5}" presName="imagNode" presStyleLbl="fgImgPlace1" presStyleIdx="4" presStyleCnt="10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</dgm:spPr>
      <dgm:t>
        <a:bodyPr/>
        <a:lstStyle/>
        <a:p>
          <a:endParaRPr lang="pt-BR"/>
        </a:p>
      </dgm:t>
    </dgm:pt>
    <dgm:pt modelId="{D37B71E2-4082-451E-B7EA-D516028705EA}" type="pres">
      <dgm:prSet presAssocID="{E3696D64-9970-4729-AFD8-6B190DB306A9}" presName="sibTrans" presStyleLbl="sibTrans2D1" presStyleIdx="0" presStyleCnt="0"/>
      <dgm:spPr/>
      <dgm:t>
        <a:bodyPr/>
        <a:lstStyle/>
        <a:p>
          <a:endParaRPr lang="pt-BR"/>
        </a:p>
      </dgm:t>
    </dgm:pt>
    <dgm:pt modelId="{5C77BBC2-4364-4B33-9011-E574E2971D39}" type="pres">
      <dgm:prSet presAssocID="{AE1E5C7B-0F2A-4565-A24B-3A39F882D1ED}" presName="compNode" presStyleCnt="0"/>
      <dgm:spPr/>
    </dgm:pt>
    <dgm:pt modelId="{C8D34EBF-7B83-436C-BB81-6F3E86CF8EB4}" type="pres">
      <dgm:prSet presAssocID="{AE1E5C7B-0F2A-4565-A24B-3A39F882D1ED}" presName="bkgdShape" presStyleLbl="node1" presStyleIdx="5" presStyleCnt="10"/>
      <dgm:spPr/>
      <dgm:t>
        <a:bodyPr/>
        <a:lstStyle/>
        <a:p>
          <a:endParaRPr lang="pt-BR"/>
        </a:p>
      </dgm:t>
    </dgm:pt>
    <dgm:pt modelId="{539DE661-635F-4876-9C51-40531015F1EB}" type="pres">
      <dgm:prSet presAssocID="{AE1E5C7B-0F2A-4565-A24B-3A39F882D1ED}" presName="nodeTx" presStyleLbl="node1" presStyleIdx="5" presStyleCnt="1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D6E35E8-430C-4BBB-B4A3-71121AE7CB8C}" type="pres">
      <dgm:prSet presAssocID="{AE1E5C7B-0F2A-4565-A24B-3A39F882D1ED}" presName="invisiNode" presStyleLbl="node1" presStyleIdx="5" presStyleCnt="10"/>
      <dgm:spPr/>
    </dgm:pt>
    <dgm:pt modelId="{BCC82CEB-99BE-4480-8D8E-B4F4D65E77EB}" type="pres">
      <dgm:prSet presAssocID="{AE1E5C7B-0F2A-4565-A24B-3A39F882D1ED}" presName="imagNode" presStyleLbl="fgImgPlace1" presStyleIdx="5" presStyleCnt="10"/>
      <dgm:spPr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8000" r="-18000"/>
          </a:stretch>
        </a:blipFill>
      </dgm:spPr>
    </dgm:pt>
    <dgm:pt modelId="{F7C2FEE0-652A-4C92-9DB7-E6C95B92714E}" type="pres">
      <dgm:prSet presAssocID="{457BC37D-53A7-4218-B78A-D0B5020ACA1C}" presName="sibTrans" presStyleLbl="sibTrans2D1" presStyleIdx="0" presStyleCnt="0"/>
      <dgm:spPr/>
      <dgm:t>
        <a:bodyPr/>
        <a:lstStyle/>
        <a:p>
          <a:endParaRPr lang="pt-BR"/>
        </a:p>
      </dgm:t>
    </dgm:pt>
    <dgm:pt modelId="{028BD62B-DF98-40E0-88A8-893EAE2AF4E5}" type="pres">
      <dgm:prSet presAssocID="{8CFDB02B-9446-4EC5-A893-33A58A34E09B}" presName="compNode" presStyleCnt="0"/>
      <dgm:spPr/>
    </dgm:pt>
    <dgm:pt modelId="{23FBE9EF-D2BF-4315-9356-04A8CD2422A3}" type="pres">
      <dgm:prSet presAssocID="{8CFDB02B-9446-4EC5-A893-33A58A34E09B}" presName="bkgdShape" presStyleLbl="node1" presStyleIdx="6" presStyleCnt="10"/>
      <dgm:spPr/>
      <dgm:t>
        <a:bodyPr/>
        <a:lstStyle/>
        <a:p>
          <a:endParaRPr lang="pt-BR"/>
        </a:p>
      </dgm:t>
    </dgm:pt>
    <dgm:pt modelId="{00DA05B0-5E52-4032-A066-FDC3DCD5593F}" type="pres">
      <dgm:prSet presAssocID="{8CFDB02B-9446-4EC5-A893-33A58A34E09B}" presName="nodeTx" presStyleLbl="node1" presStyleIdx="6" presStyleCnt="1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CD8787D-94AE-4CA0-90D5-B781B9AD675A}" type="pres">
      <dgm:prSet presAssocID="{8CFDB02B-9446-4EC5-A893-33A58A34E09B}" presName="invisiNode" presStyleLbl="node1" presStyleIdx="6" presStyleCnt="10"/>
      <dgm:spPr/>
    </dgm:pt>
    <dgm:pt modelId="{4C8B557D-EEAF-40C4-974B-2524C436C959}" type="pres">
      <dgm:prSet presAssocID="{8CFDB02B-9446-4EC5-A893-33A58A34E09B}" presName="imagNode" presStyleLbl="fgImgPlace1" presStyleIdx="6" presStyleCnt="10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5000" r="-35000"/>
          </a:stretch>
        </a:blipFill>
      </dgm:spPr>
    </dgm:pt>
    <dgm:pt modelId="{3D5F7004-B553-4925-B73F-EED8AEC40A3A}" type="pres">
      <dgm:prSet presAssocID="{0A5BD3A9-B2B8-45A5-BF9E-20F3B160CEB0}" presName="sibTrans" presStyleLbl="sibTrans2D1" presStyleIdx="0" presStyleCnt="0"/>
      <dgm:spPr/>
      <dgm:t>
        <a:bodyPr/>
        <a:lstStyle/>
        <a:p>
          <a:endParaRPr lang="pt-BR"/>
        </a:p>
      </dgm:t>
    </dgm:pt>
    <dgm:pt modelId="{C6CBD717-FCFF-4B07-9C3D-F77180B4C16A}" type="pres">
      <dgm:prSet presAssocID="{C70ED9E0-75C7-49A3-B468-E798C71C95E2}" presName="compNode" presStyleCnt="0"/>
      <dgm:spPr/>
    </dgm:pt>
    <dgm:pt modelId="{60E592FB-BEEF-4E66-8018-4A282ACD235E}" type="pres">
      <dgm:prSet presAssocID="{C70ED9E0-75C7-49A3-B468-E798C71C95E2}" presName="bkgdShape" presStyleLbl="node1" presStyleIdx="7" presStyleCnt="10"/>
      <dgm:spPr/>
      <dgm:t>
        <a:bodyPr/>
        <a:lstStyle/>
        <a:p>
          <a:endParaRPr lang="pt-BR"/>
        </a:p>
      </dgm:t>
    </dgm:pt>
    <dgm:pt modelId="{33F3E25A-967D-47A1-B92B-AE26E3443646}" type="pres">
      <dgm:prSet presAssocID="{C70ED9E0-75C7-49A3-B468-E798C71C95E2}" presName="nodeTx" presStyleLbl="node1" presStyleIdx="7" presStyleCnt="1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1F97364-2F74-410B-9B09-5ED164E4A492}" type="pres">
      <dgm:prSet presAssocID="{C70ED9E0-75C7-49A3-B468-E798C71C95E2}" presName="invisiNode" presStyleLbl="node1" presStyleIdx="7" presStyleCnt="10"/>
      <dgm:spPr/>
    </dgm:pt>
    <dgm:pt modelId="{6C987BAB-92CF-4B0F-A96D-0C08F9D2A0A3}" type="pres">
      <dgm:prSet presAssocID="{C70ED9E0-75C7-49A3-B468-E798C71C95E2}" presName="imagNode" presStyleLbl="fgImgPlace1" presStyleIdx="7" presStyleCnt="10"/>
      <dgm:spPr>
        <a:blipFill>
          <a:blip xmlns:r="http://schemas.openxmlformats.org/officeDocument/2006/relationships"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4000" r="-34000"/>
          </a:stretch>
        </a:blipFill>
      </dgm:spPr>
    </dgm:pt>
    <dgm:pt modelId="{05F14722-1A1F-4523-9259-F15522D0D885}" type="pres">
      <dgm:prSet presAssocID="{78761B4D-D4A0-4F98-AA6F-81ED660E65F8}" presName="sibTrans" presStyleLbl="sibTrans2D1" presStyleIdx="0" presStyleCnt="0"/>
      <dgm:spPr/>
      <dgm:t>
        <a:bodyPr/>
        <a:lstStyle/>
        <a:p>
          <a:endParaRPr lang="pt-BR"/>
        </a:p>
      </dgm:t>
    </dgm:pt>
    <dgm:pt modelId="{DEC3CE8C-4674-43C6-BB20-D2A74370BE5C}" type="pres">
      <dgm:prSet presAssocID="{569C2A0A-DA94-4171-A63F-463ED2850BFC}" presName="compNode" presStyleCnt="0"/>
      <dgm:spPr/>
    </dgm:pt>
    <dgm:pt modelId="{DC80E5D6-2726-4C71-A682-B595981B5A39}" type="pres">
      <dgm:prSet presAssocID="{569C2A0A-DA94-4171-A63F-463ED2850BFC}" presName="bkgdShape" presStyleLbl="node1" presStyleIdx="8" presStyleCnt="10"/>
      <dgm:spPr/>
      <dgm:t>
        <a:bodyPr/>
        <a:lstStyle/>
        <a:p>
          <a:endParaRPr lang="pt-BR"/>
        </a:p>
      </dgm:t>
    </dgm:pt>
    <dgm:pt modelId="{C7754047-0362-4A66-AB07-CFA647439088}" type="pres">
      <dgm:prSet presAssocID="{569C2A0A-DA94-4171-A63F-463ED2850BFC}" presName="nodeTx" presStyleLbl="node1" presStyleIdx="8" presStyleCnt="1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59B1901-D2D3-4D3B-B6F5-3D05A5B26A34}" type="pres">
      <dgm:prSet presAssocID="{569C2A0A-DA94-4171-A63F-463ED2850BFC}" presName="invisiNode" presStyleLbl="node1" presStyleIdx="8" presStyleCnt="10"/>
      <dgm:spPr/>
    </dgm:pt>
    <dgm:pt modelId="{6DCF9BBF-E47F-4994-A4E6-9F4736DBCD35}" type="pres">
      <dgm:prSet presAssocID="{569C2A0A-DA94-4171-A63F-463ED2850BFC}" presName="imagNode" presStyleLbl="fgImgPlace1" presStyleIdx="8" presStyleCnt="10"/>
      <dgm:spPr>
        <a:blipFill>
          <a:blip xmlns:r="http://schemas.openxmlformats.org/officeDocument/2006/relationships" r:embed="rId9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8000" r="-18000"/>
          </a:stretch>
        </a:blipFill>
      </dgm:spPr>
    </dgm:pt>
    <dgm:pt modelId="{A023E80E-128B-483B-8B8A-73D464A9DD90}" type="pres">
      <dgm:prSet presAssocID="{28ED6587-AF7F-45CA-8F3A-C677AF014BB3}" presName="sibTrans" presStyleLbl="sibTrans2D1" presStyleIdx="0" presStyleCnt="0"/>
      <dgm:spPr/>
      <dgm:t>
        <a:bodyPr/>
        <a:lstStyle/>
        <a:p>
          <a:endParaRPr lang="pt-BR"/>
        </a:p>
      </dgm:t>
    </dgm:pt>
    <dgm:pt modelId="{9B4F6D1D-48FD-4D3B-8E1A-7FE90E617145}" type="pres">
      <dgm:prSet presAssocID="{2F4D650B-BC39-4D5E-978F-4A9E87987271}" presName="compNode" presStyleCnt="0"/>
      <dgm:spPr/>
    </dgm:pt>
    <dgm:pt modelId="{3722C90B-388C-4C42-B0C4-0E75264ED1AD}" type="pres">
      <dgm:prSet presAssocID="{2F4D650B-BC39-4D5E-978F-4A9E87987271}" presName="bkgdShape" presStyleLbl="node1" presStyleIdx="9" presStyleCnt="10" custLinFactNeighborX="-832"/>
      <dgm:spPr/>
      <dgm:t>
        <a:bodyPr/>
        <a:lstStyle/>
        <a:p>
          <a:endParaRPr lang="pt-BR"/>
        </a:p>
      </dgm:t>
    </dgm:pt>
    <dgm:pt modelId="{6D3F41D1-80D4-422A-A8E9-60319F70E82B}" type="pres">
      <dgm:prSet presAssocID="{2F4D650B-BC39-4D5E-978F-4A9E87987271}" presName="nodeTx" presStyleLbl="node1" presStyleIdx="9" presStyleCnt="1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5707074-711F-4B30-A654-0F2A4E288613}" type="pres">
      <dgm:prSet presAssocID="{2F4D650B-BC39-4D5E-978F-4A9E87987271}" presName="invisiNode" presStyleLbl="node1" presStyleIdx="9" presStyleCnt="10"/>
      <dgm:spPr/>
    </dgm:pt>
    <dgm:pt modelId="{588094DB-9A3C-4C16-8517-7FEAE5A1B7EE}" type="pres">
      <dgm:prSet presAssocID="{2F4D650B-BC39-4D5E-978F-4A9E87987271}" presName="imagNode" presStyleLbl="fgImgPlace1" presStyleIdx="9" presStyleCnt="10"/>
      <dgm:spPr>
        <a:blipFill>
          <a:blip xmlns:r="http://schemas.openxmlformats.org/officeDocument/2006/relationships"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7000" r="-47000"/>
          </a:stretch>
        </a:blipFill>
      </dgm:spPr>
    </dgm:pt>
  </dgm:ptLst>
  <dgm:cxnLst>
    <dgm:cxn modelId="{5C8C0A25-21B6-4989-8BCB-1FAC227A47B3}" type="presOf" srcId="{B41DD64D-5810-4A3B-88FD-337C39E38253}" destId="{3AB2F70D-EC7E-4997-A788-AC56C6BD1BC2}" srcOrd="1" destOrd="0" presId="urn:microsoft.com/office/officeart/2005/8/layout/hList7"/>
    <dgm:cxn modelId="{6DAAA542-86D2-4E2B-8A7C-1950E15B2731}" srcId="{5C3E157F-FC5D-4E2C-AB6D-36E4DCD0F987}" destId="{B41DD64D-5810-4A3B-88FD-337C39E38253}" srcOrd="0" destOrd="0" parTransId="{FF53A588-3C36-4658-9CC7-3E7E739500F5}" sibTransId="{9783CCFD-643B-4D9F-B7ED-66F31F71F162}"/>
    <dgm:cxn modelId="{89873325-103B-4E0F-A360-CAABCA23D63F}" srcId="{5C3E157F-FC5D-4E2C-AB6D-36E4DCD0F987}" destId="{AE1E5C7B-0F2A-4565-A24B-3A39F882D1ED}" srcOrd="5" destOrd="0" parTransId="{45FCEE1F-BA40-4253-BA13-80B23C8A1B4B}" sibTransId="{457BC37D-53A7-4218-B78A-D0B5020ACA1C}"/>
    <dgm:cxn modelId="{74456D9C-D358-45EF-817D-D18078CA6260}" srcId="{5C3E157F-FC5D-4E2C-AB6D-36E4DCD0F987}" destId="{4D68B9B4-E635-4279-A377-44F1421D2294}" srcOrd="2" destOrd="0" parTransId="{21C909EA-317D-4A7C-9580-15A8E16E8E12}" sibTransId="{CE095BE2-46E8-4B6F-9A58-4F648DB65AC2}"/>
    <dgm:cxn modelId="{105C65D4-554F-49C9-A7F9-9E2802647CB1}" srcId="{5C3E157F-FC5D-4E2C-AB6D-36E4DCD0F987}" destId="{8CFDB02B-9446-4EC5-A893-33A58A34E09B}" srcOrd="6" destOrd="0" parTransId="{75476DF0-E43A-4A99-BA93-A31B26BDC817}" sibTransId="{0A5BD3A9-B2B8-45A5-BF9E-20F3B160CEB0}"/>
    <dgm:cxn modelId="{2B584070-1AF5-4A33-99F3-ED3D066814D6}" srcId="{5C3E157F-FC5D-4E2C-AB6D-36E4DCD0F987}" destId="{03FEA8C0-DC4A-4E04-A0A7-0AC55C1EF9C5}" srcOrd="4" destOrd="0" parTransId="{18C89AC4-9FDE-43FE-81DE-E07D945D910E}" sibTransId="{E3696D64-9970-4729-AFD8-6B190DB306A9}"/>
    <dgm:cxn modelId="{F9B01F0D-62E8-4A54-8129-BED75DB0B3FB}" type="presOf" srcId="{03FEA8C0-DC4A-4E04-A0A7-0AC55C1EF9C5}" destId="{CA642F0A-A6B8-487D-B05D-DC8F9EB5F279}" srcOrd="1" destOrd="0" presId="urn:microsoft.com/office/officeart/2005/8/layout/hList7"/>
    <dgm:cxn modelId="{84DB8D71-000E-4ACD-864B-C3F5C71892B5}" type="presOf" srcId="{CE095BE2-46E8-4B6F-9A58-4F648DB65AC2}" destId="{3F038E33-943B-4B29-B541-5C9E260CB7FC}" srcOrd="0" destOrd="0" presId="urn:microsoft.com/office/officeart/2005/8/layout/hList7"/>
    <dgm:cxn modelId="{0C8910F8-2749-4B9A-A517-D84B877EBC3A}" type="presOf" srcId="{2F4D650B-BC39-4D5E-978F-4A9E87987271}" destId="{3722C90B-388C-4C42-B0C4-0E75264ED1AD}" srcOrd="0" destOrd="0" presId="urn:microsoft.com/office/officeart/2005/8/layout/hList7"/>
    <dgm:cxn modelId="{6324D178-EF75-4847-A65B-C02E58AB4E29}" srcId="{5C3E157F-FC5D-4E2C-AB6D-36E4DCD0F987}" destId="{C70ED9E0-75C7-49A3-B468-E798C71C95E2}" srcOrd="7" destOrd="0" parTransId="{E9783846-5A50-4A64-924D-8CF947D9AC71}" sibTransId="{78761B4D-D4A0-4F98-AA6F-81ED660E65F8}"/>
    <dgm:cxn modelId="{B2380FEE-B38D-49CB-854E-4B9855E6E322}" srcId="{5C3E157F-FC5D-4E2C-AB6D-36E4DCD0F987}" destId="{2F4D650B-BC39-4D5E-978F-4A9E87987271}" srcOrd="9" destOrd="0" parTransId="{181DAFF9-03A0-458E-B427-5F1F088C6582}" sibTransId="{EE7242BE-035A-4EBF-8215-055030D8700E}"/>
    <dgm:cxn modelId="{D8DBD61E-FB6F-45CC-BC98-FCA1B2B4D15E}" type="presOf" srcId="{457BC37D-53A7-4218-B78A-D0B5020ACA1C}" destId="{F7C2FEE0-652A-4C92-9DB7-E6C95B92714E}" srcOrd="0" destOrd="0" presId="urn:microsoft.com/office/officeart/2005/8/layout/hList7"/>
    <dgm:cxn modelId="{A146AB5B-EC8C-48AF-AE0D-0995643BEA3D}" type="presOf" srcId="{4D68B9B4-E635-4279-A377-44F1421D2294}" destId="{BF88DF94-D470-4979-8B0A-2BB7E40D7097}" srcOrd="0" destOrd="0" presId="urn:microsoft.com/office/officeart/2005/8/layout/hList7"/>
    <dgm:cxn modelId="{BBB6095D-D4DC-420B-B2A8-AEB82E44AAF1}" type="presOf" srcId="{2F4D650B-BC39-4D5E-978F-4A9E87987271}" destId="{6D3F41D1-80D4-422A-A8E9-60319F70E82B}" srcOrd="1" destOrd="0" presId="urn:microsoft.com/office/officeart/2005/8/layout/hList7"/>
    <dgm:cxn modelId="{356A66CF-86A6-4887-96A2-35FF25730D07}" srcId="{5C3E157F-FC5D-4E2C-AB6D-36E4DCD0F987}" destId="{7526F38F-7F76-49D2-ADB1-FA6EB5E2E9C6}" srcOrd="3" destOrd="0" parTransId="{85734215-F7AA-414F-8103-D895E3BF6D27}" sibTransId="{ED56001A-1C3B-44A0-BA29-2D62C1621312}"/>
    <dgm:cxn modelId="{F10F9707-2B9C-4681-8A7A-94B63172195B}" type="presOf" srcId="{569C2A0A-DA94-4171-A63F-463ED2850BFC}" destId="{C7754047-0362-4A66-AB07-CFA647439088}" srcOrd="1" destOrd="0" presId="urn:microsoft.com/office/officeart/2005/8/layout/hList7"/>
    <dgm:cxn modelId="{AB5F367A-5EFB-49E8-B2DB-EBC50139599C}" type="presOf" srcId="{569C2A0A-DA94-4171-A63F-463ED2850BFC}" destId="{DC80E5D6-2726-4C71-A682-B595981B5A39}" srcOrd="0" destOrd="0" presId="urn:microsoft.com/office/officeart/2005/8/layout/hList7"/>
    <dgm:cxn modelId="{528B6A83-9F11-42AB-BF78-8E70BE4B5118}" srcId="{5C3E157F-FC5D-4E2C-AB6D-36E4DCD0F987}" destId="{ECF626AC-F70D-4F28-BF62-2DBC58F516D4}" srcOrd="1" destOrd="0" parTransId="{CC558335-94AF-4A20-9F57-C4CB70619076}" sibTransId="{FB7D4C3F-1B84-475C-884A-0240E343C25F}"/>
    <dgm:cxn modelId="{B442BFDC-1D3C-4940-886D-5428D526A8B8}" type="presOf" srcId="{FB7D4C3F-1B84-475C-884A-0240E343C25F}" destId="{62F95737-9EA6-4FD5-B469-5B75F41ECC33}" srcOrd="0" destOrd="0" presId="urn:microsoft.com/office/officeart/2005/8/layout/hList7"/>
    <dgm:cxn modelId="{C8B5D455-8E08-4062-8DC3-17C9BECE4F41}" type="presOf" srcId="{5C3E157F-FC5D-4E2C-AB6D-36E4DCD0F987}" destId="{56F7F91C-9654-472C-B0CF-495283F89318}" srcOrd="0" destOrd="0" presId="urn:microsoft.com/office/officeart/2005/8/layout/hList7"/>
    <dgm:cxn modelId="{1BF5F083-5716-4DA9-B4BE-1654416A5D8D}" type="presOf" srcId="{03FEA8C0-DC4A-4E04-A0A7-0AC55C1EF9C5}" destId="{574790E7-E1A2-46FD-8D98-0050EA5CF195}" srcOrd="0" destOrd="0" presId="urn:microsoft.com/office/officeart/2005/8/layout/hList7"/>
    <dgm:cxn modelId="{6FBAEB37-0957-4348-BFD0-CDDA7D994B42}" type="presOf" srcId="{0A5BD3A9-B2B8-45A5-BF9E-20F3B160CEB0}" destId="{3D5F7004-B553-4925-B73F-EED8AEC40A3A}" srcOrd="0" destOrd="0" presId="urn:microsoft.com/office/officeart/2005/8/layout/hList7"/>
    <dgm:cxn modelId="{44B889CB-83EC-4BAA-ADEA-2C41903F7D0D}" type="presOf" srcId="{8CFDB02B-9446-4EC5-A893-33A58A34E09B}" destId="{00DA05B0-5E52-4032-A066-FDC3DCD5593F}" srcOrd="1" destOrd="0" presId="urn:microsoft.com/office/officeart/2005/8/layout/hList7"/>
    <dgm:cxn modelId="{62705C85-B19D-4FD8-8C89-ED83E2EB9813}" type="presOf" srcId="{9783CCFD-643B-4D9F-B7ED-66F31F71F162}" destId="{0E70CD7F-B978-4FCC-BFC7-D9676207B091}" srcOrd="0" destOrd="0" presId="urn:microsoft.com/office/officeart/2005/8/layout/hList7"/>
    <dgm:cxn modelId="{6EFEE76A-140A-4B69-92E3-AC3C53B7484F}" type="presOf" srcId="{8CFDB02B-9446-4EC5-A893-33A58A34E09B}" destId="{23FBE9EF-D2BF-4315-9356-04A8CD2422A3}" srcOrd="0" destOrd="0" presId="urn:microsoft.com/office/officeart/2005/8/layout/hList7"/>
    <dgm:cxn modelId="{2AF801C4-0C4E-4671-A3CE-E0845CEA8F9B}" type="presOf" srcId="{C70ED9E0-75C7-49A3-B468-E798C71C95E2}" destId="{60E592FB-BEEF-4E66-8018-4A282ACD235E}" srcOrd="0" destOrd="0" presId="urn:microsoft.com/office/officeart/2005/8/layout/hList7"/>
    <dgm:cxn modelId="{FC98A388-F7D3-4E7D-9C32-2ADA21663F69}" type="presOf" srcId="{7526F38F-7F76-49D2-ADB1-FA6EB5E2E9C6}" destId="{C495584B-E043-4B1F-951B-215D5B731345}" srcOrd="1" destOrd="0" presId="urn:microsoft.com/office/officeart/2005/8/layout/hList7"/>
    <dgm:cxn modelId="{26703717-F017-459C-8CCF-46943DA26F0F}" srcId="{5C3E157F-FC5D-4E2C-AB6D-36E4DCD0F987}" destId="{569C2A0A-DA94-4171-A63F-463ED2850BFC}" srcOrd="8" destOrd="0" parTransId="{BAA464A6-2FC1-4B55-BEA6-925D2FDFC6B2}" sibTransId="{28ED6587-AF7F-45CA-8F3A-C677AF014BB3}"/>
    <dgm:cxn modelId="{65F91CE3-9791-4669-90B3-D1AA7647335D}" type="presOf" srcId="{ED56001A-1C3B-44A0-BA29-2D62C1621312}" destId="{1156808A-BB46-42C0-97B8-17DE8BFBE06F}" srcOrd="0" destOrd="0" presId="urn:microsoft.com/office/officeart/2005/8/layout/hList7"/>
    <dgm:cxn modelId="{93EE6F9A-DCA5-400B-8FBF-408AACE062AB}" type="presOf" srcId="{4D68B9B4-E635-4279-A377-44F1421D2294}" destId="{1484DBFD-3591-4C89-90DB-2C6A42615DC7}" srcOrd="1" destOrd="0" presId="urn:microsoft.com/office/officeart/2005/8/layout/hList7"/>
    <dgm:cxn modelId="{D0BB84C2-C9E7-4F35-970A-EEF4CF566927}" type="presOf" srcId="{7526F38F-7F76-49D2-ADB1-FA6EB5E2E9C6}" destId="{721570BE-5364-4FB6-ADB0-774578BDFF31}" srcOrd="0" destOrd="0" presId="urn:microsoft.com/office/officeart/2005/8/layout/hList7"/>
    <dgm:cxn modelId="{7B03ADDC-90AD-4583-B0F2-D115DD51C735}" type="presOf" srcId="{28ED6587-AF7F-45CA-8F3A-C677AF014BB3}" destId="{A023E80E-128B-483B-8B8A-73D464A9DD90}" srcOrd="0" destOrd="0" presId="urn:microsoft.com/office/officeart/2005/8/layout/hList7"/>
    <dgm:cxn modelId="{B2BB8D7A-47D9-4514-A68A-004BAEAF3F54}" type="presOf" srcId="{AE1E5C7B-0F2A-4565-A24B-3A39F882D1ED}" destId="{539DE661-635F-4876-9C51-40531015F1EB}" srcOrd="1" destOrd="0" presId="urn:microsoft.com/office/officeart/2005/8/layout/hList7"/>
    <dgm:cxn modelId="{88B9CFCE-F0F0-4DB2-A83A-AA0EAE0653E6}" type="presOf" srcId="{ECF626AC-F70D-4F28-BF62-2DBC58F516D4}" destId="{EDBA52E7-C8D9-4294-BE31-7C390D28BAFA}" srcOrd="1" destOrd="0" presId="urn:microsoft.com/office/officeart/2005/8/layout/hList7"/>
    <dgm:cxn modelId="{81A21608-0DA8-4968-B35F-FD748FA90902}" type="presOf" srcId="{78761B4D-D4A0-4F98-AA6F-81ED660E65F8}" destId="{05F14722-1A1F-4523-9259-F15522D0D885}" srcOrd="0" destOrd="0" presId="urn:microsoft.com/office/officeart/2005/8/layout/hList7"/>
    <dgm:cxn modelId="{2879B02C-FB26-4F77-B207-FE5CED28F3C6}" type="presOf" srcId="{C70ED9E0-75C7-49A3-B468-E798C71C95E2}" destId="{33F3E25A-967D-47A1-B92B-AE26E3443646}" srcOrd="1" destOrd="0" presId="urn:microsoft.com/office/officeart/2005/8/layout/hList7"/>
    <dgm:cxn modelId="{A57D7121-BB7A-4AC8-96F7-A31101EDE81A}" type="presOf" srcId="{AE1E5C7B-0F2A-4565-A24B-3A39F882D1ED}" destId="{C8D34EBF-7B83-436C-BB81-6F3E86CF8EB4}" srcOrd="0" destOrd="0" presId="urn:microsoft.com/office/officeart/2005/8/layout/hList7"/>
    <dgm:cxn modelId="{66AAB7F0-D8C7-4C09-B28B-8A0ABDE2E166}" type="presOf" srcId="{B41DD64D-5810-4A3B-88FD-337C39E38253}" destId="{BC093947-FE7E-4009-9E89-9614D6B94994}" srcOrd="0" destOrd="0" presId="urn:microsoft.com/office/officeart/2005/8/layout/hList7"/>
    <dgm:cxn modelId="{B54E9AAA-A676-4750-88C7-EC7CA64782A6}" type="presOf" srcId="{ECF626AC-F70D-4F28-BF62-2DBC58F516D4}" destId="{95661955-D574-4A5B-BF7E-C17CE228DD2C}" srcOrd="0" destOrd="0" presId="urn:microsoft.com/office/officeart/2005/8/layout/hList7"/>
    <dgm:cxn modelId="{D10CF0BF-5284-4F9D-B8E6-F9136F8C7681}" type="presOf" srcId="{E3696D64-9970-4729-AFD8-6B190DB306A9}" destId="{D37B71E2-4082-451E-B7EA-D516028705EA}" srcOrd="0" destOrd="0" presId="urn:microsoft.com/office/officeart/2005/8/layout/hList7"/>
    <dgm:cxn modelId="{0173E5D5-4D35-45A8-839B-BF1DB1BB31A4}" type="presParOf" srcId="{56F7F91C-9654-472C-B0CF-495283F89318}" destId="{3D5BF081-586E-44F7-8F53-7DC0426E0F10}" srcOrd="0" destOrd="0" presId="urn:microsoft.com/office/officeart/2005/8/layout/hList7"/>
    <dgm:cxn modelId="{A9C50198-E460-417F-93BC-CAE9390FF094}" type="presParOf" srcId="{56F7F91C-9654-472C-B0CF-495283F89318}" destId="{E4660966-6E60-4D2E-B5B5-72B1F313637B}" srcOrd="1" destOrd="0" presId="urn:microsoft.com/office/officeart/2005/8/layout/hList7"/>
    <dgm:cxn modelId="{E194F3C2-03DF-43E9-AD4F-4447E4CD7E15}" type="presParOf" srcId="{E4660966-6E60-4D2E-B5B5-72B1F313637B}" destId="{217BD0B7-E8E9-4276-9AFE-82B6950E8EC5}" srcOrd="0" destOrd="0" presId="urn:microsoft.com/office/officeart/2005/8/layout/hList7"/>
    <dgm:cxn modelId="{EF05AECC-1719-4A18-8D24-46479E86595F}" type="presParOf" srcId="{217BD0B7-E8E9-4276-9AFE-82B6950E8EC5}" destId="{BC093947-FE7E-4009-9E89-9614D6B94994}" srcOrd="0" destOrd="0" presId="urn:microsoft.com/office/officeart/2005/8/layout/hList7"/>
    <dgm:cxn modelId="{86E3FA11-0C47-4512-BED2-9139CC7A758A}" type="presParOf" srcId="{217BD0B7-E8E9-4276-9AFE-82B6950E8EC5}" destId="{3AB2F70D-EC7E-4997-A788-AC56C6BD1BC2}" srcOrd="1" destOrd="0" presId="urn:microsoft.com/office/officeart/2005/8/layout/hList7"/>
    <dgm:cxn modelId="{1CD4ACF1-CDF6-4D48-BD0B-5D66F0CF664C}" type="presParOf" srcId="{217BD0B7-E8E9-4276-9AFE-82B6950E8EC5}" destId="{AFD18B7A-57EE-4F4D-8E7F-644127374D42}" srcOrd="2" destOrd="0" presId="urn:microsoft.com/office/officeart/2005/8/layout/hList7"/>
    <dgm:cxn modelId="{D119E5DD-C3CB-4639-83C5-B4949DF7E089}" type="presParOf" srcId="{217BD0B7-E8E9-4276-9AFE-82B6950E8EC5}" destId="{656ACAEA-67B4-4B56-989B-3A7EFF58EB20}" srcOrd="3" destOrd="0" presId="urn:microsoft.com/office/officeart/2005/8/layout/hList7"/>
    <dgm:cxn modelId="{327296C7-51BB-483C-9C9A-0424F362BC81}" type="presParOf" srcId="{E4660966-6E60-4D2E-B5B5-72B1F313637B}" destId="{0E70CD7F-B978-4FCC-BFC7-D9676207B091}" srcOrd="1" destOrd="0" presId="urn:microsoft.com/office/officeart/2005/8/layout/hList7"/>
    <dgm:cxn modelId="{6243C750-6FFC-4160-9A5D-2DB2ADB59022}" type="presParOf" srcId="{E4660966-6E60-4D2E-B5B5-72B1F313637B}" destId="{6E2D4DF5-526D-4907-96AB-72A58D5EBC83}" srcOrd="2" destOrd="0" presId="urn:microsoft.com/office/officeart/2005/8/layout/hList7"/>
    <dgm:cxn modelId="{4B926220-6B68-4D6E-AC5D-55A759769FAD}" type="presParOf" srcId="{6E2D4DF5-526D-4907-96AB-72A58D5EBC83}" destId="{95661955-D574-4A5B-BF7E-C17CE228DD2C}" srcOrd="0" destOrd="0" presId="urn:microsoft.com/office/officeart/2005/8/layout/hList7"/>
    <dgm:cxn modelId="{23D74C70-CE8A-40AC-A1C7-549C2081FF4A}" type="presParOf" srcId="{6E2D4DF5-526D-4907-96AB-72A58D5EBC83}" destId="{EDBA52E7-C8D9-4294-BE31-7C390D28BAFA}" srcOrd="1" destOrd="0" presId="urn:microsoft.com/office/officeart/2005/8/layout/hList7"/>
    <dgm:cxn modelId="{1D78375A-EECE-448B-9845-B9896FF9BF2C}" type="presParOf" srcId="{6E2D4DF5-526D-4907-96AB-72A58D5EBC83}" destId="{BCDA741C-C1D6-426D-A0E7-2E1A422BED04}" srcOrd="2" destOrd="0" presId="urn:microsoft.com/office/officeart/2005/8/layout/hList7"/>
    <dgm:cxn modelId="{4FB78FD3-7240-4C68-8CC5-50E1ED09E8F8}" type="presParOf" srcId="{6E2D4DF5-526D-4907-96AB-72A58D5EBC83}" destId="{7C123CA0-0D13-40A8-87C4-77623851D2E0}" srcOrd="3" destOrd="0" presId="urn:microsoft.com/office/officeart/2005/8/layout/hList7"/>
    <dgm:cxn modelId="{148E17F5-74D5-494F-881F-68C077FFDCE8}" type="presParOf" srcId="{E4660966-6E60-4D2E-B5B5-72B1F313637B}" destId="{62F95737-9EA6-4FD5-B469-5B75F41ECC33}" srcOrd="3" destOrd="0" presId="urn:microsoft.com/office/officeart/2005/8/layout/hList7"/>
    <dgm:cxn modelId="{625CE253-A2AD-4480-8C28-29F47E5DB3E5}" type="presParOf" srcId="{E4660966-6E60-4D2E-B5B5-72B1F313637B}" destId="{30CCFF61-19E2-4587-AFCE-E54625B9DFC4}" srcOrd="4" destOrd="0" presId="urn:microsoft.com/office/officeart/2005/8/layout/hList7"/>
    <dgm:cxn modelId="{BF37EA17-DE16-4A20-AE57-B62586907C48}" type="presParOf" srcId="{30CCFF61-19E2-4587-AFCE-E54625B9DFC4}" destId="{BF88DF94-D470-4979-8B0A-2BB7E40D7097}" srcOrd="0" destOrd="0" presId="urn:microsoft.com/office/officeart/2005/8/layout/hList7"/>
    <dgm:cxn modelId="{D65C1427-45C0-475C-A3CC-AAAEEBCBF082}" type="presParOf" srcId="{30CCFF61-19E2-4587-AFCE-E54625B9DFC4}" destId="{1484DBFD-3591-4C89-90DB-2C6A42615DC7}" srcOrd="1" destOrd="0" presId="urn:microsoft.com/office/officeart/2005/8/layout/hList7"/>
    <dgm:cxn modelId="{9C0BEC7E-EB6B-4F0C-A7C9-319D39507BE1}" type="presParOf" srcId="{30CCFF61-19E2-4587-AFCE-E54625B9DFC4}" destId="{6AFDF019-4015-452B-B4AB-1BD50DBF2FCF}" srcOrd="2" destOrd="0" presId="urn:microsoft.com/office/officeart/2005/8/layout/hList7"/>
    <dgm:cxn modelId="{FC4B03FB-CB9B-464B-8216-53C4787F10D0}" type="presParOf" srcId="{30CCFF61-19E2-4587-AFCE-E54625B9DFC4}" destId="{66200715-1717-445A-A0FB-70A103A49B7D}" srcOrd="3" destOrd="0" presId="urn:microsoft.com/office/officeart/2005/8/layout/hList7"/>
    <dgm:cxn modelId="{5EA5CDC8-DF97-4DBF-ACBC-8506356B24D1}" type="presParOf" srcId="{E4660966-6E60-4D2E-B5B5-72B1F313637B}" destId="{3F038E33-943B-4B29-B541-5C9E260CB7FC}" srcOrd="5" destOrd="0" presId="urn:microsoft.com/office/officeart/2005/8/layout/hList7"/>
    <dgm:cxn modelId="{BB5E51F5-D49F-47C6-812F-653272E927EE}" type="presParOf" srcId="{E4660966-6E60-4D2E-B5B5-72B1F313637B}" destId="{00FBB7B0-E8EF-4F67-BEDA-63692F2F08BC}" srcOrd="6" destOrd="0" presId="urn:microsoft.com/office/officeart/2005/8/layout/hList7"/>
    <dgm:cxn modelId="{C555655C-B0AC-46F8-8B13-D92641DC93E8}" type="presParOf" srcId="{00FBB7B0-E8EF-4F67-BEDA-63692F2F08BC}" destId="{721570BE-5364-4FB6-ADB0-774578BDFF31}" srcOrd="0" destOrd="0" presId="urn:microsoft.com/office/officeart/2005/8/layout/hList7"/>
    <dgm:cxn modelId="{06D1871C-AE46-492A-9486-2B64BA5987D3}" type="presParOf" srcId="{00FBB7B0-E8EF-4F67-BEDA-63692F2F08BC}" destId="{C495584B-E043-4B1F-951B-215D5B731345}" srcOrd="1" destOrd="0" presId="urn:microsoft.com/office/officeart/2005/8/layout/hList7"/>
    <dgm:cxn modelId="{59FA73B9-8C75-464D-BB80-7CCEBF5520FE}" type="presParOf" srcId="{00FBB7B0-E8EF-4F67-BEDA-63692F2F08BC}" destId="{02F9798A-82DC-47CF-9255-3787D967B9EE}" srcOrd="2" destOrd="0" presId="urn:microsoft.com/office/officeart/2005/8/layout/hList7"/>
    <dgm:cxn modelId="{0FDF8911-5188-4C37-BCE9-9FEF57D641A5}" type="presParOf" srcId="{00FBB7B0-E8EF-4F67-BEDA-63692F2F08BC}" destId="{341EAB78-E388-4C5B-8AFA-FD0DC6706706}" srcOrd="3" destOrd="0" presId="urn:microsoft.com/office/officeart/2005/8/layout/hList7"/>
    <dgm:cxn modelId="{417054E3-6CCF-4E07-AE47-1F4E9B4A6E47}" type="presParOf" srcId="{E4660966-6E60-4D2E-B5B5-72B1F313637B}" destId="{1156808A-BB46-42C0-97B8-17DE8BFBE06F}" srcOrd="7" destOrd="0" presId="urn:microsoft.com/office/officeart/2005/8/layout/hList7"/>
    <dgm:cxn modelId="{7B7BF9E0-004C-494B-B32E-B8F92D3BAF3A}" type="presParOf" srcId="{E4660966-6E60-4D2E-B5B5-72B1F313637B}" destId="{51D64C40-C53F-4C14-B4ED-4B1C4361A7C3}" srcOrd="8" destOrd="0" presId="urn:microsoft.com/office/officeart/2005/8/layout/hList7"/>
    <dgm:cxn modelId="{44A2B7CE-FE62-42D1-B8F7-068AC19880D9}" type="presParOf" srcId="{51D64C40-C53F-4C14-B4ED-4B1C4361A7C3}" destId="{574790E7-E1A2-46FD-8D98-0050EA5CF195}" srcOrd="0" destOrd="0" presId="urn:microsoft.com/office/officeart/2005/8/layout/hList7"/>
    <dgm:cxn modelId="{7E81C672-ED39-4DFF-829F-3C861F89EC98}" type="presParOf" srcId="{51D64C40-C53F-4C14-B4ED-4B1C4361A7C3}" destId="{CA642F0A-A6B8-487D-B05D-DC8F9EB5F279}" srcOrd="1" destOrd="0" presId="urn:microsoft.com/office/officeart/2005/8/layout/hList7"/>
    <dgm:cxn modelId="{1CEE8567-E804-43AD-8929-F8A9EDC06EA4}" type="presParOf" srcId="{51D64C40-C53F-4C14-B4ED-4B1C4361A7C3}" destId="{66597E55-A98A-4911-B023-A66E280F5548}" srcOrd="2" destOrd="0" presId="urn:microsoft.com/office/officeart/2005/8/layout/hList7"/>
    <dgm:cxn modelId="{4F8C95A4-D16C-404C-A4F7-05CF6F5F8403}" type="presParOf" srcId="{51D64C40-C53F-4C14-B4ED-4B1C4361A7C3}" destId="{57649EB6-9163-49F0-90F3-D249D341BB10}" srcOrd="3" destOrd="0" presId="urn:microsoft.com/office/officeart/2005/8/layout/hList7"/>
    <dgm:cxn modelId="{CC22EE6C-B3E6-419F-9728-7A124372BFE5}" type="presParOf" srcId="{E4660966-6E60-4D2E-B5B5-72B1F313637B}" destId="{D37B71E2-4082-451E-B7EA-D516028705EA}" srcOrd="9" destOrd="0" presId="urn:microsoft.com/office/officeart/2005/8/layout/hList7"/>
    <dgm:cxn modelId="{E7094547-5348-4365-9A0C-F5C4052821C6}" type="presParOf" srcId="{E4660966-6E60-4D2E-B5B5-72B1F313637B}" destId="{5C77BBC2-4364-4B33-9011-E574E2971D39}" srcOrd="10" destOrd="0" presId="urn:microsoft.com/office/officeart/2005/8/layout/hList7"/>
    <dgm:cxn modelId="{5AE11D6C-16A7-46C5-B101-96A82E541E26}" type="presParOf" srcId="{5C77BBC2-4364-4B33-9011-E574E2971D39}" destId="{C8D34EBF-7B83-436C-BB81-6F3E86CF8EB4}" srcOrd="0" destOrd="0" presId="urn:microsoft.com/office/officeart/2005/8/layout/hList7"/>
    <dgm:cxn modelId="{F6E3F3CE-7A20-4461-A18D-70D38EFC3684}" type="presParOf" srcId="{5C77BBC2-4364-4B33-9011-E574E2971D39}" destId="{539DE661-635F-4876-9C51-40531015F1EB}" srcOrd="1" destOrd="0" presId="urn:microsoft.com/office/officeart/2005/8/layout/hList7"/>
    <dgm:cxn modelId="{F6895D1C-D66E-4814-8BD9-08C5E35BD789}" type="presParOf" srcId="{5C77BBC2-4364-4B33-9011-E574E2971D39}" destId="{1D6E35E8-430C-4BBB-B4A3-71121AE7CB8C}" srcOrd="2" destOrd="0" presId="urn:microsoft.com/office/officeart/2005/8/layout/hList7"/>
    <dgm:cxn modelId="{9E72744C-8832-458B-ADD0-DB7DEED02954}" type="presParOf" srcId="{5C77BBC2-4364-4B33-9011-E574E2971D39}" destId="{BCC82CEB-99BE-4480-8D8E-B4F4D65E77EB}" srcOrd="3" destOrd="0" presId="urn:microsoft.com/office/officeart/2005/8/layout/hList7"/>
    <dgm:cxn modelId="{4D8B4D5E-9AB7-4C30-90DD-BC4853B947A5}" type="presParOf" srcId="{E4660966-6E60-4D2E-B5B5-72B1F313637B}" destId="{F7C2FEE0-652A-4C92-9DB7-E6C95B92714E}" srcOrd="11" destOrd="0" presId="urn:microsoft.com/office/officeart/2005/8/layout/hList7"/>
    <dgm:cxn modelId="{F44CFDC9-1DE1-4D39-B588-941AFF8EDED8}" type="presParOf" srcId="{E4660966-6E60-4D2E-B5B5-72B1F313637B}" destId="{028BD62B-DF98-40E0-88A8-893EAE2AF4E5}" srcOrd="12" destOrd="0" presId="urn:microsoft.com/office/officeart/2005/8/layout/hList7"/>
    <dgm:cxn modelId="{206B443F-B2CF-4A90-AFD5-DBDCEE3BDFA9}" type="presParOf" srcId="{028BD62B-DF98-40E0-88A8-893EAE2AF4E5}" destId="{23FBE9EF-D2BF-4315-9356-04A8CD2422A3}" srcOrd="0" destOrd="0" presId="urn:microsoft.com/office/officeart/2005/8/layout/hList7"/>
    <dgm:cxn modelId="{E78B8521-AA84-439C-A82F-F6CA63BD39D0}" type="presParOf" srcId="{028BD62B-DF98-40E0-88A8-893EAE2AF4E5}" destId="{00DA05B0-5E52-4032-A066-FDC3DCD5593F}" srcOrd="1" destOrd="0" presId="urn:microsoft.com/office/officeart/2005/8/layout/hList7"/>
    <dgm:cxn modelId="{F0544FEE-0253-494D-975C-A9CE19A9BCDA}" type="presParOf" srcId="{028BD62B-DF98-40E0-88A8-893EAE2AF4E5}" destId="{5CD8787D-94AE-4CA0-90D5-B781B9AD675A}" srcOrd="2" destOrd="0" presId="urn:microsoft.com/office/officeart/2005/8/layout/hList7"/>
    <dgm:cxn modelId="{9E024D86-11FE-4C18-830D-96954481D293}" type="presParOf" srcId="{028BD62B-DF98-40E0-88A8-893EAE2AF4E5}" destId="{4C8B557D-EEAF-40C4-974B-2524C436C959}" srcOrd="3" destOrd="0" presId="urn:microsoft.com/office/officeart/2005/8/layout/hList7"/>
    <dgm:cxn modelId="{FE5CDC9B-DECE-49FA-A0AC-40BF5DABF7ED}" type="presParOf" srcId="{E4660966-6E60-4D2E-B5B5-72B1F313637B}" destId="{3D5F7004-B553-4925-B73F-EED8AEC40A3A}" srcOrd="13" destOrd="0" presId="urn:microsoft.com/office/officeart/2005/8/layout/hList7"/>
    <dgm:cxn modelId="{60D7FB71-E0D8-47BC-AACD-0794D2791C7C}" type="presParOf" srcId="{E4660966-6E60-4D2E-B5B5-72B1F313637B}" destId="{C6CBD717-FCFF-4B07-9C3D-F77180B4C16A}" srcOrd="14" destOrd="0" presId="urn:microsoft.com/office/officeart/2005/8/layout/hList7"/>
    <dgm:cxn modelId="{AE059117-F6DC-41D4-A62A-4BE92D5ABA1B}" type="presParOf" srcId="{C6CBD717-FCFF-4B07-9C3D-F77180B4C16A}" destId="{60E592FB-BEEF-4E66-8018-4A282ACD235E}" srcOrd="0" destOrd="0" presId="urn:microsoft.com/office/officeart/2005/8/layout/hList7"/>
    <dgm:cxn modelId="{C7688439-7FC6-4CB6-BEDD-25360A884F50}" type="presParOf" srcId="{C6CBD717-FCFF-4B07-9C3D-F77180B4C16A}" destId="{33F3E25A-967D-47A1-B92B-AE26E3443646}" srcOrd="1" destOrd="0" presId="urn:microsoft.com/office/officeart/2005/8/layout/hList7"/>
    <dgm:cxn modelId="{A8A83823-D5EE-4FCD-8405-0C317A8AAF96}" type="presParOf" srcId="{C6CBD717-FCFF-4B07-9C3D-F77180B4C16A}" destId="{91F97364-2F74-410B-9B09-5ED164E4A492}" srcOrd="2" destOrd="0" presId="urn:microsoft.com/office/officeart/2005/8/layout/hList7"/>
    <dgm:cxn modelId="{0A932629-6F36-45CC-A20C-6086FD35D8E1}" type="presParOf" srcId="{C6CBD717-FCFF-4B07-9C3D-F77180B4C16A}" destId="{6C987BAB-92CF-4B0F-A96D-0C08F9D2A0A3}" srcOrd="3" destOrd="0" presId="urn:microsoft.com/office/officeart/2005/8/layout/hList7"/>
    <dgm:cxn modelId="{D14DC9CD-E247-4346-938E-F501818211A2}" type="presParOf" srcId="{E4660966-6E60-4D2E-B5B5-72B1F313637B}" destId="{05F14722-1A1F-4523-9259-F15522D0D885}" srcOrd="15" destOrd="0" presId="urn:microsoft.com/office/officeart/2005/8/layout/hList7"/>
    <dgm:cxn modelId="{8B146D9C-DB09-40AF-975A-B0AA3C4DB073}" type="presParOf" srcId="{E4660966-6E60-4D2E-B5B5-72B1F313637B}" destId="{DEC3CE8C-4674-43C6-BB20-D2A74370BE5C}" srcOrd="16" destOrd="0" presId="urn:microsoft.com/office/officeart/2005/8/layout/hList7"/>
    <dgm:cxn modelId="{FA5F9A7E-68B6-409D-B40A-6DEB833D7041}" type="presParOf" srcId="{DEC3CE8C-4674-43C6-BB20-D2A74370BE5C}" destId="{DC80E5D6-2726-4C71-A682-B595981B5A39}" srcOrd="0" destOrd="0" presId="urn:microsoft.com/office/officeart/2005/8/layout/hList7"/>
    <dgm:cxn modelId="{9FED7E05-8ABB-4999-A8E8-D586E92FC58D}" type="presParOf" srcId="{DEC3CE8C-4674-43C6-BB20-D2A74370BE5C}" destId="{C7754047-0362-4A66-AB07-CFA647439088}" srcOrd="1" destOrd="0" presId="urn:microsoft.com/office/officeart/2005/8/layout/hList7"/>
    <dgm:cxn modelId="{6C1BBDA5-FE45-41ED-83EE-7EDCFB46DEC4}" type="presParOf" srcId="{DEC3CE8C-4674-43C6-BB20-D2A74370BE5C}" destId="{359B1901-D2D3-4D3B-B6F5-3D05A5B26A34}" srcOrd="2" destOrd="0" presId="urn:microsoft.com/office/officeart/2005/8/layout/hList7"/>
    <dgm:cxn modelId="{03F07FC6-AB7A-4D51-BB2A-45CB6C93EDA4}" type="presParOf" srcId="{DEC3CE8C-4674-43C6-BB20-D2A74370BE5C}" destId="{6DCF9BBF-E47F-4994-A4E6-9F4736DBCD35}" srcOrd="3" destOrd="0" presId="urn:microsoft.com/office/officeart/2005/8/layout/hList7"/>
    <dgm:cxn modelId="{151D2C45-3617-43B5-8F53-ABBF2D16D7E7}" type="presParOf" srcId="{E4660966-6E60-4D2E-B5B5-72B1F313637B}" destId="{A023E80E-128B-483B-8B8A-73D464A9DD90}" srcOrd="17" destOrd="0" presId="urn:microsoft.com/office/officeart/2005/8/layout/hList7"/>
    <dgm:cxn modelId="{721D8FCA-CAD8-4E91-B56F-4DB0415C33EF}" type="presParOf" srcId="{E4660966-6E60-4D2E-B5B5-72B1F313637B}" destId="{9B4F6D1D-48FD-4D3B-8E1A-7FE90E617145}" srcOrd="18" destOrd="0" presId="urn:microsoft.com/office/officeart/2005/8/layout/hList7"/>
    <dgm:cxn modelId="{33815C86-EA0A-42F1-A4F6-EF76E74D9435}" type="presParOf" srcId="{9B4F6D1D-48FD-4D3B-8E1A-7FE90E617145}" destId="{3722C90B-388C-4C42-B0C4-0E75264ED1AD}" srcOrd="0" destOrd="0" presId="urn:microsoft.com/office/officeart/2005/8/layout/hList7"/>
    <dgm:cxn modelId="{0C83885F-C1F7-4EEC-957D-BFBEE43E8750}" type="presParOf" srcId="{9B4F6D1D-48FD-4D3B-8E1A-7FE90E617145}" destId="{6D3F41D1-80D4-422A-A8E9-60319F70E82B}" srcOrd="1" destOrd="0" presId="urn:microsoft.com/office/officeart/2005/8/layout/hList7"/>
    <dgm:cxn modelId="{A3C619A9-0315-48D1-A5A8-436C420EBD54}" type="presParOf" srcId="{9B4F6D1D-48FD-4D3B-8E1A-7FE90E617145}" destId="{55707074-711F-4B30-A654-0F2A4E288613}" srcOrd="2" destOrd="0" presId="urn:microsoft.com/office/officeart/2005/8/layout/hList7"/>
    <dgm:cxn modelId="{C8CA9826-C51F-4FB9-B8E5-ADCAC01EC391}" type="presParOf" srcId="{9B4F6D1D-48FD-4D3B-8E1A-7FE90E617145}" destId="{588094DB-9A3C-4C16-8517-7FEAE5A1B7EE}" srcOrd="3" destOrd="0" presId="urn:microsoft.com/office/officeart/2005/8/layout/hList7"/>
  </dgm:cxnLst>
  <dgm:bg>
    <a:noFill/>
  </dgm:bg>
  <dgm:whole>
    <a:ln>
      <a:noFill/>
    </a:ln>
  </dgm:whole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CA656C-F97B-48B7-B3E4-83843B39C822}">
      <dsp:nvSpPr>
        <dsp:cNvPr id="0" name=""/>
        <dsp:cNvSpPr/>
      </dsp:nvSpPr>
      <dsp:spPr>
        <a:xfrm>
          <a:off x="7495736" y="2227951"/>
          <a:ext cx="251782" cy="6729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72979"/>
              </a:lnTo>
              <a:lnTo>
                <a:pt x="251782" y="672979"/>
              </a:lnTo>
            </a:path>
          </a:pathLst>
        </a:custGeom>
        <a:noFill/>
        <a:ln w="25400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59E4B5-0269-461A-90DE-A5B4519C3511}">
      <dsp:nvSpPr>
        <dsp:cNvPr id="0" name=""/>
        <dsp:cNvSpPr/>
      </dsp:nvSpPr>
      <dsp:spPr>
        <a:xfrm>
          <a:off x="5574493" y="1136838"/>
          <a:ext cx="2519535" cy="4329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6494"/>
              </a:lnTo>
              <a:lnTo>
                <a:pt x="2519535" y="216494"/>
              </a:lnTo>
              <a:lnTo>
                <a:pt x="2519535" y="432989"/>
              </a:lnTo>
            </a:path>
          </a:pathLst>
        </a:custGeom>
        <a:noFill/>
        <a:ln w="254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7332B1-5413-434D-A183-764C22151287}">
      <dsp:nvSpPr>
        <dsp:cNvPr id="0" name=""/>
        <dsp:cNvSpPr/>
      </dsp:nvSpPr>
      <dsp:spPr>
        <a:xfrm>
          <a:off x="5730973" y="2227951"/>
          <a:ext cx="278957" cy="6589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58989"/>
              </a:lnTo>
              <a:lnTo>
                <a:pt x="278957" y="658989"/>
              </a:lnTo>
            </a:path>
          </a:pathLst>
        </a:custGeom>
        <a:noFill/>
        <a:ln w="25400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A7F75C-067C-4BDD-8D70-87AEC372E562}">
      <dsp:nvSpPr>
        <dsp:cNvPr id="0" name=""/>
        <dsp:cNvSpPr/>
      </dsp:nvSpPr>
      <dsp:spPr>
        <a:xfrm>
          <a:off x="5574493" y="1136838"/>
          <a:ext cx="754772" cy="4329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6494"/>
              </a:lnTo>
              <a:lnTo>
                <a:pt x="754772" y="216494"/>
              </a:lnTo>
              <a:lnTo>
                <a:pt x="754772" y="432989"/>
              </a:lnTo>
            </a:path>
          </a:pathLst>
        </a:custGeom>
        <a:noFill/>
        <a:ln w="254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FF78A2-70EC-4834-90BB-51C3072D3682}">
      <dsp:nvSpPr>
        <dsp:cNvPr id="0" name=""/>
        <dsp:cNvSpPr/>
      </dsp:nvSpPr>
      <dsp:spPr>
        <a:xfrm>
          <a:off x="9316848" y="2223354"/>
          <a:ext cx="282421" cy="14378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37813"/>
              </a:lnTo>
              <a:lnTo>
                <a:pt x="282421" y="1437813"/>
              </a:lnTo>
            </a:path>
          </a:pathLst>
        </a:custGeom>
        <a:noFill/>
        <a:ln w="25400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159347-02CC-48C5-A032-4F1B4AD6AA77}">
      <dsp:nvSpPr>
        <dsp:cNvPr id="0" name=""/>
        <dsp:cNvSpPr/>
      </dsp:nvSpPr>
      <dsp:spPr>
        <a:xfrm>
          <a:off x="9316848" y="2223354"/>
          <a:ext cx="287844" cy="21725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72545"/>
              </a:lnTo>
              <a:lnTo>
                <a:pt x="287844" y="2172545"/>
              </a:lnTo>
            </a:path>
          </a:pathLst>
        </a:custGeom>
        <a:noFill/>
        <a:ln w="25400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1D933C-D03A-4959-821C-17C85E8987A1}">
      <dsp:nvSpPr>
        <dsp:cNvPr id="0" name=""/>
        <dsp:cNvSpPr/>
      </dsp:nvSpPr>
      <dsp:spPr>
        <a:xfrm>
          <a:off x="9316848" y="2223354"/>
          <a:ext cx="283906" cy="6922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92267"/>
              </a:lnTo>
              <a:lnTo>
                <a:pt x="283906" y="692267"/>
              </a:lnTo>
            </a:path>
          </a:pathLst>
        </a:custGeom>
        <a:noFill/>
        <a:ln w="25400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023E47-B852-4984-AEB9-C8F878E3AB6D}">
      <dsp:nvSpPr>
        <dsp:cNvPr id="0" name=""/>
        <dsp:cNvSpPr/>
      </dsp:nvSpPr>
      <dsp:spPr>
        <a:xfrm>
          <a:off x="5574493" y="1136838"/>
          <a:ext cx="4340647" cy="4283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1896"/>
              </a:lnTo>
              <a:lnTo>
                <a:pt x="4340647" y="211896"/>
              </a:lnTo>
              <a:lnTo>
                <a:pt x="4340647" y="428391"/>
              </a:lnTo>
            </a:path>
          </a:pathLst>
        </a:custGeom>
        <a:noFill/>
        <a:ln w="254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AF043B3-7C8C-4258-BE3B-B41C6561D6F8}">
      <dsp:nvSpPr>
        <dsp:cNvPr id="0" name=""/>
        <dsp:cNvSpPr/>
      </dsp:nvSpPr>
      <dsp:spPr>
        <a:xfrm>
          <a:off x="4011840" y="2227951"/>
          <a:ext cx="253184" cy="6915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91587"/>
              </a:lnTo>
              <a:lnTo>
                <a:pt x="253184" y="691587"/>
              </a:lnTo>
            </a:path>
          </a:pathLst>
        </a:custGeom>
        <a:noFill/>
        <a:ln w="25400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CE1F96-F9E2-429B-9855-C3860977ABDD}">
      <dsp:nvSpPr>
        <dsp:cNvPr id="0" name=""/>
        <dsp:cNvSpPr/>
      </dsp:nvSpPr>
      <dsp:spPr>
        <a:xfrm>
          <a:off x="4610133" y="1136838"/>
          <a:ext cx="964360" cy="432989"/>
        </a:xfrm>
        <a:custGeom>
          <a:avLst/>
          <a:gdLst/>
          <a:ahLst/>
          <a:cxnLst/>
          <a:rect l="0" t="0" r="0" b="0"/>
          <a:pathLst>
            <a:path>
              <a:moveTo>
                <a:pt x="964360" y="0"/>
              </a:moveTo>
              <a:lnTo>
                <a:pt x="964360" y="216494"/>
              </a:lnTo>
              <a:lnTo>
                <a:pt x="0" y="216494"/>
              </a:lnTo>
              <a:lnTo>
                <a:pt x="0" y="432989"/>
              </a:lnTo>
            </a:path>
          </a:pathLst>
        </a:custGeom>
        <a:noFill/>
        <a:ln w="254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01828D-2D5E-44A5-9AE4-6D98BC387474}">
      <dsp:nvSpPr>
        <dsp:cNvPr id="0" name=""/>
        <dsp:cNvSpPr/>
      </dsp:nvSpPr>
      <dsp:spPr>
        <a:xfrm>
          <a:off x="2083119" y="2227951"/>
          <a:ext cx="253184" cy="6775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77597"/>
              </a:lnTo>
              <a:lnTo>
                <a:pt x="253184" y="677597"/>
              </a:lnTo>
            </a:path>
          </a:pathLst>
        </a:custGeom>
        <a:noFill/>
        <a:ln w="25400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40C76F-BC15-4ADD-86CD-EC81698324EF}">
      <dsp:nvSpPr>
        <dsp:cNvPr id="0" name=""/>
        <dsp:cNvSpPr/>
      </dsp:nvSpPr>
      <dsp:spPr>
        <a:xfrm>
          <a:off x="2681412" y="1136838"/>
          <a:ext cx="2893081" cy="432989"/>
        </a:xfrm>
        <a:custGeom>
          <a:avLst/>
          <a:gdLst/>
          <a:ahLst/>
          <a:cxnLst/>
          <a:rect l="0" t="0" r="0" b="0"/>
          <a:pathLst>
            <a:path>
              <a:moveTo>
                <a:pt x="2893081" y="0"/>
              </a:moveTo>
              <a:lnTo>
                <a:pt x="2893081" y="216494"/>
              </a:lnTo>
              <a:lnTo>
                <a:pt x="0" y="216494"/>
              </a:lnTo>
              <a:lnTo>
                <a:pt x="0" y="432989"/>
              </a:lnTo>
            </a:path>
          </a:pathLst>
        </a:custGeom>
        <a:noFill/>
        <a:ln w="254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6E7EBC-405F-4CB3-94BA-C9517B5D4640}">
      <dsp:nvSpPr>
        <dsp:cNvPr id="0" name=""/>
        <dsp:cNvSpPr/>
      </dsp:nvSpPr>
      <dsp:spPr>
        <a:xfrm>
          <a:off x="154398" y="2227951"/>
          <a:ext cx="224359" cy="32160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16029"/>
              </a:lnTo>
              <a:lnTo>
                <a:pt x="224359" y="3216029"/>
              </a:lnTo>
            </a:path>
          </a:pathLst>
        </a:custGeom>
        <a:noFill/>
        <a:ln w="25400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BEE33E-3324-44E6-AB74-01126F8DDA3F}">
      <dsp:nvSpPr>
        <dsp:cNvPr id="0" name=""/>
        <dsp:cNvSpPr/>
      </dsp:nvSpPr>
      <dsp:spPr>
        <a:xfrm>
          <a:off x="154398" y="2227951"/>
          <a:ext cx="224359" cy="23590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59019"/>
              </a:lnTo>
              <a:lnTo>
                <a:pt x="224359" y="2359019"/>
              </a:lnTo>
            </a:path>
          </a:pathLst>
        </a:custGeom>
        <a:noFill/>
        <a:ln w="25400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CC57B3-EA92-4B61-8C33-C086B6D995B6}">
      <dsp:nvSpPr>
        <dsp:cNvPr id="0" name=""/>
        <dsp:cNvSpPr/>
      </dsp:nvSpPr>
      <dsp:spPr>
        <a:xfrm>
          <a:off x="154398" y="2227951"/>
          <a:ext cx="224359" cy="15020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02009"/>
              </a:lnTo>
              <a:lnTo>
                <a:pt x="224359" y="1502009"/>
              </a:lnTo>
            </a:path>
          </a:pathLst>
        </a:custGeom>
        <a:noFill/>
        <a:ln w="25400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F3E580-6834-40FA-B798-B76E0B57C27E}">
      <dsp:nvSpPr>
        <dsp:cNvPr id="0" name=""/>
        <dsp:cNvSpPr/>
      </dsp:nvSpPr>
      <dsp:spPr>
        <a:xfrm>
          <a:off x="154398" y="2227951"/>
          <a:ext cx="224359" cy="6449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44999"/>
              </a:lnTo>
              <a:lnTo>
                <a:pt x="224359" y="644999"/>
              </a:lnTo>
            </a:path>
          </a:pathLst>
        </a:custGeom>
        <a:noFill/>
        <a:ln w="25400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95551B-67E8-4F50-8C0D-0C4B94870A50}">
      <dsp:nvSpPr>
        <dsp:cNvPr id="0" name=""/>
        <dsp:cNvSpPr/>
      </dsp:nvSpPr>
      <dsp:spPr>
        <a:xfrm>
          <a:off x="752691" y="1136838"/>
          <a:ext cx="4821802" cy="432989"/>
        </a:xfrm>
        <a:custGeom>
          <a:avLst/>
          <a:gdLst/>
          <a:ahLst/>
          <a:cxnLst/>
          <a:rect l="0" t="0" r="0" b="0"/>
          <a:pathLst>
            <a:path>
              <a:moveTo>
                <a:pt x="4821802" y="0"/>
              </a:moveTo>
              <a:lnTo>
                <a:pt x="4821802" y="216494"/>
              </a:lnTo>
              <a:lnTo>
                <a:pt x="0" y="216494"/>
              </a:lnTo>
              <a:lnTo>
                <a:pt x="0" y="432989"/>
              </a:lnTo>
            </a:path>
          </a:pathLst>
        </a:custGeom>
        <a:noFill/>
        <a:ln w="254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5CABDA-6CFC-48FD-A6A0-B297117FB239}">
      <dsp:nvSpPr>
        <dsp:cNvPr id="0" name=""/>
        <dsp:cNvSpPr/>
      </dsp:nvSpPr>
      <dsp:spPr>
        <a:xfrm>
          <a:off x="4752730" y="275633"/>
          <a:ext cx="1643525" cy="861205"/>
        </a:xfrm>
        <a:prstGeom prst="rect">
          <a:avLst/>
        </a:prstGeom>
        <a:solidFill>
          <a:srgbClr val="411E5A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u="sng" kern="1200" dirty="0" smtClean="0"/>
            <a:t>Rafael Loreto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 dirty="0" smtClean="0"/>
            <a:t>Coordenação Relacionamento</a:t>
          </a:r>
          <a:endParaRPr lang="pt-BR" sz="1400" kern="1200" dirty="0"/>
        </a:p>
      </dsp:txBody>
      <dsp:txXfrm>
        <a:off x="4752730" y="275633"/>
        <a:ext cx="1643525" cy="861205"/>
      </dsp:txXfrm>
    </dsp:sp>
    <dsp:sp modelId="{0DEE8900-221A-4C28-A759-C36812496406}">
      <dsp:nvSpPr>
        <dsp:cNvPr id="0" name=""/>
        <dsp:cNvSpPr/>
      </dsp:nvSpPr>
      <dsp:spPr>
        <a:xfrm>
          <a:off x="4825" y="1569828"/>
          <a:ext cx="1495731" cy="658123"/>
        </a:xfrm>
        <a:prstGeom prst="rect">
          <a:avLst/>
        </a:prstGeom>
        <a:solidFill>
          <a:srgbClr val="411E5A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 dirty="0" smtClean="0"/>
            <a:t>Shopping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 dirty="0" smtClean="0"/>
            <a:t>(Top / Key Account)</a:t>
          </a:r>
          <a:endParaRPr lang="pt-BR" sz="1400" kern="1200" dirty="0"/>
        </a:p>
      </dsp:txBody>
      <dsp:txXfrm>
        <a:off x="4825" y="1569828"/>
        <a:ext cx="1495731" cy="658123"/>
      </dsp:txXfrm>
    </dsp:sp>
    <dsp:sp modelId="{804D2FCA-8EC5-4440-9173-18BFEB40243E}">
      <dsp:nvSpPr>
        <dsp:cNvPr id="0" name=""/>
        <dsp:cNvSpPr/>
      </dsp:nvSpPr>
      <dsp:spPr>
        <a:xfrm>
          <a:off x="378758" y="2660941"/>
          <a:ext cx="1076061" cy="424020"/>
        </a:xfrm>
        <a:prstGeom prst="rect">
          <a:avLst/>
        </a:prstGeom>
        <a:solidFill>
          <a:srgbClr val="411E5A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300" kern="1200" dirty="0" smtClean="0"/>
            <a:t>Ivan Rodrigo</a:t>
          </a:r>
          <a:endParaRPr lang="pt-BR" sz="1300" kern="1200" dirty="0"/>
        </a:p>
      </dsp:txBody>
      <dsp:txXfrm>
        <a:off x="378758" y="2660941"/>
        <a:ext cx="1076061" cy="424020"/>
      </dsp:txXfrm>
    </dsp:sp>
    <dsp:sp modelId="{AFCD95E4-3AA1-458B-8957-1479E57FE487}">
      <dsp:nvSpPr>
        <dsp:cNvPr id="0" name=""/>
        <dsp:cNvSpPr/>
      </dsp:nvSpPr>
      <dsp:spPr>
        <a:xfrm>
          <a:off x="378758" y="3517951"/>
          <a:ext cx="1076061" cy="424020"/>
        </a:xfrm>
        <a:prstGeom prst="rect">
          <a:avLst/>
        </a:prstGeom>
        <a:solidFill>
          <a:srgbClr val="411E5A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300" kern="1200" dirty="0" smtClean="0"/>
            <a:t>M. Daiane</a:t>
          </a:r>
          <a:endParaRPr lang="pt-BR" sz="1300" kern="1200" dirty="0"/>
        </a:p>
      </dsp:txBody>
      <dsp:txXfrm>
        <a:off x="378758" y="3517951"/>
        <a:ext cx="1076061" cy="424020"/>
      </dsp:txXfrm>
    </dsp:sp>
    <dsp:sp modelId="{3E818C3D-2951-4353-9295-0CBCDAAD30A1}">
      <dsp:nvSpPr>
        <dsp:cNvPr id="0" name=""/>
        <dsp:cNvSpPr/>
      </dsp:nvSpPr>
      <dsp:spPr>
        <a:xfrm>
          <a:off x="378758" y="4374961"/>
          <a:ext cx="1076061" cy="424020"/>
        </a:xfrm>
        <a:prstGeom prst="rect">
          <a:avLst/>
        </a:prstGeom>
        <a:solidFill>
          <a:srgbClr val="411E5A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300" kern="1200" dirty="0" smtClean="0"/>
            <a:t>Ana Obrelli</a:t>
          </a:r>
          <a:endParaRPr lang="pt-BR" sz="1300" kern="1200" dirty="0"/>
        </a:p>
      </dsp:txBody>
      <dsp:txXfrm>
        <a:off x="378758" y="4374961"/>
        <a:ext cx="1076061" cy="424020"/>
      </dsp:txXfrm>
    </dsp:sp>
    <dsp:sp modelId="{4319F015-E893-489C-903F-8EFACB1B5544}">
      <dsp:nvSpPr>
        <dsp:cNvPr id="0" name=""/>
        <dsp:cNvSpPr/>
      </dsp:nvSpPr>
      <dsp:spPr>
        <a:xfrm>
          <a:off x="378758" y="5231971"/>
          <a:ext cx="1076061" cy="424020"/>
        </a:xfrm>
        <a:prstGeom prst="rect">
          <a:avLst/>
        </a:prstGeom>
        <a:solidFill>
          <a:srgbClr val="411E5A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300" kern="1200" dirty="0" smtClean="0"/>
            <a:t>Gabriel Catanzaro</a:t>
          </a:r>
          <a:endParaRPr lang="pt-BR" sz="1300" kern="1200" dirty="0"/>
        </a:p>
      </dsp:txBody>
      <dsp:txXfrm>
        <a:off x="378758" y="5231971"/>
        <a:ext cx="1076061" cy="424020"/>
      </dsp:txXfrm>
    </dsp:sp>
    <dsp:sp modelId="{A5BCD9EE-9C57-4B39-B8A6-CB947F467B73}">
      <dsp:nvSpPr>
        <dsp:cNvPr id="0" name=""/>
        <dsp:cNvSpPr/>
      </dsp:nvSpPr>
      <dsp:spPr>
        <a:xfrm>
          <a:off x="1933546" y="1569828"/>
          <a:ext cx="1495731" cy="658123"/>
        </a:xfrm>
        <a:prstGeom prst="rect">
          <a:avLst/>
        </a:prstGeom>
        <a:solidFill>
          <a:srgbClr val="411E5A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 dirty="0" smtClean="0"/>
            <a:t>Shopping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 dirty="0" smtClean="0"/>
            <a:t>(SMB)</a:t>
          </a:r>
          <a:endParaRPr lang="pt-BR" sz="1100" kern="1200" dirty="0"/>
        </a:p>
      </dsp:txBody>
      <dsp:txXfrm>
        <a:off x="1933546" y="1569828"/>
        <a:ext cx="1495731" cy="658123"/>
      </dsp:txXfrm>
    </dsp:sp>
    <dsp:sp modelId="{DD2C8956-DB95-4DF4-9A69-C8B74F53B1FF}">
      <dsp:nvSpPr>
        <dsp:cNvPr id="0" name=""/>
        <dsp:cNvSpPr/>
      </dsp:nvSpPr>
      <dsp:spPr>
        <a:xfrm>
          <a:off x="2336303" y="2693539"/>
          <a:ext cx="1076061" cy="424020"/>
        </a:xfrm>
        <a:prstGeom prst="rect">
          <a:avLst/>
        </a:prstGeom>
        <a:solidFill>
          <a:srgbClr val="411E5A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300" kern="1200" dirty="0" smtClean="0"/>
            <a:t>Felipe Rocha</a:t>
          </a:r>
        </a:p>
      </dsp:txBody>
      <dsp:txXfrm>
        <a:off x="2336303" y="2693539"/>
        <a:ext cx="1076061" cy="424020"/>
      </dsp:txXfrm>
    </dsp:sp>
    <dsp:sp modelId="{78402DF3-2979-4A72-9977-7629091D731F}">
      <dsp:nvSpPr>
        <dsp:cNvPr id="0" name=""/>
        <dsp:cNvSpPr/>
      </dsp:nvSpPr>
      <dsp:spPr>
        <a:xfrm>
          <a:off x="3862267" y="1569828"/>
          <a:ext cx="1495731" cy="658123"/>
        </a:xfrm>
        <a:prstGeom prst="rect">
          <a:avLst/>
        </a:prstGeom>
        <a:solidFill>
          <a:srgbClr val="411E5A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100" kern="1200" dirty="0" smtClean="0"/>
            <a:t>Franquias Shopping / Transformação Digital / Conectividade / Meios de Pagamento</a:t>
          </a:r>
          <a:endParaRPr lang="pt-BR" sz="1100" kern="1200" dirty="0"/>
        </a:p>
      </dsp:txBody>
      <dsp:txXfrm>
        <a:off x="3862267" y="1569828"/>
        <a:ext cx="1495731" cy="658123"/>
      </dsp:txXfrm>
    </dsp:sp>
    <dsp:sp modelId="{921CD559-C890-450C-8D74-BF6BC62A7423}">
      <dsp:nvSpPr>
        <dsp:cNvPr id="0" name=""/>
        <dsp:cNvSpPr/>
      </dsp:nvSpPr>
      <dsp:spPr>
        <a:xfrm>
          <a:off x="4265024" y="2707529"/>
          <a:ext cx="1076061" cy="424020"/>
        </a:xfrm>
        <a:prstGeom prst="rect">
          <a:avLst/>
        </a:prstGeom>
        <a:solidFill>
          <a:srgbClr val="411E5A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300" kern="1200" dirty="0" smtClean="0"/>
            <a:t>Ariane Monteiro</a:t>
          </a:r>
        </a:p>
      </dsp:txBody>
      <dsp:txXfrm>
        <a:off x="4265024" y="2707529"/>
        <a:ext cx="1076061" cy="424020"/>
      </dsp:txXfrm>
    </dsp:sp>
    <dsp:sp modelId="{8D77CDED-827C-4CE1-988E-7D311CE69B11}">
      <dsp:nvSpPr>
        <dsp:cNvPr id="0" name=""/>
        <dsp:cNvSpPr/>
      </dsp:nvSpPr>
      <dsp:spPr>
        <a:xfrm>
          <a:off x="9167275" y="1565230"/>
          <a:ext cx="1495731" cy="658123"/>
        </a:xfrm>
        <a:prstGeom prst="rect">
          <a:avLst/>
        </a:prstGeom>
        <a:solidFill>
          <a:srgbClr val="411E5A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dirty="0" smtClean="0"/>
            <a:t>Extratos</a:t>
          </a:r>
          <a:endParaRPr lang="pt-BR" sz="1800" kern="1200" dirty="0"/>
        </a:p>
      </dsp:txBody>
      <dsp:txXfrm>
        <a:off x="9167275" y="1565230"/>
        <a:ext cx="1495731" cy="658123"/>
      </dsp:txXfrm>
    </dsp:sp>
    <dsp:sp modelId="{CDEA1CC5-DDC4-4EDC-8F30-DF0D9F409297}">
      <dsp:nvSpPr>
        <dsp:cNvPr id="0" name=""/>
        <dsp:cNvSpPr/>
      </dsp:nvSpPr>
      <dsp:spPr>
        <a:xfrm>
          <a:off x="9600754" y="2703611"/>
          <a:ext cx="1076061" cy="424020"/>
        </a:xfrm>
        <a:prstGeom prst="rect">
          <a:avLst/>
        </a:prstGeom>
        <a:solidFill>
          <a:srgbClr val="411E5A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300" kern="1200" dirty="0" smtClean="0"/>
            <a:t>Daniel Cardoso</a:t>
          </a:r>
          <a:endParaRPr lang="pt-BR" sz="1300" kern="1200" dirty="0"/>
        </a:p>
      </dsp:txBody>
      <dsp:txXfrm>
        <a:off x="9600754" y="2703611"/>
        <a:ext cx="1076061" cy="424020"/>
      </dsp:txXfrm>
    </dsp:sp>
    <dsp:sp modelId="{05297662-E481-4294-8D65-122BA786D561}">
      <dsp:nvSpPr>
        <dsp:cNvPr id="0" name=""/>
        <dsp:cNvSpPr/>
      </dsp:nvSpPr>
      <dsp:spPr>
        <a:xfrm>
          <a:off x="9604693" y="4183889"/>
          <a:ext cx="1076061" cy="424020"/>
        </a:xfrm>
        <a:prstGeom prst="rect">
          <a:avLst/>
        </a:prstGeom>
        <a:solidFill>
          <a:srgbClr val="411E5A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300" kern="1200" dirty="0" smtClean="0"/>
            <a:t>Gustavo Yoiti</a:t>
          </a:r>
          <a:endParaRPr lang="pt-BR" sz="1300" kern="1200" dirty="0"/>
        </a:p>
      </dsp:txBody>
      <dsp:txXfrm>
        <a:off x="9604693" y="4183889"/>
        <a:ext cx="1076061" cy="424020"/>
      </dsp:txXfrm>
    </dsp:sp>
    <dsp:sp modelId="{6797715C-8294-4485-A8DA-F088B4DE7D88}">
      <dsp:nvSpPr>
        <dsp:cNvPr id="0" name=""/>
        <dsp:cNvSpPr/>
      </dsp:nvSpPr>
      <dsp:spPr>
        <a:xfrm>
          <a:off x="9599270" y="3449157"/>
          <a:ext cx="1076061" cy="424020"/>
        </a:xfrm>
        <a:prstGeom prst="rect">
          <a:avLst/>
        </a:prstGeom>
        <a:solidFill>
          <a:srgbClr val="411E5A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300" kern="1200" dirty="0" smtClean="0"/>
            <a:t>Natalia Sorge</a:t>
          </a:r>
          <a:endParaRPr lang="pt-BR" sz="1300" kern="1200" dirty="0"/>
        </a:p>
      </dsp:txBody>
      <dsp:txXfrm>
        <a:off x="9599270" y="3449157"/>
        <a:ext cx="1076061" cy="424020"/>
      </dsp:txXfrm>
    </dsp:sp>
    <dsp:sp modelId="{6B2158E1-1DC4-454B-90D0-8665797A8385}">
      <dsp:nvSpPr>
        <dsp:cNvPr id="0" name=""/>
        <dsp:cNvSpPr/>
      </dsp:nvSpPr>
      <dsp:spPr>
        <a:xfrm>
          <a:off x="5581400" y="1569828"/>
          <a:ext cx="1495731" cy="658123"/>
        </a:xfrm>
        <a:prstGeom prst="rect">
          <a:avLst/>
        </a:prstGeom>
        <a:solidFill>
          <a:srgbClr val="411E5A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 dirty="0" smtClean="0"/>
            <a:t>DMS / Postos / Big </a:t>
          </a:r>
          <a:r>
            <a:rPr lang="pt-BR" sz="1400" kern="1200" dirty="0" err="1" smtClean="0"/>
            <a:t>Retail</a:t>
          </a:r>
          <a:endParaRPr lang="pt-BR" sz="1400" kern="1200" dirty="0"/>
        </a:p>
      </dsp:txBody>
      <dsp:txXfrm>
        <a:off x="5581400" y="1569828"/>
        <a:ext cx="1495731" cy="658123"/>
      </dsp:txXfrm>
    </dsp:sp>
    <dsp:sp modelId="{BCD495BE-6798-4FC4-971F-4E31C200C1A7}">
      <dsp:nvSpPr>
        <dsp:cNvPr id="0" name=""/>
        <dsp:cNvSpPr/>
      </dsp:nvSpPr>
      <dsp:spPr>
        <a:xfrm>
          <a:off x="6009931" y="2674931"/>
          <a:ext cx="1076061" cy="424020"/>
        </a:xfrm>
        <a:prstGeom prst="rect">
          <a:avLst/>
        </a:prstGeom>
        <a:solidFill>
          <a:srgbClr val="411E5A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300" kern="1200" dirty="0" smtClean="0"/>
            <a:t>Priscila Kraft</a:t>
          </a:r>
          <a:endParaRPr lang="pt-BR" sz="1300" kern="1200" dirty="0"/>
        </a:p>
      </dsp:txBody>
      <dsp:txXfrm>
        <a:off x="6009931" y="2674931"/>
        <a:ext cx="1076061" cy="424020"/>
      </dsp:txXfrm>
    </dsp:sp>
    <dsp:sp modelId="{FEE64CE3-48F1-4133-8881-AB1C160E1257}">
      <dsp:nvSpPr>
        <dsp:cNvPr id="0" name=""/>
        <dsp:cNvSpPr/>
      </dsp:nvSpPr>
      <dsp:spPr>
        <a:xfrm>
          <a:off x="7346162" y="1569828"/>
          <a:ext cx="1495731" cy="658123"/>
        </a:xfrm>
        <a:prstGeom prst="rect">
          <a:avLst/>
        </a:prstGeom>
        <a:solidFill>
          <a:srgbClr val="411E5A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dirty="0" smtClean="0"/>
            <a:t>Farma</a:t>
          </a:r>
          <a:endParaRPr lang="pt-BR" sz="4100" kern="1200" dirty="0"/>
        </a:p>
      </dsp:txBody>
      <dsp:txXfrm>
        <a:off x="7346162" y="1569828"/>
        <a:ext cx="1495731" cy="658123"/>
      </dsp:txXfrm>
    </dsp:sp>
    <dsp:sp modelId="{01EDEFA5-CB37-4E29-A7FD-7945AFF3AA9E}">
      <dsp:nvSpPr>
        <dsp:cNvPr id="0" name=""/>
        <dsp:cNvSpPr/>
      </dsp:nvSpPr>
      <dsp:spPr>
        <a:xfrm>
          <a:off x="7747518" y="2688920"/>
          <a:ext cx="1076061" cy="424020"/>
        </a:xfrm>
        <a:prstGeom prst="rect">
          <a:avLst/>
        </a:prstGeom>
        <a:solidFill>
          <a:srgbClr val="411E5A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300" b="0" kern="1200" dirty="0" smtClean="0"/>
            <a:t>Ivan Rodrigo</a:t>
          </a:r>
          <a:endParaRPr lang="pt-BR" sz="1300" b="0" kern="1200" dirty="0"/>
        </a:p>
      </dsp:txBody>
      <dsp:txXfrm>
        <a:off x="7747518" y="2688920"/>
        <a:ext cx="1076061" cy="42402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2EA565-F02F-4322-A44B-1DF3FD0FCFC6}">
      <dsp:nvSpPr>
        <dsp:cNvPr id="0" name=""/>
        <dsp:cNvSpPr/>
      </dsp:nvSpPr>
      <dsp:spPr>
        <a:xfrm>
          <a:off x="6717904" y="2108724"/>
          <a:ext cx="249302" cy="6709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70901"/>
              </a:lnTo>
              <a:lnTo>
                <a:pt x="249302" y="670901"/>
              </a:lnTo>
            </a:path>
          </a:pathLst>
        </a:custGeom>
        <a:noFill/>
        <a:ln w="25400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40C76F-BC15-4ADD-86CD-EC81698324EF}">
      <dsp:nvSpPr>
        <dsp:cNvPr id="0" name=""/>
        <dsp:cNvSpPr/>
      </dsp:nvSpPr>
      <dsp:spPr>
        <a:xfrm>
          <a:off x="6316900" y="924649"/>
          <a:ext cx="1065810" cy="4698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5028"/>
              </a:lnTo>
              <a:lnTo>
                <a:pt x="1065810" y="235028"/>
              </a:lnTo>
              <a:lnTo>
                <a:pt x="1065810" y="469830"/>
              </a:lnTo>
            </a:path>
          </a:pathLst>
        </a:custGeom>
        <a:noFill/>
        <a:ln w="254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B98E58-65DB-41F4-B00E-CCBEC2A0F234}">
      <dsp:nvSpPr>
        <dsp:cNvPr id="0" name=""/>
        <dsp:cNvSpPr/>
      </dsp:nvSpPr>
      <dsp:spPr>
        <a:xfrm>
          <a:off x="4586284" y="2107204"/>
          <a:ext cx="249302" cy="34880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88014"/>
              </a:lnTo>
              <a:lnTo>
                <a:pt x="249302" y="3488014"/>
              </a:lnTo>
            </a:path>
          </a:pathLst>
        </a:custGeom>
        <a:noFill/>
        <a:ln w="25400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BEE33E-3324-44E6-AB74-01126F8DDA3F}">
      <dsp:nvSpPr>
        <dsp:cNvPr id="0" name=""/>
        <dsp:cNvSpPr/>
      </dsp:nvSpPr>
      <dsp:spPr>
        <a:xfrm>
          <a:off x="4586284" y="2107204"/>
          <a:ext cx="249302" cy="25589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58959"/>
              </a:lnTo>
              <a:lnTo>
                <a:pt x="249302" y="2558959"/>
              </a:lnTo>
            </a:path>
          </a:pathLst>
        </a:custGeom>
        <a:noFill/>
        <a:ln w="25400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CC57B3-EA92-4B61-8C33-C086B6D995B6}">
      <dsp:nvSpPr>
        <dsp:cNvPr id="0" name=""/>
        <dsp:cNvSpPr/>
      </dsp:nvSpPr>
      <dsp:spPr>
        <a:xfrm>
          <a:off x="4586284" y="2107204"/>
          <a:ext cx="249302" cy="16283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28384"/>
              </a:lnTo>
              <a:lnTo>
                <a:pt x="249302" y="1628384"/>
              </a:lnTo>
            </a:path>
          </a:pathLst>
        </a:custGeom>
        <a:noFill/>
        <a:ln w="25400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F3E580-6834-40FA-B798-B76E0B57C27E}">
      <dsp:nvSpPr>
        <dsp:cNvPr id="0" name=""/>
        <dsp:cNvSpPr/>
      </dsp:nvSpPr>
      <dsp:spPr>
        <a:xfrm>
          <a:off x="4586284" y="2107204"/>
          <a:ext cx="249302" cy="6993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99329"/>
              </a:lnTo>
              <a:lnTo>
                <a:pt x="249302" y="699329"/>
              </a:lnTo>
            </a:path>
          </a:pathLst>
        </a:custGeom>
        <a:noFill/>
        <a:ln w="25400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95551B-67E8-4F50-8C0D-0C4B94870A50}">
      <dsp:nvSpPr>
        <dsp:cNvPr id="0" name=""/>
        <dsp:cNvSpPr/>
      </dsp:nvSpPr>
      <dsp:spPr>
        <a:xfrm>
          <a:off x="5251090" y="924649"/>
          <a:ext cx="1065810" cy="468309"/>
        </a:xfrm>
        <a:custGeom>
          <a:avLst/>
          <a:gdLst/>
          <a:ahLst/>
          <a:cxnLst/>
          <a:rect l="0" t="0" r="0" b="0"/>
          <a:pathLst>
            <a:path>
              <a:moveTo>
                <a:pt x="1065810" y="0"/>
              </a:moveTo>
              <a:lnTo>
                <a:pt x="1065810" y="233508"/>
              </a:lnTo>
              <a:lnTo>
                <a:pt x="0" y="233508"/>
              </a:lnTo>
              <a:lnTo>
                <a:pt x="0" y="468309"/>
              </a:lnTo>
            </a:path>
          </a:pathLst>
        </a:custGeom>
        <a:noFill/>
        <a:ln w="254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5CABDA-6CFC-48FD-A6A0-B297117FB239}">
      <dsp:nvSpPr>
        <dsp:cNvPr id="0" name=""/>
        <dsp:cNvSpPr/>
      </dsp:nvSpPr>
      <dsp:spPr>
        <a:xfrm>
          <a:off x="5425649" y="0"/>
          <a:ext cx="1782503" cy="924649"/>
        </a:xfrm>
        <a:prstGeom prst="rect">
          <a:avLst/>
        </a:prstGeom>
        <a:solidFill>
          <a:srgbClr val="411E5A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u="sng" kern="1200" dirty="0" smtClean="0"/>
            <a:t>Rafael Loreto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 dirty="0" smtClean="0"/>
            <a:t>Coordenação Relacionamento</a:t>
          </a:r>
          <a:endParaRPr lang="pt-BR" sz="1400" kern="1200" dirty="0"/>
        </a:p>
      </dsp:txBody>
      <dsp:txXfrm>
        <a:off x="5425649" y="0"/>
        <a:ext cx="1782503" cy="924649"/>
      </dsp:txXfrm>
    </dsp:sp>
    <dsp:sp modelId="{0DEE8900-221A-4C28-A759-C36812496406}">
      <dsp:nvSpPr>
        <dsp:cNvPr id="0" name=""/>
        <dsp:cNvSpPr/>
      </dsp:nvSpPr>
      <dsp:spPr>
        <a:xfrm>
          <a:off x="4420082" y="1392959"/>
          <a:ext cx="1662016" cy="714244"/>
        </a:xfrm>
        <a:prstGeom prst="rect">
          <a:avLst/>
        </a:prstGeom>
        <a:solidFill>
          <a:srgbClr val="411E5A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300" kern="1200" dirty="0" smtClean="0"/>
            <a:t>Shopping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300" kern="1200" dirty="0" smtClean="0"/>
            <a:t>(Top / Key Account)</a:t>
          </a:r>
          <a:endParaRPr lang="pt-BR" sz="1300" kern="1200" dirty="0"/>
        </a:p>
      </dsp:txBody>
      <dsp:txXfrm>
        <a:off x="4420082" y="1392959"/>
        <a:ext cx="1662016" cy="714244"/>
      </dsp:txXfrm>
    </dsp:sp>
    <dsp:sp modelId="{804D2FCA-8EC5-4440-9173-18BFEB40243E}">
      <dsp:nvSpPr>
        <dsp:cNvPr id="0" name=""/>
        <dsp:cNvSpPr/>
      </dsp:nvSpPr>
      <dsp:spPr>
        <a:xfrm>
          <a:off x="4835586" y="2576807"/>
          <a:ext cx="997728" cy="459451"/>
        </a:xfrm>
        <a:prstGeom prst="rect">
          <a:avLst/>
        </a:prstGeom>
        <a:solidFill>
          <a:srgbClr val="411E5A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300" kern="1200" dirty="0" smtClean="0"/>
            <a:t>Ivan Silva</a:t>
          </a:r>
          <a:endParaRPr lang="pt-BR" sz="1300" kern="1200" dirty="0"/>
        </a:p>
      </dsp:txBody>
      <dsp:txXfrm>
        <a:off x="4835586" y="2576807"/>
        <a:ext cx="997728" cy="459451"/>
      </dsp:txXfrm>
    </dsp:sp>
    <dsp:sp modelId="{AFCD95E4-3AA1-458B-8957-1479E57FE487}">
      <dsp:nvSpPr>
        <dsp:cNvPr id="0" name=""/>
        <dsp:cNvSpPr/>
      </dsp:nvSpPr>
      <dsp:spPr>
        <a:xfrm>
          <a:off x="4835586" y="3505862"/>
          <a:ext cx="997728" cy="459451"/>
        </a:xfrm>
        <a:prstGeom prst="rect">
          <a:avLst/>
        </a:prstGeom>
        <a:solidFill>
          <a:srgbClr val="411E5A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300" kern="1200" dirty="0" smtClean="0"/>
            <a:t>M. Daiane</a:t>
          </a:r>
          <a:endParaRPr lang="pt-BR" sz="1300" kern="1200" dirty="0"/>
        </a:p>
      </dsp:txBody>
      <dsp:txXfrm>
        <a:off x="4835586" y="3505862"/>
        <a:ext cx="997728" cy="459451"/>
      </dsp:txXfrm>
    </dsp:sp>
    <dsp:sp modelId="{3E818C3D-2951-4353-9295-0CBCDAAD30A1}">
      <dsp:nvSpPr>
        <dsp:cNvPr id="0" name=""/>
        <dsp:cNvSpPr/>
      </dsp:nvSpPr>
      <dsp:spPr>
        <a:xfrm>
          <a:off x="4835586" y="4436438"/>
          <a:ext cx="997728" cy="459451"/>
        </a:xfrm>
        <a:prstGeom prst="rect">
          <a:avLst/>
        </a:prstGeom>
        <a:solidFill>
          <a:srgbClr val="411E5A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300" kern="1200" dirty="0" smtClean="0"/>
            <a:t>Ana Obrelli</a:t>
          </a:r>
        </a:p>
      </dsp:txBody>
      <dsp:txXfrm>
        <a:off x="4835586" y="4436438"/>
        <a:ext cx="997728" cy="459451"/>
      </dsp:txXfrm>
    </dsp:sp>
    <dsp:sp modelId="{7CB3441C-4728-46D2-A689-1D0CE5C70C06}">
      <dsp:nvSpPr>
        <dsp:cNvPr id="0" name=""/>
        <dsp:cNvSpPr/>
      </dsp:nvSpPr>
      <dsp:spPr>
        <a:xfrm>
          <a:off x="4835586" y="5365492"/>
          <a:ext cx="997728" cy="459451"/>
        </a:xfrm>
        <a:prstGeom prst="rect">
          <a:avLst/>
        </a:prstGeom>
        <a:solidFill>
          <a:srgbClr val="411E5A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300" kern="1200" dirty="0" smtClean="0"/>
            <a:t>Gabriel Catanzaro</a:t>
          </a:r>
          <a:endParaRPr lang="pt-BR" sz="1500" kern="1200" dirty="0" smtClean="0"/>
        </a:p>
      </dsp:txBody>
      <dsp:txXfrm>
        <a:off x="4835586" y="5365492"/>
        <a:ext cx="997728" cy="459451"/>
      </dsp:txXfrm>
    </dsp:sp>
    <dsp:sp modelId="{A5BCD9EE-9C57-4B39-B8A6-CB947F467B73}">
      <dsp:nvSpPr>
        <dsp:cNvPr id="0" name=""/>
        <dsp:cNvSpPr/>
      </dsp:nvSpPr>
      <dsp:spPr>
        <a:xfrm>
          <a:off x="6551702" y="1394480"/>
          <a:ext cx="1662016" cy="714244"/>
        </a:xfrm>
        <a:prstGeom prst="rect">
          <a:avLst/>
        </a:prstGeom>
        <a:solidFill>
          <a:srgbClr val="411E5A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300" kern="1200" dirty="0" smtClean="0"/>
            <a:t>Shopping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300" kern="1200" dirty="0" smtClean="0"/>
            <a:t>(SMB)</a:t>
          </a:r>
          <a:endParaRPr lang="pt-BR" sz="1300" kern="1200" dirty="0"/>
        </a:p>
      </dsp:txBody>
      <dsp:txXfrm>
        <a:off x="6551702" y="1394480"/>
        <a:ext cx="1662016" cy="714244"/>
      </dsp:txXfrm>
    </dsp:sp>
    <dsp:sp modelId="{1D37E1F9-2FF4-4FF6-ADC6-599790EE2B13}">
      <dsp:nvSpPr>
        <dsp:cNvPr id="0" name=""/>
        <dsp:cNvSpPr/>
      </dsp:nvSpPr>
      <dsp:spPr>
        <a:xfrm>
          <a:off x="6967206" y="2578328"/>
          <a:ext cx="1162604" cy="402595"/>
        </a:xfrm>
        <a:prstGeom prst="rect">
          <a:avLst/>
        </a:prstGeom>
        <a:solidFill>
          <a:srgbClr val="411E5A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300" kern="1200" dirty="0" smtClean="0"/>
            <a:t>Felipe Rocha</a:t>
          </a:r>
          <a:endParaRPr lang="pt-BR" sz="1300" kern="1200" dirty="0"/>
        </a:p>
      </dsp:txBody>
      <dsp:txXfrm>
        <a:off x="6967206" y="2578328"/>
        <a:ext cx="1162604" cy="40259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DB91E1-818A-4551-AB94-B0816128B808}">
      <dsp:nvSpPr>
        <dsp:cNvPr id="0" name=""/>
        <dsp:cNvSpPr/>
      </dsp:nvSpPr>
      <dsp:spPr>
        <a:xfrm>
          <a:off x="5752219" y="2132819"/>
          <a:ext cx="91440" cy="48118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81187"/>
              </a:lnTo>
              <a:lnTo>
                <a:pt x="136679" y="481187"/>
              </a:lnTo>
            </a:path>
          </a:pathLst>
        </a:custGeom>
        <a:noFill/>
        <a:ln w="25400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2B0F7E-F38A-4AA1-A40F-F1B434802A9E}">
      <dsp:nvSpPr>
        <dsp:cNvPr id="0" name=""/>
        <dsp:cNvSpPr/>
      </dsp:nvSpPr>
      <dsp:spPr>
        <a:xfrm>
          <a:off x="4127084" y="948870"/>
          <a:ext cx="2345751" cy="4829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2009"/>
              </a:lnTo>
              <a:lnTo>
                <a:pt x="2345751" y="242009"/>
              </a:lnTo>
              <a:lnTo>
                <a:pt x="2345751" y="482961"/>
              </a:lnTo>
            </a:path>
          </a:pathLst>
        </a:custGeom>
        <a:noFill/>
        <a:ln w="254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2EA565-F02F-4322-A44B-1DF3FD0FCFC6}">
      <dsp:nvSpPr>
        <dsp:cNvPr id="0" name=""/>
        <dsp:cNvSpPr/>
      </dsp:nvSpPr>
      <dsp:spPr>
        <a:xfrm>
          <a:off x="3457305" y="2154447"/>
          <a:ext cx="195647" cy="4825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82598"/>
              </a:lnTo>
              <a:lnTo>
                <a:pt x="195647" y="482598"/>
              </a:lnTo>
            </a:path>
          </a:pathLst>
        </a:custGeom>
        <a:noFill/>
        <a:ln w="25400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40C76F-BC15-4ADD-86CD-EC81698324EF}">
      <dsp:nvSpPr>
        <dsp:cNvPr id="0" name=""/>
        <dsp:cNvSpPr/>
      </dsp:nvSpPr>
      <dsp:spPr>
        <a:xfrm>
          <a:off x="4081364" y="948870"/>
          <a:ext cx="91440" cy="50458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63637"/>
              </a:lnTo>
              <a:lnTo>
                <a:pt x="50837" y="263637"/>
              </a:lnTo>
              <a:lnTo>
                <a:pt x="50837" y="504589"/>
              </a:lnTo>
            </a:path>
          </a:pathLst>
        </a:custGeom>
        <a:noFill/>
        <a:ln w="254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F3E580-6834-40FA-B798-B76E0B57C27E}">
      <dsp:nvSpPr>
        <dsp:cNvPr id="0" name=""/>
        <dsp:cNvSpPr/>
      </dsp:nvSpPr>
      <dsp:spPr>
        <a:xfrm>
          <a:off x="1283044" y="2130467"/>
          <a:ext cx="200764" cy="5253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5396"/>
              </a:lnTo>
              <a:lnTo>
                <a:pt x="200764" y="525396"/>
              </a:lnTo>
            </a:path>
          </a:pathLst>
        </a:custGeom>
        <a:noFill/>
        <a:ln w="25400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95551B-67E8-4F50-8C0D-0C4B94870A50}">
      <dsp:nvSpPr>
        <dsp:cNvPr id="0" name=""/>
        <dsp:cNvSpPr/>
      </dsp:nvSpPr>
      <dsp:spPr>
        <a:xfrm>
          <a:off x="1957939" y="948870"/>
          <a:ext cx="2169144" cy="480609"/>
        </a:xfrm>
        <a:custGeom>
          <a:avLst/>
          <a:gdLst/>
          <a:ahLst/>
          <a:cxnLst/>
          <a:rect l="0" t="0" r="0" b="0"/>
          <a:pathLst>
            <a:path>
              <a:moveTo>
                <a:pt x="2169144" y="0"/>
              </a:moveTo>
              <a:lnTo>
                <a:pt x="2169144" y="239656"/>
              </a:lnTo>
              <a:lnTo>
                <a:pt x="0" y="239656"/>
              </a:lnTo>
              <a:lnTo>
                <a:pt x="0" y="480609"/>
              </a:lnTo>
            </a:path>
          </a:pathLst>
        </a:custGeom>
        <a:noFill/>
        <a:ln w="254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5CABDA-6CFC-48FD-A6A0-B297117FB239}">
      <dsp:nvSpPr>
        <dsp:cNvPr id="0" name=""/>
        <dsp:cNvSpPr/>
      </dsp:nvSpPr>
      <dsp:spPr>
        <a:xfrm>
          <a:off x="3212486" y="0"/>
          <a:ext cx="1829195" cy="948870"/>
        </a:xfrm>
        <a:prstGeom prst="rect">
          <a:avLst/>
        </a:prstGeom>
        <a:solidFill>
          <a:srgbClr val="411E5A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u="sng" kern="1200" dirty="0" smtClean="0"/>
            <a:t>Rafael Loreto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 dirty="0" smtClean="0"/>
            <a:t>Coordenação Relacionamento</a:t>
          </a:r>
          <a:endParaRPr lang="pt-BR" sz="1400" kern="1200" dirty="0"/>
        </a:p>
      </dsp:txBody>
      <dsp:txXfrm>
        <a:off x="3212486" y="0"/>
        <a:ext cx="1829195" cy="948870"/>
      </dsp:txXfrm>
    </dsp:sp>
    <dsp:sp modelId="{0DEE8900-221A-4C28-A759-C36812496406}">
      <dsp:nvSpPr>
        <dsp:cNvPr id="0" name=""/>
        <dsp:cNvSpPr/>
      </dsp:nvSpPr>
      <dsp:spPr>
        <a:xfrm>
          <a:off x="1114320" y="1429479"/>
          <a:ext cx="1687239" cy="700987"/>
        </a:xfrm>
        <a:prstGeom prst="rect">
          <a:avLst/>
        </a:prstGeom>
        <a:solidFill>
          <a:srgbClr val="411E5A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kern="1200" dirty="0" smtClean="0"/>
            <a:t>Franquias Shopping / Transformação Digital / Conectividade / Meios de Pagamento</a:t>
          </a:r>
          <a:endParaRPr lang="pt-BR" sz="1200" kern="1200" dirty="0"/>
        </a:p>
      </dsp:txBody>
      <dsp:txXfrm>
        <a:off x="1114320" y="1429479"/>
        <a:ext cx="1687239" cy="700987"/>
      </dsp:txXfrm>
    </dsp:sp>
    <dsp:sp modelId="{804D2FCA-8EC5-4440-9173-18BFEB40243E}">
      <dsp:nvSpPr>
        <dsp:cNvPr id="0" name=""/>
        <dsp:cNvSpPr/>
      </dsp:nvSpPr>
      <dsp:spPr>
        <a:xfrm>
          <a:off x="1483808" y="2428915"/>
          <a:ext cx="1194274" cy="453896"/>
        </a:xfrm>
        <a:prstGeom prst="rect">
          <a:avLst/>
        </a:prstGeom>
        <a:solidFill>
          <a:srgbClr val="411E5A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300" kern="1200" dirty="0" smtClean="0"/>
            <a:t>Ariane Monteiro</a:t>
          </a:r>
          <a:endParaRPr lang="pt-BR" sz="1300" kern="1200" dirty="0"/>
        </a:p>
      </dsp:txBody>
      <dsp:txXfrm>
        <a:off x="1483808" y="2428915"/>
        <a:ext cx="1194274" cy="453896"/>
      </dsp:txXfrm>
    </dsp:sp>
    <dsp:sp modelId="{A5BCD9EE-9C57-4B39-B8A6-CB947F467B73}">
      <dsp:nvSpPr>
        <dsp:cNvPr id="0" name=""/>
        <dsp:cNvSpPr/>
      </dsp:nvSpPr>
      <dsp:spPr>
        <a:xfrm>
          <a:off x="3288581" y="1453459"/>
          <a:ext cx="1687239" cy="700987"/>
        </a:xfrm>
        <a:prstGeom prst="rect">
          <a:avLst/>
        </a:prstGeom>
        <a:solidFill>
          <a:srgbClr val="411E5A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300" kern="1200" dirty="0" smtClean="0"/>
            <a:t>Farma</a:t>
          </a:r>
          <a:endParaRPr lang="pt-BR" sz="1300" kern="1200" dirty="0"/>
        </a:p>
      </dsp:txBody>
      <dsp:txXfrm>
        <a:off x="3288581" y="1453459"/>
        <a:ext cx="1687239" cy="700987"/>
      </dsp:txXfrm>
    </dsp:sp>
    <dsp:sp modelId="{1D37E1F9-2FF4-4FF6-ADC6-599790EE2B13}">
      <dsp:nvSpPr>
        <dsp:cNvPr id="0" name=""/>
        <dsp:cNvSpPr/>
      </dsp:nvSpPr>
      <dsp:spPr>
        <a:xfrm>
          <a:off x="3652953" y="2430475"/>
          <a:ext cx="1193058" cy="413141"/>
        </a:xfrm>
        <a:prstGeom prst="rect">
          <a:avLst/>
        </a:prstGeom>
        <a:solidFill>
          <a:srgbClr val="411E5A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300" kern="1200" dirty="0" smtClean="0"/>
            <a:t>Ivan Rodrigo</a:t>
          </a:r>
          <a:endParaRPr lang="pt-BR" sz="1300" kern="1200" dirty="0"/>
        </a:p>
      </dsp:txBody>
      <dsp:txXfrm>
        <a:off x="3652953" y="2430475"/>
        <a:ext cx="1193058" cy="413141"/>
      </dsp:txXfrm>
    </dsp:sp>
    <dsp:sp modelId="{0C4D27E6-798E-4D68-9412-252AC6FA5CBF}">
      <dsp:nvSpPr>
        <dsp:cNvPr id="0" name=""/>
        <dsp:cNvSpPr/>
      </dsp:nvSpPr>
      <dsp:spPr>
        <a:xfrm>
          <a:off x="5629215" y="1431831"/>
          <a:ext cx="1687239" cy="700987"/>
        </a:xfrm>
        <a:prstGeom prst="rect">
          <a:avLst/>
        </a:prstGeom>
        <a:solidFill>
          <a:srgbClr val="411E5A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300" kern="1200" dirty="0" smtClean="0"/>
            <a:t>DMS / Postos / Big </a:t>
          </a:r>
          <a:r>
            <a:rPr lang="pt-BR" sz="1300" kern="1200" dirty="0" err="1" smtClean="0"/>
            <a:t>Retail</a:t>
          </a:r>
          <a:endParaRPr lang="pt-BR" sz="1300" kern="1200" dirty="0"/>
        </a:p>
      </dsp:txBody>
      <dsp:txXfrm>
        <a:off x="5629215" y="1431831"/>
        <a:ext cx="1687239" cy="700987"/>
      </dsp:txXfrm>
    </dsp:sp>
    <dsp:sp modelId="{96084213-12F2-487B-B519-C820649D53BE}">
      <dsp:nvSpPr>
        <dsp:cNvPr id="0" name=""/>
        <dsp:cNvSpPr/>
      </dsp:nvSpPr>
      <dsp:spPr>
        <a:xfrm>
          <a:off x="5888899" y="2407516"/>
          <a:ext cx="1191589" cy="412980"/>
        </a:xfrm>
        <a:prstGeom prst="rect">
          <a:avLst/>
        </a:prstGeom>
        <a:solidFill>
          <a:srgbClr val="411E5A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300" kern="1200" dirty="0" smtClean="0"/>
            <a:t>Priscila Kraft</a:t>
          </a:r>
          <a:endParaRPr lang="pt-BR" sz="1300" kern="1200" dirty="0"/>
        </a:p>
      </dsp:txBody>
      <dsp:txXfrm>
        <a:off x="5888899" y="2407516"/>
        <a:ext cx="1191589" cy="41298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093947-FE7E-4009-9E89-9614D6B94994}">
      <dsp:nvSpPr>
        <dsp:cNvPr id="0" name=""/>
        <dsp:cNvSpPr/>
      </dsp:nvSpPr>
      <dsp:spPr>
        <a:xfrm>
          <a:off x="0" y="0"/>
          <a:ext cx="1083997" cy="399413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solidFill>
            <a:schemeClr val="accent1"/>
          </a:solidFill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b="0" i="0" u="none" kern="1200" noProof="0" dirty="0">
              <a:solidFill>
                <a:schemeClr val="tx1"/>
              </a:solidFill>
            </a:rPr>
            <a:t>Geração de </a:t>
          </a:r>
          <a:r>
            <a:rPr lang="pt-BR" sz="1200" b="0" i="0" u="none" kern="1200" noProof="0" dirty="0" smtClean="0">
              <a:solidFill>
                <a:schemeClr val="tx1"/>
              </a:solidFill>
            </a:rPr>
            <a:t>Contratos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200" b="1" i="0" u="none" kern="1200" noProof="0" dirty="0">
            <a:solidFill>
              <a:schemeClr val="tx1"/>
            </a:solidFill>
          </a:endParaRPr>
        </a:p>
      </dsp:txBody>
      <dsp:txXfrm>
        <a:off x="0" y="1597654"/>
        <a:ext cx="1083997" cy="1597654"/>
      </dsp:txXfrm>
    </dsp:sp>
    <dsp:sp modelId="{656ACAEA-67B4-4B56-989B-3A7EFF58EB20}">
      <dsp:nvSpPr>
        <dsp:cNvPr id="0" name=""/>
        <dsp:cNvSpPr/>
      </dsp:nvSpPr>
      <dsp:spPr>
        <a:xfrm>
          <a:off x="37151" y="239648"/>
          <a:ext cx="1018957" cy="1330047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8000" r="-78000"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95661955-D574-4A5B-BF7E-C17CE228DD2C}">
      <dsp:nvSpPr>
        <dsp:cNvPr id="0" name=""/>
        <dsp:cNvSpPr/>
      </dsp:nvSpPr>
      <dsp:spPr>
        <a:xfrm>
          <a:off x="1134796" y="0"/>
          <a:ext cx="1083997" cy="399413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solidFill>
            <a:schemeClr val="accent1"/>
          </a:solidFill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b="0" i="0" u="none" kern="1200" noProof="0" dirty="0">
              <a:solidFill>
                <a:schemeClr val="tx1"/>
              </a:solidFill>
            </a:rPr>
            <a:t>Alterações de cláusulas </a:t>
          </a:r>
          <a:r>
            <a:rPr lang="pt-BR" sz="1200" b="0" i="0" u="none" kern="1200" noProof="0" dirty="0" smtClean="0">
              <a:solidFill>
                <a:schemeClr val="tx1"/>
              </a:solidFill>
            </a:rPr>
            <a:t>contratuais</a:t>
          </a:r>
          <a:endParaRPr lang="pt-BR" sz="1200" b="0" i="0" u="none" kern="1200" noProof="0" dirty="0">
            <a:solidFill>
              <a:schemeClr val="tx1"/>
            </a:solidFill>
          </a:endParaRP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200" b="0" i="0" u="none" kern="1200" noProof="0" dirty="0">
            <a:solidFill>
              <a:schemeClr val="tx1"/>
            </a:solidFill>
          </a:endParaRPr>
        </a:p>
      </dsp:txBody>
      <dsp:txXfrm>
        <a:off x="1134796" y="1597654"/>
        <a:ext cx="1083997" cy="1597654"/>
      </dsp:txXfrm>
    </dsp:sp>
    <dsp:sp modelId="{7C123CA0-0D13-40A8-87C4-77623851D2E0}">
      <dsp:nvSpPr>
        <dsp:cNvPr id="0" name=""/>
        <dsp:cNvSpPr/>
      </dsp:nvSpPr>
      <dsp:spPr>
        <a:xfrm>
          <a:off x="1178786" y="264679"/>
          <a:ext cx="1018957" cy="1330047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3000" r="-63000"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BF88DF94-D470-4979-8B0A-2BB7E40D7097}">
      <dsp:nvSpPr>
        <dsp:cNvPr id="0" name=""/>
        <dsp:cNvSpPr/>
      </dsp:nvSpPr>
      <dsp:spPr>
        <a:xfrm>
          <a:off x="2251314" y="0"/>
          <a:ext cx="1083997" cy="399413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solidFill>
            <a:schemeClr val="accent1"/>
          </a:solidFill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200" b="0" i="0" u="none" kern="1200" noProof="0" dirty="0">
            <a:solidFill>
              <a:schemeClr val="tx1"/>
            </a:solidFill>
          </a:endParaRP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b="0" i="0" u="none" kern="1200" noProof="0" dirty="0">
              <a:solidFill>
                <a:schemeClr val="tx1"/>
              </a:solidFill>
            </a:rPr>
            <a:t>Liberação de oportunidades para </a:t>
          </a:r>
          <a:r>
            <a:rPr lang="pt-BR" sz="1200" b="0" i="0" u="none" kern="1200" noProof="0" dirty="0" smtClean="0">
              <a:solidFill>
                <a:schemeClr val="tx1"/>
              </a:solidFill>
            </a:rPr>
            <a:t>faturamento</a:t>
          </a:r>
          <a:endParaRPr lang="pt-BR" sz="1200" b="1" i="0" u="none" kern="1200" noProof="0" dirty="0">
            <a:solidFill>
              <a:schemeClr val="tx1"/>
            </a:solidFill>
          </a:endParaRP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200" kern="1200" dirty="0"/>
        </a:p>
      </dsp:txBody>
      <dsp:txXfrm>
        <a:off x="2251314" y="1597654"/>
        <a:ext cx="1083997" cy="1597654"/>
      </dsp:txXfrm>
    </dsp:sp>
    <dsp:sp modelId="{66200715-1717-445A-A0FB-70A103A49B7D}">
      <dsp:nvSpPr>
        <dsp:cNvPr id="0" name=""/>
        <dsp:cNvSpPr/>
      </dsp:nvSpPr>
      <dsp:spPr>
        <a:xfrm>
          <a:off x="2270186" y="239648"/>
          <a:ext cx="1018957" cy="1330047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6000" r="-36000"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721570BE-5364-4FB6-ADB0-774578BDFF31}">
      <dsp:nvSpPr>
        <dsp:cNvPr id="0" name=""/>
        <dsp:cNvSpPr/>
      </dsp:nvSpPr>
      <dsp:spPr>
        <a:xfrm>
          <a:off x="3352601" y="0"/>
          <a:ext cx="1083997" cy="399413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solidFill>
            <a:schemeClr val="accent1"/>
          </a:solidFill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100" b="0" i="0" u="none" kern="1200" noProof="0" dirty="0" smtClean="0">
              <a:solidFill>
                <a:schemeClr val="tx1"/>
              </a:solidFill>
            </a:rPr>
            <a:t>Processamento </a:t>
          </a:r>
          <a:r>
            <a:rPr lang="pt-BR" sz="1100" b="0" i="0" u="none" kern="1200" noProof="0" dirty="0">
              <a:solidFill>
                <a:schemeClr val="tx1"/>
              </a:solidFill>
            </a:rPr>
            <a:t>de </a:t>
          </a:r>
          <a:r>
            <a:rPr lang="pt-BR" sz="1100" b="0" i="0" u="none" kern="1200" noProof="0" dirty="0" smtClean="0">
              <a:solidFill>
                <a:schemeClr val="tx1"/>
              </a:solidFill>
            </a:rPr>
            <a:t>redução e rescisão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200" b="0" i="0" u="none" kern="1200" dirty="0">
            <a:solidFill>
              <a:schemeClr val="tx1"/>
            </a:solidFill>
          </a:endParaRPr>
        </a:p>
      </dsp:txBody>
      <dsp:txXfrm>
        <a:off x="3352601" y="1597654"/>
        <a:ext cx="1083997" cy="1597654"/>
      </dsp:txXfrm>
    </dsp:sp>
    <dsp:sp modelId="{341EAB78-E388-4C5B-8AFA-FD0DC6706706}">
      <dsp:nvSpPr>
        <dsp:cNvPr id="0" name=""/>
        <dsp:cNvSpPr/>
      </dsp:nvSpPr>
      <dsp:spPr>
        <a:xfrm>
          <a:off x="3386704" y="239648"/>
          <a:ext cx="1018957" cy="1330047"/>
        </a:xfrm>
        <a:prstGeom prst="ellipse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4000" r="-34000"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574790E7-E1A2-46FD-8D98-0050EA5CF195}">
      <dsp:nvSpPr>
        <dsp:cNvPr id="0" name=""/>
        <dsp:cNvSpPr/>
      </dsp:nvSpPr>
      <dsp:spPr>
        <a:xfrm>
          <a:off x="4471027" y="0"/>
          <a:ext cx="1083997" cy="399413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solidFill>
            <a:schemeClr val="accent1"/>
          </a:solidFill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b="0" i="0" u="none" kern="1200" noProof="0" dirty="0" smtClean="0">
              <a:solidFill>
                <a:schemeClr val="tx1"/>
              </a:solidFill>
            </a:rPr>
            <a:t>Troca </a:t>
          </a:r>
          <a:r>
            <a:rPr lang="pt-BR" sz="1200" b="0" i="0" u="none" kern="1200" noProof="0" dirty="0">
              <a:solidFill>
                <a:schemeClr val="tx1"/>
              </a:solidFill>
            </a:rPr>
            <a:t>de </a:t>
          </a:r>
          <a:r>
            <a:rPr lang="pt-BR" sz="1200" b="0" i="0" u="none" kern="1200" noProof="0" dirty="0" smtClean="0">
              <a:solidFill>
                <a:schemeClr val="tx1"/>
              </a:solidFill>
            </a:rPr>
            <a:t>CNPJ´s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200" b="0" i="0" u="none" kern="1200" noProof="0" dirty="0">
            <a:solidFill>
              <a:schemeClr val="tx1"/>
            </a:solidFill>
          </a:endParaRPr>
        </a:p>
      </dsp:txBody>
      <dsp:txXfrm>
        <a:off x="4471027" y="1597654"/>
        <a:ext cx="1083997" cy="1597654"/>
      </dsp:txXfrm>
    </dsp:sp>
    <dsp:sp modelId="{57649EB6-9163-49F0-90F3-D249D341BB10}">
      <dsp:nvSpPr>
        <dsp:cNvPr id="0" name=""/>
        <dsp:cNvSpPr/>
      </dsp:nvSpPr>
      <dsp:spPr>
        <a:xfrm>
          <a:off x="4503222" y="239648"/>
          <a:ext cx="1018957" cy="1330047"/>
        </a:xfrm>
        <a:prstGeom prst="ellipse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C8D34EBF-7B83-436C-BB81-6F3E86CF8EB4}">
      <dsp:nvSpPr>
        <dsp:cNvPr id="0" name=""/>
        <dsp:cNvSpPr/>
      </dsp:nvSpPr>
      <dsp:spPr>
        <a:xfrm>
          <a:off x="5587219" y="0"/>
          <a:ext cx="1083997" cy="399413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solidFill>
            <a:schemeClr val="accent1"/>
          </a:solidFill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100" b="0" i="0" u="none" kern="1200" noProof="0" dirty="0">
              <a:solidFill>
                <a:schemeClr val="tx1"/>
              </a:solidFill>
            </a:rPr>
            <a:t>Análise e elaboração de planta instalada (extratos</a:t>
          </a:r>
          <a:r>
            <a:rPr lang="pt-BR" sz="1100" b="0" i="0" u="none" kern="1200" noProof="0" dirty="0" smtClean="0">
              <a:solidFill>
                <a:schemeClr val="tx1"/>
              </a:solidFill>
            </a:rPr>
            <a:t>)</a:t>
          </a:r>
          <a:endParaRPr lang="pt-BR" sz="1100" b="0" i="0" u="none" kern="1200" noProof="0" dirty="0">
            <a:solidFill>
              <a:schemeClr val="tx1"/>
            </a:solidFill>
          </a:endParaRP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200" b="0" i="0" u="none" kern="1200" dirty="0">
            <a:solidFill>
              <a:schemeClr val="tx1"/>
            </a:solidFill>
          </a:endParaRPr>
        </a:p>
      </dsp:txBody>
      <dsp:txXfrm>
        <a:off x="5587219" y="1597654"/>
        <a:ext cx="1083997" cy="1597654"/>
      </dsp:txXfrm>
    </dsp:sp>
    <dsp:sp modelId="{BCC82CEB-99BE-4480-8D8E-B4F4D65E77EB}">
      <dsp:nvSpPr>
        <dsp:cNvPr id="0" name=""/>
        <dsp:cNvSpPr/>
      </dsp:nvSpPr>
      <dsp:spPr>
        <a:xfrm>
          <a:off x="5619739" y="239648"/>
          <a:ext cx="1018957" cy="1330047"/>
        </a:xfrm>
        <a:prstGeom prst="ellipse">
          <a:avLst/>
        </a:prstGeom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8000" r="-18000"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23FBE9EF-D2BF-4315-9356-04A8CD2422A3}">
      <dsp:nvSpPr>
        <dsp:cNvPr id="0" name=""/>
        <dsp:cNvSpPr/>
      </dsp:nvSpPr>
      <dsp:spPr>
        <a:xfrm>
          <a:off x="6703737" y="0"/>
          <a:ext cx="1083997" cy="399413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solidFill>
            <a:schemeClr val="accent1"/>
          </a:solidFill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b="0" i="0" u="none" kern="1200" noProof="0" dirty="0">
              <a:solidFill>
                <a:schemeClr val="tx1"/>
              </a:solidFill>
            </a:rPr>
            <a:t>Atendimento da contestação de valores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200" b="0" i="0" u="none" kern="1200" noProof="0" dirty="0">
            <a:solidFill>
              <a:schemeClr val="tx1"/>
            </a:solidFill>
          </a:endParaRPr>
        </a:p>
      </dsp:txBody>
      <dsp:txXfrm>
        <a:off x="6703737" y="1597654"/>
        <a:ext cx="1083997" cy="1597654"/>
      </dsp:txXfrm>
    </dsp:sp>
    <dsp:sp modelId="{4C8B557D-EEAF-40C4-974B-2524C436C959}">
      <dsp:nvSpPr>
        <dsp:cNvPr id="0" name=""/>
        <dsp:cNvSpPr/>
      </dsp:nvSpPr>
      <dsp:spPr>
        <a:xfrm>
          <a:off x="6736257" y="239648"/>
          <a:ext cx="1018957" cy="1330047"/>
        </a:xfrm>
        <a:prstGeom prst="ellipse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5000" r="-35000"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60E592FB-BEEF-4E66-8018-4A282ACD235E}">
      <dsp:nvSpPr>
        <dsp:cNvPr id="0" name=""/>
        <dsp:cNvSpPr/>
      </dsp:nvSpPr>
      <dsp:spPr>
        <a:xfrm>
          <a:off x="7820255" y="0"/>
          <a:ext cx="1083997" cy="399413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solidFill>
            <a:schemeClr val="accent1"/>
          </a:solidFill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100" b="0" i="0" u="none" kern="1200" noProof="0" dirty="0">
              <a:solidFill>
                <a:schemeClr val="tx1"/>
              </a:solidFill>
            </a:rPr>
            <a:t>Equipe </a:t>
          </a:r>
          <a:r>
            <a:rPr lang="pt-BR" sz="1100" b="0" i="0" u="none" kern="1200" noProof="0" dirty="0" smtClean="0">
              <a:solidFill>
                <a:schemeClr val="tx1"/>
              </a:solidFill>
            </a:rPr>
            <a:t>de Relacionamento</a:t>
          </a:r>
          <a:endParaRPr lang="pt-BR" sz="1200" b="0" i="0" u="none" kern="1200" noProof="0" dirty="0">
            <a:solidFill>
              <a:schemeClr val="tx1"/>
            </a:solidFill>
          </a:endParaRP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200" b="0" i="0" u="none" kern="1200" noProof="0" dirty="0">
            <a:solidFill>
              <a:schemeClr val="tx1"/>
            </a:solidFill>
          </a:endParaRPr>
        </a:p>
      </dsp:txBody>
      <dsp:txXfrm>
        <a:off x="7820255" y="1597654"/>
        <a:ext cx="1083997" cy="1597654"/>
      </dsp:txXfrm>
    </dsp:sp>
    <dsp:sp modelId="{6C987BAB-92CF-4B0F-A96D-0C08F9D2A0A3}">
      <dsp:nvSpPr>
        <dsp:cNvPr id="0" name=""/>
        <dsp:cNvSpPr/>
      </dsp:nvSpPr>
      <dsp:spPr>
        <a:xfrm>
          <a:off x="7852775" y="239648"/>
          <a:ext cx="1018957" cy="1330047"/>
        </a:xfrm>
        <a:prstGeom prst="ellipse">
          <a:avLst/>
        </a:prstGeom>
        <a:blipFill>
          <a:blip xmlns:r="http://schemas.openxmlformats.org/officeDocument/2006/relationships"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4000" r="-34000"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DC80E5D6-2726-4C71-A682-B595981B5A39}">
      <dsp:nvSpPr>
        <dsp:cNvPr id="0" name=""/>
        <dsp:cNvSpPr/>
      </dsp:nvSpPr>
      <dsp:spPr>
        <a:xfrm>
          <a:off x="8936773" y="0"/>
          <a:ext cx="1083997" cy="399413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solidFill>
            <a:schemeClr val="accent1"/>
          </a:solidFill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b="0" i="0" u="none" kern="1200" noProof="0" dirty="0">
              <a:solidFill>
                <a:schemeClr val="tx1"/>
              </a:solidFill>
            </a:rPr>
            <a:t>Liberação de </a:t>
          </a:r>
          <a:r>
            <a:rPr lang="pt-BR" sz="1200" b="0" i="0" u="none" kern="1200" noProof="0" dirty="0" smtClean="0">
              <a:solidFill>
                <a:schemeClr val="tx1"/>
              </a:solidFill>
            </a:rPr>
            <a:t>chaves</a:t>
          </a:r>
          <a:endParaRPr lang="pt-BR" sz="1200" b="0" i="0" u="none" kern="1200" noProof="0" dirty="0">
            <a:solidFill>
              <a:schemeClr val="tx1"/>
            </a:solidFill>
          </a:endParaRP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200" b="0" i="0" u="none" kern="1200" noProof="0" dirty="0">
            <a:solidFill>
              <a:schemeClr val="tx1"/>
            </a:solidFill>
          </a:endParaRPr>
        </a:p>
      </dsp:txBody>
      <dsp:txXfrm>
        <a:off x="8936773" y="1597654"/>
        <a:ext cx="1083997" cy="1597654"/>
      </dsp:txXfrm>
    </dsp:sp>
    <dsp:sp modelId="{6DCF9BBF-E47F-4994-A4E6-9F4736DBCD35}">
      <dsp:nvSpPr>
        <dsp:cNvPr id="0" name=""/>
        <dsp:cNvSpPr/>
      </dsp:nvSpPr>
      <dsp:spPr>
        <a:xfrm>
          <a:off x="8969293" y="239648"/>
          <a:ext cx="1018957" cy="1330047"/>
        </a:xfrm>
        <a:prstGeom prst="ellipse">
          <a:avLst/>
        </a:prstGeom>
        <a:blipFill>
          <a:blip xmlns:r="http://schemas.openxmlformats.org/officeDocument/2006/relationships" r:embed="rId9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8000" r="-18000"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3722C90B-388C-4C42-B0C4-0E75264ED1AD}">
      <dsp:nvSpPr>
        <dsp:cNvPr id="0" name=""/>
        <dsp:cNvSpPr/>
      </dsp:nvSpPr>
      <dsp:spPr>
        <a:xfrm>
          <a:off x="10044272" y="0"/>
          <a:ext cx="1083997" cy="399413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solidFill>
            <a:schemeClr val="accent1"/>
          </a:solidFill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200" b="0" i="0" u="none" kern="1200" noProof="0" dirty="0">
            <a:solidFill>
              <a:schemeClr val="tx1"/>
            </a:solidFill>
          </a:endParaRP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b="0" i="0" u="none" kern="1200" noProof="0" dirty="0">
              <a:solidFill>
                <a:schemeClr val="tx1"/>
              </a:solidFill>
            </a:rPr>
            <a:t>Elaboração de declaração </a:t>
          </a:r>
          <a:r>
            <a:rPr lang="pt-BR" sz="1200" b="0" i="0" u="none" kern="1200" noProof="0" dirty="0" smtClean="0">
              <a:solidFill>
                <a:schemeClr val="tx1"/>
              </a:solidFill>
            </a:rPr>
            <a:t>conjunta</a:t>
          </a:r>
          <a:endParaRPr lang="pt-BR" sz="1200" b="0" i="0" u="none" kern="1200" noProof="0" dirty="0">
            <a:solidFill>
              <a:schemeClr val="tx1"/>
            </a:solidFill>
          </a:endParaRP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200" b="0" i="0" u="none" kern="1200" noProof="0" dirty="0">
            <a:solidFill>
              <a:schemeClr val="tx1"/>
            </a:solidFill>
          </a:endParaRP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200" kern="1200" dirty="0"/>
        </a:p>
      </dsp:txBody>
      <dsp:txXfrm>
        <a:off x="10044272" y="1597654"/>
        <a:ext cx="1083997" cy="1597654"/>
      </dsp:txXfrm>
    </dsp:sp>
    <dsp:sp modelId="{588094DB-9A3C-4C16-8517-7FEAE5A1B7EE}">
      <dsp:nvSpPr>
        <dsp:cNvPr id="0" name=""/>
        <dsp:cNvSpPr/>
      </dsp:nvSpPr>
      <dsp:spPr>
        <a:xfrm>
          <a:off x="10085810" y="239648"/>
          <a:ext cx="1018957" cy="1330047"/>
        </a:xfrm>
        <a:prstGeom prst="ellipse">
          <a:avLst/>
        </a:prstGeom>
        <a:blipFill>
          <a:blip xmlns:r="http://schemas.openxmlformats.org/officeDocument/2006/relationships"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7000" r="-47000"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3D5BF081-586E-44F7-8F53-7DC0426E0F10}">
      <dsp:nvSpPr>
        <dsp:cNvPr id="0" name=""/>
        <dsp:cNvSpPr/>
      </dsp:nvSpPr>
      <dsp:spPr>
        <a:xfrm>
          <a:off x="447316" y="3090960"/>
          <a:ext cx="10250566" cy="599120"/>
        </a:xfrm>
        <a:prstGeom prst="leftRightArrow">
          <a:avLst/>
        </a:prstGeom>
        <a:solidFill>
          <a:srgbClr val="411E5A"/>
        </a:solidFill>
        <a:ln w="9525" cap="flat" cmpd="sng" algn="ctr">
          <a:solidFill>
            <a:schemeClr val="accen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34565122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g500c2a73be_3_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/>
              <a:t>Capa - Opção 04</a:t>
            </a:r>
            <a:endParaRPr/>
          </a:p>
        </p:txBody>
      </p:sp>
      <p:sp>
        <p:nvSpPr>
          <p:cNvPr id="339" name="Google Shape;339;g500c2a73be_3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9182604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g500c2a73be_0_27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1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Agenda do dia</a:t>
            </a:r>
            <a:endParaRPr/>
          </a:p>
        </p:txBody>
      </p:sp>
      <p:sp>
        <p:nvSpPr>
          <p:cNvPr id="387" name="Google Shape;387;g500c2a73be_0_2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072682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4" name="Google Shape;644;g500c2a73be_3_2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5" name="Google Shape;645;g500c2a73be_3_2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1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Slide de números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676990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4" name="Google Shape;644;g500c2a73be_3_2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5" name="Google Shape;645;g500c2a73be_3_2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1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Slide de números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8998836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4" name="Google Shape;644;g500c2a73be_3_2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5" name="Google Shape;645;g500c2a73be_3_2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1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Slide de números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3715959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" name="Google Shape;591;g500c2a73be_0_5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2" name="Google Shape;592;g500c2a73be_0_5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1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Slide de conteúdo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0957664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0" name="Google Shape;1170;g500c2a73be_3_6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71" name="Google Shape;1171;g500c2a73be_3_68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/>
          </a:p>
        </p:txBody>
      </p:sp>
      <p:sp>
        <p:nvSpPr>
          <p:cNvPr id="1172" name="Google Shape;1172;g500c2a73be_3_68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pt-BR"/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075650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17" Type="http://schemas.openxmlformats.org/officeDocument/2006/relationships/image" Target="../media/image19.png"/><Relationship Id="rId2" Type="http://schemas.openxmlformats.org/officeDocument/2006/relationships/image" Target="../media/image4.png"/><Relationship Id="rId16" Type="http://schemas.openxmlformats.org/officeDocument/2006/relationships/image" Target="../media/image18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22.png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33.png"/></Relationships>
</file>

<file path=ppt/slideLayouts/_rels/slideLayout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41.png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41.png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e conteúdo" type="obj">
  <p:cSld name="OBJECT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e texto vertical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e texto verticais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2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Slide de título">
  <p:cSld name="1_Slide de título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e Conteúdo" type="obj">
  <p:cSld name="OBJECT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1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4" name="Google Shape;94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sico">
  <p:cSld name="Basico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lide de Título" type="title">
  <p:cSld name="TITLE"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7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17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01" name="Google Shape;101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beçalho da Seção" type="secHead">
  <p:cSld name="SECTION_HEADER"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8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18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07" name="Google Shape;107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9" name="Google Shape;109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as Partes de Conteúdo" type="twoObj">
  <p:cSld name="TWO_OBJECTS"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2" name="Google Shape;112;p1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3" name="Google Shape;113;p19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4" name="Google Shape;114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5" name="Google Shape;115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6" name="Google Shape;116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ção" type="twoTxTwoObj">
  <p:cSld name="TWO_OBJECTS_WITH_TEXT"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0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9" name="Google Shape;119;p20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900" cy="8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20" name="Google Shape;120;p20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900" cy="368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1" name="Google Shape;121;p20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00" cy="8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22" name="Google Shape;122;p20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00" cy="368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3" name="Google Shape;123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4" name="Google Shape;124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5" name="Google Shape;125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mente Título" type="titleOnly">
  <p:cSld name="TITLE_ONLY"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8" name="Google Shape;128;p2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9" name="Google Shape;129;p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0" name="Google Shape;130;p2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lide de título" type="title">
  <p:cSld name="TITLE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m branco" type="blank">
  <p:cSld name="BLANK"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3" name="Google Shape;133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4" name="Google Shape;134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 com Legenda" type="objTx">
  <p:cSld name="OBJECT_WITH_CAPTION_TEXT"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3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100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7" name="Google Shape;137;p23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431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138" name="Google Shape;138;p23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39" name="Google Shape;139;p2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0" name="Google Shape;140;p2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1" name="Google Shape;141;p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m com Legenda" type="picTx">
  <p:cSld name="PICTURE_WITH_CAPTION_TEXT"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4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100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4" name="Google Shape;144;p24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5" name="Google Shape;145;p24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46" name="Google Shape;146;p2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7" name="Google Shape;147;p2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8" name="Google Shape;148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e Texto Vertical" type="vertTx">
  <p:cSld name="VERTICAL_TEXT"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1" name="Google Shape;151;p25"/>
          <p:cNvSpPr txBox="1">
            <a:spLocks noGrp="1"/>
          </p:cNvSpPr>
          <p:nvPr>
            <p:ph type="body" idx="1"/>
          </p:nvPr>
        </p:nvSpPr>
        <p:spPr>
          <a:xfrm rot="5400000">
            <a:off x="3920400" y="-1256575"/>
            <a:ext cx="4351200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2" name="Google Shape;152;p2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3" name="Google Shape;153;p2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4" name="Google Shape;154;p2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o e Título Vertical" type="vertTitleAndTx">
  <p:cSld name="VERTICAL_TITLE_AND_VERTICAL_TEXT"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6"/>
          <p:cNvSpPr txBox="1">
            <a:spLocks noGrp="1"/>
          </p:cNvSpPr>
          <p:nvPr>
            <p:ph type="title"/>
          </p:nvPr>
        </p:nvSpPr>
        <p:spPr>
          <a:xfrm rot="5400000">
            <a:off x="7133400" y="1956625"/>
            <a:ext cx="5811900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7" name="Google Shape;157;p26"/>
          <p:cNvSpPr txBox="1">
            <a:spLocks noGrp="1"/>
          </p:cNvSpPr>
          <p:nvPr>
            <p:ph type="body" idx="1"/>
          </p:nvPr>
        </p:nvSpPr>
        <p:spPr>
          <a:xfrm rot="5400000">
            <a:off x="1799400" y="-596075"/>
            <a:ext cx="5811900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8" name="Google Shape;158;p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9" name="Google Shape;159;p2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0" name="Google Shape;160;p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mples" type="title">
  <p:cSld name="TITLE"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visão de capítulo 1">
  <p:cSld name="SECTION_HEADER_1_2"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5" name="Google Shape;185;p3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12191981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6" name="Google Shape;186;p37"/>
          <p:cNvSpPr txBox="1"/>
          <p:nvPr/>
        </p:nvSpPr>
        <p:spPr>
          <a:xfrm>
            <a:off x="835633" y="854833"/>
            <a:ext cx="4956000" cy="11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7" name="Google Shape;187;p37"/>
          <p:cNvSpPr txBox="1">
            <a:spLocks noGrp="1"/>
          </p:cNvSpPr>
          <p:nvPr>
            <p:ph type="title"/>
          </p:nvPr>
        </p:nvSpPr>
        <p:spPr>
          <a:xfrm>
            <a:off x="979033" y="3227333"/>
            <a:ext cx="8592300" cy="577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188" name="Google Shape;188;p37"/>
          <p:cNvSpPr txBox="1">
            <a:spLocks noGrp="1"/>
          </p:cNvSpPr>
          <p:nvPr>
            <p:ph type="body" idx="1"/>
          </p:nvPr>
        </p:nvSpPr>
        <p:spPr>
          <a:xfrm>
            <a:off x="979033" y="2785467"/>
            <a:ext cx="4792800" cy="7971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/>
          <a:lstStyle>
            <a:lvl1pPr marL="457200" lvl="0" indent="-40005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700"/>
              <a:buChar char="●"/>
              <a:defRPr sz="2700">
                <a:solidFill>
                  <a:srgbClr val="FFFFFF"/>
                </a:solidFill>
              </a:defRPr>
            </a:lvl1pPr>
            <a:lvl2pPr marL="914400" lvl="1" indent="-400050" rtl="0">
              <a:spcBef>
                <a:spcPts val="2100"/>
              </a:spcBef>
              <a:spcAft>
                <a:spcPts val="0"/>
              </a:spcAft>
              <a:buClr>
                <a:srgbClr val="FFFFFF"/>
              </a:buClr>
              <a:buSzPts val="2700"/>
              <a:buChar char="○"/>
              <a:defRPr sz="2700">
                <a:solidFill>
                  <a:srgbClr val="FFFFFF"/>
                </a:solidFill>
              </a:defRPr>
            </a:lvl2pPr>
            <a:lvl3pPr marL="1371600" lvl="2" indent="-400050" rtl="0">
              <a:spcBef>
                <a:spcPts val="2100"/>
              </a:spcBef>
              <a:spcAft>
                <a:spcPts val="0"/>
              </a:spcAft>
              <a:buClr>
                <a:srgbClr val="FFFFFF"/>
              </a:buClr>
              <a:buSzPts val="2700"/>
              <a:buChar char="■"/>
              <a:defRPr sz="2700">
                <a:solidFill>
                  <a:srgbClr val="FFFFFF"/>
                </a:solidFill>
              </a:defRPr>
            </a:lvl3pPr>
            <a:lvl4pPr marL="1828800" lvl="3" indent="-400050" rtl="0">
              <a:spcBef>
                <a:spcPts val="2100"/>
              </a:spcBef>
              <a:spcAft>
                <a:spcPts val="0"/>
              </a:spcAft>
              <a:buClr>
                <a:srgbClr val="FFFFFF"/>
              </a:buClr>
              <a:buSzPts val="2700"/>
              <a:buChar char="●"/>
              <a:defRPr sz="2700">
                <a:solidFill>
                  <a:srgbClr val="FFFFFF"/>
                </a:solidFill>
              </a:defRPr>
            </a:lvl4pPr>
            <a:lvl5pPr marL="2286000" lvl="4" indent="-400050" rtl="0">
              <a:spcBef>
                <a:spcPts val="2100"/>
              </a:spcBef>
              <a:spcAft>
                <a:spcPts val="0"/>
              </a:spcAft>
              <a:buClr>
                <a:srgbClr val="FFFFFF"/>
              </a:buClr>
              <a:buSzPts val="2700"/>
              <a:buChar char="○"/>
              <a:defRPr sz="2700">
                <a:solidFill>
                  <a:srgbClr val="FFFFFF"/>
                </a:solidFill>
              </a:defRPr>
            </a:lvl5pPr>
            <a:lvl6pPr marL="2743200" lvl="5" indent="-400050" rtl="0">
              <a:spcBef>
                <a:spcPts val="2100"/>
              </a:spcBef>
              <a:spcAft>
                <a:spcPts val="0"/>
              </a:spcAft>
              <a:buClr>
                <a:srgbClr val="FFFFFF"/>
              </a:buClr>
              <a:buSzPts val="2700"/>
              <a:buChar char="■"/>
              <a:defRPr sz="2700">
                <a:solidFill>
                  <a:srgbClr val="FFFFFF"/>
                </a:solidFill>
              </a:defRPr>
            </a:lvl6pPr>
            <a:lvl7pPr marL="3200400" lvl="6" indent="-400050" rtl="0">
              <a:spcBef>
                <a:spcPts val="2100"/>
              </a:spcBef>
              <a:spcAft>
                <a:spcPts val="0"/>
              </a:spcAft>
              <a:buClr>
                <a:srgbClr val="FFFFFF"/>
              </a:buClr>
              <a:buSzPts val="2700"/>
              <a:buChar char="●"/>
              <a:defRPr sz="2700">
                <a:solidFill>
                  <a:srgbClr val="FFFFFF"/>
                </a:solidFill>
              </a:defRPr>
            </a:lvl7pPr>
            <a:lvl8pPr marL="3657600" lvl="7" indent="-400050" rtl="0">
              <a:spcBef>
                <a:spcPts val="2100"/>
              </a:spcBef>
              <a:spcAft>
                <a:spcPts val="0"/>
              </a:spcAft>
              <a:buClr>
                <a:srgbClr val="FFFFFF"/>
              </a:buClr>
              <a:buSzPts val="2700"/>
              <a:buChar char="○"/>
              <a:defRPr sz="2700">
                <a:solidFill>
                  <a:srgbClr val="FFFFFF"/>
                </a:solidFill>
              </a:defRPr>
            </a:lvl8pPr>
            <a:lvl9pPr marL="4114800" lvl="8" indent="-400050" rtl="0">
              <a:spcBef>
                <a:spcPts val="2100"/>
              </a:spcBef>
              <a:spcAft>
                <a:spcPts val="2100"/>
              </a:spcAft>
              <a:buClr>
                <a:srgbClr val="FFFFFF"/>
              </a:buClr>
              <a:buSzPts val="2700"/>
              <a:buChar char="■"/>
              <a:defRPr sz="27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visão de capítulo 2">
  <p:cSld name="SECTION_HEADER_1_1"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" name="Google Shape;190;p38"/>
          <p:cNvPicPr preferRelativeResize="0"/>
          <p:nvPr/>
        </p:nvPicPr>
        <p:blipFill rotWithShape="1">
          <a:blip r:embed="rId2">
            <a:alphaModFix/>
          </a:blip>
          <a:srcRect b="15654"/>
          <a:stretch/>
        </p:blipFill>
        <p:spPr>
          <a:xfrm>
            <a:off x="0" y="0"/>
            <a:ext cx="12192005" cy="6857997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" name="Google Shape;191;p38"/>
          <p:cNvPicPr preferRelativeResize="0"/>
          <p:nvPr/>
        </p:nvPicPr>
        <p:blipFill>
          <a:blip r:embed="rId3">
            <a:alphaModFix amt="48000"/>
          </a:blip>
          <a:stretch>
            <a:fillRect/>
          </a:stretch>
        </p:blipFill>
        <p:spPr>
          <a:xfrm>
            <a:off x="0" y="0"/>
            <a:ext cx="12192000" cy="6858003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Google Shape;192;p38"/>
          <p:cNvSpPr txBox="1">
            <a:spLocks noGrp="1"/>
          </p:cNvSpPr>
          <p:nvPr>
            <p:ph type="title"/>
          </p:nvPr>
        </p:nvSpPr>
        <p:spPr>
          <a:xfrm>
            <a:off x="979033" y="3227333"/>
            <a:ext cx="8592300" cy="577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193" name="Google Shape;193;p38"/>
          <p:cNvSpPr txBox="1">
            <a:spLocks noGrp="1"/>
          </p:cNvSpPr>
          <p:nvPr>
            <p:ph type="body" idx="1"/>
          </p:nvPr>
        </p:nvSpPr>
        <p:spPr>
          <a:xfrm>
            <a:off x="979033" y="2785467"/>
            <a:ext cx="4792800" cy="7971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/>
          <a:lstStyle>
            <a:lvl1pPr marL="457200" lvl="0" indent="-40005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700"/>
              <a:buChar char="●"/>
              <a:defRPr sz="2700">
                <a:solidFill>
                  <a:srgbClr val="FFFFFF"/>
                </a:solidFill>
              </a:defRPr>
            </a:lvl1pPr>
            <a:lvl2pPr marL="914400" lvl="1" indent="-400050" rtl="0">
              <a:spcBef>
                <a:spcPts val="2100"/>
              </a:spcBef>
              <a:spcAft>
                <a:spcPts val="0"/>
              </a:spcAft>
              <a:buClr>
                <a:srgbClr val="FFFFFF"/>
              </a:buClr>
              <a:buSzPts val="2700"/>
              <a:buChar char="○"/>
              <a:defRPr sz="2700">
                <a:solidFill>
                  <a:srgbClr val="FFFFFF"/>
                </a:solidFill>
              </a:defRPr>
            </a:lvl2pPr>
            <a:lvl3pPr marL="1371600" lvl="2" indent="-400050" rtl="0">
              <a:spcBef>
                <a:spcPts val="2100"/>
              </a:spcBef>
              <a:spcAft>
                <a:spcPts val="0"/>
              </a:spcAft>
              <a:buClr>
                <a:srgbClr val="FFFFFF"/>
              </a:buClr>
              <a:buSzPts val="2700"/>
              <a:buChar char="■"/>
              <a:defRPr sz="2700">
                <a:solidFill>
                  <a:srgbClr val="FFFFFF"/>
                </a:solidFill>
              </a:defRPr>
            </a:lvl3pPr>
            <a:lvl4pPr marL="1828800" lvl="3" indent="-400050" rtl="0">
              <a:spcBef>
                <a:spcPts val="2100"/>
              </a:spcBef>
              <a:spcAft>
                <a:spcPts val="0"/>
              </a:spcAft>
              <a:buClr>
                <a:srgbClr val="FFFFFF"/>
              </a:buClr>
              <a:buSzPts val="2700"/>
              <a:buChar char="●"/>
              <a:defRPr sz="2700">
                <a:solidFill>
                  <a:srgbClr val="FFFFFF"/>
                </a:solidFill>
              </a:defRPr>
            </a:lvl4pPr>
            <a:lvl5pPr marL="2286000" lvl="4" indent="-400050" rtl="0">
              <a:spcBef>
                <a:spcPts val="2100"/>
              </a:spcBef>
              <a:spcAft>
                <a:spcPts val="0"/>
              </a:spcAft>
              <a:buClr>
                <a:srgbClr val="FFFFFF"/>
              </a:buClr>
              <a:buSzPts val="2700"/>
              <a:buChar char="○"/>
              <a:defRPr sz="2700">
                <a:solidFill>
                  <a:srgbClr val="FFFFFF"/>
                </a:solidFill>
              </a:defRPr>
            </a:lvl5pPr>
            <a:lvl6pPr marL="2743200" lvl="5" indent="-400050" rtl="0">
              <a:spcBef>
                <a:spcPts val="2100"/>
              </a:spcBef>
              <a:spcAft>
                <a:spcPts val="0"/>
              </a:spcAft>
              <a:buClr>
                <a:srgbClr val="FFFFFF"/>
              </a:buClr>
              <a:buSzPts val="2700"/>
              <a:buChar char="■"/>
              <a:defRPr sz="2700">
                <a:solidFill>
                  <a:srgbClr val="FFFFFF"/>
                </a:solidFill>
              </a:defRPr>
            </a:lvl6pPr>
            <a:lvl7pPr marL="3200400" lvl="6" indent="-400050" rtl="0">
              <a:spcBef>
                <a:spcPts val="2100"/>
              </a:spcBef>
              <a:spcAft>
                <a:spcPts val="0"/>
              </a:spcAft>
              <a:buClr>
                <a:srgbClr val="FFFFFF"/>
              </a:buClr>
              <a:buSzPts val="2700"/>
              <a:buChar char="●"/>
              <a:defRPr sz="2700">
                <a:solidFill>
                  <a:srgbClr val="FFFFFF"/>
                </a:solidFill>
              </a:defRPr>
            </a:lvl7pPr>
            <a:lvl8pPr marL="3657600" lvl="7" indent="-400050" rtl="0">
              <a:spcBef>
                <a:spcPts val="2100"/>
              </a:spcBef>
              <a:spcAft>
                <a:spcPts val="0"/>
              </a:spcAft>
              <a:buClr>
                <a:srgbClr val="FFFFFF"/>
              </a:buClr>
              <a:buSzPts val="2700"/>
              <a:buChar char="○"/>
              <a:defRPr sz="2700">
                <a:solidFill>
                  <a:srgbClr val="FFFFFF"/>
                </a:solidFill>
              </a:defRPr>
            </a:lvl8pPr>
            <a:lvl9pPr marL="4114800" lvl="8" indent="-400050" rtl="0">
              <a:spcBef>
                <a:spcPts val="2100"/>
              </a:spcBef>
              <a:spcAft>
                <a:spcPts val="2100"/>
              </a:spcAft>
              <a:buClr>
                <a:srgbClr val="FFFFFF"/>
              </a:buClr>
              <a:buSzPts val="2700"/>
              <a:buChar char="■"/>
              <a:defRPr sz="27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visão de capítulo 3">
  <p:cSld name="SECTION_HEADER_1_1_1"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5" name="Google Shape;195;p39"/>
          <p:cNvPicPr preferRelativeResize="0"/>
          <p:nvPr/>
        </p:nvPicPr>
        <p:blipFill rotWithShape="1">
          <a:blip r:embed="rId2">
            <a:alphaModFix/>
          </a:blip>
          <a:srcRect t="-91" r="10023" b="24172"/>
          <a:stretch/>
        </p:blipFill>
        <p:spPr>
          <a:xfrm>
            <a:off x="0" y="0"/>
            <a:ext cx="12192003" cy="6857997"/>
          </a:xfrm>
          <a:prstGeom prst="rect">
            <a:avLst/>
          </a:prstGeom>
          <a:noFill/>
          <a:ln>
            <a:noFill/>
          </a:ln>
        </p:spPr>
      </p:pic>
      <p:sp>
        <p:nvSpPr>
          <p:cNvPr id="196" name="Google Shape;196;p39"/>
          <p:cNvSpPr txBox="1">
            <a:spLocks noGrp="1"/>
          </p:cNvSpPr>
          <p:nvPr>
            <p:ph type="title"/>
          </p:nvPr>
        </p:nvSpPr>
        <p:spPr>
          <a:xfrm>
            <a:off x="979033" y="3227333"/>
            <a:ext cx="8592300" cy="577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197" name="Google Shape;197;p39"/>
          <p:cNvSpPr txBox="1">
            <a:spLocks noGrp="1"/>
          </p:cNvSpPr>
          <p:nvPr>
            <p:ph type="body" idx="1"/>
          </p:nvPr>
        </p:nvSpPr>
        <p:spPr>
          <a:xfrm>
            <a:off x="979033" y="2785467"/>
            <a:ext cx="4792800" cy="7971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/>
          <a:lstStyle>
            <a:lvl1pPr marL="457200" lvl="0" indent="-40005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700"/>
              <a:buChar char="●"/>
              <a:defRPr sz="2700">
                <a:solidFill>
                  <a:srgbClr val="FFFFFF"/>
                </a:solidFill>
              </a:defRPr>
            </a:lvl1pPr>
            <a:lvl2pPr marL="914400" lvl="1" indent="-400050" rtl="0">
              <a:spcBef>
                <a:spcPts val="2100"/>
              </a:spcBef>
              <a:spcAft>
                <a:spcPts val="0"/>
              </a:spcAft>
              <a:buClr>
                <a:srgbClr val="FFFFFF"/>
              </a:buClr>
              <a:buSzPts val="2700"/>
              <a:buChar char="○"/>
              <a:defRPr sz="2700">
                <a:solidFill>
                  <a:srgbClr val="FFFFFF"/>
                </a:solidFill>
              </a:defRPr>
            </a:lvl2pPr>
            <a:lvl3pPr marL="1371600" lvl="2" indent="-400050" rtl="0">
              <a:spcBef>
                <a:spcPts val="2100"/>
              </a:spcBef>
              <a:spcAft>
                <a:spcPts val="0"/>
              </a:spcAft>
              <a:buClr>
                <a:srgbClr val="FFFFFF"/>
              </a:buClr>
              <a:buSzPts val="2700"/>
              <a:buChar char="■"/>
              <a:defRPr sz="2700">
                <a:solidFill>
                  <a:srgbClr val="FFFFFF"/>
                </a:solidFill>
              </a:defRPr>
            </a:lvl3pPr>
            <a:lvl4pPr marL="1828800" lvl="3" indent="-400050" rtl="0">
              <a:spcBef>
                <a:spcPts val="2100"/>
              </a:spcBef>
              <a:spcAft>
                <a:spcPts val="0"/>
              </a:spcAft>
              <a:buClr>
                <a:srgbClr val="FFFFFF"/>
              </a:buClr>
              <a:buSzPts val="2700"/>
              <a:buChar char="●"/>
              <a:defRPr sz="2700">
                <a:solidFill>
                  <a:srgbClr val="FFFFFF"/>
                </a:solidFill>
              </a:defRPr>
            </a:lvl4pPr>
            <a:lvl5pPr marL="2286000" lvl="4" indent="-400050" rtl="0">
              <a:spcBef>
                <a:spcPts val="2100"/>
              </a:spcBef>
              <a:spcAft>
                <a:spcPts val="0"/>
              </a:spcAft>
              <a:buClr>
                <a:srgbClr val="FFFFFF"/>
              </a:buClr>
              <a:buSzPts val="2700"/>
              <a:buChar char="○"/>
              <a:defRPr sz="2700">
                <a:solidFill>
                  <a:srgbClr val="FFFFFF"/>
                </a:solidFill>
              </a:defRPr>
            </a:lvl5pPr>
            <a:lvl6pPr marL="2743200" lvl="5" indent="-400050" rtl="0">
              <a:spcBef>
                <a:spcPts val="2100"/>
              </a:spcBef>
              <a:spcAft>
                <a:spcPts val="0"/>
              </a:spcAft>
              <a:buClr>
                <a:srgbClr val="FFFFFF"/>
              </a:buClr>
              <a:buSzPts val="2700"/>
              <a:buChar char="■"/>
              <a:defRPr sz="2700">
                <a:solidFill>
                  <a:srgbClr val="FFFFFF"/>
                </a:solidFill>
              </a:defRPr>
            </a:lvl6pPr>
            <a:lvl7pPr marL="3200400" lvl="6" indent="-400050" rtl="0">
              <a:spcBef>
                <a:spcPts val="2100"/>
              </a:spcBef>
              <a:spcAft>
                <a:spcPts val="0"/>
              </a:spcAft>
              <a:buClr>
                <a:srgbClr val="FFFFFF"/>
              </a:buClr>
              <a:buSzPts val="2700"/>
              <a:buChar char="●"/>
              <a:defRPr sz="2700">
                <a:solidFill>
                  <a:srgbClr val="FFFFFF"/>
                </a:solidFill>
              </a:defRPr>
            </a:lvl7pPr>
            <a:lvl8pPr marL="3657600" lvl="7" indent="-400050" rtl="0">
              <a:spcBef>
                <a:spcPts val="2100"/>
              </a:spcBef>
              <a:spcAft>
                <a:spcPts val="0"/>
              </a:spcAft>
              <a:buClr>
                <a:srgbClr val="FFFFFF"/>
              </a:buClr>
              <a:buSzPts val="2700"/>
              <a:buChar char="○"/>
              <a:defRPr sz="2700">
                <a:solidFill>
                  <a:srgbClr val="FFFFFF"/>
                </a:solidFill>
              </a:defRPr>
            </a:lvl8pPr>
            <a:lvl9pPr marL="4114800" lvl="8" indent="-400050" rtl="0">
              <a:spcBef>
                <a:spcPts val="2100"/>
              </a:spcBef>
              <a:spcAft>
                <a:spcPts val="2100"/>
              </a:spcAft>
              <a:buClr>
                <a:srgbClr val="FFFFFF"/>
              </a:buClr>
              <a:buSzPts val="2700"/>
              <a:buChar char="■"/>
              <a:defRPr sz="27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" type="tx">
  <p:cSld name="TITLE_AND_BODY"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beçalho da Seção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ossos clientes">
  <p:cSld name="TITLE_ONLY_1_1_1"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0" name="Google Shape;200;p41"/>
          <p:cNvGrpSpPr/>
          <p:nvPr/>
        </p:nvGrpSpPr>
        <p:grpSpPr>
          <a:xfrm>
            <a:off x="0" y="0"/>
            <a:ext cx="12191762" cy="6857829"/>
            <a:chOff x="0" y="0"/>
            <a:chExt cx="9144050" cy="5143500"/>
          </a:xfrm>
        </p:grpSpPr>
        <p:pic>
          <p:nvPicPr>
            <p:cNvPr id="201" name="Google Shape;201;p41"/>
            <p:cNvPicPr preferRelativeResize="0"/>
            <p:nvPr/>
          </p:nvPicPr>
          <p:blipFill rotWithShape="1">
            <a:blip r:embed="rId2">
              <a:alphaModFix/>
            </a:blip>
            <a:srcRect b="15654"/>
            <a:stretch/>
          </p:blipFill>
          <p:spPr>
            <a:xfrm>
              <a:off x="0" y="0"/>
              <a:ext cx="9144000" cy="514349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02" name="Google Shape;202;p41"/>
            <p:cNvSpPr/>
            <p:nvPr/>
          </p:nvSpPr>
          <p:spPr>
            <a:xfrm>
              <a:off x="50" y="0"/>
              <a:ext cx="9144000" cy="5143500"/>
            </a:xfrm>
            <a:prstGeom prst="rect">
              <a:avLst/>
            </a:prstGeom>
            <a:solidFill>
              <a:srgbClr val="F7F7F7">
                <a:alpha val="72310"/>
              </a:srgb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03" name="Google Shape;203;p41"/>
          <p:cNvSpPr/>
          <p:nvPr/>
        </p:nvSpPr>
        <p:spPr>
          <a:xfrm rot="5400000" flipH="1">
            <a:off x="3188400" y="-2666403"/>
            <a:ext cx="5815200" cy="12190800"/>
          </a:xfrm>
          <a:prstGeom prst="parallelogram">
            <a:avLst>
              <a:gd name="adj" fmla="val 6165"/>
            </a:avLst>
          </a:prstGeom>
          <a:solidFill>
            <a:srgbClr val="E5E5E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4" name="Google Shape;204;p41"/>
          <p:cNvSpPr/>
          <p:nvPr/>
        </p:nvSpPr>
        <p:spPr>
          <a:xfrm rot="5400000">
            <a:off x="3188400" y="-2666395"/>
            <a:ext cx="5815200" cy="12190800"/>
          </a:xfrm>
          <a:prstGeom prst="parallelogram">
            <a:avLst>
              <a:gd name="adj" fmla="val 6165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05" name="Google Shape;205;p41" descr="Marca7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53254" y="1933301"/>
            <a:ext cx="1527889" cy="301106"/>
          </a:xfrm>
          <a:prstGeom prst="rect">
            <a:avLst/>
          </a:prstGeom>
          <a:noFill/>
          <a:ln>
            <a:noFill/>
          </a:ln>
        </p:spPr>
      </p:pic>
      <p:pic>
        <p:nvPicPr>
          <p:cNvPr id="206" name="Google Shape;206;p41" descr="Marca4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70630" y="1974243"/>
            <a:ext cx="1547303" cy="21280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7" name="Google Shape;207;p41" descr="LogoRennerTransp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574231" y="3338624"/>
            <a:ext cx="1328983" cy="301091"/>
          </a:xfrm>
          <a:prstGeom prst="rect">
            <a:avLst/>
          </a:prstGeom>
          <a:noFill/>
          <a:ln>
            <a:noFill/>
          </a:ln>
        </p:spPr>
      </p:pic>
      <p:pic>
        <p:nvPicPr>
          <p:cNvPr id="208" name="Google Shape;208;p4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289163" y="3342751"/>
            <a:ext cx="1160068" cy="32850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" name="Google Shape;209;p4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576424" y="1712530"/>
            <a:ext cx="1005053" cy="770336"/>
          </a:xfrm>
          <a:prstGeom prst="rect">
            <a:avLst/>
          </a:prstGeom>
          <a:noFill/>
          <a:ln>
            <a:noFill/>
          </a:ln>
        </p:spPr>
      </p:pic>
      <p:pic>
        <p:nvPicPr>
          <p:cNvPr id="210" name="Google Shape;210;p41" descr="Marca10.png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9789141" y="4636246"/>
            <a:ext cx="1328942" cy="491214"/>
          </a:xfrm>
          <a:prstGeom prst="rect">
            <a:avLst/>
          </a:prstGeom>
          <a:noFill/>
          <a:ln>
            <a:noFill/>
          </a:ln>
        </p:spPr>
      </p:pic>
      <p:pic>
        <p:nvPicPr>
          <p:cNvPr id="211" name="Google Shape;211;p41" descr="LogoNetshoesTransp.png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5300082" y="3386753"/>
            <a:ext cx="1547298" cy="196628"/>
          </a:xfrm>
          <a:prstGeom prst="rect">
            <a:avLst/>
          </a:prstGeom>
          <a:noFill/>
          <a:ln>
            <a:noFill/>
          </a:ln>
        </p:spPr>
      </p:pic>
      <p:pic>
        <p:nvPicPr>
          <p:cNvPr id="212" name="Google Shape;212;p41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5332050" y="4417417"/>
            <a:ext cx="1527901" cy="10186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13" name="Google Shape;213;p41" descr="o-que-é-buscapé.png"/>
          <p:cNvPicPr preferRelativeResize="0"/>
          <p:nvPr/>
        </p:nvPicPr>
        <p:blipFill rotWithShape="1">
          <a:blip r:embed="rId11">
            <a:alphaModFix/>
          </a:blip>
          <a:srcRect l="-6345" t="-11523" r="-4005" b="-10680"/>
          <a:stretch/>
        </p:blipFill>
        <p:spPr>
          <a:xfrm>
            <a:off x="1114717" y="4363489"/>
            <a:ext cx="1259135" cy="930078"/>
          </a:xfrm>
          <a:prstGeom prst="rect">
            <a:avLst/>
          </a:prstGeom>
          <a:noFill/>
          <a:ln>
            <a:noFill/>
          </a:ln>
        </p:spPr>
      </p:pic>
      <p:pic>
        <p:nvPicPr>
          <p:cNvPr id="214" name="Google Shape;214;p41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3490850" y="4438783"/>
            <a:ext cx="852667" cy="852667"/>
          </a:xfrm>
          <a:prstGeom prst="rect">
            <a:avLst/>
          </a:prstGeom>
          <a:noFill/>
          <a:ln>
            <a:noFill/>
          </a:ln>
        </p:spPr>
      </p:pic>
      <p:pic>
        <p:nvPicPr>
          <p:cNvPr id="215" name="Google Shape;215;p41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7517950" y="1985953"/>
            <a:ext cx="1441565" cy="230594"/>
          </a:xfrm>
          <a:prstGeom prst="rect">
            <a:avLst/>
          </a:prstGeom>
          <a:noFill/>
          <a:ln>
            <a:noFill/>
          </a:ln>
        </p:spPr>
      </p:pic>
      <p:sp>
        <p:nvSpPr>
          <p:cNvPr id="216" name="Google Shape;216;p41"/>
          <p:cNvSpPr/>
          <p:nvPr/>
        </p:nvSpPr>
        <p:spPr>
          <a:xfrm>
            <a:off x="756083" y="490300"/>
            <a:ext cx="5018100" cy="459600"/>
          </a:xfrm>
          <a:prstGeom prst="roundRect">
            <a:avLst>
              <a:gd name="adj" fmla="val 50000"/>
            </a:avLst>
          </a:prstGeom>
          <a:solidFill>
            <a:srgbClr val="411E5A"/>
          </a:solidFill>
          <a:ln w="9525" cap="flat" cmpd="sng">
            <a:solidFill>
              <a:srgbClr val="411E5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solidFill>
                  <a:srgbClr val="FFFFFF"/>
                </a:solidFill>
                <a:latin typeface="Dosis"/>
                <a:ea typeface="Dosis"/>
                <a:cs typeface="Dosis"/>
                <a:sym typeface="Dosis"/>
              </a:rPr>
              <a:t>marcas líderes nos escolhem</a:t>
            </a:r>
            <a:endParaRPr sz="2500">
              <a:solidFill>
                <a:srgbClr val="FFFFFF"/>
              </a:solidFill>
              <a:latin typeface="Dosis"/>
              <a:ea typeface="Dosis"/>
              <a:cs typeface="Dosis"/>
              <a:sym typeface="Dosis"/>
            </a:endParaRPr>
          </a:p>
        </p:txBody>
      </p:sp>
      <p:pic>
        <p:nvPicPr>
          <p:cNvPr id="217" name="Google Shape;217;p41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901605" y="3374667"/>
            <a:ext cx="1793356" cy="230567"/>
          </a:xfrm>
          <a:prstGeom prst="rect">
            <a:avLst/>
          </a:prstGeom>
          <a:noFill/>
          <a:ln>
            <a:noFill/>
          </a:ln>
        </p:spPr>
      </p:pic>
      <p:pic>
        <p:nvPicPr>
          <p:cNvPr id="218" name="Google Shape;218;p41"/>
          <p:cNvPicPr preferRelativeResize="0"/>
          <p:nvPr/>
        </p:nvPicPr>
        <p:blipFill>
          <a:blip r:embed="rId15">
            <a:alphaModFix/>
          </a:blip>
          <a:stretch>
            <a:fillRect/>
          </a:stretch>
        </p:blipFill>
        <p:spPr>
          <a:xfrm>
            <a:off x="9630067" y="3374671"/>
            <a:ext cx="1547306" cy="43988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9" name="Google Shape;219;p41"/>
          <p:cNvPicPr preferRelativeResize="0"/>
          <p:nvPr/>
        </p:nvPicPr>
        <p:blipFill>
          <a:blip r:embed="rId16">
            <a:alphaModFix/>
          </a:blip>
          <a:stretch>
            <a:fillRect/>
          </a:stretch>
        </p:blipFill>
        <p:spPr>
          <a:xfrm>
            <a:off x="7550897" y="4815022"/>
            <a:ext cx="1547299" cy="2233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" name="Google Shape;220;p41"/>
          <p:cNvPicPr preferRelativeResize="0"/>
          <p:nvPr/>
        </p:nvPicPr>
        <p:blipFill>
          <a:blip r:embed="rId17">
            <a:alphaModFix/>
          </a:blip>
          <a:stretch>
            <a:fillRect/>
          </a:stretch>
        </p:blipFill>
        <p:spPr>
          <a:xfrm>
            <a:off x="9732817" y="1954708"/>
            <a:ext cx="1441565" cy="36039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ção Linx Impulse Suite">
  <p:cSld name="TITLE_ONLY_1_1_1_1"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2" name="Google Shape;222;p42"/>
          <p:cNvPicPr preferRelativeResize="0"/>
          <p:nvPr/>
        </p:nvPicPr>
        <p:blipFill rotWithShape="1">
          <a:blip r:embed="rId2">
            <a:alphaModFix/>
          </a:blip>
          <a:srcRect t="19" b="19"/>
          <a:stretch/>
        </p:blipFill>
        <p:spPr>
          <a:xfrm>
            <a:off x="-2" y="0"/>
            <a:ext cx="12191996" cy="685798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3" name="Google Shape;223;p4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16637" y="3019167"/>
            <a:ext cx="4027166" cy="122033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4" name="Google Shape;224;p4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79550" y="0"/>
            <a:ext cx="4381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Understand">
  <p:cSld name="TITLE_ONLY_1_1_1_1_1"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6" name="Google Shape;226;p43"/>
          <p:cNvPicPr preferRelativeResize="0"/>
          <p:nvPr/>
        </p:nvPicPr>
        <p:blipFill rotWithShape="1">
          <a:blip r:embed="rId2">
            <a:alphaModFix/>
          </a:blip>
          <a:srcRect b="15081"/>
          <a:stretch/>
        </p:blipFill>
        <p:spPr>
          <a:xfrm>
            <a:off x="0" y="-45801"/>
            <a:ext cx="12192000" cy="6903801"/>
          </a:xfrm>
          <a:prstGeom prst="rect">
            <a:avLst/>
          </a:prstGeom>
          <a:noFill/>
          <a:ln>
            <a:noFill/>
          </a:ln>
        </p:spPr>
      </p:pic>
      <p:sp>
        <p:nvSpPr>
          <p:cNvPr id="227" name="Google Shape;227;p43"/>
          <p:cNvSpPr/>
          <p:nvPr/>
        </p:nvSpPr>
        <p:spPr>
          <a:xfrm>
            <a:off x="0" y="-41500"/>
            <a:ext cx="12192000" cy="6903900"/>
          </a:xfrm>
          <a:prstGeom prst="rect">
            <a:avLst/>
          </a:prstGeom>
          <a:solidFill>
            <a:srgbClr val="F1F2F2">
              <a:alpha val="3000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28" name="Google Shape;228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82900" y="3102165"/>
            <a:ext cx="3626166" cy="6536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Understand - conteúdo">
  <p:cSld name="TITLE_ONLY_1_1_1_1_1_1"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0" name="Google Shape;230;p4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20467" y="1007709"/>
            <a:ext cx="2406768" cy="433855"/>
          </a:xfrm>
          <a:prstGeom prst="rect">
            <a:avLst/>
          </a:prstGeom>
          <a:noFill/>
          <a:ln>
            <a:noFill/>
          </a:ln>
        </p:spPr>
      </p:pic>
      <p:sp>
        <p:nvSpPr>
          <p:cNvPr id="231" name="Google Shape;231;p44"/>
          <p:cNvSpPr txBox="1">
            <a:spLocks noGrp="1"/>
          </p:cNvSpPr>
          <p:nvPr>
            <p:ph type="body" idx="1"/>
          </p:nvPr>
        </p:nvSpPr>
        <p:spPr>
          <a:xfrm>
            <a:off x="2338300" y="4603633"/>
            <a:ext cx="1916400" cy="10011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/>
          <a:lstStyle>
            <a:lvl1pPr marL="457200" lvl="0" indent="-336550" rtl="0">
              <a:spcBef>
                <a:spcPts val="0"/>
              </a:spcBef>
              <a:spcAft>
                <a:spcPts val="0"/>
              </a:spcAft>
              <a:buClr>
                <a:srgbClr val="FFB914"/>
              </a:buClr>
              <a:buSzPts val="1700"/>
              <a:buFont typeface="Dosis Medium"/>
              <a:buChar char="●"/>
              <a:defRPr>
                <a:solidFill>
                  <a:srgbClr val="FFB914"/>
                </a:solidFill>
                <a:latin typeface="Dosis Medium"/>
                <a:ea typeface="Dosis Medium"/>
                <a:cs typeface="Dosis Medium"/>
                <a:sym typeface="Dosis Medium"/>
              </a:defRPr>
            </a:lvl1pPr>
            <a:lvl2pPr marL="914400" lvl="1" indent="-336550" rtl="0">
              <a:spcBef>
                <a:spcPts val="2100"/>
              </a:spcBef>
              <a:spcAft>
                <a:spcPts val="0"/>
              </a:spcAft>
              <a:buClr>
                <a:srgbClr val="FFB914"/>
              </a:buClr>
              <a:buSzPts val="1700"/>
              <a:buFont typeface="Dosis Medium"/>
              <a:buChar char="○"/>
              <a:defRPr>
                <a:solidFill>
                  <a:srgbClr val="FFB914"/>
                </a:solidFill>
                <a:latin typeface="Dosis Medium"/>
                <a:ea typeface="Dosis Medium"/>
                <a:cs typeface="Dosis Medium"/>
                <a:sym typeface="Dosis Medium"/>
              </a:defRPr>
            </a:lvl2pPr>
            <a:lvl3pPr marL="1371600" lvl="2" indent="-336550" rtl="0">
              <a:spcBef>
                <a:spcPts val="2100"/>
              </a:spcBef>
              <a:spcAft>
                <a:spcPts val="0"/>
              </a:spcAft>
              <a:buClr>
                <a:srgbClr val="FFB914"/>
              </a:buClr>
              <a:buSzPts val="1700"/>
              <a:buFont typeface="Dosis Medium"/>
              <a:buChar char="■"/>
              <a:defRPr>
                <a:solidFill>
                  <a:srgbClr val="FFB914"/>
                </a:solidFill>
                <a:latin typeface="Dosis Medium"/>
                <a:ea typeface="Dosis Medium"/>
                <a:cs typeface="Dosis Medium"/>
                <a:sym typeface="Dosis Medium"/>
              </a:defRPr>
            </a:lvl3pPr>
            <a:lvl4pPr marL="1828800" lvl="3" indent="-336550" rtl="0">
              <a:spcBef>
                <a:spcPts val="2100"/>
              </a:spcBef>
              <a:spcAft>
                <a:spcPts val="0"/>
              </a:spcAft>
              <a:buClr>
                <a:srgbClr val="FFB914"/>
              </a:buClr>
              <a:buSzPts val="1700"/>
              <a:buFont typeface="Dosis Medium"/>
              <a:buChar char="●"/>
              <a:defRPr>
                <a:solidFill>
                  <a:srgbClr val="FFB914"/>
                </a:solidFill>
                <a:latin typeface="Dosis Medium"/>
                <a:ea typeface="Dosis Medium"/>
                <a:cs typeface="Dosis Medium"/>
                <a:sym typeface="Dosis Medium"/>
              </a:defRPr>
            </a:lvl4pPr>
            <a:lvl5pPr marL="2286000" lvl="4" indent="-336550" rtl="0">
              <a:spcBef>
                <a:spcPts val="2100"/>
              </a:spcBef>
              <a:spcAft>
                <a:spcPts val="0"/>
              </a:spcAft>
              <a:buClr>
                <a:srgbClr val="FFB914"/>
              </a:buClr>
              <a:buSzPts val="1700"/>
              <a:buFont typeface="Dosis Medium"/>
              <a:buChar char="○"/>
              <a:defRPr>
                <a:solidFill>
                  <a:srgbClr val="FFB914"/>
                </a:solidFill>
                <a:latin typeface="Dosis Medium"/>
                <a:ea typeface="Dosis Medium"/>
                <a:cs typeface="Dosis Medium"/>
                <a:sym typeface="Dosis Medium"/>
              </a:defRPr>
            </a:lvl5pPr>
            <a:lvl6pPr marL="2743200" lvl="5" indent="-336550" rtl="0">
              <a:spcBef>
                <a:spcPts val="2100"/>
              </a:spcBef>
              <a:spcAft>
                <a:spcPts val="0"/>
              </a:spcAft>
              <a:buClr>
                <a:srgbClr val="FFB914"/>
              </a:buClr>
              <a:buSzPts val="1700"/>
              <a:buFont typeface="Dosis Medium"/>
              <a:buChar char="■"/>
              <a:defRPr>
                <a:solidFill>
                  <a:srgbClr val="FFB914"/>
                </a:solidFill>
                <a:latin typeface="Dosis Medium"/>
                <a:ea typeface="Dosis Medium"/>
                <a:cs typeface="Dosis Medium"/>
                <a:sym typeface="Dosis Medium"/>
              </a:defRPr>
            </a:lvl6pPr>
            <a:lvl7pPr marL="3200400" lvl="6" indent="-336550" rtl="0">
              <a:spcBef>
                <a:spcPts val="2100"/>
              </a:spcBef>
              <a:spcAft>
                <a:spcPts val="0"/>
              </a:spcAft>
              <a:buClr>
                <a:srgbClr val="FFB914"/>
              </a:buClr>
              <a:buSzPts val="1700"/>
              <a:buFont typeface="Dosis Medium"/>
              <a:buChar char="●"/>
              <a:defRPr>
                <a:solidFill>
                  <a:srgbClr val="FFB914"/>
                </a:solidFill>
                <a:latin typeface="Dosis Medium"/>
                <a:ea typeface="Dosis Medium"/>
                <a:cs typeface="Dosis Medium"/>
                <a:sym typeface="Dosis Medium"/>
              </a:defRPr>
            </a:lvl7pPr>
            <a:lvl8pPr marL="3657600" lvl="7" indent="-336550" rtl="0">
              <a:spcBef>
                <a:spcPts val="2100"/>
              </a:spcBef>
              <a:spcAft>
                <a:spcPts val="0"/>
              </a:spcAft>
              <a:buClr>
                <a:srgbClr val="FFB914"/>
              </a:buClr>
              <a:buSzPts val="1700"/>
              <a:buFont typeface="Dosis Medium"/>
              <a:buChar char="○"/>
              <a:defRPr>
                <a:solidFill>
                  <a:srgbClr val="FFB914"/>
                </a:solidFill>
                <a:latin typeface="Dosis Medium"/>
                <a:ea typeface="Dosis Medium"/>
                <a:cs typeface="Dosis Medium"/>
                <a:sym typeface="Dosis Medium"/>
              </a:defRPr>
            </a:lvl8pPr>
            <a:lvl9pPr marL="4114800" lvl="8" indent="-336550" rtl="0">
              <a:spcBef>
                <a:spcPts val="2100"/>
              </a:spcBef>
              <a:spcAft>
                <a:spcPts val="2100"/>
              </a:spcAft>
              <a:buClr>
                <a:srgbClr val="FFB914"/>
              </a:buClr>
              <a:buSzPts val="1700"/>
              <a:buFont typeface="Dosis Medium"/>
              <a:buChar char="■"/>
              <a:defRPr>
                <a:solidFill>
                  <a:srgbClr val="FFB914"/>
                </a:solidFill>
                <a:latin typeface="Dosis Medium"/>
                <a:ea typeface="Dosis Medium"/>
                <a:cs typeface="Dosis Medium"/>
                <a:sym typeface="Dosis Medium"/>
              </a:defRPr>
            </a:lvl9pPr>
          </a:lstStyle>
          <a:p>
            <a:endParaRPr/>
          </a:p>
        </p:txBody>
      </p:sp>
      <p:sp>
        <p:nvSpPr>
          <p:cNvPr id="232" name="Google Shape;232;p44"/>
          <p:cNvSpPr txBox="1">
            <a:spLocks noGrp="1"/>
          </p:cNvSpPr>
          <p:nvPr>
            <p:ph type="body" idx="2"/>
          </p:nvPr>
        </p:nvSpPr>
        <p:spPr>
          <a:xfrm>
            <a:off x="611633" y="2080367"/>
            <a:ext cx="3332100" cy="12969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/>
          <a:lstStyle>
            <a:lvl1pPr marL="457200" lvl="0" indent="-336550" rtl="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1pPr>
            <a:lvl2pPr marL="914400" lvl="1" indent="-336550" rtl="0">
              <a:spcBef>
                <a:spcPts val="2100"/>
              </a:spcBef>
              <a:spcAft>
                <a:spcPts val="0"/>
              </a:spcAft>
              <a:buSzPts val="1700"/>
              <a:buChar char="○"/>
              <a:defRPr/>
            </a:lvl2pPr>
            <a:lvl3pPr marL="1371600" lvl="2" indent="-336550" rtl="0">
              <a:spcBef>
                <a:spcPts val="2100"/>
              </a:spcBef>
              <a:spcAft>
                <a:spcPts val="0"/>
              </a:spcAft>
              <a:buSzPts val="1700"/>
              <a:buChar char="■"/>
              <a:defRPr/>
            </a:lvl3pPr>
            <a:lvl4pPr marL="1828800" lvl="3" indent="-336550" rtl="0">
              <a:spcBef>
                <a:spcPts val="2100"/>
              </a:spcBef>
              <a:spcAft>
                <a:spcPts val="0"/>
              </a:spcAft>
              <a:buSzPts val="1700"/>
              <a:buChar char="●"/>
              <a:defRPr/>
            </a:lvl4pPr>
            <a:lvl5pPr marL="2286000" lvl="4" indent="-336550" rtl="0">
              <a:spcBef>
                <a:spcPts val="2100"/>
              </a:spcBef>
              <a:spcAft>
                <a:spcPts val="0"/>
              </a:spcAft>
              <a:buSzPts val="1700"/>
              <a:buChar char="○"/>
              <a:defRPr/>
            </a:lvl5pPr>
            <a:lvl6pPr marL="2743200" lvl="5" indent="-336550" rtl="0">
              <a:spcBef>
                <a:spcPts val="2100"/>
              </a:spcBef>
              <a:spcAft>
                <a:spcPts val="0"/>
              </a:spcAft>
              <a:buSzPts val="1700"/>
              <a:buChar char="■"/>
              <a:defRPr/>
            </a:lvl6pPr>
            <a:lvl7pPr marL="3200400" lvl="6" indent="-336550" rtl="0">
              <a:spcBef>
                <a:spcPts val="2100"/>
              </a:spcBef>
              <a:spcAft>
                <a:spcPts val="0"/>
              </a:spcAft>
              <a:buSzPts val="1700"/>
              <a:buChar char="●"/>
              <a:defRPr/>
            </a:lvl7pPr>
            <a:lvl8pPr marL="3657600" lvl="7" indent="-336550" rtl="0">
              <a:spcBef>
                <a:spcPts val="2100"/>
              </a:spcBef>
              <a:spcAft>
                <a:spcPts val="0"/>
              </a:spcAft>
              <a:buSzPts val="1700"/>
              <a:buChar char="○"/>
              <a:defRPr/>
            </a:lvl8pPr>
            <a:lvl9pPr marL="4114800" lvl="8" indent="-336550" rtl="0">
              <a:spcBef>
                <a:spcPts val="2100"/>
              </a:spcBef>
              <a:spcAft>
                <a:spcPts val="2100"/>
              </a:spcAft>
              <a:buSzPts val="17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ttract">
  <p:cSld name="TITLE_ONLY_1_1_1_1_1_1_1"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4" name="Google Shape;234;p45"/>
          <p:cNvPicPr preferRelativeResize="0"/>
          <p:nvPr/>
        </p:nvPicPr>
        <p:blipFill rotWithShape="1">
          <a:blip r:embed="rId2">
            <a:alphaModFix/>
          </a:blip>
          <a:srcRect b="15626"/>
          <a:stretch/>
        </p:blipFill>
        <p:spPr>
          <a:xfrm>
            <a:off x="0" y="0"/>
            <a:ext cx="12192000" cy="6858002"/>
          </a:xfrm>
          <a:prstGeom prst="rect">
            <a:avLst/>
          </a:prstGeom>
          <a:noFill/>
          <a:ln>
            <a:noFill/>
          </a:ln>
        </p:spPr>
      </p:pic>
      <p:sp>
        <p:nvSpPr>
          <p:cNvPr id="235" name="Google Shape;235;p4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7F7F7">
              <a:alpha val="269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36" name="Google Shape;236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19715" y="3102165"/>
            <a:ext cx="2552595" cy="6536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ttract - conteúdo">
  <p:cSld name="TITLE_ONLY_1_1_1_1_1_1_1_1"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8" name="Google Shape;238;p4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012833" y="980167"/>
            <a:ext cx="1745900" cy="447066"/>
          </a:xfrm>
          <a:prstGeom prst="rect">
            <a:avLst/>
          </a:prstGeom>
          <a:noFill/>
          <a:ln>
            <a:noFill/>
          </a:ln>
        </p:spPr>
      </p:pic>
      <p:sp>
        <p:nvSpPr>
          <p:cNvPr id="239" name="Google Shape;239;p46"/>
          <p:cNvSpPr txBox="1">
            <a:spLocks noGrp="1"/>
          </p:cNvSpPr>
          <p:nvPr>
            <p:ph type="body" idx="1"/>
          </p:nvPr>
        </p:nvSpPr>
        <p:spPr>
          <a:xfrm>
            <a:off x="2338300" y="4603633"/>
            <a:ext cx="1916400" cy="10011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/>
          <a:lstStyle>
            <a:lvl1pPr marL="457200" lvl="0" indent="-336550" rtl="0">
              <a:spcBef>
                <a:spcPts val="0"/>
              </a:spcBef>
              <a:spcAft>
                <a:spcPts val="0"/>
              </a:spcAft>
              <a:buClr>
                <a:srgbClr val="FFB914"/>
              </a:buClr>
              <a:buSzPts val="1700"/>
              <a:buFont typeface="Dosis Medium"/>
              <a:buChar char="●"/>
              <a:defRPr>
                <a:solidFill>
                  <a:srgbClr val="FFB914"/>
                </a:solidFill>
                <a:latin typeface="Dosis Medium"/>
                <a:ea typeface="Dosis Medium"/>
                <a:cs typeface="Dosis Medium"/>
                <a:sym typeface="Dosis Medium"/>
              </a:defRPr>
            </a:lvl1pPr>
            <a:lvl2pPr marL="914400" lvl="1" indent="-336550" rtl="0">
              <a:spcBef>
                <a:spcPts val="2100"/>
              </a:spcBef>
              <a:spcAft>
                <a:spcPts val="0"/>
              </a:spcAft>
              <a:buClr>
                <a:srgbClr val="FFB914"/>
              </a:buClr>
              <a:buSzPts val="1700"/>
              <a:buFont typeface="Dosis Medium"/>
              <a:buChar char="○"/>
              <a:defRPr>
                <a:solidFill>
                  <a:srgbClr val="FFB914"/>
                </a:solidFill>
                <a:latin typeface="Dosis Medium"/>
                <a:ea typeface="Dosis Medium"/>
                <a:cs typeface="Dosis Medium"/>
                <a:sym typeface="Dosis Medium"/>
              </a:defRPr>
            </a:lvl2pPr>
            <a:lvl3pPr marL="1371600" lvl="2" indent="-336550" rtl="0">
              <a:spcBef>
                <a:spcPts val="2100"/>
              </a:spcBef>
              <a:spcAft>
                <a:spcPts val="0"/>
              </a:spcAft>
              <a:buClr>
                <a:srgbClr val="FFB914"/>
              </a:buClr>
              <a:buSzPts val="1700"/>
              <a:buFont typeface="Dosis Medium"/>
              <a:buChar char="■"/>
              <a:defRPr>
                <a:solidFill>
                  <a:srgbClr val="FFB914"/>
                </a:solidFill>
                <a:latin typeface="Dosis Medium"/>
                <a:ea typeface="Dosis Medium"/>
                <a:cs typeface="Dosis Medium"/>
                <a:sym typeface="Dosis Medium"/>
              </a:defRPr>
            </a:lvl3pPr>
            <a:lvl4pPr marL="1828800" lvl="3" indent="-336550" rtl="0">
              <a:spcBef>
                <a:spcPts val="2100"/>
              </a:spcBef>
              <a:spcAft>
                <a:spcPts val="0"/>
              </a:spcAft>
              <a:buClr>
                <a:srgbClr val="FFB914"/>
              </a:buClr>
              <a:buSzPts val="1700"/>
              <a:buFont typeface="Dosis Medium"/>
              <a:buChar char="●"/>
              <a:defRPr>
                <a:solidFill>
                  <a:srgbClr val="FFB914"/>
                </a:solidFill>
                <a:latin typeface="Dosis Medium"/>
                <a:ea typeface="Dosis Medium"/>
                <a:cs typeface="Dosis Medium"/>
                <a:sym typeface="Dosis Medium"/>
              </a:defRPr>
            </a:lvl4pPr>
            <a:lvl5pPr marL="2286000" lvl="4" indent="-336550" rtl="0">
              <a:spcBef>
                <a:spcPts val="2100"/>
              </a:spcBef>
              <a:spcAft>
                <a:spcPts val="0"/>
              </a:spcAft>
              <a:buClr>
                <a:srgbClr val="FFB914"/>
              </a:buClr>
              <a:buSzPts val="1700"/>
              <a:buFont typeface="Dosis Medium"/>
              <a:buChar char="○"/>
              <a:defRPr>
                <a:solidFill>
                  <a:srgbClr val="FFB914"/>
                </a:solidFill>
                <a:latin typeface="Dosis Medium"/>
                <a:ea typeface="Dosis Medium"/>
                <a:cs typeface="Dosis Medium"/>
                <a:sym typeface="Dosis Medium"/>
              </a:defRPr>
            </a:lvl5pPr>
            <a:lvl6pPr marL="2743200" lvl="5" indent="-336550" rtl="0">
              <a:spcBef>
                <a:spcPts val="2100"/>
              </a:spcBef>
              <a:spcAft>
                <a:spcPts val="0"/>
              </a:spcAft>
              <a:buClr>
                <a:srgbClr val="FFB914"/>
              </a:buClr>
              <a:buSzPts val="1700"/>
              <a:buFont typeface="Dosis Medium"/>
              <a:buChar char="■"/>
              <a:defRPr>
                <a:solidFill>
                  <a:srgbClr val="FFB914"/>
                </a:solidFill>
                <a:latin typeface="Dosis Medium"/>
                <a:ea typeface="Dosis Medium"/>
                <a:cs typeface="Dosis Medium"/>
                <a:sym typeface="Dosis Medium"/>
              </a:defRPr>
            </a:lvl6pPr>
            <a:lvl7pPr marL="3200400" lvl="6" indent="-336550" rtl="0">
              <a:spcBef>
                <a:spcPts val="2100"/>
              </a:spcBef>
              <a:spcAft>
                <a:spcPts val="0"/>
              </a:spcAft>
              <a:buClr>
                <a:srgbClr val="FFB914"/>
              </a:buClr>
              <a:buSzPts val="1700"/>
              <a:buFont typeface="Dosis Medium"/>
              <a:buChar char="●"/>
              <a:defRPr>
                <a:solidFill>
                  <a:srgbClr val="FFB914"/>
                </a:solidFill>
                <a:latin typeface="Dosis Medium"/>
                <a:ea typeface="Dosis Medium"/>
                <a:cs typeface="Dosis Medium"/>
                <a:sym typeface="Dosis Medium"/>
              </a:defRPr>
            </a:lvl7pPr>
            <a:lvl8pPr marL="3657600" lvl="7" indent="-336550" rtl="0">
              <a:spcBef>
                <a:spcPts val="2100"/>
              </a:spcBef>
              <a:spcAft>
                <a:spcPts val="0"/>
              </a:spcAft>
              <a:buClr>
                <a:srgbClr val="FFB914"/>
              </a:buClr>
              <a:buSzPts val="1700"/>
              <a:buFont typeface="Dosis Medium"/>
              <a:buChar char="○"/>
              <a:defRPr>
                <a:solidFill>
                  <a:srgbClr val="FFB914"/>
                </a:solidFill>
                <a:latin typeface="Dosis Medium"/>
                <a:ea typeface="Dosis Medium"/>
                <a:cs typeface="Dosis Medium"/>
                <a:sym typeface="Dosis Medium"/>
              </a:defRPr>
            </a:lvl8pPr>
            <a:lvl9pPr marL="4114800" lvl="8" indent="-336550" rtl="0">
              <a:spcBef>
                <a:spcPts val="2100"/>
              </a:spcBef>
              <a:spcAft>
                <a:spcPts val="2100"/>
              </a:spcAft>
              <a:buClr>
                <a:srgbClr val="FFB914"/>
              </a:buClr>
              <a:buSzPts val="1700"/>
              <a:buFont typeface="Dosis Medium"/>
              <a:buChar char="■"/>
              <a:defRPr>
                <a:solidFill>
                  <a:srgbClr val="FFB914"/>
                </a:solidFill>
                <a:latin typeface="Dosis Medium"/>
                <a:ea typeface="Dosis Medium"/>
                <a:cs typeface="Dosis Medium"/>
                <a:sym typeface="Dosis Medium"/>
              </a:defRPr>
            </a:lvl9pPr>
          </a:lstStyle>
          <a:p>
            <a:endParaRPr/>
          </a:p>
        </p:txBody>
      </p:sp>
      <p:sp>
        <p:nvSpPr>
          <p:cNvPr id="240" name="Google Shape;240;p46"/>
          <p:cNvSpPr txBox="1">
            <a:spLocks noGrp="1"/>
          </p:cNvSpPr>
          <p:nvPr>
            <p:ph type="body" idx="2"/>
          </p:nvPr>
        </p:nvSpPr>
        <p:spPr>
          <a:xfrm>
            <a:off x="611633" y="2080367"/>
            <a:ext cx="3332100" cy="12969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/>
          <a:lstStyle>
            <a:lvl1pPr marL="457200" lvl="0" indent="-336550" rtl="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1pPr>
            <a:lvl2pPr marL="914400" lvl="1" indent="-336550" rtl="0">
              <a:spcBef>
                <a:spcPts val="2100"/>
              </a:spcBef>
              <a:spcAft>
                <a:spcPts val="0"/>
              </a:spcAft>
              <a:buSzPts val="1700"/>
              <a:buChar char="○"/>
              <a:defRPr/>
            </a:lvl2pPr>
            <a:lvl3pPr marL="1371600" lvl="2" indent="-336550" rtl="0">
              <a:spcBef>
                <a:spcPts val="2100"/>
              </a:spcBef>
              <a:spcAft>
                <a:spcPts val="0"/>
              </a:spcAft>
              <a:buSzPts val="1700"/>
              <a:buChar char="■"/>
              <a:defRPr/>
            </a:lvl3pPr>
            <a:lvl4pPr marL="1828800" lvl="3" indent="-336550" rtl="0">
              <a:spcBef>
                <a:spcPts val="2100"/>
              </a:spcBef>
              <a:spcAft>
                <a:spcPts val="0"/>
              </a:spcAft>
              <a:buSzPts val="1700"/>
              <a:buChar char="●"/>
              <a:defRPr/>
            </a:lvl4pPr>
            <a:lvl5pPr marL="2286000" lvl="4" indent="-336550" rtl="0">
              <a:spcBef>
                <a:spcPts val="2100"/>
              </a:spcBef>
              <a:spcAft>
                <a:spcPts val="0"/>
              </a:spcAft>
              <a:buSzPts val="1700"/>
              <a:buChar char="○"/>
              <a:defRPr/>
            </a:lvl5pPr>
            <a:lvl6pPr marL="2743200" lvl="5" indent="-336550" rtl="0">
              <a:spcBef>
                <a:spcPts val="2100"/>
              </a:spcBef>
              <a:spcAft>
                <a:spcPts val="0"/>
              </a:spcAft>
              <a:buSzPts val="1700"/>
              <a:buChar char="■"/>
              <a:defRPr/>
            </a:lvl6pPr>
            <a:lvl7pPr marL="3200400" lvl="6" indent="-336550" rtl="0">
              <a:spcBef>
                <a:spcPts val="2100"/>
              </a:spcBef>
              <a:spcAft>
                <a:spcPts val="0"/>
              </a:spcAft>
              <a:buSzPts val="1700"/>
              <a:buChar char="●"/>
              <a:defRPr/>
            </a:lvl7pPr>
            <a:lvl8pPr marL="3657600" lvl="7" indent="-336550" rtl="0">
              <a:spcBef>
                <a:spcPts val="2100"/>
              </a:spcBef>
              <a:spcAft>
                <a:spcPts val="0"/>
              </a:spcAft>
              <a:buSzPts val="1700"/>
              <a:buChar char="○"/>
              <a:defRPr/>
            </a:lvl8pPr>
            <a:lvl9pPr marL="4114800" lvl="8" indent="-336550" rtl="0">
              <a:spcBef>
                <a:spcPts val="2100"/>
              </a:spcBef>
              <a:spcAft>
                <a:spcPts val="2100"/>
              </a:spcAft>
              <a:buSzPts val="17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gage">
  <p:cSld name="TITLE_ONLY_1_1_1_1_1_1_1_1_1"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2" name="Google Shape;242;p47"/>
          <p:cNvPicPr preferRelativeResize="0"/>
          <p:nvPr/>
        </p:nvPicPr>
        <p:blipFill rotWithShape="1">
          <a:blip r:embed="rId2">
            <a:alphaModFix/>
          </a:blip>
          <a:srcRect t="11293" b="10114"/>
          <a:stretch/>
        </p:blipFill>
        <p:spPr>
          <a:xfrm>
            <a:off x="0" y="0"/>
            <a:ext cx="12192001" cy="6857998"/>
          </a:xfrm>
          <a:prstGeom prst="rect">
            <a:avLst/>
          </a:prstGeom>
          <a:noFill/>
          <a:ln>
            <a:noFill/>
          </a:ln>
        </p:spPr>
      </p:pic>
      <p:sp>
        <p:nvSpPr>
          <p:cNvPr id="243" name="Google Shape;243;p47"/>
          <p:cNvSpPr/>
          <p:nvPr/>
        </p:nvSpPr>
        <p:spPr>
          <a:xfrm>
            <a:off x="0" y="-41500"/>
            <a:ext cx="12192000" cy="6903900"/>
          </a:xfrm>
          <a:prstGeom prst="rect">
            <a:avLst/>
          </a:prstGeom>
          <a:solidFill>
            <a:srgbClr val="F1F2F2">
              <a:alpha val="419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44" name="Google Shape;244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62337" y="3102164"/>
            <a:ext cx="2467320" cy="6536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gage - conteúdo">
  <p:cSld name="TITLE_ONLY_1_1_1_1_1_1_1_1_1_1"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6" name="Google Shape;246;p4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970533" y="961850"/>
            <a:ext cx="1875632" cy="496900"/>
          </a:xfrm>
          <a:prstGeom prst="rect">
            <a:avLst/>
          </a:prstGeom>
          <a:noFill/>
          <a:ln>
            <a:noFill/>
          </a:ln>
        </p:spPr>
      </p:pic>
      <p:sp>
        <p:nvSpPr>
          <p:cNvPr id="247" name="Google Shape;247;p48"/>
          <p:cNvSpPr txBox="1">
            <a:spLocks noGrp="1"/>
          </p:cNvSpPr>
          <p:nvPr>
            <p:ph type="body" idx="1"/>
          </p:nvPr>
        </p:nvSpPr>
        <p:spPr>
          <a:xfrm>
            <a:off x="2338300" y="4603633"/>
            <a:ext cx="1916400" cy="10011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/>
          <a:lstStyle>
            <a:lvl1pPr marL="457200" lvl="0" indent="-336550" rtl="0">
              <a:spcBef>
                <a:spcPts val="0"/>
              </a:spcBef>
              <a:spcAft>
                <a:spcPts val="0"/>
              </a:spcAft>
              <a:buClr>
                <a:srgbClr val="FFB914"/>
              </a:buClr>
              <a:buSzPts val="1700"/>
              <a:buFont typeface="Dosis Medium"/>
              <a:buChar char="●"/>
              <a:defRPr>
                <a:solidFill>
                  <a:srgbClr val="FFB914"/>
                </a:solidFill>
                <a:latin typeface="Dosis Medium"/>
                <a:ea typeface="Dosis Medium"/>
                <a:cs typeface="Dosis Medium"/>
                <a:sym typeface="Dosis Medium"/>
              </a:defRPr>
            </a:lvl1pPr>
            <a:lvl2pPr marL="914400" lvl="1" indent="-336550" rtl="0">
              <a:spcBef>
                <a:spcPts val="2100"/>
              </a:spcBef>
              <a:spcAft>
                <a:spcPts val="0"/>
              </a:spcAft>
              <a:buClr>
                <a:srgbClr val="FFB914"/>
              </a:buClr>
              <a:buSzPts val="1700"/>
              <a:buFont typeface="Dosis Medium"/>
              <a:buChar char="○"/>
              <a:defRPr>
                <a:solidFill>
                  <a:srgbClr val="FFB914"/>
                </a:solidFill>
                <a:latin typeface="Dosis Medium"/>
                <a:ea typeface="Dosis Medium"/>
                <a:cs typeface="Dosis Medium"/>
                <a:sym typeface="Dosis Medium"/>
              </a:defRPr>
            </a:lvl2pPr>
            <a:lvl3pPr marL="1371600" lvl="2" indent="-336550" rtl="0">
              <a:spcBef>
                <a:spcPts val="2100"/>
              </a:spcBef>
              <a:spcAft>
                <a:spcPts val="0"/>
              </a:spcAft>
              <a:buClr>
                <a:srgbClr val="FFB914"/>
              </a:buClr>
              <a:buSzPts val="1700"/>
              <a:buFont typeface="Dosis Medium"/>
              <a:buChar char="■"/>
              <a:defRPr>
                <a:solidFill>
                  <a:srgbClr val="FFB914"/>
                </a:solidFill>
                <a:latin typeface="Dosis Medium"/>
                <a:ea typeface="Dosis Medium"/>
                <a:cs typeface="Dosis Medium"/>
                <a:sym typeface="Dosis Medium"/>
              </a:defRPr>
            </a:lvl3pPr>
            <a:lvl4pPr marL="1828800" lvl="3" indent="-336550" rtl="0">
              <a:spcBef>
                <a:spcPts val="2100"/>
              </a:spcBef>
              <a:spcAft>
                <a:spcPts val="0"/>
              </a:spcAft>
              <a:buClr>
                <a:srgbClr val="FFB914"/>
              </a:buClr>
              <a:buSzPts val="1700"/>
              <a:buFont typeface="Dosis Medium"/>
              <a:buChar char="●"/>
              <a:defRPr>
                <a:solidFill>
                  <a:srgbClr val="FFB914"/>
                </a:solidFill>
                <a:latin typeface="Dosis Medium"/>
                <a:ea typeface="Dosis Medium"/>
                <a:cs typeface="Dosis Medium"/>
                <a:sym typeface="Dosis Medium"/>
              </a:defRPr>
            </a:lvl4pPr>
            <a:lvl5pPr marL="2286000" lvl="4" indent="-336550" rtl="0">
              <a:spcBef>
                <a:spcPts val="2100"/>
              </a:spcBef>
              <a:spcAft>
                <a:spcPts val="0"/>
              </a:spcAft>
              <a:buClr>
                <a:srgbClr val="FFB914"/>
              </a:buClr>
              <a:buSzPts val="1700"/>
              <a:buFont typeface="Dosis Medium"/>
              <a:buChar char="○"/>
              <a:defRPr>
                <a:solidFill>
                  <a:srgbClr val="FFB914"/>
                </a:solidFill>
                <a:latin typeface="Dosis Medium"/>
                <a:ea typeface="Dosis Medium"/>
                <a:cs typeface="Dosis Medium"/>
                <a:sym typeface="Dosis Medium"/>
              </a:defRPr>
            </a:lvl5pPr>
            <a:lvl6pPr marL="2743200" lvl="5" indent="-336550" rtl="0">
              <a:spcBef>
                <a:spcPts val="2100"/>
              </a:spcBef>
              <a:spcAft>
                <a:spcPts val="0"/>
              </a:spcAft>
              <a:buClr>
                <a:srgbClr val="FFB914"/>
              </a:buClr>
              <a:buSzPts val="1700"/>
              <a:buFont typeface="Dosis Medium"/>
              <a:buChar char="■"/>
              <a:defRPr>
                <a:solidFill>
                  <a:srgbClr val="FFB914"/>
                </a:solidFill>
                <a:latin typeface="Dosis Medium"/>
                <a:ea typeface="Dosis Medium"/>
                <a:cs typeface="Dosis Medium"/>
                <a:sym typeface="Dosis Medium"/>
              </a:defRPr>
            </a:lvl6pPr>
            <a:lvl7pPr marL="3200400" lvl="6" indent="-336550" rtl="0">
              <a:spcBef>
                <a:spcPts val="2100"/>
              </a:spcBef>
              <a:spcAft>
                <a:spcPts val="0"/>
              </a:spcAft>
              <a:buClr>
                <a:srgbClr val="FFB914"/>
              </a:buClr>
              <a:buSzPts val="1700"/>
              <a:buFont typeface="Dosis Medium"/>
              <a:buChar char="●"/>
              <a:defRPr>
                <a:solidFill>
                  <a:srgbClr val="FFB914"/>
                </a:solidFill>
                <a:latin typeface="Dosis Medium"/>
                <a:ea typeface="Dosis Medium"/>
                <a:cs typeface="Dosis Medium"/>
                <a:sym typeface="Dosis Medium"/>
              </a:defRPr>
            </a:lvl7pPr>
            <a:lvl8pPr marL="3657600" lvl="7" indent="-336550" rtl="0">
              <a:spcBef>
                <a:spcPts val="2100"/>
              </a:spcBef>
              <a:spcAft>
                <a:spcPts val="0"/>
              </a:spcAft>
              <a:buClr>
                <a:srgbClr val="FFB914"/>
              </a:buClr>
              <a:buSzPts val="1700"/>
              <a:buFont typeface="Dosis Medium"/>
              <a:buChar char="○"/>
              <a:defRPr>
                <a:solidFill>
                  <a:srgbClr val="FFB914"/>
                </a:solidFill>
                <a:latin typeface="Dosis Medium"/>
                <a:ea typeface="Dosis Medium"/>
                <a:cs typeface="Dosis Medium"/>
                <a:sym typeface="Dosis Medium"/>
              </a:defRPr>
            </a:lvl8pPr>
            <a:lvl9pPr marL="4114800" lvl="8" indent="-336550" rtl="0">
              <a:spcBef>
                <a:spcPts val="2100"/>
              </a:spcBef>
              <a:spcAft>
                <a:spcPts val="2100"/>
              </a:spcAft>
              <a:buClr>
                <a:srgbClr val="FFB914"/>
              </a:buClr>
              <a:buSzPts val="1700"/>
              <a:buFont typeface="Dosis Medium"/>
              <a:buChar char="■"/>
              <a:defRPr>
                <a:solidFill>
                  <a:srgbClr val="FFB914"/>
                </a:solidFill>
                <a:latin typeface="Dosis Medium"/>
                <a:ea typeface="Dosis Medium"/>
                <a:cs typeface="Dosis Medium"/>
                <a:sym typeface="Dosis Medium"/>
              </a:defRPr>
            </a:lvl9pPr>
          </a:lstStyle>
          <a:p>
            <a:endParaRPr/>
          </a:p>
        </p:txBody>
      </p:sp>
      <p:sp>
        <p:nvSpPr>
          <p:cNvPr id="248" name="Google Shape;248;p48"/>
          <p:cNvSpPr txBox="1">
            <a:spLocks noGrp="1"/>
          </p:cNvSpPr>
          <p:nvPr>
            <p:ph type="body" idx="2"/>
          </p:nvPr>
        </p:nvSpPr>
        <p:spPr>
          <a:xfrm>
            <a:off x="611633" y="2080367"/>
            <a:ext cx="3332100" cy="12969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/>
          <a:lstStyle>
            <a:lvl1pPr marL="457200" lvl="0" indent="-336550" rtl="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1pPr>
            <a:lvl2pPr marL="914400" lvl="1" indent="-336550" rtl="0">
              <a:spcBef>
                <a:spcPts val="2100"/>
              </a:spcBef>
              <a:spcAft>
                <a:spcPts val="0"/>
              </a:spcAft>
              <a:buSzPts val="1700"/>
              <a:buChar char="○"/>
              <a:defRPr/>
            </a:lvl2pPr>
            <a:lvl3pPr marL="1371600" lvl="2" indent="-336550" rtl="0">
              <a:spcBef>
                <a:spcPts val="2100"/>
              </a:spcBef>
              <a:spcAft>
                <a:spcPts val="0"/>
              </a:spcAft>
              <a:buSzPts val="1700"/>
              <a:buChar char="■"/>
              <a:defRPr/>
            </a:lvl3pPr>
            <a:lvl4pPr marL="1828800" lvl="3" indent="-336550" rtl="0">
              <a:spcBef>
                <a:spcPts val="2100"/>
              </a:spcBef>
              <a:spcAft>
                <a:spcPts val="0"/>
              </a:spcAft>
              <a:buSzPts val="1700"/>
              <a:buChar char="●"/>
              <a:defRPr/>
            </a:lvl4pPr>
            <a:lvl5pPr marL="2286000" lvl="4" indent="-336550" rtl="0">
              <a:spcBef>
                <a:spcPts val="2100"/>
              </a:spcBef>
              <a:spcAft>
                <a:spcPts val="0"/>
              </a:spcAft>
              <a:buSzPts val="1700"/>
              <a:buChar char="○"/>
              <a:defRPr/>
            </a:lvl5pPr>
            <a:lvl6pPr marL="2743200" lvl="5" indent="-336550" rtl="0">
              <a:spcBef>
                <a:spcPts val="2100"/>
              </a:spcBef>
              <a:spcAft>
                <a:spcPts val="0"/>
              </a:spcAft>
              <a:buSzPts val="1700"/>
              <a:buChar char="■"/>
              <a:defRPr/>
            </a:lvl6pPr>
            <a:lvl7pPr marL="3200400" lvl="6" indent="-336550" rtl="0">
              <a:spcBef>
                <a:spcPts val="2100"/>
              </a:spcBef>
              <a:spcAft>
                <a:spcPts val="0"/>
              </a:spcAft>
              <a:buSzPts val="1700"/>
              <a:buChar char="●"/>
              <a:defRPr/>
            </a:lvl7pPr>
            <a:lvl8pPr marL="3657600" lvl="7" indent="-336550" rtl="0">
              <a:spcBef>
                <a:spcPts val="2100"/>
              </a:spcBef>
              <a:spcAft>
                <a:spcPts val="0"/>
              </a:spcAft>
              <a:buSzPts val="1700"/>
              <a:buChar char="○"/>
              <a:defRPr/>
            </a:lvl8pPr>
            <a:lvl9pPr marL="4114800" lvl="8" indent="-336550" rtl="0">
              <a:spcBef>
                <a:spcPts val="2100"/>
              </a:spcBef>
              <a:spcAft>
                <a:spcPts val="2100"/>
              </a:spcAft>
              <a:buSzPts val="17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-engage">
  <p:cSld name="TITLE_ONLY_1_1_1_1_1_1_1_1_1_1_1"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0" name="Google Shape;250;p49"/>
          <p:cNvPicPr preferRelativeResize="0"/>
          <p:nvPr/>
        </p:nvPicPr>
        <p:blipFill rotWithShape="1">
          <a:blip r:embed="rId2">
            <a:alphaModFix/>
          </a:blip>
          <a:srcRect b="17898"/>
          <a:stretch/>
        </p:blipFill>
        <p:spPr>
          <a:xfrm>
            <a:off x="0" y="0"/>
            <a:ext cx="12192003" cy="6858002"/>
          </a:xfrm>
          <a:prstGeom prst="rect">
            <a:avLst/>
          </a:prstGeom>
          <a:noFill/>
          <a:ln>
            <a:noFill/>
          </a:ln>
        </p:spPr>
      </p:pic>
      <p:sp>
        <p:nvSpPr>
          <p:cNvPr id="251" name="Google Shape;251;p4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7F7F7">
              <a:alpha val="3385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52" name="Google Shape;252;p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972" y="3102169"/>
            <a:ext cx="3046059" cy="6536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-engage - conteúdo">
  <p:cSld name="TITLE_ONLY_1_1_1_1_1_1_1_1_1_1_1_1"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4" name="Google Shape;254;p5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988499" y="967133"/>
            <a:ext cx="2210934" cy="474433"/>
          </a:xfrm>
          <a:prstGeom prst="rect">
            <a:avLst/>
          </a:prstGeom>
          <a:noFill/>
          <a:ln>
            <a:noFill/>
          </a:ln>
        </p:spPr>
      </p:pic>
      <p:sp>
        <p:nvSpPr>
          <p:cNvPr id="255" name="Google Shape;255;p50"/>
          <p:cNvSpPr txBox="1">
            <a:spLocks noGrp="1"/>
          </p:cNvSpPr>
          <p:nvPr>
            <p:ph type="body" idx="1"/>
          </p:nvPr>
        </p:nvSpPr>
        <p:spPr>
          <a:xfrm>
            <a:off x="2338300" y="4603633"/>
            <a:ext cx="1916400" cy="10011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/>
          <a:lstStyle>
            <a:lvl1pPr marL="457200" lvl="0" indent="-336550" rtl="0">
              <a:spcBef>
                <a:spcPts val="0"/>
              </a:spcBef>
              <a:spcAft>
                <a:spcPts val="0"/>
              </a:spcAft>
              <a:buClr>
                <a:srgbClr val="FFB914"/>
              </a:buClr>
              <a:buSzPts val="1700"/>
              <a:buFont typeface="Dosis Medium"/>
              <a:buChar char="●"/>
              <a:defRPr>
                <a:solidFill>
                  <a:srgbClr val="FFB914"/>
                </a:solidFill>
                <a:latin typeface="Dosis Medium"/>
                <a:ea typeface="Dosis Medium"/>
                <a:cs typeface="Dosis Medium"/>
                <a:sym typeface="Dosis Medium"/>
              </a:defRPr>
            </a:lvl1pPr>
            <a:lvl2pPr marL="914400" lvl="1" indent="-336550" rtl="0">
              <a:spcBef>
                <a:spcPts val="2100"/>
              </a:spcBef>
              <a:spcAft>
                <a:spcPts val="0"/>
              </a:spcAft>
              <a:buClr>
                <a:srgbClr val="FFB914"/>
              </a:buClr>
              <a:buSzPts val="1700"/>
              <a:buFont typeface="Dosis Medium"/>
              <a:buChar char="○"/>
              <a:defRPr>
                <a:solidFill>
                  <a:srgbClr val="FFB914"/>
                </a:solidFill>
                <a:latin typeface="Dosis Medium"/>
                <a:ea typeface="Dosis Medium"/>
                <a:cs typeface="Dosis Medium"/>
                <a:sym typeface="Dosis Medium"/>
              </a:defRPr>
            </a:lvl2pPr>
            <a:lvl3pPr marL="1371600" lvl="2" indent="-336550" rtl="0">
              <a:spcBef>
                <a:spcPts val="2100"/>
              </a:spcBef>
              <a:spcAft>
                <a:spcPts val="0"/>
              </a:spcAft>
              <a:buClr>
                <a:srgbClr val="FFB914"/>
              </a:buClr>
              <a:buSzPts val="1700"/>
              <a:buFont typeface="Dosis Medium"/>
              <a:buChar char="■"/>
              <a:defRPr>
                <a:solidFill>
                  <a:srgbClr val="FFB914"/>
                </a:solidFill>
                <a:latin typeface="Dosis Medium"/>
                <a:ea typeface="Dosis Medium"/>
                <a:cs typeface="Dosis Medium"/>
                <a:sym typeface="Dosis Medium"/>
              </a:defRPr>
            </a:lvl3pPr>
            <a:lvl4pPr marL="1828800" lvl="3" indent="-336550" rtl="0">
              <a:spcBef>
                <a:spcPts val="2100"/>
              </a:spcBef>
              <a:spcAft>
                <a:spcPts val="0"/>
              </a:spcAft>
              <a:buClr>
                <a:srgbClr val="FFB914"/>
              </a:buClr>
              <a:buSzPts val="1700"/>
              <a:buFont typeface="Dosis Medium"/>
              <a:buChar char="●"/>
              <a:defRPr>
                <a:solidFill>
                  <a:srgbClr val="FFB914"/>
                </a:solidFill>
                <a:latin typeface="Dosis Medium"/>
                <a:ea typeface="Dosis Medium"/>
                <a:cs typeface="Dosis Medium"/>
                <a:sym typeface="Dosis Medium"/>
              </a:defRPr>
            </a:lvl4pPr>
            <a:lvl5pPr marL="2286000" lvl="4" indent="-336550" rtl="0">
              <a:spcBef>
                <a:spcPts val="2100"/>
              </a:spcBef>
              <a:spcAft>
                <a:spcPts val="0"/>
              </a:spcAft>
              <a:buClr>
                <a:srgbClr val="FFB914"/>
              </a:buClr>
              <a:buSzPts val="1700"/>
              <a:buFont typeface="Dosis Medium"/>
              <a:buChar char="○"/>
              <a:defRPr>
                <a:solidFill>
                  <a:srgbClr val="FFB914"/>
                </a:solidFill>
                <a:latin typeface="Dosis Medium"/>
                <a:ea typeface="Dosis Medium"/>
                <a:cs typeface="Dosis Medium"/>
                <a:sym typeface="Dosis Medium"/>
              </a:defRPr>
            </a:lvl5pPr>
            <a:lvl6pPr marL="2743200" lvl="5" indent="-336550" rtl="0">
              <a:spcBef>
                <a:spcPts val="2100"/>
              </a:spcBef>
              <a:spcAft>
                <a:spcPts val="0"/>
              </a:spcAft>
              <a:buClr>
                <a:srgbClr val="FFB914"/>
              </a:buClr>
              <a:buSzPts val="1700"/>
              <a:buFont typeface="Dosis Medium"/>
              <a:buChar char="■"/>
              <a:defRPr>
                <a:solidFill>
                  <a:srgbClr val="FFB914"/>
                </a:solidFill>
                <a:latin typeface="Dosis Medium"/>
                <a:ea typeface="Dosis Medium"/>
                <a:cs typeface="Dosis Medium"/>
                <a:sym typeface="Dosis Medium"/>
              </a:defRPr>
            </a:lvl6pPr>
            <a:lvl7pPr marL="3200400" lvl="6" indent="-336550" rtl="0">
              <a:spcBef>
                <a:spcPts val="2100"/>
              </a:spcBef>
              <a:spcAft>
                <a:spcPts val="0"/>
              </a:spcAft>
              <a:buClr>
                <a:srgbClr val="FFB914"/>
              </a:buClr>
              <a:buSzPts val="1700"/>
              <a:buFont typeface="Dosis Medium"/>
              <a:buChar char="●"/>
              <a:defRPr>
                <a:solidFill>
                  <a:srgbClr val="FFB914"/>
                </a:solidFill>
                <a:latin typeface="Dosis Medium"/>
                <a:ea typeface="Dosis Medium"/>
                <a:cs typeface="Dosis Medium"/>
                <a:sym typeface="Dosis Medium"/>
              </a:defRPr>
            </a:lvl7pPr>
            <a:lvl8pPr marL="3657600" lvl="7" indent="-336550" rtl="0">
              <a:spcBef>
                <a:spcPts val="2100"/>
              </a:spcBef>
              <a:spcAft>
                <a:spcPts val="0"/>
              </a:spcAft>
              <a:buClr>
                <a:srgbClr val="FFB914"/>
              </a:buClr>
              <a:buSzPts val="1700"/>
              <a:buFont typeface="Dosis Medium"/>
              <a:buChar char="○"/>
              <a:defRPr>
                <a:solidFill>
                  <a:srgbClr val="FFB914"/>
                </a:solidFill>
                <a:latin typeface="Dosis Medium"/>
                <a:ea typeface="Dosis Medium"/>
                <a:cs typeface="Dosis Medium"/>
                <a:sym typeface="Dosis Medium"/>
              </a:defRPr>
            </a:lvl8pPr>
            <a:lvl9pPr marL="4114800" lvl="8" indent="-336550" rtl="0">
              <a:spcBef>
                <a:spcPts val="2100"/>
              </a:spcBef>
              <a:spcAft>
                <a:spcPts val="2100"/>
              </a:spcAft>
              <a:buClr>
                <a:srgbClr val="FFB914"/>
              </a:buClr>
              <a:buSzPts val="1700"/>
              <a:buFont typeface="Dosis Medium"/>
              <a:buChar char="■"/>
              <a:defRPr>
                <a:solidFill>
                  <a:srgbClr val="FFB914"/>
                </a:solidFill>
                <a:latin typeface="Dosis Medium"/>
                <a:ea typeface="Dosis Medium"/>
                <a:cs typeface="Dosis Medium"/>
                <a:sym typeface="Dosis Medium"/>
              </a:defRPr>
            </a:lvl9pPr>
          </a:lstStyle>
          <a:p>
            <a:endParaRPr/>
          </a:p>
        </p:txBody>
      </p:sp>
      <p:sp>
        <p:nvSpPr>
          <p:cNvPr id="256" name="Google Shape;256;p50"/>
          <p:cNvSpPr txBox="1">
            <a:spLocks noGrp="1"/>
          </p:cNvSpPr>
          <p:nvPr>
            <p:ph type="body" idx="2"/>
          </p:nvPr>
        </p:nvSpPr>
        <p:spPr>
          <a:xfrm>
            <a:off x="611633" y="2080367"/>
            <a:ext cx="3332100" cy="12969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/>
          <a:lstStyle>
            <a:lvl1pPr marL="457200" lvl="0" indent="-336550" rtl="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1pPr>
            <a:lvl2pPr marL="914400" lvl="1" indent="-336550" rtl="0">
              <a:spcBef>
                <a:spcPts val="2100"/>
              </a:spcBef>
              <a:spcAft>
                <a:spcPts val="0"/>
              </a:spcAft>
              <a:buSzPts val="1700"/>
              <a:buChar char="○"/>
              <a:defRPr/>
            </a:lvl2pPr>
            <a:lvl3pPr marL="1371600" lvl="2" indent="-336550" rtl="0">
              <a:spcBef>
                <a:spcPts val="2100"/>
              </a:spcBef>
              <a:spcAft>
                <a:spcPts val="0"/>
              </a:spcAft>
              <a:buSzPts val="1700"/>
              <a:buChar char="■"/>
              <a:defRPr/>
            </a:lvl3pPr>
            <a:lvl4pPr marL="1828800" lvl="3" indent="-336550" rtl="0">
              <a:spcBef>
                <a:spcPts val="2100"/>
              </a:spcBef>
              <a:spcAft>
                <a:spcPts val="0"/>
              </a:spcAft>
              <a:buSzPts val="1700"/>
              <a:buChar char="●"/>
              <a:defRPr/>
            </a:lvl4pPr>
            <a:lvl5pPr marL="2286000" lvl="4" indent="-336550" rtl="0">
              <a:spcBef>
                <a:spcPts val="2100"/>
              </a:spcBef>
              <a:spcAft>
                <a:spcPts val="0"/>
              </a:spcAft>
              <a:buSzPts val="1700"/>
              <a:buChar char="○"/>
              <a:defRPr/>
            </a:lvl5pPr>
            <a:lvl6pPr marL="2743200" lvl="5" indent="-336550" rtl="0">
              <a:spcBef>
                <a:spcPts val="2100"/>
              </a:spcBef>
              <a:spcAft>
                <a:spcPts val="0"/>
              </a:spcAft>
              <a:buSzPts val="1700"/>
              <a:buChar char="■"/>
              <a:defRPr/>
            </a:lvl6pPr>
            <a:lvl7pPr marL="3200400" lvl="6" indent="-336550" rtl="0">
              <a:spcBef>
                <a:spcPts val="2100"/>
              </a:spcBef>
              <a:spcAft>
                <a:spcPts val="0"/>
              </a:spcAft>
              <a:buSzPts val="1700"/>
              <a:buChar char="●"/>
              <a:defRPr/>
            </a:lvl7pPr>
            <a:lvl8pPr marL="3657600" lvl="7" indent="-336550" rtl="0">
              <a:spcBef>
                <a:spcPts val="2100"/>
              </a:spcBef>
              <a:spcAft>
                <a:spcPts val="0"/>
              </a:spcAft>
              <a:buSzPts val="1700"/>
              <a:buChar char="○"/>
              <a:defRPr/>
            </a:lvl8pPr>
            <a:lvl9pPr marL="4114800" lvl="8" indent="-336550" rtl="0">
              <a:spcBef>
                <a:spcPts val="2100"/>
              </a:spcBef>
              <a:spcAft>
                <a:spcPts val="2100"/>
              </a:spcAft>
              <a:buSzPts val="17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as Partes de Conteúdo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ra-capa - dados pessoais">
  <p:cSld name="ONE_COLUMN_TEXT"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8" name="Google Shape;258;p5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633" y="-6343"/>
            <a:ext cx="12192000" cy="6864342"/>
          </a:xfrm>
          <a:prstGeom prst="rect">
            <a:avLst/>
          </a:prstGeom>
          <a:noFill/>
          <a:ln>
            <a:noFill/>
          </a:ln>
        </p:spPr>
      </p:pic>
      <p:pic>
        <p:nvPicPr>
          <p:cNvPr id="259" name="Google Shape;259;p51"/>
          <p:cNvPicPr preferRelativeResize="0"/>
          <p:nvPr/>
        </p:nvPicPr>
        <p:blipFill rotWithShape="1">
          <a:blip r:embed="rId3">
            <a:alphaModFix/>
          </a:blip>
          <a:srcRect l="64649" t="5701" r="7307" b="47019"/>
          <a:stretch/>
        </p:blipFill>
        <p:spPr>
          <a:xfrm>
            <a:off x="11381067" y="5932633"/>
            <a:ext cx="506134" cy="62056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60" name="Google Shape;260;p51"/>
          <p:cNvCxnSpPr/>
          <p:nvPr/>
        </p:nvCxnSpPr>
        <p:spPr>
          <a:xfrm>
            <a:off x="6177567" y="2156467"/>
            <a:ext cx="0" cy="2677200"/>
          </a:xfrm>
          <a:prstGeom prst="straightConnector1">
            <a:avLst/>
          </a:prstGeom>
          <a:noFill/>
          <a:ln w="9525" cap="flat" cmpd="sng">
            <a:solidFill>
              <a:srgbClr val="41414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61" name="Google Shape;261;p5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386500" y="2968101"/>
            <a:ext cx="3517034" cy="1065766"/>
          </a:xfrm>
          <a:prstGeom prst="rect">
            <a:avLst/>
          </a:prstGeom>
          <a:noFill/>
          <a:ln>
            <a:noFill/>
          </a:ln>
        </p:spPr>
      </p:pic>
      <p:sp>
        <p:nvSpPr>
          <p:cNvPr id="262" name="Google Shape;262;p51"/>
          <p:cNvSpPr txBox="1"/>
          <p:nvPr/>
        </p:nvSpPr>
        <p:spPr>
          <a:xfrm>
            <a:off x="6423102" y="2185616"/>
            <a:ext cx="3864000" cy="44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700" b="1">
                <a:solidFill>
                  <a:srgbClr val="FFB914"/>
                </a:solidFill>
                <a:latin typeface="Dosis"/>
                <a:ea typeface="Dosis"/>
                <a:cs typeface="Dosis"/>
                <a:sym typeface="Dosis"/>
              </a:rPr>
              <a:t>vamos conversar?</a:t>
            </a:r>
            <a:endParaRPr sz="2700" b="1">
              <a:solidFill>
                <a:srgbClr val="FFB914"/>
              </a:solidFill>
              <a:latin typeface="Dosis"/>
              <a:ea typeface="Dosis"/>
              <a:cs typeface="Dosis"/>
              <a:sym typeface="Dosis"/>
            </a:endParaRPr>
          </a:p>
        </p:txBody>
      </p:sp>
      <p:sp>
        <p:nvSpPr>
          <p:cNvPr id="263" name="Google Shape;263;p51"/>
          <p:cNvSpPr txBox="1">
            <a:spLocks noGrp="1"/>
          </p:cNvSpPr>
          <p:nvPr>
            <p:ph type="subTitle" idx="1"/>
          </p:nvPr>
        </p:nvSpPr>
        <p:spPr>
          <a:xfrm>
            <a:off x="6462000" y="2799267"/>
            <a:ext cx="3978900" cy="4407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900" b="1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2100"/>
              </a:spcBef>
              <a:spcAft>
                <a:spcPts val="0"/>
              </a:spcAft>
              <a:buNone/>
              <a:defRPr sz="1900" b="1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2100"/>
              </a:spcBef>
              <a:spcAft>
                <a:spcPts val="0"/>
              </a:spcAft>
              <a:buNone/>
              <a:defRPr sz="1900" b="1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2100"/>
              </a:spcBef>
              <a:spcAft>
                <a:spcPts val="0"/>
              </a:spcAft>
              <a:buNone/>
              <a:defRPr sz="1900" b="1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2100"/>
              </a:spcBef>
              <a:spcAft>
                <a:spcPts val="0"/>
              </a:spcAft>
              <a:buNone/>
              <a:defRPr sz="1900" b="1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2100"/>
              </a:spcBef>
              <a:spcAft>
                <a:spcPts val="0"/>
              </a:spcAft>
              <a:buNone/>
              <a:defRPr sz="1900" b="1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2100"/>
              </a:spcBef>
              <a:spcAft>
                <a:spcPts val="0"/>
              </a:spcAft>
              <a:buNone/>
              <a:defRPr sz="1900" b="1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2100"/>
              </a:spcBef>
              <a:spcAft>
                <a:spcPts val="0"/>
              </a:spcAft>
              <a:buNone/>
              <a:defRPr sz="1900" b="1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2100"/>
              </a:spcBef>
              <a:spcAft>
                <a:spcPts val="2100"/>
              </a:spcAft>
              <a:buNone/>
              <a:defRPr sz="1900" b="1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264" name="Google Shape;264;p51"/>
          <p:cNvSpPr txBox="1">
            <a:spLocks noGrp="1"/>
          </p:cNvSpPr>
          <p:nvPr>
            <p:ph type="subTitle" idx="2"/>
          </p:nvPr>
        </p:nvSpPr>
        <p:spPr>
          <a:xfrm>
            <a:off x="6462000" y="3223600"/>
            <a:ext cx="3978900" cy="4407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900">
                <a:solidFill>
                  <a:srgbClr val="414141"/>
                </a:solidFill>
              </a:defRPr>
            </a:lvl1pPr>
            <a:lvl2pPr lvl="1" rtl="0">
              <a:spcBef>
                <a:spcPts val="2100"/>
              </a:spcBef>
              <a:spcAft>
                <a:spcPts val="0"/>
              </a:spcAft>
              <a:buNone/>
              <a:defRPr sz="1900">
                <a:solidFill>
                  <a:srgbClr val="414141"/>
                </a:solidFill>
              </a:defRPr>
            </a:lvl2pPr>
            <a:lvl3pPr lvl="2" rtl="0">
              <a:spcBef>
                <a:spcPts val="2100"/>
              </a:spcBef>
              <a:spcAft>
                <a:spcPts val="0"/>
              </a:spcAft>
              <a:buNone/>
              <a:defRPr sz="1900">
                <a:solidFill>
                  <a:srgbClr val="414141"/>
                </a:solidFill>
              </a:defRPr>
            </a:lvl3pPr>
            <a:lvl4pPr lvl="3" rtl="0">
              <a:spcBef>
                <a:spcPts val="2100"/>
              </a:spcBef>
              <a:spcAft>
                <a:spcPts val="0"/>
              </a:spcAft>
              <a:buNone/>
              <a:defRPr sz="1900">
                <a:solidFill>
                  <a:srgbClr val="414141"/>
                </a:solidFill>
              </a:defRPr>
            </a:lvl4pPr>
            <a:lvl5pPr lvl="4" rtl="0">
              <a:spcBef>
                <a:spcPts val="2100"/>
              </a:spcBef>
              <a:spcAft>
                <a:spcPts val="0"/>
              </a:spcAft>
              <a:buNone/>
              <a:defRPr sz="1900">
                <a:solidFill>
                  <a:srgbClr val="414141"/>
                </a:solidFill>
              </a:defRPr>
            </a:lvl5pPr>
            <a:lvl6pPr lvl="5" rtl="0">
              <a:spcBef>
                <a:spcPts val="2100"/>
              </a:spcBef>
              <a:spcAft>
                <a:spcPts val="0"/>
              </a:spcAft>
              <a:buNone/>
              <a:defRPr sz="1900">
                <a:solidFill>
                  <a:srgbClr val="414141"/>
                </a:solidFill>
              </a:defRPr>
            </a:lvl6pPr>
            <a:lvl7pPr lvl="6" rtl="0">
              <a:spcBef>
                <a:spcPts val="2100"/>
              </a:spcBef>
              <a:spcAft>
                <a:spcPts val="0"/>
              </a:spcAft>
              <a:buNone/>
              <a:defRPr sz="1900">
                <a:solidFill>
                  <a:srgbClr val="414141"/>
                </a:solidFill>
              </a:defRPr>
            </a:lvl7pPr>
            <a:lvl8pPr lvl="7" rtl="0">
              <a:spcBef>
                <a:spcPts val="2100"/>
              </a:spcBef>
              <a:spcAft>
                <a:spcPts val="0"/>
              </a:spcAft>
              <a:buNone/>
              <a:defRPr sz="1900">
                <a:solidFill>
                  <a:srgbClr val="414141"/>
                </a:solidFill>
              </a:defRPr>
            </a:lvl8pPr>
            <a:lvl9pPr lvl="8" rtl="0">
              <a:spcBef>
                <a:spcPts val="2100"/>
              </a:spcBef>
              <a:spcAft>
                <a:spcPts val="2100"/>
              </a:spcAft>
              <a:buNone/>
              <a:defRPr sz="1900">
                <a:solidFill>
                  <a:srgbClr val="414141"/>
                </a:solidFill>
              </a:defRPr>
            </a:lvl9pPr>
          </a:lstStyle>
          <a:p>
            <a:endParaRPr/>
          </a:p>
        </p:txBody>
      </p:sp>
      <p:sp>
        <p:nvSpPr>
          <p:cNvPr id="265" name="Google Shape;265;p51"/>
          <p:cNvSpPr txBox="1">
            <a:spLocks noGrp="1"/>
          </p:cNvSpPr>
          <p:nvPr>
            <p:ph type="subTitle" idx="3"/>
          </p:nvPr>
        </p:nvSpPr>
        <p:spPr>
          <a:xfrm>
            <a:off x="6462000" y="3664400"/>
            <a:ext cx="3978900" cy="4407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900">
                <a:solidFill>
                  <a:srgbClr val="414141"/>
                </a:solidFill>
              </a:defRPr>
            </a:lvl1pPr>
            <a:lvl2pPr lvl="1" rtl="0">
              <a:spcBef>
                <a:spcPts val="2100"/>
              </a:spcBef>
              <a:spcAft>
                <a:spcPts val="0"/>
              </a:spcAft>
              <a:buNone/>
              <a:defRPr sz="1900">
                <a:solidFill>
                  <a:srgbClr val="414141"/>
                </a:solidFill>
              </a:defRPr>
            </a:lvl2pPr>
            <a:lvl3pPr lvl="2" rtl="0">
              <a:spcBef>
                <a:spcPts val="2100"/>
              </a:spcBef>
              <a:spcAft>
                <a:spcPts val="0"/>
              </a:spcAft>
              <a:buNone/>
              <a:defRPr sz="1900">
                <a:solidFill>
                  <a:srgbClr val="414141"/>
                </a:solidFill>
              </a:defRPr>
            </a:lvl3pPr>
            <a:lvl4pPr lvl="3" rtl="0">
              <a:spcBef>
                <a:spcPts val="2100"/>
              </a:spcBef>
              <a:spcAft>
                <a:spcPts val="0"/>
              </a:spcAft>
              <a:buNone/>
              <a:defRPr sz="1900">
                <a:solidFill>
                  <a:srgbClr val="414141"/>
                </a:solidFill>
              </a:defRPr>
            </a:lvl4pPr>
            <a:lvl5pPr lvl="4" rtl="0">
              <a:spcBef>
                <a:spcPts val="2100"/>
              </a:spcBef>
              <a:spcAft>
                <a:spcPts val="0"/>
              </a:spcAft>
              <a:buNone/>
              <a:defRPr sz="1900">
                <a:solidFill>
                  <a:srgbClr val="414141"/>
                </a:solidFill>
              </a:defRPr>
            </a:lvl5pPr>
            <a:lvl6pPr lvl="5" rtl="0">
              <a:spcBef>
                <a:spcPts val="2100"/>
              </a:spcBef>
              <a:spcAft>
                <a:spcPts val="0"/>
              </a:spcAft>
              <a:buNone/>
              <a:defRPr sz="1900">
                <a:solidFill>
                  <a:srgbClr val="414141"/>
                </a:solidFill>
              </a:defRPr>
            </a:lvl6pPr>
            <a:lvl7pPr lvl="6" rtl="0">
              <a:spcBef>
                <a:spcPts val="2100"/>
              </a:spcBef>
              <a:spcAft>
                <a:spcPts val="0"/>
              </a:spcAft>
              <a:buNone/>
              <a:defRPr sz="1900">
                <a:solidFill>
                  <a:srgbClr val="414141"/>
                </a:solidFill>
              </a:defRPr>
            </a:lvl7pPr>
            <a:lvl8pPr lvl="7" rtl="0">
              <a:spcBef>
                <a:spcPts val="2100"/>
              </a:spcBef>
              <a:spcAft>
                <a:spcPts val="0"/>
              </a:spcAft>
              <a:buNone/>
              <a:defRPr sz="1900">
                <a:solidFill>
                  <a:srgbClr val="414141"/>
                </a:solidFill>
              </a:defRPr>
            </a:lvl8pPr>
            <a:lvl9pPr lvl="8" rtl="0">
              <a:spcBef>
                <a:spcPts val="2100"/>
              </a:spcBef>
              <a:spcAft>
                <a:spcPts val="2100"/>
              </a:spcAft>
              <a:buNone/>
              <a:defRPr sz="1900">
                <a:solidFill>
                  <a:srgbClr val="414141"/>
                </a:solidFill>
              </a:defRPr>
            </a:lvl9pPr>
          </a:lstStyle>
          <a:p>
            <a:endParaRPr/>
          </a:p>
        </p:txBody>
      </p:sp>
      <p:sp>
        <p:nvSpPr>
          <p:cNvPr id="266" name="Google Shape;266;p51"/>
          <p:cNvSpPr txBox="1">
            <a:spLocks noGrp="1"/>
          </p:cNvSpPr>
          <p:nvPr>
            <p:ph type="subTitle" idx="4"/>
          </p:nvPr>
        </p:nvSpPr>
        <p:spPr>
          <a:xfrm>
            <a:off x="6462000" y="4105200"/>
            <a:ext cx="3978900" cy="4407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900">
                <a:solidFill>
                  <a:srgbClr val="414141"/>
                </a:solidFill>
              </a:defRPr>
            </a:lvl1pPr>
            <a:lvl2pPr lvl="1" rtl="0">
              <a:spcBef>
                <a:spcPts val="2100"/>
              </a:spcBef>
              <a:spcAft>
                <a:spcPts val="0"/>
              </a:spcAft>
              <a:buNone/>
              <a:defRPr sz="1900">
                <a:solidFill>
                  <a:srgbClr val="414141"/>
                </a:solidFill>
              </a:defRPr>
            </a:lvl2pPr>
            <a:lvl3pPr lvl="2" rtl="0">
              <a:spcBef>
                <a:spcPts val="2100"/>
              </a:spcBef>
              <a:spcAft>
                <a:spcPts val="0"/>
              </a:spcAft>
              <a:buNone/>
              <a:defRPr sz="1900">
                <a:solidFill>
                  <a:srgbClr val="414141"/>
                </a:solidFill>
              </a:defRPr>
            </a:lvl3pPr>
            <a:lvl4pPr lvl="3" rtl="0">
              <a:spcBef>
                <a:spcPts val="2100"/>
              </a:spcBef>
              <a:spcAft>
                <a:spcPts val="0"/>
              </a:spcAft>
              <a:buNone/>
              <a:defRPr sz="1900">
                <a:solidFill>
                  <a:srgbClr val="414141"/>
                </a:solidFill>
              </a:defRPr>
            </a:lvl4pPr>
            <a:lvl5pPr lvl="4" rtl="0">
              <a:spcBef>
                <a:spcPts val="2100"/>
              </a:spcBef>
              <a:spcAft>
                <a:spcPts val="0"/>
              </a:spcAft>
              <a:buNone/>
              <a:defRPr sz="1900">
                <a:solidFill>
                  <a:srgbClr val="414141"/>
                </a:solidFill>
              </a:defRPr>
            </a:lvl5pPr>
            <a:lvl6pPr lvl="5" rtl="0">
              <a:spcBef>
                <a:spcPts val="2100"/>
              </a:spcBef>
              <a:spcAft>
                <a:spcPts val="0"/>
              </a:spcAft>
              <a:buNone/>
              <a:defRPr sz="1900">
                <a:solidFill>
                  <a:srgbClr val="414141"/>
                </a:solidFill>
              </a:defRPr>
            </a:lvl6pPr>
            <a:lvl7pPr lvl="6" rtl="0">
              <a:spcBef>
                <a:spcPts val="2100"/>
              </a:spcBef>
              <a:spcAft>
                <a:spcPts val="0"/>
              </a:spcAft>
              <a:buNone/>
              <a:defRPr sz="1900">
                <a:solidFill>
                  <a:srgbClr val="414141"/>
                </a:solidFill>
              </a:defRPr>
            </a:lvl7pPr>
            <a:lvl8pPr lvl="7" rtl="0">
              <a:spcBef>
                <a:spcPts val="2100"/>
              </a:spcBef>
              <a:spcAft>
                <a:spcPts val="0"/>
              </a:spcAft>
              <a:buNone/>
              <a:defRPr sz="1900">
                <a:solidFill>
                  <a:srgbClr val="414141"/>
                </a:solidFill>
              </a:defRPr>
            </a:lvl8pPr>
            <a:lvl9pPr lvl="8" rtl="0">
              <a:spcBef>
                <a:spcPts val="2100"/>
              </a:spcBef>
              <a:spcAft>
                <a:spcPts val="2100"/>
              </a:spcAft>
              <a:buNone/>
              <a:defRPr sz="1900">
                <a:solidFill>
                  <a:srgbClr val="41414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ra-capa">
  <p:cSld name="ONE_COLUMN_TEXT_1"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8" name="Google Shape;268;p5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633" y="-6343"/>
            <a:ext cx="12192000" cy="6864342"/>
          </a:xfrm>
          <a:prstGeom prst="rect">
            <a:avLst/>
          </a:prstGeom>
          <a:noFill/>
          <a:ln>
            <a:noFill/>
          </a:ln>
        </p:spPr>
      </p:pic>
      <p:pic>
        <p:nvPicPr>
          <p:cNvPr id="269" name="Google Shape;269;p52"/>
          <p:cNvPicPr preferRelativeResize="0"/>
          <p:nvPr/>
        </p:nvPicPr>
        <p:blipFill rotWithShape="1">
          <a:blip r:embed="rId3">
            <a:alphaModFix/>
          </a:blip>
          <a:srcRect l="64649" t="5701" r="7307" b="47019"/>
          <a:stretch/>
        </p:blipFill>
        <p:spPr>
          <a:xfrm>
            <a:off x="11381067" y="5932633"/>
            <a:ext cx="506134" cy="62056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70" name="Google Shape;270;p52"/>
          <p:cNvCxnSpPr/>
          <p:nvPr/>
        </p:nvCxnSpPr>
        <p:spPr>
          <a:xfrm>
            <a:off x="6177567" y="1986983"/>
            <a:ext cx="0" cy="3027900"/>
          </a:xfrm>
          <a:prstGeom prst="straightConnector1">
            <a:avLst/>
          </a:prstGeom>
          <a:noFill/>
          <a:ln w="9525" cap="flat" cmpd="sng">
            <a:solidFill>
              <a:srgbClr val="41414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71" name="Google Shape;271;p5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386500" y="2968101"/>
            <a:ext cx="3517034" cy="1065766"/>
          </a:xfrm>
          <a:prstGeom prst="rect">
            <a:avLst/>
          </a:prstGeom>
          <a:noFill/>
          <a:ln>
            <a:noFill/>
          </a:ln>
        </p:spPr>
      </p:pic>
      <p:sp>
        <p:nvSpPr>
          <p:cNvPr id="272" name="Google Shape;272;p52"/>
          <p:cNvSpPr txBox="1"/>
          <p:nvPr/>
        </p:nvSpPr>
        <p:spPr>
          <a:xfrm>
            <a:off x="6491102" y="1940182"/>
            <a:ext cx="3864000" cy="44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700" b="1">
                <a:solidFill>
                  <a:srgbClr val="FFB914"/>
                </a:solidFill>
                <a:latin typeface="Dosis"/>
                <a:ea typeface="Dosis"/>
                <a:cs typeface="Dosis"/>
                <a:sym typeface="Dosis"/>
              </a:rPr>
              <a:t>vamos conversar?</a:t>
            </a:r>
            <a:endParaRPr sz="2700" b="1">
              <a:solidFill>
                <a:srgbClr val="FFB914"/>
              </a:solidFill>
              <a:latin typeface="Dosis"/>
              <a:ea typeface="Dosis"/>
              <a:cs typeface="Dosis"/>
              <a:sym typeface="Dosis"/>
            </a:endParaRPr>
          </a:p>
        </p:txBody>
      </p:sp>
      <p:sp>
        <p:nvSpPr>
          <p:cNvPr id="273" name="Google Shape;273;p52"/>
          <p:cNvSpPr txBox="1"/>
          <p:nvPr/>
        </p:nvSpPr>
        <p:spPr>
          <a:xfrm>
            <a:off x="7116090" y="3213980"/>
            <a:ext cx="3671100" cy="44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90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+55 11 </a:t>
            </a:r>
            <a:r>
              <a:rPr lang="pt-BR" sz="1900" b="1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3034.2526</a:t>
            </a:r>
            <a:r>
              <a:rPr lang="pt-BR" sz="1900" b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  </a:t>
            </a:r>
            <a:r>
              <a:rPr lang="pt-BR" sz="1900">
                <a:solidFill>
                  <a:srgbClr val="FFB914"/>
                </a:solidFill>
                <a:latin typeface="Dosis"/>
                <a:ea typeface="Dosis"/>
                <a:cs typeface="Dosis"/>
                <a:sym typeface="Dosis"/>
              </a:rPr>
              <a:t>São Paulo</a:t>
            </a:r>
            <a:endParaRPr sz="1900">
              <a:solidFill>
                <a:srgbClr val="FFB914"/>
              </a:solidFill>
              <a:latin typeface="Dosis"/>
              <a:ea typeface="Dosis"/>
              <a:cs typeface="Dosis"/>
              <a:sym typeface="Dosis"/>
            </a:endParaRPr>
          </a:p>
        </p:txBody>
      </p:sp>
      <p:sp>
        <p:nvSpPr>
          <p:cNvPr id="274" name="Google Shape;274;p52"/>
          <p:cNvSpPr txBox="1"/>
          <p:nvPr/>
        </p:nvSpPr>
        <p:spPr>
          <a:xfrm>
            <a:off x="7116085" y="3838547"/>
            <a:ext cx="4143300" cy="44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90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+55 48 </a:t>
            </a:r>
            <a:r>
              <a:rPr lang="pt-BR" sz="1900" b="1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3232.3200</a:t>
            </a:r>
            <a:r>
              <a:rPr lang="pt-BR" sz="1900" b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  </a:t>
            </a:r>
            <a:r>
              <a:rPr lang="pt-BR" sz="1900">
                <a:solidFill>
                  <a:srgbClr val="FFB914"/>
                </a:solidFill>
                <a:latin typeface="Dosis"/>
                <a:ea typeface="Dosis"/>
                <a:cs typeface="Dosis"/>
                <a:sym typeface="Dosis"/>
              </a:rPr>
              <a:t>Florianópolis</a:t>
            </a:r>
            <a:endParaRPr sz="1900" b="1">
              <a:solidFill>
                <a:srgbClr val="FFB914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75" name="Google Shape;275;p52"/>
          <p:cNvSpPr txBox="1"/>
          <p:nvPr/>
        </p:nvSpPr>
        <p:spPr>
          <a:xfrm>
            <a:off x="7116069" y="2584849"/>
            <a:ext cx="3864000" cy="44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900" b="1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neemu@chaordic</a:t>
            </a:r>
            <a:r>
              <a:rPr lang="pt-BR" sz="190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.com.br</a:t>
            </a:r>
            <a:endParaRPr sz="1900" b="1">
              <a:solidFill>
                <a:srgbClr val="41414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76" name="Google Shape;276;p52" descr="contato5FLN.p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621417" y="3820047"/>
            <a:ext cx="442167" cy="442167"/>
          </a:xfrm>
          <a:prstGeom prst="rect">
            <a:avLst/>
          </a:prstGeom>
          <a:noFill/>
          <a:ln>
            <a:noFill/>
          </a:ln>
        </p:spPr>
      </p:pic>
      <p:pic>
        <p:nvPicPr>
          <p:cNvPr id="277" name="Google Shape;277;p52" descr="contato5Mail.pn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621417" y="2570280"/>
            <a:ext cx="442167" cy="442167"/>
          </a:xfrm>
          <a:prstGeom prst="rect">
            <a:avLst/>
          </a:prstGeom>
          <a:noFill/>
          <a:ln>
            <a:noFill/>
          </a:ln>
        </p:spPr>
      </p:pic>
      <p:pic>
        <p:nvPicPr>
          <p:cNvPr id="278" name="Google Shape;278;p52" descr="contato5SP.png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6627984" y="3201730"/>
            <a:ext cx="429066" cy="429066"/>
          </a:xfrm>
          <a:prstGeom prst="rect">
            <a:avLst/>
          </a:prstGeom>
          <a:noFill/>
          <a:ln>
            <a:noFill/>
          </a:ln>
        </p:spPr>
      </p:pic>
      <p:pic>
        <p:nvPicPr>
          <p:cNvPr id="279" name="Google Shape;279;p52" descr="IconeDeArara.png"/>
          <p:cNvPicPr preferRelativeResize="0"/>
          <p:nvPr/>
        </p:nvPicPr>
        <p:blipFill rotWithShape="1">
          <a:blip r:embed="rId8">
            <a:alphaModFix/>
          </a:blip>
          <a:srcRect t="-6495" r="10" b="-6473"/>
          <a:stretch/>
        </p:blipFill>
        <p:spPr>
          <a:xfrm>
            <a:off x="6621433" y="4465975"/>
            <a:ext cx="442166" cy="457442"/>
          </a:xfrm>
          <a:prstGeom prst="rect">
            <a:avLst/>
          </a:prstGeom>
          <a:noFill/>
          <a:ln>
            <a:noFill/>
          </a:ln>
        </p:spPr>
      </p:pic>
      <p:sp>
        <p:nvSpPr>
          <p:cNvPr id="280" name="Google Shape;280;p52"/>
          <p:cNvSpPr txBox="1"/>
          <p:nvPr/>
        </p:nvSpPr>
        <p:spPr>
          <a:xfrm>
            <a:off x="7116091" y="4461247"/>
            <a:ext cx="3671100" cy="44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90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+55 92 </a:t>
            </a:r>
            <a:r>
              <a:rPr lang="pt-BR" sz="1900" b="1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3347.0070</a:t>
            </a:r>
            <a:r>
              <a:rPr lang="pt-BR" sz="1900" b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  </a:t>
            </a:r>
            <a:r>
              <a:rPr lang="pt-BR" sz="1900">
                <a:solidFill>
                  <a:srgbClr val="FFB914"/>
                </a:solidFill>
                <a:latin typeface="Dosis"/>
                <a:ea typeface="Dosis"/>
                <a:cs typeface="Dosis"/>
                <a:sym typeface="Dosis"/>
              </a:rPr>
              <a:t>Manaus</a:t>
            </a:r>
            <a:endParaRPr sz="1900" b="1">
              <a:solidFill>
                <a:srgbClr val="FFB914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aleta de cores">
  <p:cSld name="MAIN_POINT"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53"/>
          <p:cNvSpPr/>
          <p:nvPr/>
        </p:nvSpPr>
        <p:spPr>
          <a:xfrm>
            <a:off x="0" y="0"/>
            <a:ext cx="2535300" cy="1292100"/>
          </a:xfrm>
          <a:prstGeom prst="rect">
            <a:avLst/>
          </a:prstGeom>
          <a:solidFill>
            <a:srgbClr val="6E4B8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3" name="Google Shape;283;p53"/>
          <p:cNvSpPr/>
          <p:nvPr/>
        </p:nvSpPr>
        <p:spPr>
          <a:xfrm>
            <a:off x="0" y="1292000"/>
            <a:ext cx="2535300" cy="4410000"/>
          </a:xfrm>
          <a:prstGeom prst="rect">
            <a:avLst/>
          </a:prstGeom>
          <a:solidFill>
            <a:srgbClr val="411E5A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4" name="Google Shape;284;p53"/>
          <p:cNvSpPr/>
          <p:nvPr/>
        </p:nvSpPr>
        <p:spPr>
          <a:xfrm>
            <a:off x="0" y="5602733"/>
            <a:ext cx="2535300" cy="1253100"/>
          </a:xfrm>
          <a:prstGeom prst="rect">
            <a:avLst/>
          </a:prstGeom>
          <a:solidFill>
            <a:srgbClr val="280A3C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5" name="Google Shape;285;p53"/>
          <p:cNvSpPr/>
          <p:nvPr/>
        </p:nvSpPr>
        <p:spPr>
          <a:xfrm>
            <a:off x="2535200" y="3429000"/>
            <a:ext cx="2535300" cy="2272800"/>
          </a:xfrm>
          <a:prstGeom prst="rect">
            <a:avLst/>
          </a:prstGeom>
          <a:solidFill>
            <a:srgbClr val="F0462D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6" name="Google Shape;286;p53"/>
          <p:cNvSpPr/>
          <p:nvPr/>
        </p:nvSpPr>
        <p:spPr>
          <a:xfrm>
            <a:off x="2535200" y="5602733"/>
            <a:ext cx="2535300" cy="1253100"/>
          </a:xfrm>
          <a:prstGeom prst="rect">
            <a:avLst/>
          </a:prstGeom>
          <a:solidFill>
            <a:srgbClr val="D23C28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7" name="Google Shape;287;p53"/>
          <p:cNvSpPr/>
          <p:nvPr/>
        </p:nvSpPr>
        <p:spPr>
          <a:xfrm>
            <a:off x="5070400" y="3429000"/>
            <a:ext cx="2606400" cy="2272800"/>
          </a:xfrm>
          <a:prstGeom prst="rect">
            <a:avLst/>
          </a:prstGeom>
          <a:solidFill>
            <a:srgbClr val="FFB91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8" name="Google Shape;288;p53"/>
          <p:cNvSpPr/>
          <p:nvPr/>
        </p:nvSpPr>
        <p:spPr>
          <a:xfrm>
            <a:off x="5070400" y="5602733"/>
            <a:ext cx="2606400" cy="1253100"/>
          </a:xfrm>
          <a:prstGeom prst="rect">
            <a:avLst/>
          </a:prstGeom>
          <a:solidFill>
            <a:srgbClr val="DCA01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9" name="Google Shape;289;p53"/>
          <p:cNvSpPr/>
          <p:nvPr/>
        </p:nvSpPr>
        <p:spPr>
          <a:xfrm>
            <a:off x="7676800" y="4547867"/>
            <a:ext cx="4515300" cy="548700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0" name="Google Shape;290;p53"/>
          <p:cNvSpPr/>
          <p:nvPr/>
        </p:nvSpPr>
        <p:spPr>
          <a:xfrm>
            <a:off x="7676800" y="5096783"/>
            <a:ext cx="4515300" cy="507900"/>
          </a:xfrm>
          <a:prstGeom prst="rect">
            <a:avLst/>
          </a:prstGeom>
          <a:solidFill>
            <a:srgbClr val="CCCCCC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1" name="Google Shape;291;p53"/>
          <p:cNvSpPr/>
          <p:nvPr/>
        </p:nvSpPr>
        <p:spPr>
          <a:xfrm>
            <a:off x="7676800" y="5604800"/>
            <a:ext cx="4515300" cy="1253100"/>
          </a:xfrm>
          <a:prstGeom prst="rect">
            <a:avLst/>
          </a:prstGeom>
          <a:solidFill>
            <a:srgbClr val="41414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92" name="Google Shape;292;p53"/>
          <p:cNvPicPr preferRelativeResize="0"/>
          <p:nvPr/>
        </p:nvPicPr>
        <p:blipFill rotWithShape="1">
          <a:blip r:embed="rId2">
            <a:alphaModFix/>
          </a:blip>
          <a:srcRect t="16394"/>
          <a:stretch/>
        </p:blipFill>
        <p:spPr>
          <a:xfrm>
            <a:off x="2535200" y="-1"/>
            <a:ext cx="5141600" cy="3429000"/>
          </a:xfrm>
          <a:prstGeom prst="rect">
            <a:avLst/>
          </a:prstGeom>
          <a:noFill/>
          <a:ln>
            <a:noFill/>
          </a:ln>
        </p:spPr>
      </p:pic>
      <p:sp>
        <p:nvSpPr>
          <p:cNvPr id="293" name="Google Shape;293;p53"/>
          <p:cNvSpPr txBox="1"/>
          <p:nvPr/>
        </p:nvSpPr>
        <p:spPr>
          <a:xfrm>
            <a:off x="278403" y="388797"/>
            <a:ext cx="1978500" cy="51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300">
                <a:solidFill>
                  <a:srgbClr val="FFFFFF"/>
                </a:solidFill>
                <a:latin typeface="Dosis"/>
                <a:ea typeface="Dosis"/>
                <a:cs typeface="Dosis"/>
                <a:sym typeface="Dosis"/>
              </a:rPr>
              <a:t>#6e4b87</a:t>
            </a:r>
            <a:endParaRPr sz="1300">
              <a:solidFill>
                <a:srgbClr val="FFFFFF"/>
              </a:solidFill>
              <a:latin typeface="Dosis"/>
              <a:ea typeface="Dosis"/>
              <a:cs typeface="Dosis"/>
              <a:sym typeface="Dosis"/>
            </a:endParaRPr>
          </a:p>
        </p:txBody>
      </p:sp>
      <p:sp>
        <p:nvSpPr>
          <p:cNvPr id="294" name="Google Shape;294;p53"/>
          <p:cNvSpPr txBox="1"/>
          <p:nvPr/>
        </p:nvSpPr>
        <p:spPr>
          <a:xfrm>
            <a:off x="278403" y="3190164"/>
            <a:ext cx="1978500" cy="51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300">
                <a:solidFill>
                  <a:srgbClr val="FFFFFF"/>
                </a:solidFill>
                <a:latin typeface="Dosis"/>
                <a:ea typeface="Dosis"/>
                <a:cs typeface="Dosis"/>
                <a:sym typeface="Dosis"/>
              </a:rPr>
              <a:t>#411e5a</a:t>
            </a:r>
            <a:endParaRPr sz="1300">
              <a:solidFill>
                <a:srgbClr val="FFFFFF"/>
              </a:solidFill>
              <a:latin typeface="Dosis"/>
              <a:ea typeface="Dosis"/>
              <a:cs typeface="Dosis"/>
              <a:sym typeface="Dosis"/>
            </a:endParaRPr>
          </a:p>
        </p:txBody>
      </p:sp>
      <p:sp>
        <p:nvSpPr>
          <p:cNvPr id="295" name="Google Shape;295;p53"/>
          <p:cNvSpPr txBox="1"/>
          <p:nvPr/>
        </p:nvSpPr>
        <p:spPr>
          <a:xfrm>
            <a:off x="278403" y="5972131"/>
            <a:ext cx="1978500" cy="51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300">
                <a:solidFill>
                  <a:srgbClr val="FFFFFF"/>
                </a:solidFill>
                <a:latin typeface="Dosis"/>
                <a:ea typeface="Dosis"/>
                <a:cs typeface="Dosis"/>
                <a:sym typeface="Dosis"/>
              </a:rPr>
              <a:t>#280a3c</a:t>
            </a:r>
            <a:endParaRPr sz="1300">
              <a:solidFill>
                <a:srgbClr val="FFFFFF"/>
              </a:solidFill>
              <a:latin typeface="Dosis"/>
              <a:ea typeface="Dosis"/>
              <a:cs typeface="Dosis"/>
              <a:sym typeface="Dosis"/>
            </a:endParaRPr>
          </a:p>
        </p:txBody>
      </p:sp>
      <p:sp>
        <p:nvSpPr>
          <p:cNvPr id="296" name="Google Shape;296;p53"/>
          <p:cNvSpPr txBox="1"/>
          <p:nvPr/>
        </p:nvSpPr>
        <p:spPr>
          <a:xfrm>
            <a:off x="2813603" y="4282947"/>
            <a:ext cx="1978500" cy="51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300">
                <a:solidFill>
                  <a:srgbClr val="FFFFFF"/>
                </a:solidFill>
                <a:latin typeface="Dosis"/>
                <a:ea typeface="Dosis"/>
                <a:cs typeface="Dosis"/>
                <a:sym typeface="Dosis"/>
              </a:rPr>
              <a:t>#f0462d</a:t>
            </a:r>
            <a:endParaRPr sz="1300">
              <a:solidFill>
                <a:srgbClr val="FFFFFF"/>
              </a:solidFill>
              <a:latin typeface="Dosis"/>
              <a:ea typeface="Dosis"/>
              <a:cs typeface="Dosis"/>
              <a:sym typeface="Dosis"/>
            </a:endParaRPr>
          </a:p>
        </p:txBody>
      </p:sp>
      <p:sp>
        <p:nvSpPr>
          <p:cNvPr id="297" name="Google Shape;297;p53"/>
          <p:cNvSpPr txBox="1"/>
          <p:nvPr/>
        </p:nvSpPr>
        <p:spPr>
          <a:xfrm>
            <a:off x="2813603" y="5974214"/>
            <a:ext cx="1978500" cy="51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300">
                <a:solidFill>
                  <a:srgbClr val="FFFFFF"/>
                </a:solidFill>
                <a:latin typeface="Dosis"/>
                <a:ea typeface="Dosis"/>
                <a:cs typeface="Dosis"/>
                <a:sym typeface="Dosis"/>
              </a:rPr>
              <a:t>#d23c28</a:t>
            </a:r>
            <a:endParaRPr sz="1300">
              <a:solidFill>
                <a:srgbClr val="FFFFFF"/>
              </a:solidFill>
              <a:latin typeface="Dosis"/>
              <a:ea typeface="Dosis"/>
              <a:cs typeface="Dosis"/>
              <a:sym typeface="Dosis"/>
            </a:endParaRPr>
          </a:p>
        </p:txBody>
      </p:sp>
      <p:sp>
        <p:nvSpPr>
          <p:cNvPr id="298" name="Google Shape;298;p53"/>
          <p:cNvSpPr txBox="1"/>
          <p:nvPr/>
        </p:nvSpPr>
        <p:spPr>
          <a:xfrm>
            <a:off x="5384403" y="5974214"/>
            <a:ext cx="1978500" cy="51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300">
                <a:solidFill>
                  <a:srgbClr val="FFFFFF"/>
                </a:solidFill>
                <a:latin typeface="Dosis"/>
                <a:ea typeface="Dosis"/>
                <a:cs typeface="Dosis"/>
                <a:sym typeface="Dosis"/>
              </a:rPr>
              <a:t>#dca014</a:t>
            </a:r>
            <a:endParaRPr sz="1300">
              <a:solidFill>
                <a:srgbClr val="FFFFFF"/>
              </a:solidFill>
              <a:latin typeface="Dosis"/>
              <a:ea typeface="Dosis"/>
              <a:cs typeface="Dosis"/>
              <a:sym typeface="Dosis"/>
            </a:endParaRPr>
          </a:p>
        </p:txBody>
      </p:sp>
      <p:sp>
        <p:nvSpPr>
          <p:cNvPr id="299" name="Google Shape;299;p53"/>
          <p:cNvSpPr txBox="1"/>
          <p:nvPr/>
        </p:nvSpPr>
        <p:spPr>
          <a:xfrm>
            <a:off x="5384403" y="4282964"/>
            <a:ext cx="1978500" cy="514500"/>
          </a:xfrm>
          <a:prstGeom prst="rect">
            <a:avLst/>
          </a:prstGeom>
          <a:solidFill>
            <a:srgbClr val="FFB91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300">
                <a:solidFill>
                  <a:srgbClr val="FFFFFF"/>
                </a:solidFill>
                <a:latin typeface="Dosis"/>
                <a:ea typeface="Dosis"/>
                <a:cs typeface="Dosis"/>
                <a:sym typeface="Dosis"/>
              </a:rPr>
              <a:t>#ffb914</a:t>
            </a:r>
            <a:endParaRPr sz="1300">
              <a:solidFill>
                <a:srgbClr val="FFFFFF"/>
              </a:solidFill>
              <a:latin typeface="Dosis"/>
              <a:ea typeface="Dosis"/>
              <a:cs typeface="Dosis"/>
              <a:sym typeface="Dosis"/>
            </a:endParaRPr>
          </a:p>
        </p:txBody>
      </p:sp>
      <p:sp>
        <p:nvSpPr>
          <p:cNvPr id="300" name="Google Shape;300;p53"/>
          <p:cNvSpPr txBox="1"/>
          <p:nvPr/>
        </p:nvSpPr>
        <p:spPr>
          <a:xfrm>
            <a:off x="8945203" y="5972131"/>
            <a:ext cx="1978500" cy="51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300">
                <a:solidFill>
                  <a:srgbClr val="FFFFFF"/>
                </a:solidFill>
                <a:latin typeface="Dosis"/>
                <a:ea typeface="Dosis"/>
                <a:cs typeface="Dosis"/>
                <a:sym typeface="Dosis"/>
              </a:rPr>
              <a:t>#414141</a:t>
            </a:r>
            <a:endParaRPr sz="1300">
              <a:solidFill>
                <a:srgbClr val="FFFFFF"/>
              </a:solidFill>
              <a:latin typeface="Dosis"/>
              <a:ea typeface="Dosis"/>
              <a:cs typeface="Dosis"/>
              <a:sym typeface="Dosis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1">
  <p:cSld name="1_Custom Layout 1"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as Partes de Conteúdo">
  <p:cSld name="Duas Partes de Conteúdo"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1">
  <p:cSld name="CUSTOM"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" name="Google Shape;307;p5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8" name="Google Shape;308;p5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-1320000">
            <a:off x="5479225" y="-5823276"/>
            <a:ext cx="12516093" cy="15018038"/>
          </a:xfrm>
          <a:prstGeom prst="rect">
            <a:avLst/>
          </a:prstGeom>
          <a:noFill/>
          <a:ln>
            <a:noFill/>
          </a:ln>
        </p:spPr>
      </p:pic>
      <p:pic>
        <p:nvPicPr>
          <p:cNvPr id="309" name="Google Shape;309;p58" descr="Uma imagem contendo objeto&#10;&#10;Descrição gerada com alta confiança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702640" y="5730590"/>
            <a:ext cx="940775" cy="6060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oxo">
  <p:cSld name="Roxo"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e conteúdo">
  <p:cSld name="Título e conteúdo"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2" name="Google Shape;312;p6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3" name="Google Shape;313;p6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6541996" y="-4665961"/>
            <a:ext cx="12516093" cy="15018040"/>
          </a:xfrm>
          <a:prstGeom prst="rect">
            <a:avLst/>
          </a:prstGeom>
          <a:noFill/>
          <a:ln>
            <a:noFill/>
          </a:ln>
        </p:spPr>
      </p:pic>
      <p:sp>
        <p:nvSpPr>
          <p:cNvPr id="314" name="Google Shape;314;p60"/>
          <p:cNvSpPr/>
          <p:nvPr/>
        </p:nvSpPr>
        <p:spPr>
          <a:xfrm>
            <a:off x="0" y="4157773"/>
            <a:ext cx="6434100" cy="2470500"/>
          </a:xfrm>
          <a:prstGeom prst="rect">
            <a:avLst/>
          </a:prstGeom>
          <a:gradFill>
            <a:gsLst>
              <a:gs pos="0">
                <a:srgbClr val="F73D28"/>
              </a:gs>
              <a:gs pos="100000">
                <a:srgbClr val="FF7018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2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15" name="Google Shape;315;p60" descr="Uma imagem contendo objeto&#10;&#10;Descrição gerada com alta confiança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702640" y="5730590"/>
            <a:ext cx="940775" cy="606035"/>
          </a:xfrm>
          <a:prstGeom prst="rect">
            <a:avLst/>
          </a:prstGeom>
          <a:noFill/>
          <a:ln>
            <a:noFill/>
          </a:ln>
        </p:spPr>
      </p:pic>
      <p:sp>
        <p:nvSpPr>
          <p:cNvPr id="316" name="Google Shape;316;p60"/>
          <p:cNvSpPr/>
          <p:nvPr/>
        </p:nvSpPr>
        <p:spPr>
          <a:xfrm>
            <a:off x="389468" y="419100"/>
            <a:ext cx="11409900" cy="6035700"/>
          </a:xfrm>
          <a:prstGeom prst="rect">
            <a:avLst/>
          </a:prstGeom>
          <a:noFill/>
          <a:ln w="381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2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beçalho da Seção">
  <p:cSld name="Cabeçalho da Seção">
    <p:spTree>
      <p:nvGrpSpPr>
        <p:cNvPr id="1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ção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mente título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m branco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 com Legenda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2" name="Google Shape;62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m com Legenda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Google Shape;68;p10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1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17" Type="http://schemas.openxmlformats.org/officeDocument/2006/relationships/slideLayout" Target="../slideLayouts/slideLayout41.xml"/><Relationship Id="rId2" Type="http://schemas.openxmlformats.org/officeDocument/2006/relationships/slideLayout" Target="../slideLayouts/slideLayout26.xml"/><Relationship Id="rId16" Type="http://schemas.openxmlformats.org/officeDocument/2006/relationships/slideLayout" Target="../slideLayouts/slideLayout40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34.xml"/><Relationship Id="rId19" Type="http://schemas.openxmlformats.org/officeDocument/2006/relationships/theme" Target="../theme/theme3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slideLayout" Target="../slideLayouts/slideLayout38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5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6" name="Google Shape;86;p1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7" name="Google Shape;87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8" name="Google Shape;88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9" name="Google Shape;89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</p:sldLayoutIdLst>
  <p:transition>
    <p:fade/>
  </p:transition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F1F2F2"/>
        </a:solidFill>
        <a:effectLst/>
      </p:bgPr>
    </p:bg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35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401E5A"/>
              </a:buClr>
              <a:buSzPts val="4000"/>
              <a:buFont typeface="Dosis"/>
              <a:buNone/>
              <a:defRPr sz="4000" b="1">
                <a:solidFill>
                  <a:srgbClr val="401E5A"/>
                </a:solidFill>
                <a:latin typeface="Dosis"/>
                <a:ea typeface="Dosis"/>
                <a:cs typeface="Dosis"/>
                <a:sym typeface="Dosi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81" name="Google Shape;181;p35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/>
          <a:lstStyle>
            <a:lvl1pPr marL="457200" lvl="0" indent="-3365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Roboto Light"/>
              <a:buChar char="●"/>
              <a:defRPr sz="1700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  <a:lvl2pPr marL="914400" lvl="1" indent="-336550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Roboto Light"/>
              <a:buChar char="○"/>
              <a:defRPr sz="1700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defRPr>
            </a:lvl2pPr>
            <a:lvl3pPr marL="1371600" lvl="2" indent="-336550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Roboto Light"/>
              <a:buChar char="■"/>
              <a:defRPr sz="1700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defRPr>
            </a:lvl3pPr>
            <a:lvl4pPr marL="1828800" lvl="3" indent="-336550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Roboto Light"/>
              <a:buChar char="●"/>
              <a:defRPr sz="1700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defRPr>
            </a:lvl4pPr>
            <a:lvl5pPr marL="2286000" lvl="4" indent="-336550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Roboto Light"/>
              <a:buChar char="○"/>
              <a:defRPr sz="1700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defRPr>
            </a:lvl5pPr>
            <a:lvl6pPr marL="2743200" lvl="5" indent="-336550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Roboto Light"/>
              <a:buChar char="■"/>
              <a:defRPr sz="1700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defRPr>
            </a:lvl6pPr>
            <a:lvl7pPr marL="3200400" lvl="6" indent="-336550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Roboto Light"/>
              <a:buChar char="●"/>
              <a:defRPr sz="1700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defRPr>
            </a:lvl7pPr>
            <a:lvl8pPr marL="3657600" lvl="7" indent="-336550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Roboto Light"/>
              <a:buChar char="○"/>
              <a:defRPr sz="1700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defRPr>
            </a:lvl8pPr>
            <a:lvl9pPr marL="4114800" lvl="8" indent="-336550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700"/>
              <a:buFont typeface="Roboto Light"/>
              <a:buChar char="■"/>
              <a:defRPr sz="1700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defRPr>
            </a:lvl9pPr>
          </a:lstStyle>
          <a:p>
            <a:endParaRPr/>
          </a:p>
        </p:txBody>
      </p:sp>
      <p:sp>
        <p:nvSpPr>
          <p:cNvPr id="182" name="Google Shape;182;p3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lvl="0" algn="r" rtl="0">
              <a:buNone/>
              <a:defRPr sz="1300">
                <a:solidFill>
                  <a:schemeClr val="dk2"/>
                </a:solidFill>
              </a:defRPr>
            </a:lvl1pPr>
            <a:lvl2pPr lvl="1" algn="r" rtl="0">
              <a:buNone/>
              <a:defRPr sz="1300">
                <a:solidFill>
                  <a:schemeClr val="dk2"/>
                </a:solidFill>
              </a:defRPr>
            </a:lvl2pPr>
            <a:lvl3pPr lvl="2" algn="r" rtl="0">
              <a:buNone/>
              <a:defRPr sz="1300">
                <a:solidFill>
                  <a:schemeClr val="dk2"/>
                </a:solidFill>
              </a:defRPr>
            </a:lvl3pPr>
            <a:lvl4pPr lvl="3" algn="r" rtl="0">
              <a:buNone/>
              <a:defRPr sz="1300">
                <a:solidFill>
                  <a:schemeClr val="dk2"/>
                </a:solidFill>
              </a:defRPr>
            </a:lvl4pPr>
            <a:lvl5pPr lvl="4" algn="r" rtl="0">
              <a:buNone/>
              <a:defRPr sz="1300">
                <a:solidFill>
                  <a:schemeClr val="dk2"/>
                </a:solidFill>
              </a:defRPr>
            </a:lvl5pPr>
            <a:lvl6pPr lvl="5" algn="r" rtl="0">
              <a:buNone/>
              <a:defRPr sz="1300">
                <a:solidFill>
                  <a:schemeClr val="dk2"/>
                </a:solidFill>
              </a:defRPr>
            </a:lvl6pPr>
            <a:lvl7pPr lvl="6" algn="r" rtl="0">
              <a:buNone/>
              <a:defRPr sz="1300">
                <a:solidFill>
                  <a:schemeClr val="dk2"/>
                </a:solidFill>
              </a:defRPr>
            </a:lvl7pPr>
            <a:lvl8pPr lvl="7" algn="r" rtl="0">
              <a:buNone/>
              <a:defRPr sz="1300">
                <a:solidFill>
                  <a:schemeClr val="dk2"/>
                </a:solidFill>
              </a:defRPr>
            </a:lvl8pPr>
            <a:lvl9pPr lvl="8" algn="r" rtl="0">
              <a:buNone/>
              <a:defRPr sz="13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  <p:sldLayoutId id="2147483696" r:id="rId1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image" Target="../media/image45.jpg"/><Relationship Id="rId7" Type="http://schemas.openxmlformats.org/officeDocument/2006/relationships/diagramLayout" Target="../diagrams/layou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5.xml"/><Relationship Id="rId6" Type="http://schemas.openxmlformats.org/officeDocument/2006/relationships/diagramData" Target="../diagrams/data1.xml"/><Relationship Id="rId5" Type="http://schemas.openxmlformats.org/officeDocument/2006/relationships/image" Target="../media/image47.png"/><Relationship Id="rId10" Type="http://schemas.microsoft.com/office/2007/relationships/diagramDrawing" Target="../diagrams/drawing1.xml"/><Relationship Id="rId4" Type="http://schemas.openxmlformats.org/officeDocument/2006/relationships/image" Target="../media/image46.png"/><Relationship Id="rId9" Type="http://schemas.openxmlformats.org/officeDocument/2006/relationships/diagramColors" Target="../diagrams/colors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3" Type="http://schemas.openxmlformats.org/officeDocument/2006/relationships/image" Target="../media/image45.jpg"/><Relationship Id="rId7" Type="http://schemas.openxmlformats.org/officeDocument/2006/relationships/diagramLayout" Target="../diagrams/layou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5.xml"/><Relationship Id="rId6" Type="http://schemas.openxmlformats.org/officeDocument/2006/relationships/diagramData" Target="../diagrams/data2.xml"/><Relationship Id="rId5" Type="http://schemas.openxmlformats.org/officeDocument/2006/relationships/image" Target="../media/image47.png"/><Relationship Id="rId10" Type="http://schemas.microsoft.com/office/2007/relationships/diagramDrawing" Target="../diagrams/drawing2.xml"/><Relationship Id="rId4" Type="http://schemas.openxmlformats.org/officeDocument/2006/relationships/image" Target="../media/image46.png"/><Relationship Id="rId9" Type="http://schemas.openxmlformats.org/officeDocument/2006/relationships/diagramColors" Target="../diagrams/colors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.xml"/><Relationship Id="rId3" Type="http://schemas.openxmlformats.org/officeDocument/2006/relationships/image" Target="../media/image46.png"/><Relationship Id="rId7" Type="http://schemas.openxmlformats.org/officeDocument/2006/relationships/diagramQuickStyle" Target="../diagrams/quickStyle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5.xml"/><Relationship Id="rId6" Type="http://schemas.openxmlformats.org/officeDocument/2006/relationships/diagramLayout" Target="../diagrams/layout3.xml"/><Relationship Id="rId5" Type="http://schemas.openxmlformats.org/officeDocument/2006/relationships/diagramData" Target="../diagrams/data3.xml"/><Relationship Id="rId4" Type="http://schemas.openxmlformats.org/officeDocument/2006/relationships/image" Target="../media/image47.png"/><Relationship Id="rId9" Type="http://schemas.microsoft.com/office/2007/relationships/diagramDrawing" Target="../diagrams/drawing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4.xml"/><Relationship Id="rId3" Type="http://schemas.openxmlformats.org/officeDocument/2006/relationships/image" Target="../media/image45.jpg"/><Relationship Id="rId7" Type="http://schemas.openxmlformats.org/officeDocument/2006/relationships/diagramLayout" Target="../diagrams/layout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5.xml"/><Relationship Id="rId6" Type="http://schemas.openxmlformats.org/officeDocument/2006/relationships/diagramData" Target="../diagrams/data4.xml"/><Relationship Id="rId5" Type="http://schemas.openxmlformats.org/officeDocument/2006/relationships/image" Target="../media/image47.png"/><Relationship Id="rId10" Type="http://schemas.microsoft.com/office/2007/relationships/diagramDrawing" Target="../diagrams/drawing4.xml"/><Relationship Id="rId4" Type="http://schemas.openxmlformats.org/officeDocument/2006/relationships/image" Target="../media/image46.png"/><Relationship Id="rId9" Type="http://schemas.openxmlformats.org/officeDocument/2006/relationships/diagramColors" Target="../diagrams/colors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3.xml"/><Relationship Id="rId5" Type="http://schemas.openxmlformats.org/officeDocument/2006/relationships/image" Target="../media/image43.png"/><Relationship Id="rId4" Type="http://schemas.openxmlformats.org/officeDocument/2006/relationships/hyperlink" Target="https://share.linx.com.br/pages/releaseview.action?pageId=54167782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65"/>
          <p:cNvSpPr/>
          <p:nvPr/>
        </p:nvSpPr>
        <p:spPr>
          <a:xfrm>
            <a:off x="6367275" y="3393409"/>
            <a:ext cx="4851185" cy="591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None/>
            </a:pPr>
            <a:r>
              <a:rPr lang="pt-BR" sz="5000" b="1" dirty="0" smtClean="0">
                <a:solidFill>
                  <a:srgbClr val="F3F3F3"/>
                </a:solidFill>
                <a:latin typeface="Dosis"/>
                <a:ea typeface="Dosis"/>
                <a:cs typeface="Dosis"/>
                <a:sym typeface="Dosis"/>
              </a:rPr>
              <a:t>Relacionamento</a:t>
            </a:r>
            <a:endParaRPr sz="5000" b="1" dirty="0">
              <a:solidFill>
                <a:srgbClr val="F3F3F3"/>
              </a:solidFill>
              <a:latin typeface="Dosis"/>
              <a:ea typeface="Dosis"/>
              <a:cs typeface="Dosis"/>
              <a:sym typeface="Dosis"/>
            </a:endParaRPr>
          </a:p>
        </p:txBody>
      </p:sp>
      <p:sp>
        <p:nvSpPr>
          <p:cNvPr id="342" name="Google Shape;342;p65"/>
          <p:cNvSpPr/>
          <p:nvPr/>
        </p:nvSpPr>
        <p:spPr>
          <a:xfrm>
            <a:off x="6493599" y="4162788"/>
            <a:ext cx="2510100" cy="45870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EE482B"/>
              </a:gs>
              <a:gs pos="100000">
                <a:srgbClr val="FCB712"/>
              </a:gs>
            </a:gsLst>
            <a:lin ang="2700006" scaled="0"/>
          </a:gradFill>
          <a:ln>
            <a:noFill/>
          </a:ln>
        </p:spPr>
        <p:txBody>
          <a:bodyPr spcFirstLastPara="1" wrap="square" lIns="73125" tIns="73125" rIns="73125" bIns="73125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 dirty="0" smtClean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GGC</a:t>
            </a:r>
            <a:endParaRPr sz="2000" b="1" dirty="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343" name="Google Shape;343;p65"/>
          <p:cNvPicPr preferRelativeResize="0"/>
          <p:nvPr/>
        </p:nvPicPr>
        <p:blipFill rotWithShape="1">
          <a:blip r:embed="rId4">
            <a:alphaModFix/>
          </a:blip>
          <a:srcRect t="209" b="219"/>
          <a:stretch/>
        </p:blipFill>
        <p:spPr>
          <a:xfrm>
            <a:off x="10691988" y="5684675"/>
            <a:ext cx="1114425" cy="723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3F3"/>
        </a:solidFill>
        <a:effectLst/>
      </p:bgPr>
    </p:bg>
    <p:spTree>
      <p:nvGrpSpPr>
        <p:cNvPr id="1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" name="Google Shape;389;p72"/>
          <p:cNvPicPr preferRelativeResize="0"/>
          <p:nvPr/>
        </p:nvPicPr>
        <p:blipFill rotWithShape="1">
          <a:blip r:embed="rId3">
            <a:alphaModFix/>
          </a:blip>
          <a:srcRect l="27845" r="23285"/>
          <a:stretch/>
        </p:blipFill>
        <p:spPr>
          <a:xfrm>
            <a:off x="-4425" y="0"/>
            <a:ext cx="5961449" cy="6858599"/>
          </a:xfrm>
          <a:prstGeom prst="rect">
            <a:avLst/>
          </a:prstGeom>
          <a:noFill/>
          <a:ln>
            <a:noFill/>
          </a:ln>
          <a:effectLst>
            <a:outerShdw blurRad="714375" dist="285750" algn="bl" rotWithShape="0">
              <a:srgbClr val="401E5A">
                <a:alpha val="30000"/>
              </a:srgbClr>
            </a:outerShdw>
          </a:effectLst>
        </p:spPr>
      </p:pic>
      <p:sp>
        <p:nvSpPr>
          <p:cNvPr id="390" name="Google Shape;390;p72"/>
          <p:cNvSpPr/>
          <p:nvPr/>
        </p:nvSpPr>
        <p:spPr>
          <a:xfrm>
            <a:off x="7044275" y="622021"/>
            <a:ext cx="4215128" cy="4071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42186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 dirty="0" smtClean="0">
                <a:solidFill>
                  <a:srgbClr val="411E5A"/>
                </a:solidFill>
                <a:latin typeface="Roboto Medium"/>
                <a:ea typeface="Roboto Medium"/>
                <a:cs typeface="Roboto Medium"/>
                <a:sym typeface="Roboto Medium"/>
              </a:rPr>
              <a:t>Objetivo da Área de Relacionamento</a:t>
            </a:r>
            <a:endParaRPr sz="1800" b="1" dirty="0">
              <a:solidFill>
                <a:srgbClr val="411E5A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91" name="Google Shape;391;p72"/>
          <p:cNvSpPr txBox="1"/>
          <p:nvPr/>
        </p:nvSpPr>
        <p:spPr>
          <a:xfrm>
            <a:off x="6645536" y="1318201"/>
            <a:ext cx="5241663" cy="50404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14300" lvl="0">
              <a:buClr>
                <a:srgbClr val="401E5A"/>
              </a:buClr>
              <a:buSzPts val="1800"/>
            </a:pPr>
            <a:r>
              <a:rPr lang="pt-BR" sz="1800" dirty="0">
                <a:latin typeface="Roboto" panose="020B0604020202020204" charset="0"/>
                <a:ea typeface="Roboto" panose="020B0604020202020204" charset="0"/>
                <a:cs typeface="Roboto" panose="020B0604020202020204" charset="0"/>
              </a:rPr>
              <a:t>Com o intuito de facilitar o contato das demais áreas da empresa com a GGC, foi criada a Coordenação de Relacionamento. </a:t>
            </a:r>
            <a:endParaRPr lang="pt-BR" sz="1800" dirty="0" smtClean="0">
              <a:latin typeface="Roboto" panose="020B0604020202020204" charset="0"/>
              <a:ea typeface="Roboto" panose="020B0604020202020204" charset="0"/>
              <a:cs typeface="Roboto" panose="020B0604020202020204" charset="0"/>
            </a:endParaRPr>
          </a:p>
          <a:p>
            <a:pPr marL="114300" lvl="0">
              <a:buClr>
                <a:srgbClr val="401E5A"/>
              </a:buClr>
              <a:buSzPts val="1800"/>
            </a:pPr>
            <a:r>
              <a:rPr lang="pt-BR" sz="1800" dirty="0" smtClean="0">
                <a:latin typeface="Roboto" panose="020B0604020202020204" charset="0"/>
                <a:ea typeface="Roboto" panose="020B0604020202020204" charset="0"/>
                <a:cs typeface="Roboto" panose="020B0604020202020204" charset="0"/>
              </a:rPr>
              <a:t>O </a:t>
            </a:r>
            <a:r>
              <a:rPr lang="pt-BR" sz="1800" dirty="0">
                <a:latin typeface="Roboto" panose="020B0604020202020204" charset="0"/>
                <a:ea typeface="Roboto" panose="020B0604020202020204" charset="0"/>
                <a:cs typeface="Roboto" panose="020B0604020202020204" charset="0"/>
              </a:rPr>
              <a:t>principal objetivo dessa coordenação é centralizar todo ponto de contato com a GGC para facilitar o atendimento aos clientes internos e auxiliar nas rotinas do dia-a-dia. </a:t>
            </a:r>
            <a:endParaRPr lang="pt-BR" sz="1800" dirty="0" smtClean="0">
              <a:latin typeface="Roboto" panose="020B0604020202020204" charset="0"/>
              <a:ea typeface="Roboto" panose="020B0604020202020204" charset="0"/>
              <a:cs typeface="Roboto" panose="020B0604020202020204" charset="0"/>
            </a:endParaRPr>
          </a:p>
          <a:p>
            <a:pPr marL="114300" lvl="0">
              <a:buClr>
                <a:srgbClr val="401E5A"/>
              </a:buClr>
              <a:buSzPts val="1800"/>
            </a:pPr>
            <a:endParaRPr lang="pt-BR" sz="1800" dirty="0" smtClean="0">
              <a:latin typeface="Roboto" panose="020B0604020202020204" charset="0"/>
              <a:ea typeface="Roboto" panose="020B0604020202020204" charset="0"/>
              <a:cs typeface="Roboto" panose="020B0604020202020204" charset="0"/>
            </a:endParaRPr>
          </a:p>
          <a:p>
            <a:pPr marL="114300" lvl="0">
              <a:buClr>
                <a:srgbClr val="401E5A"/>
              </a:buClr>
              <a:buSzPts val="1800"/>
            </a:pPr>
            <a:r>
              <a:rPr lang="pt-BR" sz="1800" dirty="0" smtClean="0">
                <a:latin typeface="Roboto" panose="020B0604020202020204" charset="0"/>
                <a:ea typeface="Roboto" panose="020B0604020202020204" charset="0"/>
                <a:cs typeface="Roboto" panose="020B0604020202020204" charset="0"/>
              </a:rPr>
              <a:t>A </a:t>
            </a:r>
            <a:r>
              <a:rPr lang="pt-BR" sz="1800" dirty="0">
                <a:latin typeface="Roboto" panose="020B0604020202020204" charset="0"/>
                <a:ea typeface="Roboto" panose="020B0604020202020204" charset="0"/>
                <a:cs typeface="Roboto" panose="020B0604020202020204" charset="0"/>
              </a:rPr>
              <a:t>equipe de Relacionamento orienta sobre movimentações contratuais, prioriza demandas que estão nas filas da GGC, elabora extratos de faturas, além de participar em conjunto com a área Comercial de reuniões com nossos clientes para alinhamento de processos e outras necessidades que possam surgir. </a:t>
            </a:r>
            <a:endParaRPr lang="pt-BR" sz="1800" dirty="0" smtClean="0">
              <a:latin typeface="Roboto" panose="020B0604020202020204" charset="0"/>
              <a:ea typeface="Roboto" panose="020B0604020202020204" charset="0"/>
              <a:cs typeface="Roboto" panose="020B0604020202020204" charset="0"/>
            </a:endParaRPr>
          </a:p>
          <a:p>
            <a:pPr marL="114300" lvl="0">
              <a:buClr>
                <a:srgbClr val="401E5A"/>
              </a:buClr>
              <a:buSzPts val="1800"/>
            </a:pPr>
            <a:endParaRPr lang="pt-BR" sz="1800" dirty="0">
              <a:latin typeface="Roboto" panose="020B0604020202020204" charset="0"/>
              <a:ea typeface="Roboto" panose="020B0604020202020204" charset="0"/>
              <a:cs typeface="Roboto" panose="020B0604020202020204" charset="0"/>
            </a:endParaRPr>
          </a:p>
          <a:p>
            <a:pPr marL="114300" lvl="0">
              <a:buClr>
                <a:srgbClr val="401E5A"/>
              </a:buClr>
              <a:buSzPts val="1800"/>
            </a:pPr>
            <a:r>
              <a:rPr lang="pt-BR" sz="1800" dirty="0" smtClean="0">
                <a:latin typeface="Roboto" panose="020B0604020202020204" charset="0"/>
                <a:ea typeface="Roboto" panose="020B0604020202020204" charset="0"/>
                <a:cs typeface="Roboto" panose="020B0604020202020204" charset="0"/>
              </a:rPr>
              <a:t>**Cada </a:t>
            </a:r>
            <a:r>
              <a:rPr lang="pt-BR" sz="1800" dirty="0">
                <a:latin typeface="Roboto" panose="020B0604020202020204" charset="0"/>
                <a:ea typeface="Roboto" panose="020B0604020202020204" charset="0"/>
                <a:cs typeface="Roboto" panose="020B0604020202020204" charset="0"/>
              </a:rPr>
              <a:t>segmento conta com um analista responsável pelo atendimento de demandas da </a:t>
            </a:r>
            <a:r>
              <a:rPr lang="pt-BR" sz="1800" dirty="0" smtClean="0">
                <a:latin typeface="Roboto" panose="020B0604020202020204" charset="0"/>
                <a:ea typeface="Roboto" panose="020B0604020202020204" charset="0"/>
                <a:cs typeface="Roboto" panose="020B0604020202020204" charset="0"/>
              </a:rPr>
              <a:t>GGC.</a:t>
            </a:r>
            <a:endParaRPr sz="1800" dirty="0">
              <a:solidFill>
                <a:srgbClr val="414141"/>
              </a:solidFill>
              <a:latin typeface="Roboto" panose="020B0604020202020204" charset="0"/>
              <a:ea typeface="Roboto" panose="020B0604020202020204" charset="0"/>
              <a:cs typeface="Roboto" panose="020B0604020202020204" charset="0"/>
              <a:sym typeface="Roboto"/>
            </a:endParaRPr>
          </a:p>
        </p:txBody>
      </p:sp>
      <p:pic>
        <p:nvPicPr>
          <p:cNvPr id="392" name="Google Shape;392;p72"/>
          <p:cNvPicPr preferRelativeResize="0"/>
          <p:nvPr/>
        </p:nvPicPr>
        <p:blipFill rotWithShape="1">
          <a:blip r:embed="rId4">
            <a:alphaModFix/>
          </a:blip>
          <a:srcRect t="209" b="219"/>
          <a:stretch/>
        </p:blipFill>
        <p:spPr>
          <a:xfrm>
            <a:off x="684088" y="5684675"/>
            <a:ext cx="1114425" cy="723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6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7" name="Google Shape;647;p10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-4741"/>
            <a:ext cx="12192001" cy="887883"/>
          </a:xfrm>
          <a:prstGeom prst="rect">
            <a:avLst/>
          </a:prstGeom>
          <a:noFill/>
          <a:ln>
            <a:noFill/>
          </a:ln>
        </p:spPr>
      </p:pic>
      <p:pic>
        <p:nvPicPr>
          <p:cNvPr id="648" name="Google Shape;648;p103"/>
          <p:cNvPicPr preferRelativeResize="0"/>
          <p:nvPr/>
        </p:nvPicPr>
        <p:blipFill rotWithShape="1">
          <a:blip r:embed="rId5">
            <a:alphaModFix/>
          </a:blip>
          <a:srcRect t="209" b="219"/>
          <a:stretch/>
        </p:blipFill>
        <p:spPr>
          <a:xfrm>
            <a:off x="10691988" y="5684675"/>
            <a:ext cx="1114425" cy="723900"/>
          </a:xfrm>
          <a:prstGeom prst="rect">
            <a:avLst/>
          </a:prstGeom>
          <a:noFill/>
          <a:ln>
            <a:noFill/>
          </a:ln>
        </p:spPr>
      </p:pic>
      <p:sp>
        <p:nvSpPr>
          <p:cNvPr id="658" name="Google Shape;658;p103"/>
          <p:cNvSpPr/>
          <p:nvPr/>
        </p:nvSpPr>
        <p:spPr>
          <a:xfrm>
            <a:off x="1627675" y="58337"/>
            <a:ext cx="8936700" cy="54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rPr lang="pt-BR" sz="2200" dirty="0" smtClean="0">
                <a:solidFill>
                  <a:schemeClr val="lt1"/>
                </a:solidFill>
                <a:latin typeface="Dosis"/>
                <a:ea typeface="Dosis"/>
                <a:cs typeface="Dosis"/>
                <a:sym typeface="Dosis"/>
              </a:rPr>
              <a:t>Estrutura de Atendimento</a:t>
            </a:r>
            <a:endParaRPr sz="2500" dirty="0">
              <a:solidFill>
                <a:srgbClr val="FFFFFF"/>
              </a:solidFill>
              <a:latin typeface="Dosis"/>
              <a:ea typeface="Dosis"/>
              <a:cs typeface="Dosis"/>
              <a:sym typeface="Dosis"/>
            </a:endParaRPr>
          </a:p>
        </p:txBody>
      </p:sp>
      <p:graphicFrame>
        <p:nvGraphicFramePr>
          <p:cNvPr id="14" name="Diagrama 13"/>
          <p:cNvGraphicFramePr/>
          <p:nvPr>
            <p:extLst>
              <p:ext uri="{D42A27DB-BD31-4B8C-83A1-F6EECF244321}">
                <p14:modId xmlns:p14="http://schemas.microsoft.com/office/powerpoint/2010/main" val="769668021"/>
              </p:ext>
            </p:extLst>
          </p:nvPr>
        </p:nvGraphicFramePr>
        <p:xfrm>
          <a:off x="521507" y="708852"/>
          <a:ext cx="11148987" cy="5931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6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7" name="Google Shape;647;p10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-4741"/>
            <a:ext cx="12192001" cy="887883"/>
          </a:xfrm>
          <a:prstGeom prst="rect">
            <a:avLst/>
          </a:prstGeom>
          <a:noFill/>
          <a:ln>
            <a:noFill/>
          </a:ln>
        </p:spPr>
      </p:pic>
      <p:pic>
        <p:nvPicPr>
          <p:cNvPr id="648" name="Google Shape;648;p103"/>
          <p:cNvPicPr preferRelativeResize="0"/>
          <p:nvPr/>
        </p:nvPicPr>
        <p:blipFill rotWithShape="1">
          <a:blip r:embed="rId5">
            <a:alphaModFix/>
          </a:blip>
          <a:srcRect t="209" b="219"/>
          <a:stretch/>
        </p:blipFill>
        <p:spPr>
          <a:xfrm>
            <a:off x="10691988" y="5684675"/>
            <a:ext cx="1114425" cy="723900"/>
          </a:xfrm>
          <a:prstGeom prst="rect">
            <a:avLst/>
          </a:prstGeom>
          <a:noFill/>
          <a:ln>
            <a:noFill/>
          </a:ln>
        </p:spPr>
      </p:pic>
      <p:sp>
        <p:nvSpPr>
          <p:cNvPr id="658" name="Google Shape;658;p103"/>
          <p:cNvSpPr/>
          <p:nvPr/>
        </p:nvSpPr>
        <p:spPr>
          <a:xfrm>
            <a:off x="1627675" y="58337"/>
            <a:ext cx="8936700" cy="54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rPr lang="pt-BR" sz="2200" dirty="0" smtClean="0">
                <a:solidFill>
                  <a:schemeClr val="lt1"/>
                </a:solidFill>
                <a:latin typeface="Dosis"/>
                <a:ea typeface="Dosis"/>
                <a:cs typeface="Dosis"/>
                <a:sym typeface="Dosis"/>
              </a:rPr>
              <a:t>Analista GGC x Comercial</a:t>
            </a:r>
            <a:endParaRPr sz="2500" dirty="0">
              <a:solidFill>
                <a:srgbClr val="FFFFFF"/>
              </a:solidFill>
              <a:latin typeface="Dosis"/>
              <a:ea typeface="Dosis"/>
              <a:cs typeface="Dosis"/>
              <a:sym typeface="Dosis"/>
            </a:endParaRPr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604179222"/>
              </p:ext>
            </p:extLst>
          </p:nvPr>
        </p:nvGraphicFramePr>
        <p:xfrm>
          <a:off x="-422684" y="802996"/>
          <a:ext cx="12633802" cy="58251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7" name="Texto Explicativo 1 6"/>
          <p:cNvSpPr/>
          <p:nvPr/>
        </p:nvSpPr>
        <p:spPr>
          <a:xfrm>
            <a:off x="1096447" y="1450914"/>
            <a:ext cx="1546026" cy="1242832"/>
          </a:xfrm>
          <a:prstGeom prst="borderCallout1">
            <a:avLst>
              <a:gd name="adj1" fmla="val 54367"/>
              <a:gd name="adj2" fmla="val 99558"/>
              <a:gd name="adj3" fmla="val 173608"/>
              <a:gd name="adj4" fmla="val 198001"/>
            </a:avLst>
          </a:prstGeom>
          <a:solidFill>
            <a:schemeClr val="accent1"/>
          </a:solidFill>
          <a:ln>
            <a:solidFill>
              <a:srgbClr val="280A3C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indent="-171450">
              <a:buClr>
                <a:srgbClr val="280A3C"/>
              </a:buClr>
              <a:buFont typeface="Wingdings" panose="05000000000000000000" pitchFamily="2" charset="2"/>
              <a:buChar char="Ø"/>
            </a:pPr>
            <a:r>
              <a:rPr lang="pt-BR" sz="1100" dirty="0">
                <a:solidFill>
                  <a:srgbClr val="411E5A"/>
                </a:solidFill>
              </a:rPr>
              <a:t>Carol </a:t>
            </a:r>
            <a:r>
              <a:rPr lang="pt-BR" sz="1100" dirty="0" smtClean="0">
                <a:solidFill>
                  <a:srgbClr val="411E5A"/>
                </a:solidFill>
              </a:rPr>
              <a:t>Tofano</a:t>
            </a:r>
            <a:endParaRPr lang="pt-BR" sz="1100" dirty="0">
              <a:solidFill>
                <a:srgbClr val="411E5A"/>
              </a:solidFill>
            </a:endParaRPr>
          </a:p>
          <a:p>
            <a:pPr marL="171450" indent="-171450">
              <a:buClr>
                <a:srgbClr val="280A3C"/>
              </a:buClr>
              <a:buFont typeface="Wingdings" panose="05000000000000000000" pitchFamily="2" charset="2"/>
              <a:buChar char="Ø"/>
            </a:pPr>
            <a:r>
              <a:rPr lang="pt-BR" sz="1100" dirty="0" smtClean="0">
                <a:solidFill>
                  <a:srgbClr val="411E5A"/>
                </a:solidFill>
              </a:rPr>
              <a:t>Michelle Muniz </a:t>
            </a:r>
          </a:p>
          <a:p>
            <a:pPr marL="171450" indent="-171450">
              <a:buClr>
                <a:srgbClr val="280A3C"/>
              </a:buClr>
              <a:buFont typeface="Wingdings" panose="05000000000000000000" pitchFamily="2" charset="2"/>
              <a:buChar char="Ø"/>
            </a:pPr>
            <a:r>
              <a:rPr lang="pt-BR" sz="1100" dirty="0">
                <a:solidFill>
                  <a:srgbClr val="411E5A"/>
                </a:solidFill>
              </a:rPr>
              <a:t>Vinicius </a:t>
            </a:r>
            <a:r>
              <a:rPr lang="pt-BR" sz="1100" dirty="0" smtClean="0">
                <a:solidFill>
                  <a:srgbClr val="411E5A"/>
                </a:solidFill>
              </a:rPr>
              <a:t>Oliveira</a:t>
            </a:r>
          </a:p>
          <a:p>
            <a:pPr marL="171450" indent="-171450">
              <a:buClr>
                <a:srgbClr val="280A3C"/>
              </a:buClr>
              <a:buFont typeface="Wingdings" panose="05000000000000000000" pitchFamily="2" charset="2"/>
              <a:buChar char="Ø"/>
            </a:pPr>
            <a:r>
              <a:rPr lang="pt-BR" sz="1100" dirty="0" smtClean="0">
                <a:solidFill>
                  <a:srgbClr val="411E5A"/>
                </a:solidFill>
              </a:rPr>
              <a:t>Patricia Silva</a:t>
            </a:r>
          </a:p>
          <a:p>
            <a:pPr marL="171450" indent="-171450">
              <a:buClr>
                <a:srgbClr val="280A3C"/>
              </a:buClr>
              <a:buFont typeface="Wingdings" panose="05000000000000000000" pitchFamily="2" charset="2"/>
              <a:buChar char="Ø"/>
            </a:pPr>
            <a:r>
              <a:rPr lang="pt-BR" sz="1100" dirty="0" smtClean="0">
                <a:solidFill>
                  <a:srgbClr val="411E5A"/>
                </a:solidFill>
              </a:rPr>
              <a:t>Maria </a:t>
            </a:r>
            <a:r>
              <a:rPr lang="pt-BR" sz="1100" dirty="0">
                <a:solidFill>
                  <a:srgbClr val="411E5A"/>
                </a:solidFill>
              </a:rPr>
              <a:t>Carolina Arouche</a:t>
            </a:r>
          </a:p>
        </p:txBody>
      </p:sp>
      <p:sp>
        <p:nvSpPr>
          <p:cNvPr id="8" name="Texto Explicativo 1 7"/>
          <p:cNvSpPr/>
          <p:nvPr/>
        </p:nvSpPr>
        <p:spPr>
          <a:xfrm>
            <a:off x="323433" y="2868434"/>
            <a:ext cx="1660112" cy="1069926"/>
          </a:xfrm>
          <a:prstGeom prst="borderCallout1">
            <a:avLst>
              <a:gd name="adj1" fmla="val 28593"/>
              <a:gd name="adj2" fmla="val 99558"/>
              <a:gd name="adj3" fmla="val 155159"/>
              <a:gd name="adj4" fmla="val 230492"/>
            </a:avLst>
          </a:prstGeom>
          <a:solidFill>
            <a:schemeClr val="accent1"/>
          </a:solidFill>
          <a:ln>
            <a:solidFill>
              <a:srgbClr val="280A3C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indent="-171450">
              <a:buClr>
                <a:srgbClr val="280A3C"/>
              </a:buClr>
              <a:buFont typeface="Wingdings" panose="05000000000000000000" pitchFamily="2" charset="2"/>
              <a:buChar char="Ø"/>
            </a:pPr>
            <a:r>
              <a:rPr lang="pt-BR" sz="1100" dirty="0">
                <a:solidFill>
                  <a:srgbClr val="411E5A"/>
                </a:solidFill>
              </a:rPr>
              <a:t>Cibelle </a:t>
            </a:r>
            <a:r>
              <a:rPr lang="pt-BR" sz="1100" dirty="0" smtClean="0">
                <a:solidFill>
                  <a:srgbClr val="411E5A"/>
                </a:solidFill>
              </a:rPr>
              <a:t>Mestre</a:t>
            </a:r>
            <a:endParaRPr lang="pt-BR" sz="1100" dirty="0">
              <a:solidFill>
                <a:srgbClr val="411E5A"/>
              </a:solidFill>
            </a:endParaRPr>
          </a:p>
          <a:p>
            <a:pPr marL="171450" indent="-171450">
              <a:buClr>
                <a:srgbClr val="280A3C"/>
              </a:buClr>
              <a:buFont typeface="Wingdings" panose="05000000000000000000" pitchFamily="2" charset="2"/>
              <a:buChar char="Ø"/>
            </a:pPr>
            <a:r>
              <a:rPr lang="pt-BR" sz="1100" dirty="0">
                <a:solidFill>
                  <a:srgbClr val="411E5A"/>
                </a:solidFill>
              </a:rPr>
              <a:t>Mércia </a:t>
            </a:r>
            <a:r>
              <a:rPr lang="pt-BR" sz="1100" dirty="0" smtClean="0">
                <a:solidFill>
                  <a:srgbClr val="411E5A"/>
                </a:solidFill>
              </a:rPr>
              <a:t>Pires</a:t>
            </a:r>
            <a:endParaRPr lang="pt-BR" sz="1100" dirty="0">
              <a:solidFill>
                <a:srgbClr val="411E5A"/>
              </a:solidFill>
            </a:endParaRPr>
          </a:p>
          <a:p>
            <a:pPr marL="171450" indent="-171450">
              <a:buClr>
                <a:srgbClr val="280A3C"/>
              </a:buClr>
              <a:buFont typeface="Wingdings" panose="05000000000000000000" pitchFamily="2" charset="2"/>
              <a:buChar char="Ø"/>
            </a:pPr>
            <a:r>
              <a:rPr lang="pt-BR" sz="1100" dirty="0" smtClean="0">
                <a:solidFill>
                  <a:srgbClr val="411E5A"/>
                </a:solidFill>
              </a:rPr>
              <a:t>Gustavo Bragion</a:t>
            </a:r>
            <a:endParaRPr lang="pt-BR" sz="1100" dirty="0">
              <a:solidFill>
                <a:srgbClr val="411E5A"/>
              </a:solidFill>
            </a:endParaRPr>
          </a:p>
          <a:p>
            <a:pPr marL="171450" indent="-171450">
              <a:buClr>
                <a:srgbClr val="280A3C"/>
              </a:buClr>
              <a:buFont typeface="Wingdings" panose="05000000000000000000" pitchFamily="2" charset="2"/>
              <a:buChar char="Ø"/>
            </a:pPr>
            <a:r>
              <a:rPr lang="pt-BR" sz="1100" dirty="0" smtClean="0">
                <a:solidFill>
                  <a:srgbClr val="411E5A"/>
                </a:solidFill>
              </a:rPr>
              <a:t>Sheilla Bastos</a:t>
            </a:r>
          </a:p>
          <a:p>
            <a:pPr marL="171450" indent="-171450">
              <a:buClr>
                <a:srgbClr val="280A3C"/>
              </a:buClr>
              <a:buFont typeface="Wingdings" panose="05000000000000000000" pitchFamily="2" charset="2"/>
              <a:buChar char="Ø"/>
            </a:pPr>
            <a:r>
              <a:rPr lang="pt-BR" sz="1100" dirty="0" smtClean="0">
                <a:solidFill>
                  <a:srgbClr val="411E5A"/>
                </a:solidFill>
              </a:rPr>
              <a:t>Fischpan**</a:t>
            </a:r>
          </a:p>
          <a:p>
            <a:pPr marL="171450" indent="-171450">
              <a:buClr>
                <a:srgbClr val="280A3C"/>
              </a:buClr>
              <a:buFont typeface="Wingdings" panose="05000000000000000000" pitchFamily="2" charset="2"/>
              <a:buChar char="Ø"/>
            </a:pPr>
            <a:r>
              <a:rPr lang="pt-BR" sz="1100" dirty="0" smtClean="0">
                <a:solidFill>
                  <a:srgbClr val="411E5A"/>
                </a:solidFill>
              </a:rPr>
              <a:t>Juliana Marques</a:t>
            </a:r>
          </a:p>
        </p:txBody>
      </p:sp>
      <p:sp>
        <p:nvSpPr>
          <p:cNvPr id="9" name="Texto Explicativo 1 8"/>
          <p:cNvSpPr/>
          <p:nvPr/>
        </p:nvSpPr>
        <p:spPr>
          <a:xfrm>
            <a:off x="8108360" y="3924292"/>
            <a:ext cx="1650230" cy="1179972"/>
          </a:xfrm>
          <a:prstGeom prst="borderCallout1">
            <a:avLst>
              <a:gd name="adj1" fmla="val 45856"/>
              <a:gd name="adj2" fmla="val -723"/>
              <a:gd name="adj3" fmla="val -10080"/>
              <a:gd name="adj4" fmla="val -57089"/>
            </a:avLst>
          </a:prstGeom>
          <a:solidFill>
            <a:schemeClr val="accent1"/>
          </a:solidFill>
          <a:ln>
            <a:solidFill>
              <a:srgbClr val="280A3C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indent="-171450">
              <a:buClr>
                <a:srgbClr val="280A3C"/>
              </a:buClr>
              <a:buFont typeface="Wingdings" panose="05000000000000000000" pitchFamily="2" charset="2"/>
              <a:buChar char="Ø"/>
            </a:pPr>
            <a:r>
              <a:rPr lang="pt-BR" sz="1100" dirty="0" smtClean="0">
                <a:solidFill>
                  <a:srgbClr val="411E5A"/>
                </a:solidFill>
              </a:rPr>
              <a:t>Caroline Schier</a:t>
            </a:r>
          </a:p>
          <a:p>
            <a:pPr marL="171450" indent="-171450">
              <a:buClr>
                <a:srgbClr val="280A3C"/>
              </a:buClr>
              <a:buFont typeface="Wingdings" panose="05000000000000000000" pitchFamily="2" charset="2"/>
              <a:buChar char="Ø"/>
            </a:pPr>
            <a:r>
              <a:rPr lang="pt-BR" sz="1100" dirty="0" smtClean="0">
                <a:solidFill>
                  <a:srgbClr val="411E5A"/>
                </a:solidFill>
              </a:rPr>
              <a:t>Ana Fernandes</a:t>
            </a:r>
          </a:p>
          <a:p>
            <a:pPr marL="171450" indent="-171450">
              <a:buClr>
                <a:srgbClr val="280A3C"/>
              </a:buClr>
              <a:buFont typeface="Wingdings" panose="05000000000000000000" pitchFamily="2" charset="2"/>
              <a:buChar char="Ø"/>
            </a:pPr>
            <a:r>
              <a:rPr lang="pt-BR" sz="1100" dirty="0" smtClean="0">
                <a:solidFill>
                  <a:srgbClr val="411E5A"/>
                </a:solidFill>
              </a:rPr>
              <a:t>Debora Guilhermetti</a:t>
            </a:r>
          </a:p>
          <a:p>
            <a:pPr marL="171450" indent="-171450">
              <a:buClr>
                <a:srgbClr val="280A3C"/>
              </a:buClr>
              <a:buFont typeface="Wingdings" panose="05000000000000000000" pitchFamily="2" charset="2"/>
              <a:buChar char="Ø"/>
            </a:pPr>
            <a:r>
              <a:rPr lang="pt-BR" sz="1100" dirty="0" smtClean="0">
                <a:solidFill>
                  <a:srgbClr val="411E5A"/>
                </a:solidFill>
              </a:rPr>
              <a:t>Felipe Nascimento</a:t>
            </a:r>
          </a:p>
          <a:p>
            <a:pPr marL="171450" indent="-171450">
              <a:buClr>
                <a:srgbClr val="280A3C"/>
              </a:buClr>
              <a:buFont typeface="Wingdings" panose="05000000000000000000" pitchFamily="2" charset="2"/>
              <a:buChar char="Ø"/>
            </a:pPr>
            <a:r>
              <a:rPr lang="pt-BR" sz="1100" dirty="0" smtClean="0">
                <a:solidFill>
                  <a:srgbClr val="411E5A"/>
                </a:solidFill>
              </a:rPr>
              <a:t>Priscila Ramires</a:t>
            </a:r>
          </a:p>
          <a:p>
            <a:pPr marL="171450" indent="-171450">
              <a:buClr>
                <a:srgbClr val="280A3C"/>
              </a:buClr>
              <a:buFont typeface="Wingdings" panose="05000000000000000000" pitchFamily="2" charset="2"/>
              <a:buChar char="Ø"/>
            </a:pPr>
            <a:r>
              <a:rPr lang="pt-BR" sz="1100" dirty="0" smtClean="0">
                <a:solidFill>
                  <a:srgbClr val="411E5A"/>
                </a:solidFill>
              </a:rPr>
              <a:t>TBH</a:t>
            </a:r>
          </a:p>
        </p:txBody>
      </p:sp>
      <p:sp>
        <p:nvSpPr>
          <p:cNvPr id="11" name="Texto Explicativo 1 10"/>
          <p:cNvSpPr/>
          <p:nvPr/>
        </p:nvSpPr>
        <p:spPr>
          <a:xfrm>
            <a:off x="1869460" y="4349746"/>
            <a:ext cx="1646753" cy="1228549"/>
          </a:xfrm>
          <a:prstGeom prst="borderCallout1">
            <a:avLst>
              <a:gd name="adj1" fmla="val 46812"/>
              <a:gd name="adj2" fmla="val 100412"/>
              <a:gd name="adj3" fmla="val 90613"/>
              <a:gd name="adj4" fmla="val 138473"/>
            </a:avLst>
          </a:prstGeom>
          <a:solidFill>
            <a:schemeClr val="accent1"/>
          </a:solidFill>
          <a:ln>
            <a:solidFill>
              <a:srgbClr val="280A3C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indent="-171450">
              <a:buClr>
                <a:srgbClr val="280A3C"/>
              </a:buClr>
              <a:buFont typeface="Wingdings" panose="05000000000000000000" pitchFamily="2" charset="2"/>
              <a:buChar char="Ø"/>
            </a:pPr>
            <a:r>
              <a:rPr lang="pt-BR" sz="1100" dirty="0" smtClean="0">
                <a:solidFill>
                  <a:srgbClr val="411E5A"/>
                </a:solidFill>
              </a:rPr>
              <a:t>Rodrigo Vasquez </a:t>
            </a:r>
          </a:p>
          <a:p>
            <a:pPr marL="171450" indent="-171450">
              <a:buClr>
                <a:srgbClr val="280A3C"/>
              </a:buClr>
              <a:buFont typeface="Wingdings" panose="05000000000000000000" pitchFamily="2" charset="2"/>
              <a:buChar char="Ø"/>
            </a:pPr>
            <a:r>
              <a:rPr lang="pt-BR" sz="1100" dirty="0" smtClean="0">
                <a:solidFill>
                  <a:srgbClr val="411E5A"/>
                </a:solidFill>
              </a:rPr>
              <a:t>Michelle Mori</a:t>
            </a:r>
          </a:p>
          <a:p>
            <a:pPr marL="171450" indent="-171450">
              <a:buClr>
                <a:srgbClr val="280A3C"/>
              </a:buClr>
              <a:buFont typeface="Wingdings" panose="05000000000000000000" pitchFamily="2" charset="2"/>
              <a:buChar char="Ø"/>
            </a:pPr>
            <a:r>
              <a:rPr lang="pt-BR" sz="1100" dirty="0" smtClean="0">
                <a:solidFill>
                  <a:srgbClr val="411E5A"/>
                </a:solidFill>
              </a:rPr>
              <a:t>Natalia Pizzico</a:t>
            </a:r>
            <a:endParaRPr lang="pt-BR" sz="1100" dirty="0">
              <a:solidFill>
                <a:srgbClr val="411E5A"/>
              </a:solidFill>
            </a:endParaRPr>
          </a:p>
          <a:p>
            <a:pPr marL="171450" indent="-171450">
              <a:buClr>
                <a:srgbClr val="280A3C"/>
              </a:buClr>
              <a:buFont typeface="Wingdings" panose="05000000000000000000" pitchFamily="2" charset="2"/>
              <a:buChar char="Ø"/>
            </a:pPr>
            <a:r>
              <a:rPr lang="pt-BR" sz="1100" dirty="0">
                <a:solidFill>
                  <a:srgbClr val="411E5A"/>
                </a:solidFill>
              </a:rPr>
              <a:t>Matheus </a:t>
            </a:r>
            <a:r>
              <a:rPr lang="pt-BR" sz="1100" dirty="0" smtClean="0">
                <a:solidFill>
                  <a:srgbClr val="411E5A"/>
                </a:solidFill>
              </a:rPr>
              <a:t>Drobina</a:t>
            </a:r>
          </a:p>
          <a:p>
            <a:pPr marL="171450" indent="-171450">
              <a:buClr>
                <a:srgbClr val="280A3C"/>
              </a:buClr>
              <a:buFont typeface="Wingdings" panose="05000000000000000000" pitchFamily="2" charset="2"/>
              <a:buChar char="Ø"/>
            </a:pPr>
            <a:r>
              <a:rPr lang="pt-BR" sz="1100" dirty="0" smtClean="0">
                <a:solidFill>
                  <a:srgbClr val="411E5A"/>
                </a:solidFill>
              </a:rPr>
              <a:t>Michelle Nascimento</a:t>
            </a:r>
          </a:p>
          <a:p>
            <a:pPr marL="171450" indent="-171450">
              <a:buClr>
                <a:srgbClr val="280A3C"/>
              </a:buClr>
              <a:buFont typeface="Wingdings" panose="05000000000000000000" pitchFamily="2" charset="2"/>
              <a:buChar char="Ø"/>
            </a:pPr>
            <a:r>
              <a:rPr lang="pt-BR" sz="1100" dirty="0" smtClean="0">
                <a:solidFill>
                  <a:srgbClr val="411E5A"/>
                </a:solidFill>
              </a:rPr>
              <a:t>Andrezza Rabelo</a:t>
            </a:r>
          </a:p>
          <a:p>
            <a:pPr marL="171450" indent="-171450">
              <a:buClr>
                <a:srgbClr val="280A3C"/>
              </a:buClr>
              <a:buFont typeface="Wingdings" panose="05000000000000000000" pitchFamily="2" charset="2"/>
              <a:buChar char="Ø"/>
            </a:pPr>
            <a:r>
              <a:rPr lang="pt-BR" sz="1100" dirty="0">
                <a:solidFill>
                  <a:srgbClr val="411E5A"/>
                </a:solidFill>
              </a:rPr>
              <a:t>Laureano </a:t>
            </a:r>
            <a:r>
              <a:rPr lang="pt-BR" sz="1100" dirty="0" smtClean="0">
                <a:solidFill>
                  <a:srgbClr val="411E5A"/>
                </a:solidFill>
              </a:rPr>
              <a:t>Noguez</a:t>
            </a:r>
            <a:endParaRPr lang="pt-BR" sz="1100" dirty="0">
              <a:solidFill>
                <a:srgbClr val="411E5A"/>
              </a:solidFill>
            </a:endParaRPr>
          </a:p>
        </p:txBody>
      </p:sp>
      <p:sp>
        <p:nvSpPr>
          <p:cNvPr id="12" name="Texto Explicativo 1 11"/>
          <p:cNvSpPr/>
          <p:nvPr/>
        </p:nvSpPr>
        <p:spPr>
          <a:xfrm>
            <a:off x="139912" y="5201802"/>
            <a:ext cx="1487763" cy="1426365"/>
          </a:xfrm>
          <a:prstGeom prst="borderCallout1">
            <a:avLst>
              <a:gd name="adj1" fmla="val 82930"/>
              <a:gd name="adj2" fmla="val 270257"/>
              <a:gd name="adj3" fmla="val 51482"/>
              <a:gd name="adj4" fmla="val 100351"/>
            </a:avLst>
          </a:prstGeom>
          <a:solidFill>
            <a:schemeClr val="accent1"/>
          </a:solidFill>
          <a:ln>
            <a:solidFill>
              <a:srgbClr val="280A3C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indent="-171450">
              <a:buClr>
                <a:srgbClr val="280A3C"/>
              </a:buClr>
              <a:buFont typeface="Wingdings" panose="05000000000000000000" pitchFamily="2" charset="2"/>
              <a:buChar char="Ø"/>
            </a:pPr>
            <a:r>
              <a:rPr lang="pt-BR" sz="1100" dirty="0" smtClean="0">
                <a:solidFill>
                  <a:srgbClr val="411E5A"/>
                </a:solidFill>
              </a:rPr>
              <a:t>Alexandra Caruso</a:t>
            </a:r>
          </a:p>
          <a:p>
            <a:pPr marL="171450" indent="-171450">
              <a:buClr>
                <a:srgbClr val="280A3C"/>
              </a:buClr>
              <a:buFont typeface="Wingdings" panose="05000000000000000000" pitchFamily="2" charset="2"/>
              <a:buChar char="Ø"/>
            </a:pPr>
            <a:r>
              <a:rPr lang="pt-BR" sz="1100" dirty="0" smtClean="0">
                <a:solidFill>
                  <a:srgbClr val="411E5A"/>
                </a:solidFill>
              </a:rPr>
              <a:t>André Cachoeira</a:t>
            </a:r>
          </a:p>
          <a:p>
            <a:pPr marL="171450" indent="-171450">
              <a:buClr>
                <a:srgbClr val="280A3C"/>
              </a:buClr>
              <a:buFont typeface="Wingdings" panose="05000000000000000000" pitchFamily="2" charset="2"/>
              <a:buChar char="Ø"/>
            </a:pPr>
            <a:r>
              <a:rPr lang="pt-BR" sz="1100" dirty="0" smtClean="0">
                <a:solidFill>
                  <a:srgbClr val="411E5A"/>
                </a:solidFill>
              </a:rPr>
              <a:t>Débora Casado</a:t>
            </a:r>
          </a:p>
          <a:p>
            <a:pPr marL="171450" indent="-171450">
              <a:buClr>
                <a:srgbClr val="280A3C"/>
              </a:buClr>
              <a:buFont typeface="Wingdings" panose="05000000000000000000" pitchFamily="2" charset="2"/>
              <a:buChar char="Ø"/>
            </a:pPr>
            <a:r>
              <a:rPr lang="pt-BR" sz="1100" dirty="0" smtClean="0">
                <a:solidFill>
                  <a:srgbClr val="411E5A"/>
                </a:solidFill>
              </a:rPr>
              <a:t>Lemilson Alves</a:t>
            </a:r>
          </a:p>
          <a:p>
            <a:pPr marL="171450" indent="-171450">
              <a:buClr>
                <a:srgbClr val="280A3C"/>
              </a:buClr>
              <a:buFont typeface="Wingdings" panose="05000000000000000000" pitchFamily="2" charset="2"/>
              <a:buChar char="Ø"/>
            </a:pPr>
            <a:r>
              <a:rPr lang="pt-BR" sz="1100" dirty="0" smtClean="0">
                <a:solidFill>
                  <a:srgbClr val="411E5A"/>
                </a:solidFill>
              </a:rPr>
              <a:t>Luisa Pimentel</a:t>
            </a:r>
          </a:p>
          <a:p>
            <a:pPr marL="171450" indent="-171450">
              <a:buClr>
                <a:srgbClr val="280A3C"/>
              </a:buClr>
              <a:buFont typeface="Wingdings" panose="05000000000000000000" pitchFamily="2" charset="2"/>
              <a:buChar char="Ø"/>
            </a:pPr>
            <a:r>
              <a:rPr lang="pt-BR" sz="1100" dirty="0" smtClean="0">
                <a:solidFill>
                  <a:srgbClr val="411E5A"/>
                </a:solidFill>
              </a:rPr>
              <a:t>Gisele Mariuchi</a:t>
            </a:r>
          </a:p>
          <a:p>
            <a:pPr marL="171450" indent="-171450">
              <a:buClr>
                <a:srgbClr val="280A3C"/>
              </a:buClr>
              <a:buFont typeface="Wingdings" panose="05000000000000000000" pitchFamily="2" charset="2"/>
              <a:buChar char="Ø"/>
            </a:pPr>
            <a:r>
              <a:rPr lang="pt-BR" sz="1100" dirty="0" smtClean="0">
                <a:solidFill>
                  <a:srgbClr val="411E5A"/>
                </a:solidFill>
              </a:rPr>
              <a:t>Allan Idalino</a:t>
            </a:r>
            <a:endParaRPr lang="pt-BR" sz="1100" dirty="0">
              <a:solidFill>
                <a:srgbClr val="411E5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0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1" grpId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7" name="Google Shape;647;p10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-4741"/>
            <a:ext cx="12192001" cy="887883"/>
          </a:xfrm>
          <a:prstGeom prst="rect">
            <a:avLst/>
          </a:prstGeom>
          <a:noFill/>
          <a:ln>
            <a:noFill/>
          </a:ln>
        </p:spPr>
      </p:pic>
      <p:pic>
        <p:nvPicPr>
          <p:cNvPr id="648" name="Google Shape;648;p103"/>
          <p:cNvPicPr preferRelativeResize="0"/>
          <p:nvPr/>
        </p:nvPicPr>
        <p:blipFill rotWithShape="1">
          <a:blip r:embed="rId4">
            <a:alphaModFix/>
          </a:blip>
          <a:srcRect t="209" b="219"/>
          <a:stretch/>
        </p:blipFill>
        <p:spPr>
          <a:xfrm>
            <a:off x="10691988" y="5684675"/>
            <a:ext cx="1114425" cy="723900"/>
          </a:xfrm>
          <a:prstGeom prst="rect">
            <a:avLst/>
          </a:prstGeom>
          <a:noFill/>
          <a:ln>
            <a:noFill/>
          </a:ln>
        </p:spPr>
      </p:pic>
      <p:sp>
        <p:nvSpPr>
          <p:cNvPr id="658" name="Google Shape;658;p103"/>
          <p:cNvSpPr/>
          <p:nvPr/>
        </p:nvSpPr>
        <p:spPr>
          <a:xfrm>
            <a:off x="1627675" y="58337"/>
            <a:ext cx="8936700" cy="54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rPr lang="pt-BR" sz="2200" dirty="0" smtClean="0">
                <a:solidFill>
                  <a:schemeClr val="lt1"/>
                </a:solidFill>
                <a:latin typeface="Dosis"/>
                <a:ea typeface="Dosis"/>
                <a:cs typeface="Dosis"/>
                <a:sym typeface="Dosis"/>
              </a:rPr>
              <a:t>Analista GGC x Comercial</a:t>
            </a:r>
            <a:endParaRPr sz="2500" dirty="0">
              <a:solidFill>
                <a:srgbClr val="FFFFFF"/>
              </a:solidFill>
              <a:latin typeface="Dosis"/>
              <a:ea typeface="Dosis"/>
              <a:cs typeface="Dosis"/>
              <a:sym typeface="Dosis"/>
            </a:endParaRPr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2170823681"/>
              </p:ext>
            </p:extLst>
          </p:nvPr>
        </p:nvGraphicFramePr>
        <p:xfrm>
          <a:off x="1829631" y="805406"/>
          <a:ext cx="8254169" cy="30680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7" name="Texto Explicativo 1 6"/>
          <p:cNvSpPr/>
          <p:nvPr/>
        </p:nvSpPr>
        <p:spPr>
          <a:xfrm>
            <a:off x="197680" y="3015627"/>
            <a:ext cx="2413000" cy="1029945"/>
          </a:xfrm>
          <a:prstGeom prst="borderCallout1">
            <a:avLst>
              <a:gd name="adj1" fmla="val 54367"/>
              <a:gd name="adj2" fmla="val 99558"/>
              <a:gd name="adj3" fmla="val 65344"/>
              <a:gd name="adj4" fmla="val 128923"/>
            </a:avLst>
          </a:prstGeom>
          <a:solidFill>
            <a:schemeClr val="accent1"/>
          </a:solidFill>
          <a:ln>
            <a:solidFill>
              <a:srgbClr val="280A3C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indent="-171450">
              <a:buClr>
                <a:srgbClr val="280A3C"/>
              </a:buClr>
              <a:buFont typeface="Arial" panose="020B0604020202020204" pitchFamily="34" charset="0"/>
              <a:buChar char="•"/>
            </a:pPr>
            <a:r>
              <a:rPr lang="pt-BR" sz="1100" dirty="0" smtClean="0">
                <a:solidFill>
                  <a:srgbClr val="411E5A"/>
                </a:solidFill>
              </a:rPr>
              <a:t>Linx </a:t>
            </a:r>
            <a:r>
              <a:rPr lang="pt-BR" sz="1100" dirty="0" err="1" smtClean="0">
                <a:solidFill>
                  <a:srgbClr val="411E5A"/>
                </a:solidFill>
              </a:rPr>
              <a:t>Omni</a:t>
            </a:r>
            <a:r>
              <a:rPr lang="pt-BR" sz="1100" dirty="0" smtClean="0">
                <a:solidFill>
                  <a:srgbClr val="411E5A"/>
                </a:solidFill>
              </a:rPr>
              <a:t> OMS</a:t>
            </a:r>
          </a:p>
          <a:p>
            <a:pPr marL="171450" indent="-171450">
              <a:buClr>
                <a:srgbClr val="280A3C"/>
              </a:buClr>
              <a:buFont typeface="Arial" panose="020B0604020202020204" pitchFamily="34" charset="0"/>
              <a:buChar char="•"/>
            </a:pPr>
            <a:r>
              <a:rPr lang="pt-BR" sz="1100" dirty="0" smtClean="0">
                <a:solidFill>
                  <a:srgbClr val="411E5A"/>
                </a:solidFill>
              </a:rPr>
              <a:t>Linx </a:t>
            </a:r>
            <a:r>
              <a:rPr lang="pt-BR" sz="1100" dirty="0" err="1" smtClean="0">
                <a:solidFill>
                  <a:srgbClr val="411E5A"/>
                </a:solidFill>
              </a:rPr>
              <a:t>Commerce</a:t>
            </a:r>
            <a:endParaRPr lang="pt-BR" sz="1100" dirty="0">
              <a:solidFill>
                <a:srgbClr val="411E5A"/>
              </a:solidFill>
            </a:endParaRPr>
          </a:p>
          <a:p>
            <a:pPr marL="171450" indent="-171450">
              <a:buClr>
                <a:srgbClr val="280A3C"/>
              </a:buClr>
              <a:buFont typeface="Arial" panose="020B0604020202020204" pitchFamily="34" charset="0"/>
              <a:buChar char="•"/>
            </a:pPr>
            <a:r>
              <a:rPr lang="pt-BR" sz="1100" dirty="0" smtClean="0">
                <a:solidFill>
                  <a:srgbClr val="411E5A"/>
                </a:solidFill>
              </a:rPr>
              <a:t>Linx Impulse</a:t>
            </a:r>
          </a:p>
          <a:p>
            <a:pPr marL="171450" indent="-171450">
              <a:buClr>
                <a:srgbClr val="280A3C"/>
              </a:buClr>
              <a:buFont typeface="Arial" panose="020B0604020202020204" pitchFamily="34" charset="0"/>
              <a:buChar char="•"/>
            </a:pPr>
            <a:r>
              <a:rPr lang="pt-BR" sz="1100" dirty="0" smtClean="0">
                <a:solidFill>
                  <a:srgbClr val="411E5A"/>
                </a:solidFill>
              </a:rPr>
              <a:t>Conectividade</a:t>
            </a:r>
          </a:p>
          <a:p>
            <a:pPr marL="171450" indent="-171450">
              <a:buClr>
                <a:srgbClr val="280A3C"/>
              </a:buClr>
              <a:buFont typeface="Arial" panose="020B0604020202020204" pitchFamily="34" charset="0"/>
              <a:buChar char="•"/>
            </a:pPr>
            <a:r>
              <a:rPr lang="pt-BR" sz="1100" dirty="0" smtClean="0">
                <a:solidFill>
                  <a:srgbClr val="411E5A"/>
                </a:solidFill>
              </a:rPr>
              <a:t>Meios de pagamento (Linx </a:t>
            </a:r>
            <a:r>
              <a:rPr lang="pt-BR" sz="1100" dirty="0" err="1" smtClean="0">
                <a:solidFill>
                  <a:srgbClr val="411E5A"/>
                </a:solidFill>
              </a:rPr>
              <a:t>Pay</a:t>
            </a:r>
            <a:r>
              <a:rPr lang="pt-BR" sz="1100" dirty="0" smtClean="0">
                <a:solidFill>
                  <a:srgbClr val="411E5A"/>
                </a:solidFill>
              </a:rPr>
              <a:t>)</a:t>
            </a:r>
          </a:p>
        </p:txBody>
      </p:sp>
      <p:sp>
        <p:nvSpPr>
          <p:cNvPr id="9" name="Texto Explicativo 1 8"/>
          <p:cNvSpPr/>
          <p:nvPr/>
        </p:nvSpPr>
        <p:spPr>
          <a:xfrm>
            <a:off x="6528322" y="4099771"/>
            <a:ext cx="1764802" cy="1516817"/>
          </a:xfrm>
          <a:prstGeom prst="borderCallout1">
            <a:avLst>
              <a:gd name="adj1" fmla="val -407"/>
              <a:gd name="adj2" fmla="val 44740"/>
              <a:gd name="adj3" fmla="val -28289"/>
              <a:gd name="adj4" fmla="val -26979"/>
            </a:avLst>
          </a:prstGeom>
          <a:solidFill>
            <a:schemeClr val="accent1"/>
          </a:solidFill>
          <a:ln>
            <a:solidFill>
              <a:srgbClr val="280A3C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indent="-171450">
              <a:buClr>
                <a:srgbClr val="280A3C"/>
              </a:buClr>
              <a:buFont typeface="Arial" panose="020B0604020202020204" pitchFamily="34" charset="0"/>
              <a:buChar char="•"/>
            </a:pPr>
            <a:r>
              <a:rPr lang="pt-BR" sz="1100" b="1" dirty="0" smtClean="0">
                <a:solidFill>
                  <a:srgbClr val="411E5A"/>
                </a:solidFill>
              </a:rPr>
              <a:t>Franquias Farma</a:t>
            </a:r>
            <a:br>
              <a:rPr lang="pt-BR" sz="1100" b="1" dirty="0" smtClean="0">
                <a:solidFill>
                  <a:srgbClr val="411E5A"/>
                </a:solidFill>
              </a:rPr>
            </a:br>
            <a:endParaRPr lang="pt-BR" sz="1100" b="1" dirty="0" smtClean="0">
              <a:solidFill>
                <a:srgbClr val="411E5A"/>
              </a:solidFill>
            </a:endParaRPr>
          </a:p>
          <a:p>
            <a:pPr>
              <a:buClr>
                <a:srgbClr val="280A3C"/>
              </a:buClr>
            </a:pPr>
            <a:r>
              <a:rPr lang="pt-BR" sz="1100" u="sng" dirty="0" smtClean="0">
                <a:solidFill>
                  <a:srgbClr val="411E5A"/>
                </a:solidFill>
              </a:rPr>
              <a:t>Executivos Operacionais:</a:t>
            </a:r>
          </a:p>
          <a:p>
            <a:pPr>
              <a:buClr>
                <a:srgbClr val="280A3C"/>
              </a:buClr>
            </a:pPr>
            <a:endParaRPr lang="pt-BR" sz="1100" u="sng" dirty="0" smtClean="0">
              <a:solidFill>
                <a:srgbClr val="411E5A"/>
              </a:solidFill>
            </a:endParaRPr>
          </a:p>
          <a:p>
            <a:pPr marL="171450" indent="-171450">
              <a:buClr>
                <a:srgbClr val="280A3C"/>
              </a:buClr>
              <a:buFont typeface="Wingdings" panose="05000000000000000000" pitchFamily="2" charset="2"/>
              <a:buChar char="Ø"/>
            </a:pPr>
            <a:r>
              <a:rPr lang="pt-BR" sz="1100" dirty="0" smtClean="0">
                <a:solidFill>
                  <a:srgbClr val="411E5A"/>
                </a:solidFill>
              </a:rPr>
              <a:t>Carlile Scarabel</a:t>
            </a:r>
          </a:p>
          <a:p>
            <a:pPr marL="171450" indent="-171450">
              <a:buClr>
                <a:srgbClr val="280A3C"/>
              </a:buClr>
              <a:buFont typeface="Wingdings" panose="05000000000000000000" pitchFamily="2" charset="2"/>
              <a:buChar char="Ø"/>
            </a:pPr>
            <a:r>
              <a:rPr lang="pt-BR" sz="1100" dirty="0" smtClean="0">
                <a:solidFill>
                  <a:srgbClr val="411E5A"/>
                </a:solidFill>
              </a:rPr>
              <a:t>Vandressa Menegott</a:t>
            </a:r>
          </a:p>
          <a:p>
            <a:pPr marL="171450" indent="-171450">
              <a:buClr>
                <a:srgbClr val="280A3C"/>
              </a:buClr>
              <a:buFont typeface="Wingdings" panose="05000000000000000000" pitchFamily="2" charset="2"/>
              <a:buChar char="Ø"/>
            </a:pPr>
            <a:r>
              <a:rPr lang="pt-BR" sz="1100" dirty="0" smtClean="0">
                <a:solidFill>
                  <a:srgbClr val="411E5A"/>
                </a:solidFill>
              </a:rPr>
              <a:t>Marco Coelho</a:t>
            </a:r>
          </a:p>
        </p:txBody>
      </p:sp>
      <p:sp>
        <p:nvSpPr>
          <p:cNvPr id="12" name="Texto Explicativo 1 11"/>
          <p:cNvSpPr/>
          <p:nvPr/>
        </p:nvSpPr>
        <p:spPr>
          <a:xfrm>
            <a:off x="431800" y="4477937"/>
            <a:ext cx="2176864" cy="1714738"/>
          </a:xfrm>
          <a:prstGeom prst="borderCallout1">
            <a:avLst>
              <a:gd name="adj1" fmla="val -46609"/>
              <a:gd name="adj2" fmla="val 132536"/>
              <a:gd name="adj3" fmla="val 51482"/>
              <a:gd name="adj4" fmla="val 100351"/>
            </a:avLst>
          </a:prstGeom>
          <a:solidFill>
            <a:schemeClr val="accent1"/>
          </a:solidFill>
          <a:ln>
            <a:solidFill>
              <a:srgbClr val="280A3C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indent="-171450">
              <a:buClr>
                <a:srgbClr val="280A3C"/>
              </a:buClr>
              <a:buFont typeface="Arial" panose="020B0604020202020204" pitchFamily="34" charset="0"/>
              <a:buChar char="•"/>
            </a:pPr>
            <a:r>
              <a:rPr lang="pt-BR" sz="1100" b="1" dirty="0" smtClean="0">
                <a:solidFill>
                  <a:srgbClr val="411E5A"/>
                </a:solidFill>
              </a:rPr>
              <a:t>Franquias Shopping</a:t>
            </a:r>
            <a:r>
              <a:rPr lang="pt-BR" sz="1100" dirty="0" smtClean="0">
                <a:solidFill>
                  <a:srgbClr val="411E5A"/>
                </a:solidFill>
              </a:rPr>
              <a:t>:</a:t>
            </a:r>
          </a:p>
          <a:p>
            <a:pPr marL="171450" indent="-171450">
              <a:buClr>
                <a:srgbClr val="280A3C"/>
              </a:buClr>
              <a:buFont typeface="Arial" panose="020B0604020202020204" pitchFamily="34" charset="0"/>
              <a:buChar char="•"/>
            </a:pPr>
            <a:endParaRPr lang="pt-BR" sz="1100" dirty="0">
              <a:solidFill>
                <a:srgbClr val="411E5A"/>
              </a:solidFill>
            </a:endParaRPr>
          </a:p>
          <a:p>
            <a:pPr marL="171450" indent="-171450">
              <a:buClr>
                <a:srgbClr val="280A3C"/>
              </a:buClr>
              <a:buFont typeface="Arial" panose="020B0604020202020204" pitchFamily="34" charset="0"/>
              <a:buChar char="•"/>
            </a:pPr>
            <a:r>
              <a:rPr lang="pt-BR" sz="1100" u="sng" dirty="0" smtClean="0">
                <a:solidFill>
                  <a:srgbClr val="411E5A"/>
                </a:solidFill>
              </a:rPr>
              <a:t>Executivos Operacionais:</a:t>
            </a:r>
          </a:p>
          <a:p>
            <a:pPr>
              <a:buClr>
                <a:srgbClr val="280A3C"/>
              </a:buClr>
            </a:pPr>
            <a:endParaRPr lang="pt-BR" sz="1100" dirty="0" smtClean="0">
              <a:solidFill>
                <a:srgbClr val="411E5A"/>
              </a:solidFill>
            </a:endParaRPr>
          </a:p>
          <a:p>
            <a:pPr marL="171450" lvl="2" indent="-171450">
              <a:buClr>
                <a:srgbClr val="280A3C"/>
              </a:buClr>
              <a:buFont typeface="Wingdings" panose="05000000000000000000" pitchFamily="2" charset="2"/>
              <a:buChar char="Ø"/>
            </a:pPr>
            <a:r>
              <a:rPr lang="pt-BR" sz="1100" dirty="0" smtClean="0">
                <a:solidFill>
                  <a:srgbClr val="411E5A"/>
                </a:solidFill>
              </a:rPr>
              <a:t>Maiko Marcelo</a:t>
            </a:r>
          </a:p>
          <a:p>
            <a:pPr marL="171450" lvl="2" indent="-171450">
              <a:buClr>
                <a:srgbClr val="280A3C"/>
              </a:buClr>
              <a:buFont typeface="Wingdings" panose="05000000000000000000" pitchFamily="2" charset="2"/>
              <a:buChar char="Ø"/>
            </a:pPr>
            <a:r>
              <a:rPr lang="pt-BR" sz="1100" dirty="0" smtClean="0">
                <a:solidFill>
                  <a:srgbClr val="411E5A"/>
                </a:solidFill>
              </a:rPr>
              <a:t>Nathalia Koga</a:t>
            </a:r>
          </a:p>
          <a:p>
            <a:pPr marL="171450" lvl="2" indent="-171450">
              <a:buClr>
                <a:srgbClr val="280A3C"/>
              </a:buClr>
              <a:buFont typeface="Wingdings" panose="05000000000000000000" pitchFamily="2" charset="2"/>
              <a:buChar char="Ø"/>
            </a:pPr>
            <a:r>
              <a:rPr lang="pt-BR" sz="1100" dirty="0" smtClean="0">
                <a:solidFill>
                  <a:srgbClr val="411E5A"/>
                </a:solidFill>
              </a:rPr>
              <a:t>Vitor Tavares</a:t>
            </a:r>
          </a:p>
          <a:p>
            <a:pPr marL="171450" lvl="2" indent="-171450">
              <a:buClr>
                <a:srgbClr val="280A3C"/>
              </a:buClr>
              <a:buFont typeface="Wingdings" panose="05000000000000000000" pitchFamily="2" charset="2"/>
              <a:buChar char="Ø"/>
            </a:pPr>
            <a:r>
              <a:rPr lang="pt-BR" sz="1100" smtClean="0">
                <a:solidFill>
                  <a:srgbClr val="411E5A"/>
                </a:solidFill>
              </a:rPr>
              <a:t>Dayana </a:t>
            </a:r>
            <a:r>
              <a:rPr lang="pt-BR" sz="1100" dirty="0" smtClean="0">
                <a:solidFill>
                  <a:srgbClr val="411E5A"/>
                </a:solidFill>
              </a:rPr>
              <a:t>Dias</a:t>
            </a:r>
          </a:p>
          <a:p>
            <a:pPr marL="171450" lvl="2" indent="-171450">
              <a:buClr>
                <a:srgbClr val="280A3C"/>
              </a:buClr>
              <a:buFont typeface="Wingdings" panose="05000000000000000000" pitchFamily="2" charset="2"/>
              <a:buChar char="Ø"/>
            </a:pPr>
            <a:r>
              <a:rPr lang="pt-BR" sz="1100" dirty="0" smtClean="0">
                <a:solidFill>
                  <a:srgbClr val="411E5A"/>
                </a:solidFill>
              </a:rPr>
              <a:t>Josias de Souza</a:t>
            </a:r>
          </a:p>
          <a:p>
            <a:pPr marL="171450" lvl="2" indent="-171450">
              <a:buClr>
                <a:srgbClr val="280A3C"/>
              </a:buClr>
              <a:buFont typeface="Wingdings" panose="05000000000000000000" pitchFamily="2" charset="2"/>
              <a:buChar char="Ø"/>
            </a:pPr>
            <a:r>
              <a:rPr lang="pt-BR" sz="1100" dirty="0" smtClean="0">
                <a:solidFill>
                  <a:srgbClr val="411E5A"/>
                </a:solidFill>
              </a:rPr>
              <a:t>Monique de Andrade</a:t>
            </a:r>
            <a:endParaRPr lang="pt-BR" sz="1100" dirty="0">
              <a:solidFill>
                <a:srgbClr val="411E5A"/>
              </a:solidFill>
            </a:endParaRPr>
          </a:p>
        </p:txBody>
      </p:sp>
      <p:sp>
        <p:nvSpPr>
          <p:cNvPr id="13" name="Texto Explicativo 1 12"/>
          <p:cNvSpPr/>
          <p:nvPr/>
        </p:nvSpPr>
        <p:spPr>
          <a:xfrm>
            <a:off x="8562687" y="4858179"/>
            <a:ext cx="1807481" cy="1754524"/>
          </a:xfrm>
          <a:prstGeom prst="borderCallout1">
            <a:avLst>
              <a:gd name="adj1" fmla="val -407"/>
              <a:gd name="adj2" fmla="val 46848"/>
              <a:gd name="adj3" fmla="val -69870"/>
              <a:gd name="adj4" fmla="val 20457"/>
            </a:avLst>
          </a:prstGeom>
          <a:solidFill>
            <a:schemeClr val="accent1"/>
          </a:solidFill>
          <a:ln>
            <a:solidFill>
              <a:srgbClr val="280A3C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indent="-171450">
              <a:buClr>
                <a:srgbClr val="280A3C"/>
              </a:buClr>
              <a:buFont typeface="Arial" panose="020B0604020202020204" pitchFamily="34" charset="0"/>
              <a:buChar char="•"/>
            </a:pPr>
            <a:r>
              <a:rPr lang="pt-BR" sz="1100" b="1" dirty="0" smtClean="0">
                <a:solidFill>
                  <a:srgbClr val="411E5A"/>
                </a:solidFill>
              </a:rPr>
              <a:t>Franquias Postos</a:t>
            </a:r>
          </a:p>
          <a:p>
            <a:pPr marL="171450" indent="-171450">
              <a:buClr>
                <a:srgbClr val="280A3C"/>
              </a:buClr>
              <a:buFont typeface="Arial" panose="020B0604020202020204" pitchFamily="34" charset="0"/>
              <a:buChar char="•"/>
            </a:pPr>
            <a:endParaRPr lang="pt-BR" sz="1100" dirty="0">
              <a:solidFill>
                <a:srgbClr val="411E5A"/>
              </a:solidFill>
            </a:endParaRPr>
          </a:p>
          <a:p>
            <a:pPr>
              <a:buClr>
                <a:srgbClr val="280A3C"/>
              </a:buClr>
            </a:pPr>
            <a:r>
              <a:rPr lang="pt-BR" sz="1100" u="sng" dirty="0" smtClean="0">
                <a:solidFill>
                  <a:srgbClr val="411E5A"/>
                </a:solidFill>
              </a:rPr>
              <a:t>Executivos Operacionais</a:t>
            </a:r>
          </a:p>
          <a:p>
            <a:pPr>
              <a:buClr>
                <a:srgbClr val="280A3C"/>
              </a:buClr>
            </a:pPr>
            <a:endParaRPr lang="pt-BR" sz="1100" u="sng" dirty="0">
              <a:solidFill>
                <a:srgbClr val="411E5A"/>
              </a:solidFill>
            </a:endParaRPr>
          </a:p>
          <a:p>
            <a:pPr marL="171450" indent="-171450">
              <a:buClr>
                <a:srgbClr val="280A3C"/>
              </a:buClr>
              <a:buFont typeface="Wingdings" panose="05000000000000000000" pitchFamily="2" charset="2"/>
              <a:buChar char="Ø"/>
            </a:pPr>
            <a:r>
              <a:rPr lang="pt-BR" sz="1100" dirty="0">
                <a:solidFill>
                  <a:srgbClr val="411E5A"/>
                </a:solidFill>
              </a:rPr>
              <a:t>Ailton Larsen</a:t>
            </a:r>
          </a:p>
          <a:p>
            <a:pPr marL="171450" indent="-171450">
              <a:buClr>
                <a:srgbClr val="280A3C"/>
              </a:buClr>
              <a:buFont typeface="Wingdings" panose="05000000000000000000" pitchFamily="2" charset="2"/>
              <a:buChar char="Ø"/>
            </a:pPr>
            <a:r>
              <a:rPr lang="pt-BR" sz="1100" dirty="0">
                <a:solidFill>
                  <a:srgbClr val="411E5A"/>
                </a:solidFill>
              </a:rPr>
              <a:t>Douglas White</a:t>
            </a:r>
          </a:p>
          <a:p>
            <a:pPr marL="171450" indent="-171450">
              <a:buClr>
                <a:srgbClr val="280A3C"/>
              </a:buClr>
              <a:buFont typeface="Wingdings" panose="05000000000000000000" pitchFamily="2" charset="2"/>
              <a:buChar char="Ø"/>
            </a:pPr>
            <a:r>
              <a:rPr lang="pt-BR" sz="1100" dirty="0">
                <a:solidFill>
                  <a:srgbClr val="411E5A"/>
                </a:solidFill>
              </a:rPr>
              <a:t>Elide Oliveira</a:t>
            </a:r>
          </a:p>
          <a:p>
            <a:pPr marL="171450" indent="-171450">
              <a:buClr>
                <a:srgbClr val="280A3C"/>
              </a:buClr>
              <a:buFont typeface="Wingdings" panose="05000000000000000000" pitchFamily="2" charset="2"/>
              <a:buChar char="Ø"/>
            </a:pPr>
            <a:r>
              <a:rPr lang="pt-BR" sz="1100" dirty="0">
                <a:solidFill>
                  <a:srgbClr val="411E5A"/>
                </a:solidFill>
              </a:rPr>
              <a:t>Simone Oliveira </a:t>
            </a:r>
          </a:p>
          <a:p>
            <a:pPr marL="171450" indent="-171450">
              <a:buClr>
                <a:srgbClr val="280A3C"/>
              </a:buClr>
              <a:buFont typeface="Wingdings" panose="05000000000000000000" pitchFamily="2" charset="2"/>
              <a:buChar char="Ø"/>
            </a:pPr>
            <a:r>
              <a:rPr lang="pt-BR" sz="1100" dirty="0">
                <a:solidFill>
                  <a:srgbClr val="411E5A"/>
                </a:solidFill>
              </a:rPr>
              <a:t>Francisco </a:t>
            </a:r>
            <a:r>
              <a:rPr lang="pt-BR" sz="1100" dirty="0" smtClean="0">
                <a:solidFill>
                  <a:srgbClr val="411E5A"/>
                </a:solidFill>
              </a:rPr>
              <a:t>Humberto</a:t>
            </a:r>
          </a:p>
        </p:txBody>
      </p:sp>
      <p:sp>
        <p:nvSpPr>
          <p:cNvPr id="14" name="Texto Explicativo 1 13"/>
          <p:cNvSpPr/>
          <p:nvPr/>
        </p:nvSpPr>
        <p:spPr>
          <a:xfrm>
            <a:off x="4660999" y="3988777"/>
            <a:ext cx="1762469" cy="2375970"/>
          </a:xfrm>
          <a:prstGeom prst="borderCallout1">
            <a:avLst>
              <a:gd name="adj1" fmla="val -407"/>
              <a:gd name="adj2" fmla="val 44740"/>
              <a:gd name="adj3" fmla="val -13451"/>
              <a:gd name="adj4" fmla="val 78844"/>
            </a:avLst>
          </a:prstGeom>
          <a:solidFill>
            <a:schemeClr val="accent1"/>
          </a:solidFill>
          <a:ln>
            <a:solidFill>
              <a:srgbClr val="280A3C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indent="-171450">
              <a:buClr>
                <a:srgbClr val="280A3C"/>
              </a:buClr>
              <a:buFont typeface="Arial" panose="020B0604020202020204" pitchFamily="34" charset="0"/>
              <a:buChar char="•"/>
            </a:pPr>
            <a:r>
              <a:rPr lang="pt-BR" sz="1100" b="1" dirty="0" smtClean="0">
                <a:solidFill>
                  <a:srgbClr val="411E5A"/>
                </a:solidFill>
              </a:rPr>
              <a:t>Farma Venda Direta</a:t>
            </a:r>
          </a:p>
          <a:p>
            <a:pPr>
              <a:buClr>
                <a:srgbClr val="280A3C"/>
              </a:buClr>
            </a:pPr>
            <a:endParaRPr lang="pt-BR" sz="1100" u="sng" dirty="0" smtClean="0">
              <a:solidFill>
                <a:srgbClr val="411E5A"/>
              </a:solidFill>
            </a:endParaRPr>
          </a:p>
          <a:p>
            <a:pPr>
              <a:buClr>
                <a:srgbClr val="280A3C"/>
              </a:buClr>
            </a:pPr>
            <a:r>
              <a:rPr lang="pt-BR" sz="1100" u="sng" dirty="0" smtClean="0">
                <a:solidFill>
                  <a:srgbClr val="411E5A"/>
                </a:solidFill>
              </a:rPr>
              <a:t>ECS:</a:t>
            </a:r>
            <a:endParaRPr lang="pt-BR" sz="1100" dirty="0" smtClean="0">
              <a:solidFill>
                <a:srgbClr val="411E5A"/>
              </a:solidFill>
            </a:endParaRPr>
          </a:p>
          <a:p>
            <a:pPr marL="171450" indent="-171450">
              <a:buClr>
                <a:srgbClr val="280A3C"/>
              </a:buClr>
              <a:buFont typeface="Wingdings" panose="05000000000000000000" pitchFamily="2" charset="2"/>
              <a:buChar char="Ø"/>
            </a:pPr>
            <a:r>
              <a:rPr lang="pt-BR" sz="1100" dirty="0" smtClean="0">
                <a:solidFill>
                  <a:srgbClr val="411E5A"/>
                </a:solidFill>
              </a:rPr>
              <a:t>Livia </a:t>
            </a:r>
            <a:r>
              <a:rPr lang="pt-BR" sz="1100" dirty="0">
                <a:solidFill>
                  <a:srgbClr val="411E5A"/>
                </a:solidFill>
              </a:rPr>
              <a:t>Jorge</a:t>
            </a:r>
          </a:p>
          <a:p>
            <a:pPr marL="171450" indent="-171450">
              <a:buClr>
                <a:srgbClr val="280A3C"/>
              </a:buClr>
              <a:buFont typeface="Wingdings" panose="05000000000000000000" pitchFamily="2" charset="2"/>
              <a:buChar char="Ø"/>
            </a:pPr>
            <a:r>
              <a:rPr lang="pt-BR" sz="1100" dirty="0">
                <a:solidFill>
                  <a:srgbClr val="411E5A"/>
                </a:solidFill>
              </a:rPr>
              <a:t>Thais Soares</a:t>
            </a:r>
          </a:p>
          <a:p>
            <a:pPr marL="171450" indent="-171450">
              <a:buClr>
                <a:srgbClr val="280A3C"/>
              </a:buClr>
              <a:buFont typeface="Wingdings" panose="05000000000000000000" pitchFamily="2" charset="2"/>
              <a:buChar char="Ø"/>
            </a:pPr>
            <a:r>
              <a:rPr lang="pt-BR" sz="1100" dirty="0">
                <a:solidFill>
                  <a:srgbClr val="411E5A"/>
                </a:solidFill>
              </a:rPr>
              <a:t>Bruna Mathias</a:t>
            </a:r>
          </a:p>
          <a:p>
            <a:pPr marL="171450" indent="-171450">
              <a:buClr>
                <a:srgbClr val="280A3C"/>
              </a:buClr>
              <a:buFont typeface="Wingdings" panose="05000000000000000000" pitchFamily="2" charset="2"/>
              <a:buChar char="Ø"/>
            </a:pPr>
            <a:r>
              <a:rPr lang="pt-BR" sz="1100" dirty="0">
                <a:solidFill>
                  <a:srgbClr val="411E5A"/>
                </a:solidFill>
              </a:rPr>
              <a:t>Matheus Jovenasso</a:t>
            </a:r>
          </a:p>
          <a:p>
            <a:pPr marL="171450" indent="-171450">
              <a:buClr>
                <a:srgbClr val="280A3C"/>
              </a:buClr>
              <a:buFont typeface="Wingdings" panose="05000000000000000000" pitchFamily="2" charset="2"/>
              <a:buChar char="Ø"/>
            </a:pPr>
            <a:r>
              <a:rPr lang="pt-BR" sz="1100" dirty="0">
                <a:solidFill>
                  <a:srgbClr val="411E5A"/>
                </a:solidFill>
              </a:rPr>
              <a:t>Brenda Ribeiro</a:t>
            </a:r>
          </a:p>
          <a:p>
            <a:pPr marL="171450" indent="-171450">
              <a:buClr>
                <a:srgbClr val="280A3C"/>
              </a:buClr>
              <a:buFont typeface="Wingdings" panose="05000000000000000000" pitchFamily="2" charset="2"/>
              <a:buChar char="Ø"/>
            </a:pPr>
            <a:r>
              <a:rPr lang="pt-BR" sz="1100" dirty="0">
                <a:solidFill>
                  <a:srgbClr val="411E5A"/>
                </a:solidFill>
              </a:rPr>
              <a:t>Rodrigo Mesquita</a:t>
            </a:r>
          </a:p>
          <a:p>
            <a:pPr marL="171450" indent="-171450">
              <a:buClr>
                <a:srgbClr val="280A3C"/>
              </a:buClr>
              <a:buFont typeface="Wingdings" panose="05000000000000000000" pitchFamily="2" charset="2"/>
              <a:buChar char="Ø"/>
            </a:pPr>
            <a:r>
              <a:rPr lang="pt-BR" sz="1100" dirty="0">
                <a:solidFill>
                  <a:srgbClr val="411E5A"/>
                </a:solidFill>
              </a:rPr>
              <a:t>Rafael José</a:t>
            </a:r>
          </a:p>
          <a:p>
            <a:pPr marL="171450" indent="-171450">
              <a:buClr>
                <a:srgbClr val="280A3C"/>
              </a:buClr>
              <a:buFont typeface="Wingdings" panose="05000000000000000000" pitchFamily="2" charset="2"/>
              <a:buChar char="Ø"/>
            </a:pPr>
            <a:r>
              <a:rPr lang="pt-BR" sz="1100" dirty="0">
                <a:solidFill>
                  <a:srgbClr val="411E5A"/>
                </a:solidFill>
              </a:rPr>
              <a:t>Fernanda Bini</a:t>
            </a:r>
          </a:p>
          <a:p>
            <a:pPr marL="171450" indent="-171450">
              <a:buClr>
                <a:srgbClr val="280A3C"/>
              </a:buClr>
              <a:buFont typeface="Wingdings" panose="05000000000000000000" pitchFamily="2" charset="2"/>
              <a:buChar char="Ø"/>
            </a:pPr>
            <a:r>
              <a:rPr lang="pt-BR" sz="1100" dirty="0">
                <a:solidFill>
                  <a:srgbClr val="411E5A"/>
                </a:solidFill>
              </a:rPr>
              <a:t>Rafaela Lima</a:t>
            </a:r>
          </a:p>
          <a:p>
            <a:pPr marL="171450" indent="-171450">
              <a:buClr>
                <a:srgbClr val="280A3C"/>
              </a:buClr>
              <a:buFont typeface="Wingdings" panose="05000000000000000000" pitchFamily="2" charset="2"/>
              <a:buChar char="Ø"/>
            </a:pPr>
            <a:r>
              <a:rPr lang="pt-BR" sz="1100" dirty="0">
                <a:solidFill>
                  <a:srgbClr val="411E5A"/>
                </a:solidFill>
              </a:rPr>
              <a:t>Bianca Oliveira</a:t>
            </a:r>
          </a:p>
          <a:p>
            <a:pPr marL="171450" indent="-171450">
              <a:buClr>
                <a:srgbClr val="280A3C"/>
              </a:buClr>
              <a:buFont typeface="Wingdings" panose="05000000000000000000" pitchFamily="2" charset="2"/>
              <a:buChar char="Ø"/>
            </a:pPr>
            <a:r>
              <a:rPr lang="pt-BR" sz="1100" dirty="0">
                <a:solidFill>
                  <a:srgbClr val="411E5A"/>
                </a:solidFill>
              </a:rPr>
              <a:t>Helena Teles</a:t>
            </a:r>
            <a:endParaRPr lang="pt-BR" sz="1100" dirty="0" smtClean="0">
              <a:solidFill>
                <a:srgbClr val="411E5A"/>
              </a:solidFill>
            </a:endParaRPr>
          </a:p>
        </p:txBody>
      </p:sp>
      <p:sp>
        <p:nvSpPr>
          <p:cNvPr id="22" name="Texto Explicativo 1 21"/>
          <p:cNvSpPr/>
          <p:nvPr/>
        </p:nvSpPr>
        <p:spPr>
          <a:xfrm>
            <a:off x="10244373" y="2120218"/>
            <a:ext cx="1818073" cy="2566761"/>
          </a:xfrm>
          <a:prstGeom prst="borderCallout1">
            <a:avLst>
              <a:gd name="adj1" fmla="val 45195"/>
              <a:gd name="adj2" fmla="val -229"/>
              <a:gd name="adj3" fmla="val 59230"/>
              <a:gd name="adj4" fmla="val -72928"/>
            </a:avLst>
          </a:prstGeom>
          <a:solidFill>
            <a:schemeClr val="accent1"/>
          </a:solidFill>
          <a:ln>
            <a:solidFill>
              <a:srgbClr val="280A3C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indent="-171450">
              <a:buClr>
                <a:srgbClr val="280A3C"/>
              </a:buClr>
              <a:buFont typeface="Arial" panose="020B0604020202020204" pitchFamily="34" charset="0"/>
              <a:buChar char="•"/>
            </a:pPr>
            <a:r>
              <a:rPr lang="pt-BR" sz="1100" b="1" dirty="0" smtClean="0">
                <a:solidFill>
                  <a:srgbClr val="411E5A"/>
                </a:solidFill>
              </a:rPr>
              <a:t>Postos Venda Direta</a:t>
            </a:r>
          </a:p>
          <a:p>
            <a:pPr marL="171450" indent="-171450">
              <a:buClr>
                <a:srgbClr val="280A3C"/>
              </a:buClr>
              <a:buFont typeface="Arial" panose="020B0604020202020204" pitchFamily="34" charset="0"/>
              <a:buChar char="•"/>
            </a:pPr>
            <a:endParaRPr lang="pt-BR" sz="1100" dirty="0">
              <a:solidFill>
                <a:srgbClr val="411E5A"/>
              </a:solidFill>
            </a:endParaRPr>
          </a:p>
          <a:p>
            <a:pPr>
              <a:buClr>
                <a:srgbClr val="280A3C"/>
              </a:buClr>
            </a:pPr>
            <a:r>
              <a:rPr lang="pt-BR" sz="1100" u="sng" dirty="0" smtClean="0">
                <a:solidFill>
                  <a:srgbClr val="411E5A"/>
                </a:solidFill>
              </a:rPr>
              <a:t>ECS:</a:t>
            </a:r>
            <a:endParaRPr lang="pt-BR" sz="1100" u="sng" dirty="0">
              <a:solidFill>
                <a:srgbClr val="411E5A"/>
              </a:solidFill>
            </a:endParaRPr>
          </a:p>
          <a:p>
            <a:pPr marL="171450" indent="-171450">
              <a:buClr>
                <a:srgbClr val="280A3C"/>
              </a:buClr>
              <a:buFont typeface="Wingdings" panose="05000000000000000000" pitchFamily="2" charset="2"/>
              <a:buChar char="Ø"/>
            </a:pPr>
            <a:r>
              <a:rPr lang="pt-BR" sz="1100" dirty="0">
                <a:solidFill>
                  <a:srgbClr val="411E5A"/>
                </a:solidFill>
              </a:rPr>
              <a:t>Enio Rocha</a:t>
            </a:r>
          </a:p>
          <a:p>
            <a:pPr marL="171450" indent="-171450">
              <a:buClr>
                <a:srgbClr val="280A3C"/>
              </a:buClr>
              <a:buFont typeface="Wingdings" panose="05000000000000000000" pitchFamily="2" charset="2"/>
              <a:buChar char="Ø"/>
            </a:pPr>
            <a:r>
              <a:rPr lang="pt-BR" sz="1100" dirty="0">
                <a:solidFill>
                  <a:srgbClr val="411E5A"/>
                </a:solidFill>
              </a:rPr>
              <a:t>Diego Gonçalves</a:t>
            </a:r>
          </a:p>
          <a:p>
            <a:pPr marL="171450" indent="-171450">
              <a:buClr>
                <a:srgbClr val="280A3C"/>
              </a:buClr>
              <a:buFont typeface="Wingdings" panose="05000000000000000000" pitchFamily="2" charset="2"/>
              <a:buChar char="Ø"/>
            </a:pPr>
            <a:r>
              <a:rPr lang="pt-BR" sz="1100" dirty="0">
                <a:solidFill>
                  <a:srgbClr val="411E5A"/>
                </a:solidFill>
              </a:rPr>
              <a:t>Pablo Saul</a:t>
            </a:r>
          </a:p>
          <a:p>
            <a:pPr marL="171450" indent="-171450">
              <a:buClr>
                <a:srgbClr val="280A3C"/>
              </a:buClr>
              <a:buFont typeface="Wingdings" panose="05000000000000000000" pitchFamily="2" charset="2"/>
              <a:buChar char="Ø"/>
            </a:pPr>
            <a:r>
              <a:rPr lang="pt-BR" sz="1100" dirty="0">
                <a:solidFill>
                  <a:srgbClr val="411E5A"/>
                </a:solidFill>
              </a:rPr>
              <a:t>Tatiane Bezerra</a:t>
            </a:r>
          </a:p>
          <a:p>
            <a:pPr marL="171450" indent="-171450">
              <a:buClr>
                <a:srgbClr val="280A3C"/>
              </a:buClr>
              <a:buFont typeface="Wingdings" panose="05000000000000000000" pitchFamily="2" charset="2"/>
              <a:buChar char="Ø"/>
            </a:pPr>
            <a:r>
              <a:rPr lang="pt-BR" sz="1100" dirty="0">
                <a:solidFill>
                  <a:srgbClr val="411E5A"/>
                </a:solidFill>
              </a:rPr>
              <a:t>Fabiana Dias</a:t>
            </a:r>
          </a:p>
          <a:p>
            <a:pPr marL="171450" indent="-171450">
              <a:buClr>
                <a:srgbClr val="280A3C"/>
              </a:buClr>
              <a:buFont typeface="Wingdings" panose="05000000000000000000" pitchFamily="2" charset="2"/>
              <a:buChar char="Ø"/>
            </a:pPr>
            <a:r>
              <a:rPr lang="pt-BR" sz="1100" dirty="0">
                <a:solidFill>
                  <a:srgbClr val="411E5A"/>
                </a:solidFill>
              </a:rPr>
              <a:t>Cristian Soares</a:t>
            </a:r>
          </a:p>
          <a:p>
            <a:pPr marL="171450" indent="-171450">
              <a:buClr>
                <a:srgbClr val="280A3C"/>
              </a:buClr>
              <a:buFont typeface="Wingdings" panose="05000000000000000000" pitchFamily="2" charset="2"/>
              <a:buChar char="Ø"/>
            </a:pPr>
            <a:r>
              <a:rPr lang="pt-BR" sz="1100" dirty="0">
                <a:solidFill>
                  <a:srgbClr val="411E5A"/>
                </a:solidFill>
              </a:rPr>
              <a:t>Karine Catani</a:t>
            </a:r>
          </a:p>
          <a:p>
            <a:pPr marL="171450" indent="-171450">
              <a:buClr>
                <a:srgbClr val="280A3C"/>
              </a:buClr>
              <a:buFont typeface="Wingdings" panose="05000000000000000000" pitchFamily="2" charset="2"/>
              <a:buChar char="Ø"/>
            </a:pPr>
            <a:r>
              <a:rPr lang="pt-BR" sz="1100" dirty="0">
                <a:solidFill>
                  <a:srgbClr val="411E5A"/>
                </a:solidFill>
              </a:rPr>
              <a:t>Fabio Goulart</a:t>
            </a:r>
          </a:p>
          <a:p>
            <a:pPr marL="171450" indent="-171450">
              <a:buClr>
                <a:srgbClr val="280A3C"/>
              </a:buClr>
              <a:buFont typeface="Wingdings" panose="05000000000000000000" pitchFamily="2" charset="2"/>
              <a:buChar char="Ø"/>
            </a:pPr>
            <a:r>
              <a:rPr lang="pt-BR" sz="1100" dirty="0">
                <a:solidFill>
                  <a:srgbClr val="411E5A"/>
                </a:solidFill>
              </a:rPr>
              <a:t>Priscila Diniz</a:t>
            </a:r>
          </a:p>
          <a:p>
            <a:pPr marL="171450" indent="-171450">
              <a:buClr>
                <a:srgbClr val="280A3C"/>
              </a:buClr>
              <a:buFont typeface="Wingdings" panose="05000000000000000000" pitchFamily="2" charset="2"/>
              <a:buChar char="Ø"/>
            </a:pPr>
            <a:r>
              <a:rPr lang="pt-BR" sz="1100" dirty="0">
                <a:solidFill>
                  <a:srgbClr val="411E5A"/>
                </a:solidFill>
              </a:rPr>
              <a:t>Ana Alves</a:t>
            </a:r>
          </a:p>
          <a:p>
            <a:pPr marL="171450" indent="-171450">
              <a:buClr>
                <a:srgbClr val="280A3C"/>
              </a:buClr>
              <a:buFont typeface="Wingdings" panose="05000000000000000000" pitchFamily="2" charset="2"/>
              <a:buChar char="Ø"/>
            </a:pPr>
            <a:r>
              <a:rPr lang="pt-BR" sz="1100" dirty="0">
                <a:solidFill>
                  <a:srgbClr val="411E5A"/>
                </a:solidFill>
              </a:rPr>
              <a:t>Marta Oliveira</a:t>
            </a:r>
          </a:p>
          <a:p>
            <a:pPr marL="171450" indent="-171450">
              <a:buClr>
                <a:srgbClr val="280A3C"/>
              </a:buClr>
              <a:buFont typeface="Wingdings" panose="05000000000000000000" pitchFamily="2" charset="2"/>
              <a:buChar char="Ø"/>
            </a:pPr>
            <a:r>
              <a:rPr lang="pt-BR" sz="1100" dirty="0">
                <a:solidFill>
                  <a:srgbClr val="411E5A"/>
                </a:solidFill>
              </a:rPr>
              <a:t>Priscila Silva</a:t>
            </a:r>
            <a:endParaRPr lang="pt-BR" sz="1100" dirty="0" smtClean="0">
              <a:solidFill>
                <a:srgbClr val="411E5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8497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2" grpId="0" animBg="1"/>
      <p:bldP spid="13" grpId="0" animBg="1"/>
      <p:bldP spid="14" grpId="0" animBg="1"/>
      <p:bldP spid="2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4" name="Google Shape;594;p9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-4741"/>
            <a:ext cx="12192001" cy="887883"/>
          </a:xfrm>
          <a:prstGeom prst="rect">
            <a:avLst/>
          </a:prstGeom>
          <a:noFill/>
          <a:ln>
            <a:noFill/>
          </a:ln>
        </p:spPr>
      </p:pic>
      <p:sp>
        <p:nvSpPr>
          <p:cNvPr id="595" name="Google Shape;595;p98"/>
          <p:cNvSpPr/>
          <p:nvPr/>
        </p:nvSpPr>
        <p:spPr>
          <a:xfrm>
            <a:off x="1627675" y="58337"/>
            <a:ext cx="8936700" cy="54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None/>
            </a:pPr>
            <a:r>
              <a:rPr lang="pt-BR" sz="2200" dirty="0" smtClean="0">
                <a:solidFill>
                  <a:srgbClr val="FFFFFF"/>
                </a:solidFill>
                <a:latin typeface="Dosis"/>
                <a:ea typeface="Dosis"/>
                <a:cs typeface="Dosis"/>
                <a:sym typeface="Dosis"/>
              </a:rPr>
              <a:t>Catálogo de Serviços</a:t>
            </a:r>
          </a:p>
        </p:txBody>
      </p:sp>
      <p:pic>
        <p:nvPicPr>
          <p:cNvPr id="596" name="Google Shape;596;p98"/>
          <p:cNvPicPr preferRelativeResize="0"/>
          <p:nvPr/>
        </p:nvPicPr>
        <p:blipFill rotWithShape="1">
          <a:blip r:embed="rId5">
            <a:alphaModFix/>
          </a:blip>
          <a:srcRect t="209" b="219"/>
          <a:stretch/>
        </p:blipFill>
        <p:spPr>
          <a:xfrm>
            <a:off x="10691988" y="5684675"/>
            <a:ext cx="1114425" cy="7239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1997463686"/>
              </p:ext>
            </p:extLst>
          </p:nvPr>
        </p:nvGraphicFramePr>
        <p:xfrm>
          <a:off x="469781" y="1286840"/>
          <a:ext cx="11141920" cy="39941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8" name="CaixaDeTexto 7"/>
          <p:cNvSpPr txBox="1"/>
          <p:nvPr/>
        </p:nvSpPr>
        <p:spPr>
          <a:xfrm>
            <a:off x="535391" y="4003972"/>
            <a:ext cx="9797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1200" b="1" dirty="0">
                <a:solidFill>
                  <a:srgbClr val="7030A0"/>
                </a:solidFill>
              </a:rPr>
              <a:t>SLA: </a:t>
            </a:r>
            <a:r>
              <a:rPr lang="pt-BR" sz="1200" b="1" dirty="0" smtClean="0">
                <a:solidFill>
                  <a:srgbClr val="7030A0"/>
                </a:solidFill>
              </a:rPr>
              <a:t>1 DU </a:t>
            </a:r>
            <a:endParaRPr lang="pt-BR" sz="1200" b="1" dirty="0">
              <a:solidFill>
                <a:srgbClr val="7030A0"/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1669146" y="4003972"/>
            <a:ext cx="9797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1200" b="1" dirty="0">
                <a:solidFill>
                  <a:srgbClr val="7030A0"/>
                </a:solidFill>
              </a:rPr>
              <a:t>SLA: </a:t>
            </a:r>
            <a:r>
              <a:rPr lang="pt-BR" sz="1200" b="1" dirty="0" smtClean="0">
                <a:solidFill>
                  <a:srgbClr val="7030A0"/>
                </a:solidFill>
              </a:rPr>
              <a:t>7 DU </a:t>
            </a:r>
            <a:endParaRPr lang="pt-BR" sz="1200" b="1" dirty="0">
              <a:solidFill>
                <a:srgbClr val="7030A0"/>
              </a:solidFill>
            </a:endParaRPr>
          </a:p>
        </p:txBody>
      </p:sp>
      <p:sp>
        <p:nvSpPr>
          <p:cNvPr id="10" name="CaixaDeTexto 9"/>
          <p:cNvSpPr txBox="1"/>
          <p:nvPr/>
        </p:nvSpPr>
        <p:spPr>
          <a:xfrm>
            <a:off x="2766612" y="4023329"/>
            <a:ext cx="9364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1200" b="1" dirty="0">
                <a:solidFill>
                  <a:srgbClr val="7030A0"/>
                </a:solidFill>
              </a:rPr>
              <a:t>SLA: </a:t>
            </a:r>
            <a:r>
              <a:rPr lang="pt-BR" sz="1200" b="1" dirty="0" smtClean="0">
                <a:solidFill>
                  <a:srgbClr val="7030A0"/>
                </a:solidFill>
              </a:rPr>
              <a:t>1 DU</a:t>
            </a:r>
            <a:endParaRPr lang="pt-BR" sz="1200" b="1" dirty="0">
              <a:solidFill>
                <a:srgbClr val="7030A0"/>
              </a:solidFill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3877536" y="4021608"/>
            <a:ext cx="10325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00" b="1" dirty="0">
                <a:solidFill>
                  <a:srgbClr val="7030A0"/>
                </a:solidFill>
              </a:rPr>
              <a:t>SLA: </a:t>
            </a:r>
            <a:r>
              <a:rPr lang="pt-BR" sz="1200" b="1" dirty="0" smtClean="0">
                <a:solidFill>
                  <a:srgbClr val="7030A0"/>
                </a:solidFill>
              </a:rPr>
              <a:t>1 DU</a:t>
            </a:r>
            <a:r>
              <a:rPr lang="pt-BR" sz="1200" dirty="0" smtClean="0">
                <a:solidFill>
                  <a:srgbClr val="7030A0"/>
                </a:solidFill>
              </a:rPr>
              <a:t> </a:t>
            </a:r>
            <a:endParaRPr lang="pt-BR" sz="1200" dirty="0">
              <a:solidFill>
                <a:srgbClr val="7030A0"/>
              </a:solidFill>
            </a:endParaRPr>
          </a:p>
        </p:txBody>
      </p:sp>
      <p:sp>
        <p:nvSpPr>
          <p:cNvPr id="12" name="CaixaDeTexto 11"/>
          <p:cNvSpPr txBox="1"/>
          <p:nvPr/>
        </p:nvSpPr>
        <p:spPr>
          <a:xfrm>
            <a:off x="5977395" y="4021608"/>
            <a:ext cx="12326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00" b="1" dirty="0">
                <a:solidFill>
                  <a:srgbClr val="7030A0"/>
                </a:solidFill>
              </a:rPr>
              <a:t>SLA: 8</a:t>
            </a:r>
            <a:r>
              <a:rPr lang="pt-BR" sz="1200" b="1" dirty="0" smtClean="0">
                <a:solidFill>
                  <a:srgbClr val="7030A0"/>
                </a:solidFill>
              </a:rPr>
              <a:t> DU</a:t>
            </a:r>
            <a:r>
              <a:rPr lang="pt-BR" sz="1200" dirty="0" smtClean="0">
                <a:solidFill>
                  <a:srgbClr val="7030A0"/>
                </a:solidFill>
              </a:rPr>
              <a:t> </a:t>
            </a:r>
            <a:endParaRPr lang="pt-BR" sz="1200" dirty="0">
              <a:solidFill>
                <a:srgbClr val="7030A0"/>
              </a:solidFill>
            </a:endParaRPr>
          </a:p>
        </p:txBody>
      </p:sp>
      <p:sp>
        <p:nvSpPr>
          <p:cNvPr id="13" name="CaixaDeTexto 12"/>
          <p:cNvSpPr txBox="1"/>
          <p:nvPr/>
        </p:nvSpPr>
        <p:spPr>
          <a:xfrm>
            <a:off x="7250964" y="4003972"/>
            <a:ext cx="9797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1200" b="1" dirty="0">
                <a:solidFill>
                  <a:srgbClr val="7030A0"/>
                </a:solidFill>
              </a:rPr>
              <a:t>SLA: 8</a:t>
            </a:r>
            <a:r>
              <a:rPr lang="pt-BR" sz="1200" b="1" dirty="0" smtClean="0">
                <a:solidFill>
                  <a:srgbClr val="7030A0"/>
                </a:solidFill>
              </a:rPr>
              <a:t> DU </a:t>
            </a:r>
            <a:endParaRPr lang="pt-BR" sz="1200" b="1" dirty="0">
              <a:solidFill>
                <a:srgbClr val="7030A0"/>
              </a:solidFill>
            </a:endParaRPr>
          </a:p>
        </p:txBody>
      </p:sp>
      <p:sp>
        <p:nvSpPr>
          <p:cNvPr id="14" name="CaixaDeTexto 13"/>
          <p:cNvSpPr txBox="1"/>
          <p:nvPr/>
        </p:nvSpPr>
        <p:spPr>
          <a:xfrm>
            <a:off x="8248685" y="3987210"/>
            <a:ext cx="11804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00" b="1" dirty="0">
                <a:solidFill>
                  <a:srgbClr val="7030A0"/>
                </a:solidFill>
              </a:rPr>
              <a:t>N/A</a:t>
            </a:r>
          </a:p>
        </p:txBody>
      </p:sp>
      <p:sp>
        <p:nvSpPr>
          <p:cNvPr id="15" name="CaixaDeTexto 14"/>
          <p:cNvSpPr txBox="1"/>
          <p:nvPr/>
        </p:nvSpPr>
        <p:spPr>
          <a:xfrm>
            <a:off x="9332976" y="4003972"/>
            <a:ext cx="11447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00" b="1" dirty="0">
                <a:solidFill>
                  <a:srgbClr val="7030A0"/>
                </a:solidFill>
              </a:rPr>
              <a:t>SLA: 1 </a:t>
            </a:r>
            <a:r>
              <a:rPr lang="pt-BR" sz="1200" b="1" dirty="0" smtClean="0">
                <a:solidFill>
                  <a:srgbClr val="7030A0"/>
                </a:solidFill>
              </a:rPr>
              <a:t>DU</a:t>
            </a:r>
            <a:endParaRPr lang="pt-BR" sz="1200" b="1" dirty="0">
              <a:solidFill>
                <a:srgbClr val="7030A0"/>
              </a:solidFill>
            </a:endParaRPr>
          </a:p>
        </p:txBody>
      </p:sp>
      <p:sp>
        <p:nvSpPr>
          <p:cNvPr id="16" name="CaixaDeTexto 15"/>
          <p:cNvSpPr txBox="1"/>
          <p:nvPr/>
        </p:nvSpPr>
        <p:spPr>
          <a:xfrm>
            <a:off x="10457420" y="4003972"/>
            <a:ext cx="12099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00" b="1" dirty="0">
                <a:solidFill>
                  <a:srgbClr val="7030A0"/>
                </a:solidFill>
              </a:rPr>
              <a:t>SLA: 2 </a:t>
            </a:r>
            <a:r>
              <a:rPr lang="pt-BR" sz="1200" b="1" dirty="0" smtClean="0">
                <a:solidFill>
                  <a:srgbClr val="7030A0"/>
                </a:solidFill>
              </a:rPr>
              <a:t>DU</a:t>
            </a:r>
            <a:endParaRPr lang="pt-BR" sz="1200" b="1" dirty="0">
              <a:solidFill>
                <a:srgbClr val="7030A0"/>
              </a:solidFill>
            </a:endParaRPr>
          </a:p>
        </p:txBody>
      </p:sp>
      <p:sp>
        <p:nvSpPr>
          <p:cNvPr id="17" name="CaixaDeTexto 16"/>
          <p:cNvSpPr txBox="1"/>
          <p:nvPr/>
        </p:nvSpPr>
        <p:spPr>
          <a:xfrm>
            <a:off x="4978426" y="4021608"/>
            <a:ext cx="10230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1200" b="1" dirty="0">
                <a:solidFill>
                  <a:srgbClr val="7030A0"/>
                </a:solidFill>
              </a:rPr>
              <a:t>SLA: </a:t>
            </a:r>
            <a:r>
              <a:rPr lang="pt-BR" sz="1200" b="1" dirty="0" smtClean="0">
                <a:solidFill>
                  <a:srgbClr val="7030A0"/>
                </a:solidFill>
              </a:rPr>
              <a:t>2 DU</a:t>
            </a:r>
            <a:r>
              <a:rPr lang="pt-BR" sz="1200" dirty="0" smtClean="0">
                <a:solidFill>
                  <a:srgbClr val="7030A0"/>
                </a:solidFill>
              </a:rPr>
              <a:t>  </a:t>
            </a:r>
            <a:endParaRPr lang="pt-BR" sz="12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4" name="Google Shape;1174;p125"/>
          <p:cNvSpPr txBox="1"/>
          <p:nvPr/>
        </p:nvSpPr>
        <p:spPr>
          <a:xfrm>
            <a:off x="1313623" y="3340608"/>
            <a:ext cx="5746375" cy="6429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pt-BR" dirty="0">
                <a:solidFill>
                  <a:schemeClr val="bg1"/>
                </a:solidFill>
                <a:latin typeface="Dosis"/>
                <a:ea typeface="Dosis"/>
                <a:cs typeface="Dosis"/>
                <a:sym typeface="Dosis"/>
              </a:rPr>
              <a:t>Acesse o Linx Share e conheça mais sobre a Diretoria de Experiência do </a:t>
            </a:r>
            <a:r>
              <a:rPr lang="pt-BR" dirty="0" smtClean="0">
                <a:solidFill>
                  <a:schemeClr val="bg1"/>
                </a:solidFill>
                <a:latin typeface="Dosis"/>
                <a:ea typeface="Dosis"/>
                <a:cs typeface="Dosis"/>
                <a:sym typeface="Dosis"/>
              </a:rPr>
              <a:t>Cliente.</a:t>
            </a:r>
            <a:br>
              <a:rPr lang="pt-BR" dirty="0" smtClean="0">
                <a:solidFill>
                  <a:schemeClr val="bg1"/>
                </a:solidFill>
                <a:latin typeface="Dosis"/>
                <a:ea typeface="Dosis"/>
                <a:cs typeface="Dosis"/>
                <a:sym typeface="Dosis"/>
              </a:rPr>
            </a:br>
            <a:r>
              <a:rPr lang="pt-BR" dirty="0">
                <a:solidFill>
                  <a:schemeClr val="bg1"/>
                </a:solidFill>
                <a:hlinkClick r:id="rId4"/>
              </a:rPr>
              <a:t>https://share.linx.com.br/pages/releaseview.action?pageId=54167782</a:t>
            </a:r>
            <a:r>
              <a:rPr lang="pt-BR" dirty="0" smtClean="0">
                <a:solidFill>
                  <a:schemeClr val="bg1"/>
                </a:solidFill>
                <a:latin typeface="Dosis"/>
                <a:ea typeface="Dosis"/>
                <a:cs typeface="Dosis"/>
                <a:sym typeface="Dosis"/>
              </a:rPr>
              <a:t> </a:t>
            </a:r>
            <a:endParaRPr lang="pt-BR" dirty="0">
              <a:solidFill>
                <a:schemeClr val="bg1"/>
              </a:solidFill>
              <a:latin typeface="Dosis"/>
              <a:ea typeface="Dosis"/>
              <a:cs typeface="Dosis"/>
              <a:sym typeface="Dosis"/>
            </a:endParaRPr>
          </a:p>
        </p:txBody>
      </p:sp>
      <p:pic>
        <p:nvPicPr>
          <p:cNvPr id="1175" name="Google Shape;1175;p125"/>
          <p:cNvPicPr preferRelativeResize="0"/>
          <p:nvPr/>
        </p:nvPicPr>
        <p:blipFill rotWithShape="1">
          <a:blip r:embed="rId5">
            <a:alphaModFix/>
          </a:blip>
          <a:srcRect t="209" b="219"/>
          <a:stretch/>
        </p:blipFill>
        <p:spPr>
          <a:xfrm>
            <a:off x="10691988" y="5684675"/>
            <a:ext cx="1114425" cy="723900"/>
          </a:xfrm>
          <a:prstGeom prst="rect">
            <a:avLst/>
          </a:prstGeom>
          <a:noFill/>
          <a:ln>
            <a:noFill/>
          </a:ln>
        </p:spPr>
      </p:pic>
      <p:sp>
        <p:nvSpPr>
          <p:cNvPr id="1176" name="Google Shape;1176;p125"/>
          <p:cNvSpPr txBox="1"/>
          <p:nvPr/>
        </p:nvSpPr>
        <p:spPr>
          <a:xfrm flipH="1">
            <a:off x="1313623" y="2479102"/>
            <a:ext cx="6517500" cy="105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5000" b="1" dirty="0">
                <a:gradFill>
                  <a:gsLst>
                    <a:gs pos="0">
                      <a:srgbClr val="FFB914"/>
                    </a:gs>
                    <a:gs pos="100000">
                      <a:srgbClr val="F0462D"/>
                    </a:gs>
                  </a:gsLst>
                  <a:lin ang="13500032" scaled="0"/>
                </a:gradFill>
                <a:latin typeface="Dosis"/>
                <a:ea typeface="Dosis"/>
                <a:cs typeface="Dosis"/>
                <a:sym typeface="Dosis"/>
              </a:rPr>
              <a:t>Obrigado!</a:t>
            </a:r>
            <a:endParaRPr sz="5000" dirty="0">
              <a:gradFill>
                <a:gsLst>
                  <a:gs pos="0">
                    <a:srgbClr val="FFB914"/>
                  </a:gs>
                  <a:gs pos="100000">
                    <a:srgbClr val="F0462D"/>
                  </a:gs>
                </a:gsLst>
                <a:lin ang="13500032" scaled="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Personalizar design">
  <a:themeElements>
    <a:clrScheme name="Escritório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o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7331</TotalTime>
  <Words>475</Words>
  <Application>Microsoft Office PowerPoint</Application>
  <PresentationFormat>Widescreen</PresentationFormat>
  <Paragraphs>174</Paragraphs>
  <Slides>7</Slides>
  <Notes>7</Notes>
  <HiddenSlides>0</HiddenSlides>
  <MMClips>0</MMClips>
  <ScaleCrop>false</ScaleCrop>
  <HeadingPairs>
    <vt:vector size="6" baseType="variant">
      <vt:variant>
        <vt:lpstr>Fontes usadas</vt:lpstr>
      </vt:variant>
      <vt:variant>
        <vt:i4>8</vt:i4>
      </vt:variant>
      <vt:variant>
        <vt:lpstr>Tema</vt:lpstr>
      </vt:variant>
      <vt:variant>
        <vt:i4>4</vt:i4>
      </vt:variant>
      <vt:variant>
        <vt:lpstr>Títulos de slides</vt:lpstr>
      </vt:variant>
      <vt:variant>
        <vt:i4>7</vt:i4>
      </vt:variant>
    </vt:vector>
  </HeadingPairs>
  <TitlesOfParts>
    <vt:vector size="19" baseType="lpstr">
      <vt:lpstr>Wingdings</vt:lpstr>
      <vt:lpstr>Roboto Medium</vt:lpstr>
      <vt:lpstr>Arial</vt:lpstr>
      <vt:lpstr>Roboto Light</vt:lpstr>
      <vt:lpstr>Roboto</vt:lpstr>
      <vt:lpstr>Dosis</vt:lpstr>
      <vt:lpstr>Dosis Medium</vt:lpstr>
      <vt:lpstr>Calibri</vt:lpstr>
      <vt:lpstr>Tema do Office</vt:lpstr>
      <vt:lpstr>Tema do Office</vt:lpstr>
      <vt:lpstr>Simple Light</vt:lpstr>
      <vt:lpstr>Personalizar design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Rafael Escridelli Lemes Loreto</dc:creator>
  <cp:lastModifiedBy>Rafael Escridelli Lemes Loreto</cp:lastModifiedBy>
  <cp:revision>47</cp:revision>
  <dcterms:modified xsi:type="dcterms:W3CDTF">2019-07-18T14:16:44Z</dcterms:modified>
</cp:coreProperties>
</file>