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8DEC36-165F-4053-A41C-8E60839F6980}" v="3" dt="2026-01-15T19:31:35.513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964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modSld">
      <pc:chgData name="Isabella Aparecida Da Silva" userId="f9003e8a-9ee7-47e2-8af8-45502a035979" providerId="ADAL" clId="{973DA525-F9F9-4759-BC98-3FC2052853ED}" dt="2026-01-15T19:31:35.513" v="24"/>
      <pc:docMkLst>
        <pc:docMk/>
      </pc:docMkLst>
      <pc:sldChg chg="delSp modSp mod">
        <pc:chgData name="Isabella Aparecida Da Silva" userId="f9003e8a-9ee7-47e2-8af8-45502a035979" providerId="ADAL" clId="{973DA525-F9F9-4759-BC98-3FC2052853ED}" dt="2026-01-15T19:31:35.513" v="24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15T19:31:35.513" v="24"/>
          <ac:spMkLst>
            <pc:docMk/>
            <pc:sldMk cId="3786438210" sldId="508"/>
            <ac:spMk id="2" creationId="{C1DB94E4-C24F-28FD-C670-992B7D405AAA}"/>
          </ac:spMkLst>
        </pc:spChg>
        <pc:spChg chg="del mod">
          <ac:chgData name="Isabella Aparecida Da Silva" userId="f9003e8a-9ee7-47e2-8af8-45502a035979" providerId="ADAL" clId="{973DA525-F9F9-4759-BC98-3FC2052853ED}" dt="2026-01-15T19:31:24.592" v="22" actId="478"/>
          <ac:spMkLst>
            <pc:docMk/>
            <pc:sldMk cId="3786438210" sldId="508"/>
            <ac:spMk id="3" creationId="{4A5F1F59-FAE3-EDA1-23A3-5FD5A05CC2E4}"/>
          </ac:spMkLst>
        </pc:spChg>
        <pc:spChg chg="mod">
          <ac:chgData name="Isabella Aparecida Da Silva" userId="f9003e8a-9ee7-47e2-8af8-45502a035979" providerId="ADAL" clId="{973DA525-F9F9-4759-BC98-3FC2052853ED}" dt="2026-01-15T19:31:18.548" v="20" actId="20577"/>
          <ac:spMkLst>
            <pc:docMk/>
            <pc:sldMk cId="3786438210" sldId="508"/>
            <ac:spMk id="17" creationId="{A9101719-2C00-FC62-1372-0DF0C984EE7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grupolinx-my.sharepoint.com/:x:/g/personal/isabella_asilva_linx_com_br/IQCymxko-4VgTozeRv4BeC--AQQGG-FM09XvYPpw3O0iijs?e=fx9sRK" TargetMode="Externa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68403" y="1620710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2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ALVO - Planilha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257019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476880" y="2167440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</a:t>
            </a:r>
            <a:r>
              <a:rPr lang="pt-BR" sz="1600" dirty="0">
                <a:hlinkClick r:id="rId5"/>
              </a:rPr>
              <a:t>ALVO - Diagnóstico de Maturidade.xlsx</a:t>
            </a: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 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41103" y="1557371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Preparação para visita</Template>
  <TotalTime>865</TotalTime>
  <Words>14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Noto Sans Light</vt:lpstr>
      <vt:lpstr>Arial</vt:lpstr>
      <vt:lpstr>Nunito</vt:lpstr>
      <vt:lpstr>Linx Claro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Isabella Aparecida Da Silva</dc:creator>
  <cp:lastModifiedBy>Isabella Aparecida Da Silva</cp:lastModifiedBy>
  <cp:revision>2</cp:revision>
  <dcterms:created xsi:type="dcterms:W3CDTF">2026-01-14T21:20:29Z</dcterms:created>
  <dcterms:modified xsi:type="dcterms:W3CDTF">2026-01-15T19:31:38Z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