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autoCompressPictures="0">
  <p:sldMasterIdLst>
    <p:sldMasterId id="2147483648" r:id="rId4"/>
  </p:sldMasterIdLst>
  <p:notesMasterIdLst>
    <p:notesMasterId r:id="rId6"/>
  </p:notesMasterIdLst>
  <p:sldIdLst>
    <p:sldId id="508" r:id="rId5"/>
  </p:sldIdLst>
  <p:sldSz cx="9144000" cy="5143500" type="screen16x9"/>
  <p:notesSz cx="6858000" cy="9144000"/>
  <p:embeddedFontLst>
    <p:embeddedFont>
      <p:font typeface="Noto Sans Light" panose="020B0604020202020204" charset="0"/>
      <p:regular r:id="rId7"/>
      <p:italic r:id="rId8"/>
    </p:embeddedFont>
    <p:embeddedFont>
      <p:font typeface="Nunito" pitchFamily="2" charset="0"/>
      <p:regular r:id="rId9"/>
      <p:bold r:id="rId10"/>
      <p:italic r:id="rId11"/>
      <p:boldItalic r:id="rId12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  <p:ext uri="GoogleSlidesCustomDataVersion2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125" roundtripDataSignature="AMtx7mhZGEBZJnrNzb6jjldxFIIGtAtjtA==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B8BAD574-885C-673D-78CF-CFBA44A3ACFF}" name="Larissa Spicacci Campos" initials="LC" userId="S::larissa.spicacci@linx.com.br::54766240-49e1-402b-8b60-97c1f6ef7bf9" providerId="AD"/>
  <p188:author id="{0EB4B6B5-1CF8-3AA5-6972-5575777467A2}" name="Aline Ito Maruyama" initials="AM" userId="S::aline.maruyama@linx.com.br::11496fcd-5aa4-4dc7-bd32-b4af3416713d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D00A5"/>
    <a:srgbClr val="FFB200"/>
    <a:srgbClr val="B2B2B2"/>
    <a:srgbClr val="9CC300"/>
    <a:srgbClr val="00BBAA"/>
    <a:srgbClr val="F0462D"/>
    <a:srgbClr val="A47BE6"/>
    <a:srgbClr val="280A3C"/>
    <a:srgbClr val="FF890A"/>
    <a:srgbClr val="377FE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27D8E9C-037A-408B-9367-59354A59D504}" v="5" dt="2026-01-15T19:22:23.253"/>
  </p1510:revLst>
</p1510:revInfo>
</file>

<file path=ppt/tableStyles.xml><?xml version="1.0" encoding="utf-8"?>
<a:tblStyleLst xmlns:a="http://schemas.openxmlformats.org/drawingml/2006/main" def="{DE17B719-AB4F-4FE0-8F60-6BCDD302A12F}">
  <a:tblStyle styleId="{DE17B719-AB4F-4FE0-8F60-6BCDD302A12F}" styleName="Table_0">
    <a:wholeTbl>
      <a:tcTxStyle b="off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CDD4EA"/>
          </a:solidFill>
        </a:fill>
      </a:tcStyle>
    </a:wholeTbl>
    <a:band1H>
      <a:tcTxStyle b="off" i="off"/>
      <a:tcStyle>
        <a:tcBdr/>
      </a:tcStyle>
    </a:band1H>
    <a:band2H>
      <a:tcTxStyle b="off" i="off"/>
      <a:tcStyle>
        <a:tcBdr/>
        <a:fill>
          <a:solidFill>
            <a:srgbClr val="E8EBF5"/>
          </a:solidFill>
        </a:fill>
      </a:tcStyle>
    </a:band2H>
    <a:band1V>
      <a:tcTxStyle b="off" i="off"/>
      <a:tcStyle>
        <a:tcBdr/>
      </a:tcStyle>
    </a:band1V>
    <a:band2V>
      <a:tcTxStyle b="off" i="off"/>
      <a:tcStyle>
        <a:tcBdr/>
      </a:tcStyle>
    </a:band2V>
    <a:lastCol>
      <a:tcTxStyle b="off" i="off"/>
      <a:tcStyle>
        <a:tcBdr/>
      </a:tcStyle>
    </a:lastCol>
    <a:firstCol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4472C4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381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4472C4"/>
          </a:solidFill>
        </a:fill>
      </a:tcStyle>
    </a:lastRow>
    <a:seCell>
      <a:tcTxStyle b="off" i="off"/>
      <a:tcStyle>
        <a:tcBdr/>
      </a:tcStyle>
    </a:seCell>
    <a:swCell>
      <a:tcTxStyle b="off" i="off"/>
      <a:tcStyle>
        <a:tcBdr/>
      </a:tcStyle>
    </a:swCell>
    <a:fir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381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4472C4"/>
          </a:solidFill>
        </a:fill>
      </a:tcStyle>
    </a:firstRow>
    <a:neCell>
      <a:tcTxStyle b="off" i="off"/>
      <a:tcStyle>
        <a:tcBdr/>
      </a:tcStyle>
    </a:neCell>
    <a:nwCell>
      <a:tcTxStyle b="off" i="off"/>
      <a:tcStyle>
        <a:tcBdr/>
      </a:tcStyle>
    </a:nwCell>
  </a:tblStyle>
  <a:tblStyle styleId="{F5AB1C69-6EDB-4FF4-983F-18BD219EF322}" styleName="Estilo Médio 2 - Ênfase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enhum Estilo, Nenhuma Grade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Estilo com Tema 1 - Ênfase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4556" autoAdjust="0"/>
    <p:restoredTop sz="94660"/>
  </p:normalViewPr>
  <p:slideViewPr>
    <p:cSldViewPr snapToGrid="0">
      <p:cViewPr varScale="1">
        <p:scale>
          <a:sx n="78" d="100"/>
          <a:sy n="78" d="100"/>
        </p:scale>
        <p:origin x="596" y="5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2.fntdata"/><Relationship Id="rId3" Type="http://schemas.openxmlformats.org/officeDocument/2006/relationships/customXml" Target="../customXml/item3.xml"/><Relationship Id="rId125" Type="http://customschemas.google.com/relationships/presentationmetadata" Target="metadata"/><Relationship Id="rId7" Type="http://schemas.openxmlformats.org/officeDocument/2006/relationships/font" Target="fonts/font1.fntdata"/><Relationship Id="rId12" Type="http://schemas.openxmlformats.org/officeDocument/2006/relationships/font" Target="fonts/font6.fntdata"/><Relationship Id="rId129" Type="http://schemas.openxmlformats.org/officeDocument/2006/relationships/tableStyles" Target="tableStyles.xml"/><Relationship Id="rId2" Type="http://schemas.openxmlformats.org/officeDocument/2006/relationships/customXml" Target="../customXml/item2.xml"/><Relationship Id="rId132" Type="http://schemas.microsoft.com/office/2018/10/relationships/authors" Target="authors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openxmlformats.org/officeDocument/2006/relationships/font" Target="fonts/font5.fntdata"/><Relationship Id="rId128" Type="http://schemas.openxmlformats.org/officeDocument/2006/relationships/theme" Target="theme/theme1.xml"/><Relationship Id="rId131" Type="http://schemas.microsoft.com/office/2015/10/relationships/revisionInfo" Target="revisionInfo.xml"/><Relationship Id="rId5" Type="http://schemas.openxmlformats.org/officeDocument/2006/relationships/slide" Target="slides/slide1.xml"/><Relationship Id="rId127" Type="http://schemas.openxmlformats.org/officeDocument/2006/relationships/viewProps" Target="viewProps.xml"/><Relationship Id="rId10" Type="http://schemas.openxmlformats.org/officeDocument/2006/relationships/font" Target="fonts/font4.fntdata"/><Relationship Id="rId130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font" Target="fonts/font3.fntdata"/><Relationship Id="rId126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Isabella Aparecida Da Silva" userId="f9003e8a-9ee7-47e2-8af8-45502a035979" providerId="ADAL" clId="{973DA525-F9F9-4759-BC98-3FC2052853ED}"/>
    <pc:docChg chg="undo custSel modSld">
      <pc:chgData name="Isabella Aparecida Da Silva" userId="f9003e8a-9ee7-47e2-8af8-45502a035979" providerId="ADAL" clId="{973DA525-F9F9-4759-BC98-3FC2052853ED}" dt="2026-01-15T19:22:23.253" v="96" actId="478"/>
      <pc:docMkLst>
        <pc:docMk/>
      </pc:docMkLst>
      <pc:sldChg chg="addSp delSp modSp mod">
        <pc:chgData name="Isabella Aparecida Da Silva" userId="f9003e8a-9ee7-47e2-8af8-45502a035979" providerId="ADAL" clId="{973DA525-F9F9-4759-BC98-3FC2052853ED}" dt="2026-01-15T19:22:23.253" v="96" actId="478"/>
        <pc:sldMkLst>
          <pc:docMk/>
          <pc:sldMk cId="3786438210" sldId="508"/>
        </pc:sldMkLst>
        <pc:spChg chg="add del mod">
          <ac:chgData name="Isabella Aparecida Da Silva" userId="f9003e8a-9ee7-47e2-8af8-45502a035979" providerId="ADAL" clId="{973DA525-F9F9-4759-BC98-3FC2052853ED}" dt="2026-01-15T19:22:21.317" v="95" actId="478"/>
          <ac:spMkLst>
            <pc:docMk/>
            <pc:sldMk cId="3786438210" sldId="508"/>
            <ac:spMk id="7" creationId="{069D50E2-E44B-8723-6A1E-E2E9F8323708}"/>
          </ac:spMkLst>
        </pc:spChg>
        <pc:spChg chg="add del mod">
          <ac:chgData name="Isabella Aparecida Da Silva" userId="f9003e8a-9ee7-47e2-8af8-45502a035979" providerId="ADAL" clId="{973DA525-F9F9-4759-BC98-3FC2052853ED}" dt="2026-01-15T19:22:19.891" v="94" actId="478"/>
          <ac:spMkLst>
            <pc:docMk/>
            <pc:sldMk cId="3786438210" sldId="508"/>
            <ac:spMk id="8" creationId="{A39C8C41-9EFF-763D-0AE3-4EE52B34D294}"/>
          </ac:spMkLst>
        </pc:spChg>
        <pc:picChg chg="add del mod">
          <ac:chgData name="Isabella Aparecida Da Silva" userId="f9003e8a-9ee7-47e2-8af8-45502a035979" providerId="ADAL" clId="{973DA525-F9F9-4759-BC98-3FC2052853ED}" dt="2026-01-15T19:22:23.253" v="96" actId="478"/>
          <ac:picMkLst>
            <pc:docMk/>
            <pc:sldMk cId="3786438210" sldId="508"/>
            <ac:picMk id="1028" creationId="{F44D93E3-20C7-D748-CA2D-AB0246753B90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70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26" name="Google Shape;26;p7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 column text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69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22" name="Google Shape;22;p69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6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9246559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blipFill dpi="0" rotWithShape="1">
          <a:blip r:embed="rId4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dk2" tx2="lt2" accent1="accent1" accent2="accent2" accent3="accent3" accent4="accent4" accent5="accent5" accent6="accent6" hlink="hlink" folHlink="folHlink"/>
  <p:sldLayoutIdLst>
    <p:sldLayoutId id="2147483653" r:id="rId1"/>
    <p:sldLayoutId id="2147483654" r:id="rId2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hyperlink" Target="https://grupolinx-my.sharepoint.com/:v:/r/personal/isabella_asilva_linx_com_br/Documents/ACERVO%20DO%20MANUAL%20DO%20EXECUTIVO/V%C3%8DDEOS/ALVO.mp4?csf=1&amp;web=1&amp;nav=eyJyZWZlcnJhbEluZm8iOnsicmVmZXJyYWxBcHAiOiJPbmVEcml2ZUZvckJ1c2luZXNzIiwicmVmZXJyYWxBcHBQbGF0Zm9ybSI6IldlYiIsInJlZmVycmFsTW9kZSI6InZpZXciLCJyZWZlcnJhbFZpZXciOiJNeUZpbGVzTGlua0NvcHkifX0&amp;e=lDydzR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svg"/><Relationship Id="rId5" Type="http://schemas.openxmlformats.org/officeDocument/2006/relationships/image" Target="../media/image5.png"/><Relationship Id="rId4" Type="http://schemas.openxmlformats.org/officeDocument/2006/relationships/image" Target="../media/image4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4DD93892-6D17-FDEE-D79C-D6AD5152BCB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Gráfico 20">
            <a:extLst>
              <a:ext uri="{FF2B5EF4-FFF2-40B4-BE49-F238E27FC236}">
                <a16:creationId xmlns:a16="http://schemas.microsoft.com/office/drawing/2014/main" id="{A785EB85-2F3E-0250-13D0-BD49FFD7D2C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680741" y="193238"/>
            <a:ext cx="183046" cy="200055"/>
          </a:xfrm>
          <a:prstGeom prst="rect">
            <a:avLst/>
          </a:prstGeom>
        </p:spPr>
      </p:pic>
      <p:sp>
        <p:nvSpPr>
          <p:cNvPr id="17" name="Google Shape;129;p18">
            <a:extLst>
              <a:ext uri="{FF2B5EF4-FFF2-40B4-BE49-F238E27FC236}">
                <a16:creationId xmlns:a16="http://schemas.microsoft.com/office/drawing/2014/main" id="{A9101719-2C00-FC62-1372-0DF0C984EE71}"/>
              </a:ext>
            </a:extLst>
          </p:cNvPr>
          <p:cNvSpPr txBox="1"/>
          <p:nvPr/>
        </p:nvSpPr>
        <p:spPr>
          <a:xfrm>
            <a:off x="509536" y="1545310"/>
            <a:ext cx="7779883" cy="8564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pt-BR" sz="3200" b="1" u="none" strike="noStrike" cap="none" dirty="0">
                <a:solidFill>
                  <a:srgbClr val="FFB200"/>
                </a:solidFill>
                <a:latin typeface="Nunito"/>
                <a:ea typeface="Nunito"/>
                <a:cs typeface="Nunito"/>
                <a:sym typeface="Nunito"/>
              </a:rPr>
              <a:t>ALVO</a:t>
            </a:r>
            <a:endParaRPr sz="2400" b="1" u="none" strike="noStrike" cap="none" dirty="0">
              <a:solidFill>
                <a:srgbClr val="FFB200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cxnSp>
        <p:nvCxnSpPr>
          <p:cNvPr id="58" name="Google Shape;80;p1">
            <a:extLst>
              <a:ext uri="{FF2B5EF4-FFF2-40B4-BE49-F238E27FC236}">
                <a16:creationId xmlns:a16="http://schemas.microsoft.com/office/drawing/2014/main" id="{9FB0FD61-E79B-8F6D-42FD-332B6418AEC3}"/>
              </a:ext>
            </a:extLst>
          </p:cNvPr>
          <p:cNvCxnSpPr>
            <a:cxnSpLocks/>
          </p:cNvCxnSpPr>
          <p:nvPr/>
        </p:nvCxnSpPr>
        <p:spPr>
          <a:xfrm>
            <a:off x="617060" y="2167440"/>
            <a:ext cx="2491900" cy="0"/>
          </a:xfrm>
          <a:prstGeom prst="straightConnector1">
            <a:avLst/>
          </a:prstGeom>
          <a:noFill/>
          <a:ln w="38100" cap="rnd" cmpd="sng">
            <a:gradFill>
              <a:gsLst>
                <a:gs pos="0">
                  <a:srgbClr val="C69FFF"/>
                </a:gs>
                <a:gs pos="84000">
                  <a:srgbClr val="5D00A5"/>
                </a:gs>
              </a:gsLst>
              <a:lin ang="0" scaled="0"/>
            </a:gradFill>
            <a:prstDash val="solid"/>
            <a:round/>
            <a:headEnd type="none" w="sm" len="sm"/>
            <a:tailEnd type="none" w="sm" len="sm"/>
          </a:ln>
          <a:effectLst>
            <a:outerShdw blurRad="57150" dist="19050" dir="5400000" algn="bl" rotWithShape="0">
              <a:srgbClr val="000000">
                <a:alpha val="48627"/>
              </a:srgbClr>
            </a:outerShdw>
          </a:effectLst>
        </p:spPr>
      </p:cxnSp>
      <p:sp>
        <p:nvSpPr>
          <p:cNvPr id="2" name="Google Shape;125;p18">
            <a:extLst>
              <a:ext uri="{FF2B5EF4-FFF2-40B4-BE49-F238E27FC236}">
                <a16:creationId xmlns:a16="http://schemas.microsoft.com/office/drawing/2014/main" id="{C1DB94E4-C24F-28FD-C670-992B7D405AAA}"/>
              </a:ext>
            </a:extLst>
          </p:cNvPr>
          <p:cNvSpPr txBox="1"/>
          <p:nvPr/>
        </p:nvSpPr>
        <p:spPr>
          <a:xfrm>
            <a:off x="509536" y="2192917"/>
            <a:ext cx="8295384" cy="6519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>
              <a:lnSpc>
                <a:spcPct val="115000"/>
              </a:lnSpc>
              <a:buSzPts val="1400"/>
            </a:pPr>
            <a:r>
              <a:rPr lang="pt-BR" sz="1600" b="1" dirty="0">
                <a:solidFill>
                  <a:schemeClr val="bg1"/>
                </a:solidFill>
                <a:latin typeface="Noto Sans Light"/>
                <a:ea typeface="Noto Sans Light"/>
                <a:cs typeface="Noto Sans Light"/>
              </a:rPr>
              <a:t>Clique e acesse:   </a:t>
            </a:r>
            <a:endParaRPr lang="pt-BR" sz="1600" dirty="0">
              <a:solidFill>
                <a:schemeClr val="bg1"/>
              </a:solidFill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  <a:sym typeface="Noto Sans Light"/>
            </a:endParaRPr>
          </a:p>
        </p:txBody>
      </p:sp>
      <p:pic>
        <p:nvPicPr>
          <p:cNvPr id="13" name="Gráfico 12">
            <a:extLst>
              <a:ext uri="{FF2B5EF4-FFF2-40B4-BE49-F238E27FC236}">
                <a16:creationId xmlns:a16="http://schemas.microsoft.com/office/drawing/2014/main" id="{FDDE2437-D313-0C8A-4B41-F234DDE20BC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865353" y="1525105"/>
            <a:ext cx="774992" cy="506328"/>
          </a:xfrm>
          <a:prstGeom prst="rect">
            <a:avLst/>
          </a:prstGeom>
        </p:spPr>
      </p:pic>
      <p:sp>
        <p:nvSpPr>
          <p:cNvPr id="6" name="Rectangle 2">
            <a:extLst>
              <a:ext uri="{FF2B5EF4-FFF2-40B4-BE49-F238E27FC236}">
                <a16:creationId xmlns:a16="http://schemas.microsoft.com/office/drawing/2014/main" id="{DD69906C-1D0A-717B-7CB1-0D0EFDEEACD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24743" y="2401752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altLang="pt-BR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hlinkClick r:id="rId7"/>
              </a:rPr>
              <a:t>ALVO.mp4</a:t>
            </a:r>
            <a:endParaRPr kumimoji="0" lang="pt-BR" altLang="pt-B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86438210"/>
      </p:ext>
    </p:extLst>
  </p:cSld>
  <p:clrMapOvr>
    <a:masterClrMapping/>
  </p:clrMapOvr>
</p:sld>
</file>

<file path=ppt/theme/theme1.xml><?xml version="1.0" encoding="utf-8"?>
<a:theme xmlns:a="http://schemas.openxmlformats.org/drawingml/2006/main" name="Linx Claro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84F46DACF50DA04CBDCC92FDCF30EB5D" ma:contentTypeVersion="22" ma:contentTypeDescription="Criar um novo documento." ma:contentTypeScope="" ma:versionID="0f76f426693808f130d3217bfab3f7b9">
  <xsd:schema xmlns:xsd="http://www.w3.org/2001/XMLSchema" xmlns:xs="http://www.w3.org/2001/XMLSchema" xmlns:p="http://schemas.microsoft.com/office/2006/metadata/properties" xmlns:ns1="http://schemas.microsoft.com/sharepoint/v3" xmlns:ns2="e33c18b6-8f0b-40ca-9686-d418df15aeef" xmlns:ns3="6ea39f0d-8b44-4227-a269-ddfcc27c2b31" targetNamespace="http://schemas.microsoft.com/office/2006/metadata/properties" ma:root="true" ma:fieldsID="d2f698b8b12166e9b3ff74924d7a9c7c" ns1:_="" ns2:_="" ns3:_="">
    <xsd:import namespace="http://schemas.microsoft.com/sharepoint/v3"/>
    <xsd:import namespace="e33c18b6-8f0b-40ca-9686-d418df15aeef"/>
    <xsd:import namespace="6ea39f0d-8b44-4227-a269-ddfcc27c2b3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DateTaken" minOccurs="0"/>
                <xsd:element ref="ns3:SharedWithUsers" minOccurs="0"/>
                <xsd:element ref="ns3:SharedWithDetails" minOccurs="0"/>
                <xsd:element ref="ns2:MediaServiceLocation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1:_ip_UnifiedCompliancePolicyProperties" minOccurs="0"/>
                <xsd:element ref="ns1:_ip_UnifiedCompliancePolicyUIAction" minOccurs="0"/>
                <xsd:element ref="ns2:lcf76f155ced4ddcb4097134ff3c332f" minOccurs="0"/>
                <xsd:element ref="ns3:TaxCatchAll" minOccurs="0"/>
                <xsd:element ref="ns2:_Flow_SignoffStatus" minOccurs="0"/>
                <xsd:element ref="ns2:MediaServiceObjectDetectorVersions" minOccurs="0"/>
                <xsd:element ref="ns2:MediaServiceSearchProperties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21" nillable="true" ma:displayName="Propriedades da Política de Conformidade Unificada" ma:hidden="true" ma:internalName="_ip_UnifiedCompliancePolicyProperties">
      <xsd:simpleType>
        <xsd:restriction base="dms:Note"/>
      </xsd:simpleType>
    </xsd:element>
    <xsd:element name="_ip_UnifiedCompliancePolicyUIAction" ma:index="22" nillable="true" ma:displayName="Ação de IU da Política de Conformidade Unificada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33c18b6-8f0b-40ca-9686-d418df15aee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4" nillable="true" ma:taxonomy="true" ma:internalName="lcf76f155ced4ddcb4097134ff3c332f" ma:taxonomyFieldName="MediaServiceImageTags" ma:displayName="Etiquetas de Imagem" ma:readOnly="false" ma:fieldId="{5cf76f15-5ced-4ddc-b409-7134ff3c332f}" ma:taxonomyMulti="true" ma:sspId="95a61786-ba80-46f9-ab75-26f86707e4b3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_Flow_SignoffStatus" ma:index="26" nillable="true" ma:displayName="Estado da aprovação" ma:internalName="Estado_x0020_da_x0020_aprova_x00e7__x00e3_o">
      <xsd:simpleType>
        <xsd:restriction base="dms:Text"/>
      </xsd:simpleType>
    </xsd:element>
    <xsd:element name="MediaServiceObjectDetectorVersions" ma:index="27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8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BillingMetadata" ma:index="29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ea39f0d-8b44-4227-a269-ddfcc27c2b31" elementFormDefault="qualified">
    <xsd:import namespace="http://schemas.microsoft.com/office/2006/documentManagement/types"/>
    <xsd:import namespace="http://schemas.microsoft.com/office/infopath/2007/PartnerControls"/>
    <xsd:element name="SharedWithUsers" ma:index="15" nillable="true" ma:displayName="Partilhado Com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6" nillable="true" ma:displayName="Detalhes de Partilhado Com" ma:internalName="SharedWithDetails" ma:readOnly="true">
      <xsd:simpleType>
        <xsd:restriction base="dms:Note">
          <xsd:maxLength value="255"/>
        </xsd:restriction>
      </xsd:simpleType>
    </xsd:element>
    <xsd:element name="TaxCatchAll" ma:index="25" nillable="true" ma:displayName="Taxonomy Catch All Column" ma:hidden="true" ma:list="{4e3cef60-1ec9-472e-ab37-1cffcadc4546}" ma:internalName="TaxCatchAll" ma:showField="CatchAllData" ma:web="6ea39f0d-8b44-4227-a269-ddfcc27c2b3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ú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6ea39f0d-8b44-4227-a269-ddfcc27c2b31" xsi:nil="true"/>
    <_ip_UnifiedCompliancePolicyUIAction xmlns="http://schemas.microsoft.com/sharepoint/v3" xsi:nil="true"/>
    <lcf76f155ced4ddcb4097134ff3c332f xmlns="e33c18b6-8f0b-40ca-9686-d418df15aeef">
      <Terms xmlns="http://schemas.microsoft.com/office/infopath/2007/PartnerControls"/>
    </lcf76f155ced4ddcb4097134ff3c332f>
    <_ip_UnifiedCompliancePolicyProperties xmlns="http://schemas.microsoft.com/sharepoint/v3" xsi:nil="true"/>
    <_Flow_SignoffStatus xmlns="e33c18b6-8f0b-40ca-9686-d418df15aeef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EFCC9500-9F50-4B8D-9236-AD849769E05B}">
  <ds:schemaRefs>
    <ds:schemaRef ds:uri="6ea39f0d-8b44-4227-a269-ddfcc27c2b31"/>
    <ds:schemaRef ds:uri="e33c18b6-8f0b-40ca-9686-d418df15aeef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microsoft.com/sharepoint/v3"/>
    <ds:schemaRef ds:uri="http://schemas.openxmlformats.org/package/2006/metadata/core-properties"/>
    <ds:schemaRef ds:uri="http://www.w3.org/2001/XMLSchema"/>
  </ds:schemaRefs>
</ds:datastoreItem>
</file>

<file path=customXml/itemProps2.xml><?xml version="1.0" encoding="utf-8"?>
<ds:datastoreItem xmlns:ds="http://schemas.openxmlformats.org/officeDocument/2006/customXml" ds:itemID="{3A42B845-B95B-47DA-B109-533900E2DD33}">
  <ds:schemaRefs>
    <ds:schemaRef ds:uri="6ea39f0d-8b44-4227-a269-ddfcc27c2b31"/>
    <ds:schemaRef ds:uri="e33c18b6-8f0b-40ca-9686-d418df15aeef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microsoft.com/sharepoint/v3"/>
    <ds:schemaRef ds:uri="http://schemas.openxmlformats.org/package/2006/metadata/core-propertie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C97BD285-E4C4-4B43-A9D6-826355AE6702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50</TotalTime>
  <Words>8</Words>
  <Application>Microsoft Office PowerPoint</Application>
  <PresentationFormat>Apresentação na tela (16:9)</PresentationFormat>
  <Paragraphs>3</Paragraphs>
  <Slides>1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</vt:i4>
      </vt:variant>
    </vt:vector>
  </HeadingPairs>
  <TitlesOfParts>
    <vt:vector size="5" baseType="lpstr">
      <vt:lpstr>Nunito</vt:lpstr>
      <vt:lpstr>Arial</vt:lpstr>
      <vt:lpstr>Noto Sans Light</vt:lpstr>
      <vt:lpstr>Linx Claro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  DE CAPA</dc:title>
  <dc:creator>Aline Ito Maruyama</dc:creator>
  <cp:lastModifiedBy>Isabella Aparecida Da Silva</cp:lastModifiedBy>
  <cp:revision>10</cp:revision>
  <dcterms:modified xsi:type="dcterms:W3CDTF">2026-01-15T19:22:26Z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0x01010084F46DACF50DA04CBDCC92FDCF30EB5D</vt:lpwstr>
  </property>
  <property fmtid="{D5CDD505-2E9C-101B-9397-08002B2CF9AE}" pid="3" name="MediaServiceImageTags">
    <vt:lpwstr/>
  </property>
</Properties>
</file>