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15"/>
  </p:notesMasterIdLst>
  <p:sldIdLst>
    <p:sldId id="410" r:id="rId5"/>
    <p:sldId id="508" r:id="rId6"/>
    <p:sldId id="543" r:id="rId7"/>
    <p:sldId id="550" r:id="rId8"/>
    <p:sldId id="551" r:id="rId9"/>
    <p:sldId id="553" r:id="rId10"/>
    <p:sldId id="552" r:id="rId11"/>
    <p:sldId id="555" r:id="rId12"/>
    <p:sldId id="554" r:id="rId13"/>
    <p:sldId id="502" r:id="rId14"/>
  </p:sldIdLst>
  <p:sldSz cx="9144000" cy="5143500" type="screen16x9"/>
  <p:notesSz cx="6858000" cy="9144000"/>
  <p:embeddedFontLst>
    <p:embeddedFont>
      <p:font typeface="Noto Sans Light" panose="020B0604020202020204" charset="0"/>
      <p:regular r:id="rId16"/>
      <p:italic r:id="rId17"/>
    </p:embeddedFont>
    <p:embeddedFont>
      <p:font typeface="Nunito" pitchFamily="2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462D"/>
    <a:srgbClr val="FFB200"/>
    <a:srgbClr val="FF890A"/>
    <a:srgbClr val="5D00A5"/>
    <a:srgbClr val="B2B2B2"/>
    <a:srgbClr val="9CC300"/>
    <a:srgbClr val="00BBAA"/>
    <a:srgbClr val="A47BE6"/>
    <a:srgbClr val="280A3C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AC8115-FA16-4686-866E-C8DD22D4A24D}" v="159" dt="2026-01-23T17:35:24.572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180" y="1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125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addSld delSld modSld sldOrd">
      <pc:chgData name="Isabella Aparecida Da Silva" userId="f9003e8a-9ee7-47e2-8af8-45502a035979" providerId="ADAL" clId="{973DA525-F9F9-4759-BC98-3FC2052853ED}" dt="2026-01-23T17:35:24.572" v="1729" actId="113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23T13:32:57.989" v="60" actId="2711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23T13:32:57.989" v="60" actId="2711"/>
          <ac:spMkLst>
            <pc:docMk/>
            <pc:sldMk cId="3786438210" sldId="508"/>
            <ac:spMk id="2" creationId="{C1DB94E4-C24F-28FD-C670-992B7D405AAA}"/>
          </ac:spMkLst>
        </pc:spChg>
        <pc:spChg chg="add del">
          <ac:chgData name="Isabella Aparecida Da Silva" userId="f9003e8a-9ee7-47e2-8af8-45502a035979" providerId="ADAL" clId="{973DA525-F9F9-4759-BC98-3FC2052853ED}" dt="2026-01-23T13:32:03.573" v="1" actId="478"/>
          <ac:spMkLst>
            <pc:docMk/>
            <pc:sldMk cId="3786438210" sldId="508"/>
            <ac:spMk id="4" creationId="{A0CE5E80-9FEB-BE91-8B9E-EA9ED4BA40B2}"/>
          </ac:spMkLst>
        </pc:spChg>
        <pc:spChg chg="add del mod">
          <ac:chgData name="Isabella Aparecida Da Silva" userId="f9003e8a-9ee7-47e2-8af8-45502a035979" providerId="ADAL" clId="{973DA525-F9F9-4759-BC98-3FC2052853ED}" dt="2026-01-23T13:32:48.091" v="57" actId="478"/>
          <ac:spMkLst>
            <pc:docMk/>
            <pc:sldMk cId="3786438210" sldId="508"/>
            <ac:spMk id="5" creationId="{26447DC4-39E0-3BA5-F7AD-93B11C823389}"/>
          </ac:spMkLst>
        </pc:spChg>
        <pc:spChg chg="mod">
          <ac:chgData name="Isabella Aparecida Da Silva" userId="f9003e8a-9ee7-47e2-8af8-45502a035979" providerId="ADAL" clId="{973DA525-F9F9-4759-BC98-3FC2052853ED}" dt="2026-01-23T13:32:35.595" v="53" actId="1076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23T13:32:37.495" v="54" actId="1076"/>
          <ac:picMkLst>
            <pc:docMk/>
            <pc:sldMk cId="3786438210" sldId="508"/>
            <ac:picMk id="13" creationId="{FDDE2437-D313-0C8A-4B41-F234DDE20BCF}"/>
          </ac:picMkLst>
        </pc:picChg>
      </pc:sldChg>
      <pc:sldChg chg="addSp delSp modSp mod">
        <pc:chgData name="Isabella Aparecida Da Silva" userId="f9003e8a-9ee7-47e2-8af8-45502a035979" providerId="ADAL" clId="{973DA525-F9F9-4759-BC98-3FC2052853ED}" dt="2026-01-23T13:36:43.441" v="112" actId="1076"/>
        <pc:sldMkLst>
          <pc:docMk/>
          <pc:sldMk cId="754941119" sldId="543"/>
        </pc:sldMkLst>
        <pc:spChg chg="del">
          <ac:chgData name="Isabella Aparecida Da Silva" userId="f9003e8a-9ee7-47e2-8af8-45502a035979" providerId="ADAL" clId="{973DA525-F9F9-4759-BC98-3FC2052853ED}" dt="2026-01-23T13:33:11.245" v="61" actId="478"/>
          <ac:spMkLst>
            <pc:docMk/>
            <pc:sldMk cId="754941119" sldId="543"/>
            <ac:spMk id="3" creationId="{AB363779-A9F9-D088-5CD0-8F1A2F28A8CC}"/>
          </ac:spMkLst>
        </pc:spChg>
        <pc:spChg chg="add mod">
          <ac:chgData name="Isabella Aparecida Da Silva" userId="f9003e8a-9ee7-47e2-8af8-45502a035979" providerId="ADAL" clId="{973DA525-F9F9-4759-BC98-3FC2052853ED}" dt="2026-01-23T13:34:46.487" v="98" actId="20577"/>
          <ac:spMkLst>
            <pc:docMk/>
            <pc:sldMk cId="754941119" sldId="543"/>
            <ac:spMk id="4" creationId="{30B5BD93-13CE-B85D-5F64-DA2B2F07BA17}"/>
          </ac:spMkLst>
        </pc:spChg>
        <pc:spChg chg="mod">
          <ac:chgData name="Isabella Aparecida Da Silva" userId="f9003e8a-9ee7-47e2-8af8-45502a035979" providerId="ADAL" clId="{973DA525-F9F9-4759-BC98-3FC2052853ED}" dt="2026-01-23T13:33:32.266" v="84" actId="20577"/>
          <ac:spMkLst>
            <pc:docMk/>
            <pc:sldMk cId="754941119" sldId="543"/>
            <ac:spMk id="17" creationId="{6DACDAF5-2B0D-637A-B1FE-943762966553}"/>
          </ac:spMkLst>
        </pc:spChg>
        <pc:picChg chg="add del mod">
          <ac:chgData name="Isabella Aparecida Da Silva" userId="f9003e8a-9ee7-47e2-8af8-45502a035979" providerId="ADAL" clId="{973DA525-F9F9-4759-BC98-3FC2052853ED}" dt="2026-01-23T13:35:51.121" v="101" actId="478"/>
          <ac:picMkLst>
            <pc:docMk/>
            <pc:sldMk cId="754941119" sldId="543"/>
            <ac:picMk id="5" creationId="{45C28E01-D5F2-3878-3DF6-2BE49D9B0E1C}"/>
          </ac:picMkLst>
        </pc:picChg>
        <pc:picChg chg="del">
          <ac:chgData name="Isabella Aparecida Da Silva" userId="f9003e8a-9ee7-47e2-8af8-45502a035979" providerId="ADAL" clId="{973DA525-F9F9-4759-BC98-3FC2052853ED}" dt="2026-01-23T13:33:13.582" v="62" actId="478"/>
          <ac:picMkLst>
            <pc:docMk/>
            <pc:sldMk cId="754941119" sldId="543"/>
            <ac:picMk id="7" creationId="{3BCD6584-B21E-E1DD-3E68-A273326F0DF8}"/>
          </ac:picMkLst>
        </pc:picChg>
        <pc:picChg chg="del">
          <ac:chgData name="Isabella Aparecida Da Silva" userId="f9003e8a-9ee7-47e2-8af8-45502a035979" providerId="ADAL" clId="{973DA525-F9F9-4759-BC98-3FC2052853ED}" dt="2026-01-23T13:33:13.582" v="62" actId="478"/>
          <ac:picMkLst>
            <pc:docMk/>
            <pc:sldMk cId="754941119" sldId="543"/>
            <ac:picMk id="8" creationId="{E9A30DCF-B99C-030B-EF57-F0B3DCFA78DE}"/>
          </ac:picMkLst>
        </pc:picChg>
        <pc:picChg chg="del">
          <ac:chgData name="Isabella Aparecida Da Silva" userId="f9003e8a-9ee7-47e2-8af8-45502a035979" providerId="ADAL" clId="{973DA525-F9F9-4759-BC98-3FC2052853ED}" dt="2026-01-23T13:33:13.582" v="62" actId="478"/>
          <ac:picMkLst>
            <pc:docMk/>
            <pc:sldMk cId="754941119" sldId="543"/>
            <ac:picMk id="9" creationId="{B5EDE5B9-6E7C-303F-13B6-7C6E8288844D}"/>
          </ac:picMkLst>
        </pc:picChg>
        <pc:picChg chg="del">
          <ac:chgData name="Isabella Aparecida Da Silva" userId="f9003e8a-9ee7-47e2-8af8-45502a035979" providerId="ADAL" clId="{973DA525-F9F9-4759-BC98-3FC2052853ED}" dt="2026-01-23T13:33:13.582" v="62" actId="478"/>
          <ac:picMkLst>
            <pc:docMk/>
            <pc:sldMk cId="754941119" sldId="543"/>
            <ac:picMk id="10" creationId="{EDB40584-B3A8-21D2-17CD-667DF274F4D9}"/>
          </ac:picMkLst>
        </pc:picChg>
        <pc:picChg chg="add mod">
          <ac:chgData name="Isabella Aparecida Da Silva" userId="f9003e8a-9ee7-47e2-8af8-45502a035979" providerId="ADAL" clId="{973DA525-F9F9-4759-BC98-3FC2052853ED}" dt="2026-01-23T13:36:43.441" v="112" actId="1076"/>
          <ac:picMkLst>
            <pc:docMk/>
            <pc:sldMk cId="754941119" sldId="543"/>
            <ac:picMk id="11" creationId="{30E4D4A4-493A-8593-E29C-BA2F0927B81D}"/>
          </ac:picMkLst>
        </pc:picChg>
      </pc:sldChg>
      <pc:sldChg chg="addSp delSp modSp mod">
        <pc:chgData name="Isabella Aparecida Da Silva" userId="f9003e8a-9ee7-47e2-8af8-45502a035979" providerId="ADAL" clId="{973DA525-F9F9-4759-BC98-3FC2052853ED}" dt="2026-01-23T13:55:19.139" v="1004"/>
        <pc:sldMkLst>
          <pc:docMk/>
          <pc:sldMk cId="1598425915" sldId="550"/>
        </pc:sldMkLst>
        <pc:spChg chg="add del mod">
          <ac:chgData name="Isabella Aparecida Da Silva" userId="f9003e8a-9ee7-47e2-8af8-45502a035979" providerId="ADAL" clId="{973DA525-F9F9-4759-BC98-3FC2052853ED}" dt="2026-01-23T13:41:10.680" v="423" actId="478"/>
          <ac:spMkLst>
            <pc:docMk/>
            <pc:sldMk cId="1598425915" sldId="550"/>
            <ac:spMk id="3" creationId="{CD81A498-25D8-B39B-464F-8477FF517100}"/>
          </ac:spMkLst>
        </pc:spChg>
        <pc:spChg chg="add mod">
          <ac:chgData name="Isabella Aparecida Da Silva" userId="f9003e8a-9ee7-47e2-8af8-45502a035979" providerId="ADAL" clId="{973DA525-F9F9-4759-BC98-3FC2052853ED}" dt="2026-01-23T13:41:23.921" v="427" actId="1076"/>
          <ac:spMkLst>
            <pc:docMk/>
            <pc:sldMk cId="1598425915" sldId="550"/>
            <ac:spMk id="4" creationId="{4C0792FA-6C21-4461-7B07-3BB07D89E4B5}"/>
          </ac:spMkLst>
        </pc:spChg>
        <pc:spChg chg="del">
          <ac:chgData name="Isabella Aparecida Da Silva" userId="f9003e8a-9ee7-47e2-8af8-45502a035979" providerId="ADAL" clId="{973DA525-F9F9-4759-BC98-3FC2052853ED}" dt="2026-01-23T13:38:04.164" v="205" actId="478"/>
          <ac:spMkLst>
            <pc:docMk/>
            <pc:sldMk cId="1598425915" sldId="550"/>
            <ac:spMk id="5" creationId="{ED33F459-631E-C7F0-35A8-0A4C778C4B6C}"/>
          </ac:spMkLst>
        </pc:spChg>
        <pc:spChg chg="add del mod">
          <ac:chgData name="Isabella Aparecida Da Silva" userId="f9003e8a-9ee7-47e2-8af8-45502a035979" providerId="ADAL" clId="{973DA525-F9F9-4759-BC98-3FC2052853ED}" dt="2026-01-23T13:41:11.680" v="424" actId="478"/>
          <ac:spMkLst>
            <pc:docMk/>
            <pc:sldMk cId="1598425915" sldId="550"/>
            <ac:spMk id="6" creationId="{2BEB5B93-6F8B-7546-8956-17C74A5603ED}"/>
          </ac:spMkLst>
        </pc:spChg>
        <pc:spChg chg="del">
          <ac:chgData name="Isabella Aparecida Da Silva" userId="f9003e8a-9ee7-47e2-8af8-45502a035979" providerId="ADAL" clId="{973DA525-F9F9-4759-BC98-3FC2052853ED}" dt="2026-01-23T13:38:19.242" v="206" actId="478"/>
          <ac:spMkLst>
            <pc:docMk/>
            <pc:sldMk cId="1598425915" sldId="550"/>
            <ac:spMk id="11" creationId="{25CB62FA-44EC-5BC0-961E-45CACFD0DA9E}"/>
          </ac:spMkLst>
        </pc:spChg>
        <pc:spChg chg="del">
          <ac:chgData name="Isabella Aparecida Da Silva" userId="f9003e8a-9ee7-47e2-8af8-45502a035979" providerId="ADAL" clId="{973DA525-F9F9-4759-BC98-3FC2052853ED}" dt="2026-01-23T13:37:56.991" v="203" actId="478"/>
          <ac:spMkLst>
            <pc:docMk/>
            <pc:sldMk cId="1598425915" sldId="550"/>
            <ac:spMk id="12" creationId="{50F35AD7-BAEC-2FF5-31E6-E5AC523C35B6}"/>
          </ac:spMkLst>
        </pc:spChg>
        <pc:spChg chg="del">
          <ac:chgData name="Isabella Aparecida Da Silva" userId="f9003e8a-9ee7-47e2-8af8-45502a035979" providerId="ADAL" clId="{973DA525-F9F9-4759-BC98-3FC2052853ED}" dt="2026-01-23T13:38:20.140" v="207" actId="478"/>
          <ac:spMkLst>
            <pc:docMk/>
            <pc:sldMk cId="1598425915" sldId="550"/>
            <ac:spMk id="13" creationId="{9E56B60D-24BC-B1DB-1D01-6FCD1A3EBC61}"/>
          </ac:spMkLst>
        </pc:spChg>
        <pc:spChg chg="add del mod">
          <ac:chgData name="Isabella Aparecida Da Silva" userId="f9003e8a-9ee7-47e2-8af8-45502a035979" providerId="ADAL" clId="{973DA525-F9F9-4759-BC98-3FC2052853ED}" dt="2026-01-23T13:38:36.558" v="210" actId="478"/>
          <ac:spMkLst>
            <pc:docMk/>
            <pc:sldMk cId="1598425915" sldId="550"/>
            <ac:spMk id="14" creationId="{58BD052D-5CD9-6C9D-78CA-9B48939812C5}"/>
          </ac:spMkLst>
        </pc:spChg>
        <pc:spChg chg="add mod">
          <ac:chgData name="Isabella Aparecida Da Silva" userId="f9003e8a-9ee7-47e2-8af8-45502a035979" providerId="ADAL" clId="{973DA525-F9F9-4759-BC98-3FC2052853ED}" dt="2026-01-23T13:41:23.921" v="427" actId="1076"/>
          <ac:spMkLst>
            <pc:docMk/>
            <pc:sldMk cId="1598425915" sldId="550"/>
            <ac:spMk id="16" creationId="{231E7B12-4FA1-F7D5-0028-6871C43A227D}"/>
          </ac:spMkLst>
        </pc:spChg>
        <pc:spChg chg="mod">
          <ac:chgData name="Isabella Aparecida Da Silva" userId="f9003e8a-9ee7-47e2-8af8-45502a035979" providerId="ADAL" clId="{973DA525-F9F9-4759-BC98-3FC2052853ED}" dt="2026-01-23T13:37:50.436" v="201" actId="14100"/>
          <ac:spMkLst>
            <pc:docMk/>
            <pc:sldMk cId="1598425915" sldId="550"/>
            <ac:spMk id="17" creationId="{B1D725C2-7254-761F-0E6C-763B2BC8A6AE}"/>
          </ac:spMkLst>
        </pc:spChg>
        <pc:spChg chg="add mod">
          <ac:chgData name="Isabella Aparecida Da Silva" userId="f9003e8a-9ee7-47e2-8af8-45502a035979" providerId="ADAL" clId="{973DA525-F9F9-4759-BC98-3FC2052853ED}" dt="2026-01-23T13:41:29.325" v="428" actId="1076"/>
          <ac:spMkLst>
            <pc:docMk/>
            <pc:sldMk cId="1598425915" sldId="550"/>
            <ac:spMk id="18" creationId="{FF11DA8E-2B78-9827-9BAB-EE61F35D22B3}"/>
          </ac:spMkLst>
        </pc:spChg>
        <pc:spChg chg="add mod">
          <ac:chgData name="Isabella Aparecida Da Silva" userId="f9003e8a-9ee7-47e2-8af8-45502a035979" providerId="ADAL" clId="{973DA525-F9F9-4759-BC98-3FC2052853ED}" dt="2026-01-23T13:41:23.921" v="427" actId="1076"/>
          <ac:spMkLst>
            <pc:docMk/>
            <pc:sldMk cId="1598425915" sldId="550"/>
            <ac:spMk id="19" creationId="{4F3E98EA-D1F2-2F0E-0E8E-82FA862C8F29}"/>
          </ac:spMkLst>
        </pc:spChg>
        <pc:spChg chg="add mod">
          <ac:chgData name="Isabella Aparecida Da Silva" userId="f9003e8a-9ee7-47e2-8af8-45502a035979" providerId="ADAL" clId="{973DA525-F9F9-4759-BC98-3FC2052853ED}" dt="2026-01-23T13:41:23.921" v="427" actId="1076"/>
          <ac:spMkLst>
            <pc:docMk/>
            <pc:sldMk cId="1598425915" sldId="550"/>
            <ac:spMk id="20" creationId="{8D75DDCE-2076-6582-15C1-DD349B9DCEB8}"/>
          </ac:spMkLst>
        </pc:spChg>
        <pc:spChg chg="add mod">
          <ac:chgData name="Isabella Aparecida Da Silva" userId="f9003e8a-9ee7-47e2-8af8-45502a035979" providerId="ADAL" clId="{973DA525-F9F9-4759-BC98-3FC2052853ED}" dt="2026-01-23T13:41:23.921" v="427" actId="1076"/>
          <ac:spMkLst>
            <pc:docMk/>
            <pc:sldMk cId="1598425915" sldId="550"/>
            <ac:spMk id="22" creationId="{33AC42C3-1006-D43A-6052-69C0525070EB}"/>
          </ac:spMkLst>
        </pc:spChg>
        <pc:spChg chg="add mod">
          <ac:chgData name="Isabella Aparecida Da Silva" userId="f9003e8a-9ee7-47e2-8af8-45502a035979" providerId="ADAL" clId="{973DA525-F9F9-4759-BC98-3FC2052853ED}" dt="2026-01-23T13:41:47.833" v="453" actId="113"/>
          <ac:spMkLst>
            <pc:docMk/>
            <pc:sldMk cId="1598425915" sldId="550"/>
            <ac:spMk id="23" creationId="{9A32DBE5-227F-585A-ECAE-92609CA8CACF}"/>
          </ac:spMkLst>
        </pc:spChg>
        <pc:spChg chg="add mod">
          <ac:chgData name="Isabella Aparecida Da Silva" userId="f9003e8a-9ee7-47e2-8af8-45502a035979" providerId="ADAL" clId="{973DA525-F9F9-4759-BC98-3FC2052853ED}" dt="2026-01-23T13:42:40.048" v="595" actId="20577"/>
          <ac:spMkLst>
            <pc:docMk/>
            <pc:sldMk cId="1598425915" sldId="550"/>
            <ac:spMk id="24" creationId="{91E760D9-356B-6090-1E95-A72D22EECF48}"/>
          </ac:spMkLst>
        </pc:spChg>
        <pc:graphicFrameChg chg="add del mod">
          <ac:chgData name="Isabella Aparecida Da Silva" userId="f9003e8a-9ee7-47e2-8af8-45502a035979" providerId="ADAL" clId="{973DA525-F9F9-4759-BC98-3FC2052853ED}" dt="2026-01-23T13:41:05.372" v="421" actId="478"/>
          <ac:graphicFrameMkLst>
            <pc:docMk/>
            <pc:sldMk cId="1598425915" sldId="550"/>
            <ac:graphicFrameMk id="15" creationId="{E6305BCD-D258-F2F2-B48D-ED5B9E7EB919}"/>
          </ac:graphicFrameMkLst>
        </pc:graphicFrameChg>
        <pc:graphicFrameChg chg="add del modGraphic">
          <ac:chgData name="Isabella Aparecida Da Silva" userId="f9003e8a-9ee7-47e2-8af8-45502a035979" providerId="ADAL" clId="{973DA525-F9F9-4759-BC98-3FC2052853ED}" dt="2026-01-23T13:42:44.083" v="597" actId="478"/>
          <ac:graphicFrameMkLst>
            <pc:docMk/>
            <pc:sldMk cId="1598425915" sldId="550"/>
            <ac:graphicFrameMk id="25" creationId="{5569830A-845E-8662-36DE-D189F5D7324B}"/>
          </ac:graphicFrameMkLst>
        </pc:graphicFrameChg>
        <pc:picChg chg="del">
          <ac:chgData name="Isabella Aparecida Da Silva" userId="f9003e8a-9ee7-47e2-8af8-45502a035979" providerId="ADAL" clId="{973DA525-F9F9-4759-BC98-3FC2052853ED}" dt="2026-01-23T13:38:00.504" v="204" actId="478"/>
          <ac:picMkLst>
            <pc:docMk/>
            <pc:sldMk cId="1598425915" sldId="550"/>
            <ac:picMk id="7" creationId="{7B5C68BA-B88E-A8D5-B7C5-496238E94D2A}"/>
          </ac:picMkLst>
        </pc:picChg>
        <pc:picChg chg="del">
          <ac:chgData name="Isabella Aparecida Da Silva" userId="f9003e8a-9ee7-47e2-8af8-45502a035979" providerId="ADAL" clId="{973DA525-F9F9-4759-BC98-3FC2052853ED}" dt="2026-01-23T13:38:00.504" v="204" actId="478"/>
          <ac:picMkLst>
            <pc:docMk/>
            <pc:sldMk cId="1598425915" sldId="550"/>
            <ac:picMk id="8" creationId="{8274BF22-DB63-8000-D46E-266B4B638D71}"/>
          </ac:picMkLst>
        </pc:picChg>
        <pc:picChg chg="del">
          <ac:chgData name="Isabella Aparecida Da Silva" userId="f9003e8a-9ee7-47e2-8af8-45502a035979" providerId="ADAL" clId="{973DA525-F9F9-4759-BC98-3FC2052853ED}" dt="2026-01-23T13:38:00.504" v="204" actId="478"/>
          <ac:picMkLst>
            <pc:docMk/>
            <pc:sldMk cId="1598425915" sldId="550"/>
            <ac:picMk id="9" creationId="{B61F048C-3D45-55BD-7DE1-AF539938747E}"/>
          </ac:picMkLst>
        </pc:picChg>
        <pc:picChg chg="del">
          <ac:chgData name="Isabella Aparecida Da Silva" userId="f9003e8a-9ee7-47e2-8af8-45502a035979" providerId="ADAL" clId="{973DA525-F9F9-4759-BC98-3FC2052853ED}" dt="2026-01-23T13:38:00.504" v="204" actId="478"/>
          <ac:picMkLst>
            <pc:docMk/>
            <pc:sldMk cId="1598425915" sldId="550"/>
            <ac:picMk id="10" creationId="{66A7AD9A-7B53-B7A6-470A-1C847551D933}"/>
          </ac:picMkLst>
        </pc:picChg>
        <pc:picChg chg="add mod">
          <ac:chgData name="Isabella Aparecida Da Silva" userId="f9003e8a-9ee7-47e2-8af8-45502a035979" providerId="ADAL" clId="{973DA525-F9F9-4759-BC98-3FC2052853ED}" dt="2026-01-23T13:55:19.139" v="1004"/>
          <ac:picMkLst>
            <pc:docMk/>
            <pc:sldMk cId="1598425915" sldId="550"/>
            <ac:picMk id="26" creationId="{39010C3D-7622-7A64-3CAE-EE632A69B07E}"/>
          </ac:picMkLst>
        </pc:picChg>
        <pc:cxnChg chg="mod">
          <ac:chgData name="Isabella Aparecida Da Silva" userId="f9003e8a-9ee7-47e2-8af8-45502a035979" providerId="ADAL" clId="{973DA525-F9F9-4759-BC98-3FC2052853ED}" dt="2026-01-23T13:37:53.061" v="202" actId="14100"/>
          <ac:cxnSpMkLst>
            <pc:docMk/>
            <pc:sldMk cId="1598425915" sldId="550"/>
            <ac:cxnSpMk id="58" creationId="{B4FBBCEB-8CC3-EB84-9F78-D2CADD16C6B8}"/>
          </ac:cxnSpMkLst>
        </pc:cxnChg>
      </pc:sldChg>
      <pc:sldChg chg="addSp delSp modSp mod">
        <pc:chgData name="Isabella Aparecida Da Silva" userId="f9003e8a-9ee7-47e2-8af8-45502a035979" providerId="ADAL" clId="{973DA525-F9F9-4759-BC98-3FC2052853ED}" dt="2026-01-23T13:55:09.859" v="1003" actId="1035"/>
        <pc:sldMkLst>
          <pc:docMk/>
          <pc:sldMk cId="809055630" sldId="551"/>
        </pc:sldMkLst>
        <pc:spChg chg="mod">
          <ac:chgData name="Isabella Aparecida Da Silva" userId="f9003e8a-9ee7-47e2-8af8-45502a035979" providerId="ADAL" clId="{973DA525-F9F9-4759-BC98-3FC2052853ED}" dt="2026-01-23T13:51:48.510" v="941" actId="1076"/>
          <ac:spMkLst>
            <pc:docMk/>
            <pc:sldMk cId="809055630" sldId="551"/>
            <ac:spMk id="2" creationId="{9FE79300-2B91-BEEE-6946-184FA5C5E600}"/>
          </ac:spMkLst>
        </pc:spChg>
        <pc:spChg chg="del">
          <ac:chgData name="Isabella Aparecida Da Silva" userId="f9003e8a-9ee7-47e2-8af8-45502a035979" providerId="ADAL" clId="{973DA525-F9F9-4759-BC98-3FC2052853ED}" dt="2026-01-23T13:44:44.374" v="608" actId="478"/>
          <ac:spMkLst>
            <pc:docMk/>
            <pc:sldMk cId="809055630" sldId="551"/>
            <ac:spMk id="3" creationId="{4672AB5A-1F32-0928-D8EF-F9B7428C6106}"/>
          </ac:spMkLst>
        </pc:spChg>
        <pc:spChg chg="add mod">
          <ac:chgData name="Isabella Aparecida Da Silva" userId="f9003e8a-9ee7-47e2-8af8-45502a035979" providerId="ADAL" clId="{973DA525-F9F9-4759-BC98-3FC2052853ED}" dt="2026-01-23T13:51:54.564" v="942" actId="1076"/>
          <ac:spMkLst>
            <pc:docMk/>
            <pc:sldMk cId="809055630" sldId="551"/>
            <ac:spMk id="4" creationId="{7152BF73-01EF-8B36-6D80-8B57414CB1BE}"/>
          </ac:spMkLst>
        </pc:spChg>
        <pc:spChg chg="add mod">
          <ac:chgData name="Isabella Aparecida Da Silva" userId="f9003e8a-9ee7-47e2-8af8-45502a035979" providerId="ADAL" clId="{973DA525-F9F9-4759-BC98-3FC2052853ED}" dt="2026-01-23T13:55:09.859" v="1003" actId="1035"/>
          <ac:spMkLst>
            <pc:docMk/>
            <pc:sldMk cId="809055630" sldId="551"/>
            <ac:spMk id="5" creationId="{190F63E9-3A3A-D837-3518-0AB928112CCA}"/>
          </ac:spMkLst>
        </pc:spChg>
        <pc:spChg chg="add mod">
          <ac:chgData name="Isabella Aparecida Da Silva" userId="f9003e8a-9ee7-47e2-8af8-45502a035979" providerId="ADAL" clId="{973DA525-F9F9-4759-BC98-3FC2052853ED}" dt="2026-01-23T13:51:48.510" v="941" actId="1076"/>
          <ac:spMkLst>
            <pc:docMk/>
            <pc:sldMk cId="809055630" sldId="551"/>
            <ac:spMk id="6" creationId="{51A7119A-91C4-7A9A-07C9-E0498FC54A1B}"/>
          </ac:spMkLst>
        </pc:spChg>
        <pc:spChg chg="add mod">
          <ac:chgData name="Isabella Aparecida Da Silva" userId="f9003e8a-9ee7-47e2-8af8-45502a035979" providerId="ADAL" clId="{973DA525-F9F9-4759-BC98-3FC2052853ED}" dt="2026-01-23T13:51:54.564" v="942" actId="1076"/>
          <ac:spMkLst>
            <pc:docMk/>
            <pc:sldMk cId="809055630" sldId="551"/>
            <ac:spMk id="7" creationId="{A82789D9-0E5D-C2BF-1A60-D9E373E3229E}"/>
          </ac:spMkLst>
        </pc:spChg>
        <pc:spChg chg="add mod">
          <ac:chgData name="Isabella Aparecida Da Silva" userId="f9003e8a-9ee7-47e2-8af8-45502a035979" providerId="ADAL" clId="{973DA525-F9F9-4759-BC98-3FC2052853ED}" dt="2026-01-23T13:55:09.859" v="1003" actId="1035"/>
          <ac:spMkLst>
            <pc:docMk/>
            <pc:sldMk cId="809055630" sldId="551"/>
            <ac:spMk id="8" creationId="{8F7CBC18-B4B9-EB17-0BFA-3F96DE59C014}"/>
          </ac:spMkLst>
        </pc:spChg>
        <pc:spChg chg="add mod">
          <ac:chgData name="Isabella Aparecida Da Silva" userId="f9003e8a-9ee7-47e2-8af8-45502a035979" providerId="ADAL" clId="{973DA525-F9F9-4759-BC98-3FC2052853ED}" dt="2026-01-23T13:50:15.884" v="924" actId="14100"/>
          <ac:spMkLst>
            <pc:docMk/>
            <pc:sldMk cId="809055630" sldId="551"/>
            <ac:spMk id="9" creationId="{09CD4AC1-3AFD-18DD-11EB-5A518C85414B}"/>
          </ac:spMkLst>
        </pc:spChg>
        <pc:spChg chg="add del mod">
          <ac:chgData name="Isabella Aparecida Da Silva" userId="f9003e8a-9ee7-47e2-8af8-45502a035979" providerId="ADAL" clId="{973DA525-F9F9-4759-BC98-3FC2052853ED}" dt="2026-01-23T13:46:59.368" v="658" actId="478"/>
          <ac:spMkLst>
            <pc:docMk/>
            <pc:sldMk cId="809055630" sldId="551"/>
            <ac:spMk id="10" creationId="{437E1417-AE2A-F250-C23A-1E00C593A5DC}"/>
          </ac:spMkLst>
        </pc:spChg>
        <pc:spChg chg="add del mod">
          <ac:chgData name="Isabella Aparecida Da Silva" userId="f9003e8a-9ee7-47e2-8af8-45502a035979" providerId="ADAL" clId="{973DA525-F9F9-4759-BC98-3FC2052853ED}" dt="2026-01-23T13:48:23.762" v="681" actId="478"/>
          <ac:spMkLst>
            <pc:docMk/>
            <pc:sldMk cId="809055630" sldId="551"/>
            <ac:spMk id="12" creationId="{6243A2D5-5C97-19CE-5352-084BF24ABF04}"/>
          </ac:spMkLst>
        </pc:spChg>
        <pc:spChg chg="add del mod">
          <ac:chgData name="Isabella Aparecida Da Silva" userId="f9003e8a-9ee7-47e2-8af8-45502a035979" providerId="ADAL" clId="{973DA525-F9F9-4759-BC98-3FC2052853ED}" dt="2026-01-23T13:49:43.799" v="915" actId="478"/>
          <ac:spMkLst>
            <pc:docMk/>
            <pc:sldMk cId="809055630" sldId="551"/>
            <ac:spMk id="14" creationId="{1C75F78D-0293-120B-E4C7-3D72F2A0F33E}"/>
          </ac:spMkLst>
        </pc:spChg>
        <pc:spChg chg="add mod">
          <ac:chgData name="Isabella Aparecida Da Silva" userId="f9003e8a-9ee7-47e2-8af8-45502a035979" providerId="ADAL" clId="{973DA525-F9F9-4759-BC98-3FC2052853ED}" dt="2026-01-23T13:53:16.233" v="969" actId="20577"/>
          <ac:spMkLst>
            <pc:docMk/>
            <pc:sldMk cId="809055630" sldId="551"/>
            <ac:spMk id="15" creationId="{4BF4ED91-1CA4-E0CD-C304-0746827DBB06}"/>
          </ac:spMkLst>
        </pc:spChg>
        <pc:spChg chg="mod">
          <ac:chgData name="Isabella Aparecida Da Silva" userId="f9003e8a-9ee7-47e2-8af8-45502a035979" providerId="ADAL" clId="{973DA525-F9F9-4759-BC98-3FC2052853ED}" dt="2026-01-23T13:44:32.195" v="607" actId="20577"/>
          <ac:spMkLst>
            <pc:docMk/>
            <pc:sldMk cId="809055630" sldId="551"/>
            <ac:spMk id="17" creationId="{2BF80635-4614-AF2D-3475-B8E156E53471}"/>
          </ac:spMkLst>
        </pc:spChg>
        <pc:spChg chg="add mod">
          <ac:chgData name="Isabella Aparecida Da Silva" userId="f9003e8a-9ee7-47e2-8af8-45502a035979" providerId="ADAL" clId="{973DA525-F9F9-4759-BC98-3FC2052853ED}" dt="2026-01-23T13:53:04.168" v="963" actId="20577"/>
          <ac:spMkLst>
            <pc:docMk/>
            <pc:sldMk cId="809055630" sldId="551"/>
            <ac:spMk id="20" creationId="{F04245E5-F2F4-F37B-9127-768D95792A53}"/>
          </ac:spMkLst>
        </pc:spChg>
        <pc:spChg chg="add mod ord">
          <ac:chgData name="Isabella Aparecida Da Silva" userId="f9003e8a-9ee7-47e2-8af8-45502a035979" providerId="ADAL" clId="{973DA525-F9F9-4759-BC98-3FC2052853ED}" dt="2026-01-23T13:52:43.897" v="954" actId="167"/>
          <ac:spMkLst>
            <pc:docMk/>
            <pc:sldMk cId="809055630" sldId="551"/>
            <ac:spMk id="22" creationId="{F7529B6F-CDF5-283B-6833-7315CB93B676}"/>
          </ac:spMkLst>
        </pc:spChg>
        <pc:spChg chg="add del mod">
          <ac:chgData name="Isabella Aparecida Da Silva" userId="f9003e8a-9ee7-47e2-8af8-45502a035979" providerId="ADAL" clId="{973DA525-F9F9-4759-BC98-3FC2052853ED}" dt="2026-01-23T13:53:44.130" v="981" actId="478"/>
          <ac:spMkLst>
            <pc:docMk/>
            <pc:sldMk cId="809055630" sldId="551"/>
            <ac:spMk id="25" creationId="{77FEEE43-F9D2-6E3D-8B22-3D167BD32717}"/>
          </ac:spMkLst>
        </pc:spChg>
        <pc:spChg chg="add mod">
          <ac:chgData name="Isabella Aparecida Da Silva" userId="f9003e8a-9ee7-47e2-8af8-45502a035979" providerId="ADAL" clId="{973DA525-F9F9-4759-BC98-3FC2052853ED}" dt="2026-01-23T13:55:01.118" v="1000" actId="1076"/>
          <ac:spMkLst>
            <pc:docMk/>
            <pc:sldMk cId="809055630" sldId="551"/>
            <ac:spMk id="27" creationId="{1FB5A472-BF32-3007-1A80-B296E6FD8FAC}"/>
          </ac:spMkLst>
        </pc:spChg>
        <pc:spChg chg="add mod ord">
          <ac:chgData name="Isabella Aparecida Da Silva" userId="f9003e8a-9ee7-47e2-8af8-45502a035979" providerId="ADAL" clId="{973DA525-F9F9-4759-BC98-3FC2052853ED}" dt="2026-01-23T13:54:35.673" v="993" actId="167"/>
          <ac:spMkLst>
            <pc:docMk/>
            <pc:sldMk cId="809055630" sldId="551"/>
            <ac:spMk id="28" creationId="{4CD362B1-35F4-5CF5-2385-37510ACFF292}"/>
          </ac:spMkLst>
        </pc:spChg>
        <pc:picChg chg="add mod">
          <ac:chgData name="Isabella Aparecida Da Silva" userId="f9003e8a-9ee7-47e2-8af8-45502a035979" providerId="ADAL" clId="{973DA525-F9F9-4759-BC98-3FC2052853ED}" dt="2026-01-23T13:51:41.759" v="940" actId="14100"/>
          <ac:picMkLst>
            <pc:docMk/>
            <pc:sldMk cId="809055630" sldId="551"/>
            <ac:picMk id="18" creationId="{1302AD6B-7707-7A7F-BB6B-944B876A8DA3}"/>
          </ac:picMkLst>
        </pc:picChg>
        <pc:picChg chg="add mod">
          <ac:chgData name="Isabella Aparecida Da Silva" userId="f9003e8a-9ee7-47e2-8af8-45502a035979" providerId="ADAL" clId="{973DA525-F9F9-4759-BC98-3FC2052853ED}" dt="2026-01-23T13:52:36.073" v="952" actId="1076"/>
          <ac:picMkLst>
            <pc:docMk/>
            <pc:sldMk cId="809055630" sldId="551"/>
            <ac:picMk id="23" creationId="{C92FF8B7-3622-BDF4-729F-C5842725CD5B}"/>
          </ac:picMkLst>
        </pc:picChg>
        <pc:picChg chg="add mod">
          <ac:chgData name="Isabella Aparecida Da Silva" userId="f9003e8a-9ee7-47e2-8af8-45502a035979" providerId="ADAL" clId="{973DA525-F9F9-4759-BC98-3FC2052853ED}" dt="2026-01-23T13:54:24.883" v="991" actId="1076"/>
          <ac:picMkLst>
            <pc:docMk/>
            <pc:sldMk cId="809055630" sldId="551"/>
            <ac:picMk id="29" creationId="{6B475DFB-4961-FFEA-D809-6E1817D8A8CE}"/>
          </ac:picMkLst>
        </pc:picChg>
      </pc:sldChg>
      <pc:sldChg chg="addSp delSp modSp mod ord">
        <pc:chgData name="Isabella Aparecida Da Silva" userId="f9003e8a-9ee7-47e2-8af8-45502a035979" providerId="ADAL" clId="{973DA525-F9F9-4759-BC98-3FC2052853ED}" dt="2026-01-23T14:15:36.364" v="1223" actId="20577"/>
        <pc:sldMkLst>
          <pc:docMk/>
          <pc:sldMk cId="1310323637" sldId="552"/>
        </pc:sldMkLst>
        <pc:spChg chg="del">
          <ac:chgData name="Isabella Aparecida Da Silva" userId="f9003e8a-9ee7-47e2-8af8-45502a035979" providerId="ADAL" clId="{973DA525-F9F9-4759-BC98-3FC2052853ED}" dt="2026-01-23T13:55:41.400" v="1006" actId="478"/>
          <ac:spMkLst>
            <pc:docMk/>
            <pc:sldMk cId="1310323637" sldId="552"/>
            <ac:spMk id="3" creationId="{387A092B-8801-8462-753F-34C029A03073}"/>
          </ac:spMkLst>
        </pc:spChg>
        <pc:spChg chg="add mod">
          <ac:chgData name="Isabella Aparecida Da Silva" userId="f9003e8a-9ee7-47e2-8af8-45502a035979" providerId="ADAL" clId="{973DA525-F9F9-4759-BC98-3FC2052853ED}" dt="2026-01-23T13:59:18.252" v="1084" actId="113"/>
          <ac:spMkLst>
            <pc:docMk/>
            <pc:sldMk cId="1310323637" sldId="552"/>
            <ac:spMk id="5" creationId="{45387F7F-B76C-E96C-B73C-0B05E0ED02F7}"/>
          </ac:spMkLst>
        </pc:spChg>
        <pc:spChg chg="del">
          <ac:chgData name="Isabella Aparecida Da Silva" userId="f9003e8a-9ee7-47e2-8af8-45502a035979" providerId="ADAL" clId="{973DA525-F9F9-4759-BC98-3FC2052853ED}" dt="2026-01-23T13:57:49.177" v="1063" actId="478"/>
          <ac:spMkLst>
            <pc:docMk/>
            <pc:sldMk cId="1310323637" sldId="552"/>
            <ac:spMk id="6" creationId="{86234074-9A93-0191-2506-5299AA866C53}"/>
          </ac:spMkLst>
        </pc:spChg>
        <pc:spChg chg="del">
          <ac:chgData name="Isabella Aparecida Da Silva" userId="f9003e8a-9ee7-47e2-8af8-45502a035979" providerId="ADAL" clId="{973DA525-F9F9-4759-BC98-3FC2052853ED}" dt="2026-01-23T13:55:43.953" v="1007" actId="478"/>
          <ac:spMkLst>
            <pc:docMk/>
            <pc:sldMk cId="1310323637" sldId="552"/>
            <ac:spMk id="11" creationId="{770D7E80-3C78-AA93-1728-30FF3B2B19F8}"/>
          </ac:spMkLst>
        </pc:spChg>
        <pc:spChg chg="add del mod">
          <ac:chgData name="Isabella Aparecida Da Silva" userId="f9003e8a-9ee7-47e2-8af8-45502a035979" providerId="ADAL" clId="{973DA525-F9F9-4759-BC98-3FC2052853ED}" dt="2026-01-23T13:57:39.825" v="1059" actId="478"/>
          <ac:spMkLst>
            <pc:docMk/>
            <pc:sldMk cId="1310323637" sldId="552"/>
            <ac:spMk id="12" creationId="{A61769E9-C95A-764B-460B-56458387770B}"/>
          </ac:spMkLst>
        </pc:spChg>
        <pc:spChg chg="del">
          <ac:chgData name="Isabella Aparecida Da Silva" userId="f9003e8a-9ee7-47e2-8af8-45502a035979" providerId="ADAL" clId="{973DA525-F9F9-4759-BC98-3FC2052853ED}" dt="2026-01-23T13:55:41.400" v="1006" actId="478"/>
          <ac:spMkLst>
            <pc:docMk/>
            <pc:sldMk cId="1310323637" sldId="552"/>
            <ac:spMk id="13" creationId="{50B51BF6-818E-ECF4-34A2-5B3C06D415EE}"/>
          </ac:spMkLst>
        </pc:spChg>
        <pc:spChg chg="mod">
          <ac:chgData name="Isabella Aparecida Da Silva" userId="f9003e8a-9ee7-47e2-8af8-45502a035979" providerId="ADAL" clId="{973DA525-F9F9-4759-BC98-3FC2052853ED}" dt="2026-01-23T14:15:36.364" v="1223" actId="20577"/>
          <ac:spMkLst>
            <pc:docMk/>
            <pc:sldMk cId="1310323637" sldId="552"/>
            <ac:spMk id="17" creationId="{0B6FC4FB-B071-5742-3B3F-2EE7CE66C9EB}"/>
          </ac:spMkLst>
        </pc:spChg>
        <pc:spChg chg="add mod">
          <ac:chgData name="Isabella Aparecida Da Silva" userId="f9003e8a-9ee7-47e2-8af8-45502a035979" providerId="ADAL" clId="{973DA525-F9F9-4759-BC98-3FC2052853ED}" dt="2026-01-23T14:14:53.962" v="1215" actId="20577"/>
          <ac:spMkLst>
            <pc:docMk/>
            <pc:sldMk cId="1310323637" sldId="552"/>
            <ac:spMk id="23" creationId="{2F428B7E-3DF9-304F-C41C-1E16660FEEE3}"/>
          </ac:spMkLst>
        </pc:spChg>
        <pc:spChg chg="add mod ord">
          <ac:chgData name="Isabella Aparecida Da Silva" userId="f9003e8a-9ee7-47e2-8af8-45502a035979" providerId="ADAL" clId="{973DA525-F9F9-4759-BC98-3FC2052853ED}" dt="2026-01-23T14:10:41.012" v="1207" actId="14100"/>
          <ac:spMkLst>
            <pc:docMk/>
            <pc:sldMk cId="1310323637" sldId="552"/>
            <ac:spMk id="24" creationId="{13B92317-64E7-B86E-2ADC-6BE0DD004D41}"/>
          </ac:spMkLst>
        </pc:spChg>
        <pc:picChg chg="del">
          <ac:chgData name="Isabella Aparecida Da Silva" userId="f9003e8a-9ee7-47e2-8af8-45502a035979" providerId="ADAL" clId="{973DA525-F9F9-4759-BC98-3FC2052853ED}" dt="2026-01-23T13:55:41.400" v="1006" actId="478"/>
          <ac:picMkLst>
            <pc:docMk/>
            <pc:sldMk cId="1310323637" sldId="552"/>
            <ac:picMk id="7" creationId="{85AC9845-6028-0517-9FD5-91BB9002522D}"/>
          </ac:picMkLst>
        </pc:picChg>
        <pc:picChg chg="del">
          <ac:chgData name="Isabella Aparecida Da Silva" userId="f9003e8a-9ee7-47e2-8af8-45502a035979" providerId="ADAL" clId="{973DA525-F9F9-4759-BC98-3FC2052853ED}" dt="2026-01-23T13:55:41.400" v="1006" actId="478"/>
          <ac:picMkLst>
            <pc:docMk/>
            <pc:sldMk cId="1310323637" sldId="552"/>
            <ac:picMk id="8" creationId="{458DDC9D-E358-6094-84F3-6DA5117BC683}"/>
          </ac:picMkLst>
        </pc:picChg>
        <pc:picChg chg="del">
          <ac:chgData name="Isabella Aparecida Da Silva" userId="f9003e8a-9ee7-47e2-8af8-45502a035979" providerId="ADAL" clId="{973DA525-F9F9-4759-BC98-3FC2052853ED}" dt="2026-01-23T13:55:41.400" v="1006" actId="478"/>
          <ac:picMkLst>
            <pc:docMk/>
            <pc:sldMk cId="1310323637" sldId="552"/>
            <ac:picMk id="9" creationId="{9F192FA8-FD21-DDFF-EC96-2972B1FBE8C6}"/>
          </ac:picMkLst>
        </pc:picChg>
        <pc:picChg chg="add mod">
          <ac:chgData name="Isabella Aparecida Da Silva" userId="f9003e8a-9ee7-47e2-8af8-45502a035979" providerId="ADAL" clId="{973DA525-F9F9-4759-BC98-3FC2052853ED}" dt="2026-01-23T13:59:34.542" v="1088" actId="1076"/>
          <ac:picMkLst>
            <pc:docMk/>
            <pc:sldMk cId="1310323637" sldId="552"/>
            <ac:picMk id="14" creationId="{E27C3642-410E-1833-4C95-EDE9CCFF2FE2}"/>
          </ac:picMkLst>
        </pc:picChg>
        <pc:picChg chg="add mod">
          <ac:chgData name="Isabella Aparecida Da Silva" userId="f9003e8a-9ee7-47e2-8af8-45502a035979" providerId="ADAL" clId="{973DA525-F9F9-4759-BC98-3FC2052853ED}" dt="2026-01-23T13:59:58.845" v="1096" actId="1036"/>
          <ac:picMkLst>
            <pc:docMk/>
            <pc:sldMk cId="1310323637" sldId="552"/>
            <ac:picMk id="15" creationId="{B11D480B-A019-016E-853A-691188950385}"/>
          </ac:picMkLst>
        </pc:picChg>
        <pc:picChg chg="add mod">
          <ac:chgData name="Isabella Aparecida Da Silva" userId="f9003e8a-9ee7-47e2-8af8-45502a035979" providerId="ADAL" clId="{973DA525-F9F9-4759-BC98-3FC2052853ED}" dt="2026-01-23T13:59:37.980" v="1089" actId="1076"/>
          <ac:picMkLst>
            <pc:docMk/>
            <pc:sldMk cId="1310323637" sldId="552"/>
            <ac:picMk id="16" creationId="{BA848DC7-4B1C-2F6E-4E32-A2FD281527B5}"/>
          </ac:picMkLst>
        </pc:picChg>
        <pc:picChg chg="add mod">
          <ac:chgData name="Isabella Aparecida Da Silva" userId="f9003e8a-9ee7-47e2-8af8-45502a035979" providerId="ADAL" clId="{973DA525-F9F9-4759-BC98-3FC2052853ED}" dt="2026-01-23T14:00:03.033" v="1098" actId="1035"/>
          <ac:picMkLst>
            <pc:docMk/>
            <pc:sldMk cId="1310323637" sldId="552"/>
            <ac:picMk id="18" creationId="{E467C8AF-CE08-5755-A4DB-2A4A7688BF0A}"/>
          </ac:picMkLst>
        </pc:picChg>
        <pc:picChg chg="add mod">
          <ac:chgData name="Isabella Aparecida Da Silva" userId="f9003e8a-9ee7-47e2-8af8-45502a035979" providerId="ADAL" clId="{973DA525-F9F9-4759-BC98-3FC2052853ED}" dt="2026-01-23T14:00:07.687" v="1102" actId="1036"/>
          <ac:picMkLst>
            <pc:docMk/>
            <pc:sldMk cId="1310323637" sldId="552"/>
            <ac:picMk id="19" creationId="{C5C4CEAD-9AD6-F8BC-20C5-3DEEC3EBE438}"/>
          </ac:picMkLst>
        </pc:picChg>
        <pc:picChg chg="add mod">
          <ac:chgData name="Isabella Aparecida Da Silva" userId="f9003e8a-9ee7-47e2-8af8-45502a035979" providerId="ADAL" clId="{973DA525-F9F9-4759-BC98-3FC2052853ED}" dt="2026-01-23T14:10:48.416" v="1210" actId="1076"/>
          <ac:picMkLst>
            <pc:docMk/>
            <pc:sldMk cId="1310323637" sldId="552"/>
            <ac:picMk id="20" creationId="{B614196E-D564-74E6-9290-583CEE948A5D}"/>
          </ac:picMkLst>
        </pc:picChg>
        <pc:cxnChg chg="mod">
          <ac:chgData name="Isabella Aparecida Da Silva" userId="f9003e8a-9ee7-47e2-8af8-45502a035979" providerId="ADAL" clId="{973DA525-F9F9-4759-BC98-3FC2052853ED}" dt="2026-01-23T13:55:58.318" v="1041" actId="14100"/>
          <ac:cxnSpMkLst>
            <pc:docMk/>
            <pc:sldMk cId="1310323637" sldId="552"/>
            <ac:cxnSpMk id="58" creationId="{6928BE38-A7EB-9B3E-5D1D-14D118C6C256}"/>
          </ac:cxnSpMkLst>
        </pc:cxnChg>
      </pc:sldChg>
      <pc:sldChg chg="addSp delSp modSp mod">
        <pc:chgData name="Isabella Aparecida Da Silva" userId="f9003e8a-9ee7-47e2-8af8-45502a035979" providerId="ADAL" clId="{973DA525-F9F9-4759-BC98-3FC2052853ED}" dt="2026-01-23T14:07:29.288" v="1175" actId="1076"/>
        <pc:sldMkLst>
          <pc:docMk/>
          <pc:sldMk cId="2460128996" sldId="553"/>
        </pc:sldMkLst>
        <pc:spChg chg="add del mod">
          <ac:chgData name="Isabella Aparecida Da Silva" userId="f9003e8a-9ee7-47e2-8af8-45502a035979" providerId="ADAL" clId="{973DA525-F9F9-4759-BC98-3FC2052853ED}" dt="2026-01-23T14:01:28.006" v="1165" actId="478"/>
          <ac:spMkLst>
            <pc:docMk/>
            <pc:sldMk cId="2460128996" sldId="553"/>
            <ac:spMk id="3" creationId="{9797C260-5628-BB64-E0B1-917B950F283D}"/>
          </ac:spMkLst>
        </pc:spChg>
        <pc:spChg chg="del">
          <ac:chgData name="Isabella Aparecida Da Silva" userId="f9003e8a-9ee7-47e2-8af8-45502a035979" providerId="ADAL" clId="{973DA525-F9F9-4759-BC98-3FC2052853ED}" dt="2026-01-23T14:01:26.049" v="1164" actId="478"/>
          <ac:spMkLst>
            <pc:docMk/>
            <pc:sldMk cId="2460128996" sldId="553"/>
            <ac:spMk id="4" creationId="{63FAE91F-29AA-59B3-35A3-F91F6DCC17D9}"/>
          </ac:spMkLst>
        </pc:spChg>
        <pc:spChg chg="del">
          <ac:chgData name="Isabella Aparecida Da Silva" userId="f9003e8a-9ee7-47e2-8af8-45502a035979" providerId="ADAL" clId="{973DA525-F9F9-4759-BC98-3FC2052853ED}" dt="2026-01-23T14:01:26.049" v="1164" actId="478"/>
          <ac:spMkLst>
            <pc:docMk/>
            <pc:sldMk cId="2460128996" sldId="553"/>
            <ac:spMk id="5" creationId="{C4F3A470-CE8B-DDA1-877B-96600D24E6FC}"/>
          </ac:spMkLst>
        </pc:spChg>
        <pc:spChg chg="del">
          <ac:chgData name="Isabella Aparecida Da Silva" userId="f9003e8a-9ee7-47e2-8af8-45502a035979" providerId="ADAL" clId="{973DA525-F9F9-4759-BC98-3FC2052853ED}" dt="2026-01-23T14:01:20.616" v="1162" actId="478"/>
          <ac:spMkLst>
            <pc:docMk/>
            <pc:sldMk cId="2460128996" sldId="553"/>
            <ac:spMk id="6" creationId="{EB8FB0D7-2F57-52D2-3A51-645C77645E08}"/>
          </ac:spMkLst>
        </pc:spChg>
        <pc:spChg chg="del">
          <ac:chgData name="Isabella Aparecida Da Silva" userId="f9003e8a-9ee7-47e2-8af8-45502a035979" providerId="ADAL" clId="{973DA525-F9F9-4759-BC98-3FC2052853ED}" dt="2026-01-23T14:01:23.020" v="1163" actId="478"/>
          <ac:spMkLst>
            <pc:docMk/>
            <pc:sldMk cId="2460128996" sldId="553"/>
            <ac:spMk id="10" creationId="{D9A0B2EF-FD77-C25B-9B19-B17870C1AA1A}"/>
          </ac:spMkLst>
        </pc:spChg>
        <pc:spChg chg="del">
          <ac:chgData name="Isabella Aparecida Da Silva" userId="f9003e8a-9ee7-47e2-8af8-45502a035979" providerId="ADAL" clId="{973DA525-F9F9-4759-BC98-3FC2052853ED}" dt="2026-01-23T14:01:23.020" v="1163" actId="478"/>
          <ac:spMkLst>
            <pc:docMk/>
            <pc:sldMk cId="2460128996" sldId="553"/>
            <ac:spMk id="12" creationId="{5A89C130-2932-F155-9974-6E3053FD4DEE}"/>
          </ac:spMkLst>
        </pc:spChg>
        <pc:spChg chg="mod">
          <ac:chgData name="Isabella Aparecida Da Silva" userId="f9003e8a-9ee7-47e2-8af8-45502a035979" providerId="ADAL" clId="{973DA525-F9F9-4759-BC98-3FC2052853ED}" dt="2026-01-23T14:01:11.339" v="1160" actId="14100"/>
          <ac:spMkLst>
            <pc:docMk/>
            <pc:sldMk cId="2460128996" sldId="553"/>
            <ac:spMk id="17" creationId="{1C7ADF49-6313-E477-8D8D-977A0800FFD4}"/>
          </ac:spMkLst>
        </pc:spChg>
        <pc:picChg chg="add mod">
          <ac:chgData name="Isabella Aparecida Da Silva" userId="f9003e8a-9ee7-47e2-8af8-45502a035979" providerId="ADAL" clId="{973DA525-F9F9-4759-BC98-3FC2052853ED}" dt="2026-01-23T14:07:29.288" v="1175" actId="1076"/>
          <ac:picMkLst>
            <pc:docMk/>
            <pc:sldMk cId="2460128996" sldId="553"/>
            <ac:picMk id="9" creationId="{3D4A461E-A5D6-73C0-7E9A-9713ABC9258B}"/>
          </ac:picMkLst>
        </pc:picChg>
        <pc:cxnChg chg="mod">
          <ac:chgData name="Isabella Aparecida Da Silva" userId="f9003e8a-9ee7-47e2-8af8-45502a035979" providerId="ADAL" clId="{973DA525-F9F9-4759-BC98-3FC2052853ED}" dt="2026-01-23T14:01:15.097" v="1161" actId="14100"/>
          <ac:cxnSpMkLst>
            <pc:docMk/>
            <pc:sldMk cId="2460128996" sldId="553"/>
            <ac:cxnSpMk id="58" creationId="{15A561C5-346A-0AAF-5550-097E57D1FA07}"/>
          </ac:cxnSpMkLst>
        </pc:cxnChg>
      </pc:sldChg>
      <pc:sldChg chg="del">
        <pc:chgData name="Isabella Aparecida Da Silva" userId="f9003e8a-9ee7-47e2-8af8-45502a035979" providerId="ADAL" clId="{973DA525-F9F9-4759-BC98-3FC2052853ED}" dt="2026-01-23T14:07:33.325" v="1176" actId="2696"/>
        <pc:sldMkLst>
          <pc:docMk/>
          <pc:sldMk cId="2997007175" sldId="554"/>
        </pc:sldMkLst>
      </pc:sldChg>
      <pc:sldChg chg="addSp delSp modSp add mod">
        <pc:chgData name="Isabella Aparecida Da Silva" userId="f9003e8a-9ee7-47e2-8af8-45502a035979" providerId="ADAL" clId="{973DA525-F9F9-4759-BC98-3FC2052853ED}" dt="2026-01-23T14:16:38.721" v="1300" actId="1076"/>
        <pc:sldMkLst>
          <pc:docMk/>
          <pc:sldMk cId="4044341376" sldId="554"/>
        </pc:sldMkLst>
        <pc:spChg chg="add mod">
          <ac:chgData name="Isabella Aparecida Da Silva" userId="f9003e8a-9ee7-47e2-8af8-45502a035979" providerId="ADAL" clId="{973DA525-F9F9-4759-BC98-3FC2052853ED}" dt="2026-01-23T14:16:30.268" v="1298" actId="20577"/>
          <ac:spMkLst>
            <pc:docMk/>
            <pc:sldMk cId="4044341376" sldId="554"/>
            <ac:spMk id="4" creationId="{30BFEE05-F865-897B-0502-CF02F99EF2F0}"/>
          </ac:spMkLst>
        </pc:spChg>
        <pc:spChg chg="del mod">
          <ac:chgData name="Isabella Aparecida Da Silva" userId="f9003e8a-9ee7-47e2-8af8-45502a035979" providerId="ADAL" clId="{973DA525-F9F9-4759-BC98-3FC2052853ED}" dt="2026-01-23T14:15:29.912" v="1219" actId="478"/>
          <ac:spMkLst>
            <pc:docMk/>
            <pc:sldMk cId="4044341376" sldId="554"/>
            <ac:spMk id="5" creationId="{7769FCEE-CA17-FFFE-A38A-8B98A93D3DBF}"/>
          </ac:spMkLst>
        </pc:spChg>
        <pc:spChg chg="add mod">
          <ac:chgData name="Isabella Aparecida Da Silva" userId="f9003e8a-9ee7-47e2-8af8-45502a035979" providerId="ADAL" clId="{973DA525-F9F9-4759-BC98-3FC2052853ED}" dt="2026-01-23T14:16:38.721" v="1300" actId="1076"/>
          <ac:spMkLst>
            <pc:docMk/>
            <pc:sldMk cId="4044341376" sldId="554"/>
            <ac:spMk id="6" creationId="{56410DFA-FB71-8A41-CAE0-D5468D7CA933}"/>
          </ac:spMkLst>
        </pc:spChg>
        <pc:spChg chg="mod">
          <ac:chgData name="Isabella Aparecida Da Silva" userId="f9003e8a-9ee7-47e2-8af8-45502a035979" providerId="ADAL" clId="{973DA525-F9F9-4759-BC98-3FC2052853ED}" dt="2026-01-23T14:15:53.543" v="1277" actId="20577"/>
          <ac:spMkLst>
            <pc:docMk/>
            <pc:sldMk cId="4044341376" sldId="554"/>
            <ac:spMk id="17" creationId="{BCA7531A-9D02-306A-4832-BBA8B7A59342}"/>
          </ac:spMkLst>
        </pc:spChg>
        <pc:spChg chg="del">
          <ac:chgData name="Isabella Aparecida Da Silva" userId="f9003e8a-9ee7-47e2-8af8-45502a035979" providerId="ADAL" clId="{973DA525-F9F9-4759-BC98-3FC2052853ED}" dt="2026-01-23T14:15:26.328" v="1217" actId="478"/>
          <ac:spMkLst>
            <pc:docMk/>
            <pc:sldMk cId="4044341376" sldId="554"/>
            <ac:spMk id="23" creationId="{B9B74D8D-6B46-B6C6-CA68-CE8E5720995C}"/>
          </ac:spMkLst>
        </pc:spChg>
        <pc:spChg chg="del">
          <ac:chgData name="Isabella Aparecida Da Silva" userId="f9003e8a-9ee7-47e2-8af8-45502a035979" providerId="ADAL" clId="{973DA525-F9F9-4759-BC98-3FC2052853ED}" dt="2026-01-23T14:15:26.328" v="1217" actId="478"/>
          <ac:spMkLst>
            <pc:docMk/>
            <pc:sldMk cId="4044341376" sldId="554"/>
            <ac:spMk id="24" creationId="{9CDCFBE8-790B-0CEE-5E4F-4418F3909D48}"/>
          </ac:spMkLst>
        </pc:spChg>
        <pc:picChg chg="del">
          <ac:chgData name="Isabella Aparecida Da Silva" userId="f9003e8a-9ee7-47e2-8af8-45502a035979" providerId="ADAL" clId="{973DA525-F9F9-4759-BC98-3FC2052853ED}" dt="2026-01-23T14:15:26.328" v="1217" actId="478"/>
          <ac:picMkLst>
            <pc:docMk/>
            <pc:sldMk cId="4044341376" sldId="554"/>
            <ac:picMk id="14" creationId="{F439C966-3523-7170-E85C-28EBC1E0D532}"/>
          </ac:picMkLst>
        </pc:picChg>
        <pc:picChg chg="del">
          <ac:chgData name="Isabella Aparecida Da Silva" userId="f9003e8a-9ee7-47e2-8af8-45502a035979" providerId="ADAL" clId="{973DA525-F9F9-4759-BC98-3FC2052853ED}" dt="2026-01-23T14:15:26.328" v="1217" actId="478"/>
          <ac:picMkLst>
            <pc:docMk/>
            <pc:sldMk cId="4044341376" sldId="554"/>
            <ac:picMk id="15" creationId="{3511DA97-5ED0-F172-69DE-D5DCCC034190}"/>
          </ac:picMkLst>
        </pc:picChg>
        <pc:picChg chg="del">
          <ac:chgData name="Isabella Aparecida Da Silva" userId="f9003e8a-9ee7-47e2-8af8-45502a035979" providerId="ADAL" clId="{973DA525-F9F9-4759-BC98-3FC2052853ED}" dt="2026-01-23T14:15:26.328" v="1217" actId="478"/>
          <ac:picMkLst>
            <pc:docMk/>
            <pc:sldMk cId="4044341376" sldId="554"/>
            <ac:picMk id="16" creationId="{1CBFD2CE-B088-F920-482E-A797C65D9390}"/>
          </ac:picMkLst>
        </pc:picChg>
        <pc:picChg chg="del">
          <ac:chgData name="Isabella Aparecida Da Silva" userId="f9003e8a-9ee7-47e2-8af8-45502a035979" providerId="ADAL" clId="{973DA525-F9F9-4759-BC98-3FC2052853ED}" dt="2026-01-23T14:15:26.328" v="1217" actId="478"/>
          <ac:picMkLst>
            <pc:docMk/>
            <pc:sldMk cId="4044341376" sldId="554"/>
            <ac:picMk id="18" creationId="{E9042EEA-9291-37C2-65B4-D2CB4B5C9AF7}"/>
          </ac:picMkLst>
        </pc:picChg>
        <pc:picChg chg="del">
          <ac:chgData name="Isabella Aparecida Da Silva" userId="f9003e8a-9ee7-47e2-8af8-45502a035979" providerId="ADAL" clId="{973DA525-F9F9-4759-BC98-3FC2052853ED}" dt="2026-01-23T14:15:26.328" v="1217" actId="478"/>
          <ac:picMkLst>
            <pc:docMk/>
            <pc:sldMk cId="4044341376" sldId="554"/>
            <ac:picMk id="19" creationId="{5087DCFE-420F-B185-6F68-DB37CE2337CF}"/>
          </ac:picMkLst>
        </pc:picChg>
        <pc:picChg chg="del">
          <ac:chgData name="Isabella Aparecida Da Silva" userId="f9003e8a-9ee7-47e2-8af8-45502a035979" providerId="ADAL" clId="{973DA525-F9F9-4759-BC98-3FC2052853ED}" dt="2026-01-23T14:15:26.328" v="1217" actId="478"/>
          <ac:picMkLst>
            <pc:docMk/>
            <pc:sldMk cId="4044341376" sldId="554"/>
            <ac:picMk id="20" creationId="{E9382ED9-0B4C-84FB-C248-88FB8818DE80}"/>
          </ac:picMkLst>
        </pc:picChg>
        <pc:cxnChg chg="mod">
          <ac:chgData name="Isabella Aparecida Da Silva" userId="f9003e8a-9ee7-47e2-8af8-45502a035979" providerId="ADAL" clId="{973DA525-F9F9-4759-BC98-3FC2052853ED}" dt="2026-01-23T14:15:59.063" v="1278" actId="14100"/>
          <ac:cxnSpMkLst>
            <pc:docMk/>
            <pc:sldMk cId="4044341376" sldId="554"/>
            <ac:cxnSpMk id="58" creationId="{439C17B0-2406-49C0-6BB1-22E9C05626A6}"/>
          </ac:cxnSpMkLst>
        </pc:cxnChg>
      </pc:sldChg>
      <pc:sldChg chg="del">
        <pc:chgData name="Isabella Aparecida Da Silva" userId="f9003e8a-9ee7-47e2-8af8-45502a035979" providerId="ADAL" clId="{973DA525-F9F9-4759-BC98-3FC2052853ED}" dt="2026-01-23T14:07:53.840" v="1177" actId="2696"/>
        <pc:sldMkLst>
          <pc:docMk/>
          <pc:sldMk cId="717236139" sldId="555"/>
        </pc:sldMkLst>
      </pc:sldChg>
      <pc:sldChg chg="addSp delSp modSp add mod">
        <pc:chgData name="Isabella Aparecida Da Silva" userId="f9003e8a-9ee7-47e2-8af8-45502a035979" providerId="ADAL" clId="{973DA525-F9F9-4759-BC98-3FC2052853ED}" dt="2026-01-23T17:35:24.572" v="1729" actId="113"/>
        <pc:sldMkLst>
          <pc:docMk/>
          <pc:sldMk cId="3674139350" sldId="555"/>
        </pc:sldMkLst>
        <pc:spChg chg="add mod">
          <ac:chgData name="Isabella Aparecida Da Silva" userId="f9003e8a-9ee7-47e2-8af8-45502a035979" providerId="ADAL" clId="{973DA525-F9F9-4759-BC98-3FC2052853ED}" dt="2026-01-23T14:52:29.548" v="1652" actId="122"/>
          <ac:spMkLst>
            <pc:docMk/>
            <pc:sldMk cId="3674139350" sldId="555"/>
            <ac:spMk id="3" creationId="{24ACBA5E-7DBE-0D75-E1DC-613761527831}"/>
          </ac:spMkLst>
        </pc:spChg>
        <pc:spChg chg="add mod">
          <ac:chgData name="Isabella Aparecida Da Silva" userId="f9003e8a-9ee7-47e2-8af8-45502a035979" providerId="ADAL" clId="{973DA525-F9F9-4759-BC98-3FC2052853ED}" dt="2026-01-23T14:55:25.098" v="1709" actId="20577"/>
          <ac:spMkLst>
            <pc:docMk/>
            <pc:sldMk cId="3674139350" sldId="555"/>
            <ac:spMk id="4" creationId="{84613E57-3E33-5BA6-C0F7-A6D6FBA222B6}"/>
          </ac:spMkLst>
        </pc:spChg>
        <pc:spChg chg="mod">
          <ac:chgData name="Isabella Aparecida Da Silva" userId="f9003e8a-9ee7-47e2-8af8-45502a035979" providerId="ADAL" clId="{973DA525-F9F9-4759-BC98-3FC2052853ED}" dt="2026-01-23T14:56:14.229" v="1718" actId="1076"/>
          <ac:spMkLst>
            <pc:docMk/>
            <pc:sldMk cId="3674139350" sldId="555"/>
            <ac:spMk id="5" creationId="{62B99EEA-E14A-E6A1-DF43-35149A71BD0A}"/>
          </ac:spMkLst>
        </pc:spChg>
        <pc:spChg chg="add mod ord">
          <ac:chgData name="Isabella Aparecida Da Silva" userId="f9003e8a-9ee7-47e2-8af8-45502a035979" providerId="ADAL" clId="{973DA525-F9F9-4759-BC98-3FC2052853ED}" dt="2026-01-23T14:50:13.884" v="1633" actId="207"/>
          <ac:spMkLst>
            <pc:docMk/>
            <pc:sldMk cId="3674139350" sldId="555"/>
            <ac:spMk id="6" creationId="{3FDD09EC-4699-DDD3-1B91-60B263802793}"/>
          </ac:spMkLst>
        </pc:spChg>
        <pc:spChg chg="add mod ord">
          <ac:chgData name="Isabella Aparecida Da Silva" userId="f9003e8a-9ee7-47e2-8af8-45502a035979" providerId="ADAL" clId="{973DA525-F9F9-4759-BC98-3FC2052853ED}" dt="2026-01-23T14:53:08.464" v="1660" actId="207"/>
          <ac:spMkLst>
            <pc:docMk/>
            <pc:sldMk cId="3674139350" sldId="555"/>
            <ac:spMk id="7" creationId="{5353D94A-58A4-945E-9247-373B4ABDD74B}"/>
          </ac:spMkLst>
        </pc:spChg>
        <pc:spChg chg="add mod ord">
          <ac:chgData name="Isabella Aparecida Da Silva" userId="f9003e8a-9ee7-47e2-8af8-45502a035979" providerId="ADAL" clId="{973DA525-F9F9-4759-BC98-3FC2052853ED}" dt="2026-01-23T14:53:02.373" v="1659" actId="207"/>
          <ac:spMkLst>
            <pc:docMk/>
            <pc:sldMk cId="3674139350" sldId="555"/>
            <ac:spMk id="8" creationId="{E6C9A3AC-1370-7890-6E38-F300B0138522}"/>
          </ac:spMkLst>
        </pc:spChg>
        <pc:spChg chg="add del mod">
          <ac:chgData name="Isabella Aparecida Da Silva" userId="f9003e8a-9ee7-47e2-8af8-45502a035979" providerId="ADAL" clId="{973DA525-F9F9-4759-BC98-3FC2052853ED}" dt="2026-01-23T17:33:09.391" v="1719" actId="478"/>
          <ac:spMkLst>
            <pc:docMk/>
            <pc:sldMk cId="3674139350" sldId="555"/>
            <ac:spMk id="9" creationId="{2AD3DF6A-7B1F-D1F0-00B9-3811B5D73E6A}"/>
          </ac:spMkLst>
        </pc:spChg>
        <pc:spChg chg="add del mod">
          <ac:chgData name="Isabella Aparecida Da Silva" userId="f9003e8a-9ee7-47e2-8af8-45502a035979" providerId="ADAL" clId="{973DA525-F9F9-4759-BC98-3FC2052853ED}" dt="2026-01-23T14:55:54.337" v="1712" actId="478"/>
          <ac:spMkLst>
            <pc:docMk/>
            <pc:sldMk cId="3674139350" sldId="555"/>
            <ac:spMk id="10" creationId="{B80507D3-2ECB-4D6C-6D7F-355106E6767B}"/>
          </ac:spMkLst>
        </pc:spChg>
        <pc:spChg chg="mod">
          <ac:chgData name="Isabella Aparecida Da Silva" userId="f9003e8a-9ee7-47e2-8af8-45502a035979" providerId="ADAL" clId="{973DA525-F9F9-4759-BC98-3FC2052853ED}" dt="2026-01-23T14:55:56.714" v="1713" actId="1076"/>
          <ac:spMkLst>
            <pc:docMk/>
            <pc:sldMk cId="3674139350" sldId="555"/>
            <ac:spMk id="17" creationId="{2ABC7434-0E2A-836F-36E5-6AD6A62D1277}"/>
          </ac:spMkLst>
        </pc:spChg>
        <pc:spChg chg="add mod">
          <ac:chgData name="Isabella Aparecida Da Silva" userId="f9003e8a-9ee7-47e2-8af8-45502a035979" providerId="ADAL" clId="{973DA525-F9F9-4759-BC98-3FC2052853ED}" dt="2026-01-23T17:35:24.572" v="1729" actId="113"/>
          <ac:spMkLst>
            <pc:docMk/>
            <pc:sldMk cId="3674139350" sldId="555"/>
            <ac:spMk id="22" creationId="{22E9CD07-EDDF-856D-8987-A61776735C9F}"/>
          </ac:spMkLst>
        </pc:spChg>
        <pc:spChg chg="del">
          <ac:chgData name="Isabella Aparecida Da Silva" userId="f9003e8a-9ee7-47e2-8af8-45502a035979" providerId="ADAL" clId="{973DA525-F9F9-4759-BC98-3FC2052853ED}" dt="2026-01-23T14:27:06.224" v="1317" actId="478"/>
          <ac:spMkLst>
            <pc:docMk/>
            <pc:sldMk cId="3674139350" sldId="555"/>
            <ac:spMk id="23" creationId="{F3699257-6AB5-2A40-08BF-B2056705271C}"/>
          </ac:spMkLst>
        </pc:spChg>
        <pc:spChg chg="del">
          <ac:chgData name="Isabella Aparecida Da Silva" userId="f9003e8a-9ee7-47e2-8af8-45502a035979" providerId="ADAL" clId="{973DA525-F9F9-4759-BC98-3FC2052853ED}" dt="2026-01-23T14:27:05.161" v="1316" actId="478"/>
          <ac:spMkLst>
            <pc:docMk/>
            <pc:sldMk cId="3674139350" sldId="555"/>
            <ac:spMk id="24" creationId="{4D92DED6-FB70-C420-9396-4DB7690F9C34}"/>
          </ac:spMkLst>
        </pc:spChg>
        <pc:picChg chg="del">
          <ac:chgData name="Isabella Aparecida Da Silva" userId="f9003e8a-9ee7-47e2-8af8-45502a035979" providerId="ADAL" clId="{973DA525-F9F9-4759-BC98-3FC2052853ED}" dt="2026-01-23T14:27:12.744" v="1318" actId="478"/>
          <ac:picMkLst>
            <pc:docMk/>
            <pc:sldMk cId="3674139350" sldId="555"/>
            <ac:picMk id="14" creationId="{93ED9919-13B4-23F7-E008-241D51A82DAD}"/>
          </ac:picMkLst>
        </pc:picChg>
        <pc:picChg chg="del">
          <ac:chgData name="Isabella Aparecida Da Silva" userId="f9003e8a-9ee7-47e2-8af8-45502a035979" providerId="ADAL" clId="{973DA525-F9F9-4759-BC98-3FC2052853ED}" dt="2026-01-23T14:27:13.360" v="1319" actId="478"/>
          <ac:picMkLst>
            <pc:docMk/>
            <pc:sldMk cId="3674139350" sldId="555"/>
            <ac:picMk id="15" creationId="{40E903FC-948E-71FB-D59A-BEB85FF5ED9A}"/>
          </ac:picMkLst>
        </pc:picChg>
        <pc:picChg chg="del">
          <ac:chgData name="Isabella Aparecida Da Silva" userId="f9003e8a-9ee7-47e2-8af8-45502a035979" providerId="ADAL" clId="{973DA525-F9F9-4759-BC98-3FC2052853ED}" dt="2026-01-23T14:27:14.169" v="1320" actId="478"/>
          <ac:picMkLst>
            <pc:docMk/>
            <pc:sldMk cId="3674139350" sldId="555"/>
            <ac:picMk id="16" creationId="{BB513293-BE77-B917-E6F9-555E62F77FAD}"/>
          </ac:picMkLst>
        </pc:picChg>
        <pc:picChg chg="del">
          <ac:chgData name="Isabella Aparecida Da Silva" userId="f9003e8a-9ee7-47e2-8af8-45502a035979" providerId="ADAL" clId="{973DA525-F9F9-4759-BC98-3FC2052853ED}" dt="2026-01-23T14:27:14.813" v="1321" actId="478"/>
          <ac:picMkLst>
            <pc:docMk/>
            <pc:sldMk cId="3674139350" sldId="555"/>
            <ac:picMk id="18" creationId="{F5E1A34B-4B3D-45B9-BEBE-92EE91C2C6A3}"/>
          </ac:picMkLst>
        </pc:picChg>
        <pc:picChg chg="del">
          <ac:chgData name="Isabella Aparecida Da Silva" userId="f9003e8a-9ee7-47e2-8af8-45502a035979" providerId="ADAL" clId="{973DA525-F9F9-4759-BC98-3FC2052853ED}" dt="2026-01-23T14:27:15.329" v="1322" actId="478"/>
          <ac:picMkLst>
            <pc:docMk/>
            <pc:sldMk cId="3674139350" sldId="555"/>
            <ac:picMk id="19" creationId="{5940B541-9111-E198-6501-17EB27CAFAA9}"/>
          </ac:picMkLst>
        </pc:picChg>
        <pc:picChg chg="del mod">
          <ac:chgData name="Isabella Aparecida Da Silva" userId="f9003e8a-9ee7-47e2-8af8-45502a035979" providerId="ADAL" clId="{973DA525-F9F9-4759-BC98-3FC2052853ED}" dt="2026-01-23T14:44:55.748" v="1540" actId="478"/>
          <ac:picMkLst>
            <pc:docMk/>
            <pc:sldMk cId="3674139350" sldId="555"/>
            <ac:picMk id="20" creationId="{23BEABF6-0865-09AA-B705-4B7D5CA8E0F9}"/>
          </ac:picMkLst>
        </pc:picChg>
        <pc:cxnChg chg="mod">
          <ac:chgData name="Isabella Aparecida Da Silva" userId="f9003e8a-9ee7-47e2-8af8-45502a035979" providerId="ADAL" clId="{973DA525-F9F9-4759-BC98-3FC2052853ED}" dt="2026-01-23T14:56:09.479" v="1717" actId="14100"/>
          <ac:cxnSpMkLst>
            <pc:docMk/>
            <pc:sldMk cId="3674139350" sldId="555"/>
            <ac:cxnSpMk id="58" creationId="{8F45A922-9686-6E55-9A05-5BC298E64D9C}"/>
          </ac:cxnSpMkLst>
        </pc:cxnChg>
      </pc:sldChg>
      <pc:sldChg chg="modSp add del mod">
        <pc:chgData name="Isabella Aparecida Da Silva" userId="f9003e8a-9ee7-47e2-8af8-45502a035979" providerId="ADAL" clId="{973DA525-F9F9-4759-BC98-3FC2052853ED}" dt="2026-01-23T13:55:23.127" v="1005" actId="2696"/>
        <pc:sldMkLst>
          <pc:docMk/>
          <pc:sldMk cId="3975335420" sldId="560"/>
        </pc:sldMkLst>
        <pc:spChg chg="mod">
          <ac:chgData name="Isabella Aparecida Da Silva" userId="f9003e8a-9ee7-47e2-8af8-45502a035979" providerId="ADAL" clId="{973DA525-F9F9-4759-BC98-3FC2052853ED}" dt="2026-01-23T13:52:05.805" v="944" actId="255"/>
          <ac:spMkLst>
            <pc:docMk/>
            <pc:sldMk cId="3975335420" sldId="560"/>
            <ac:spMk id="17" creationId="{985088AE-1ED2-3E73-BCA0-624260212460}"/>
          </ac:spMkLst>
        </pc:spChg>
        <pc:spChg chg="mod">
          <ac:chgData name="Isabella Aparecida Da Silva" userId="f9003e8a-9ee7-47e2-8af8-45502a035979" providerId="ADAL" clId="{973DA525-F9F9-4759-BC98-3FC2052853ED}" dt="2026-01-23T13:53:50.465" v="983" actId="255"/>
          <ac:spMkLst>
            <pc:docMk/>
            <pc:sldMk cId="3975335420" sldId="560"/>
            <ac:spMk id="18" creationId="{092D8980-36C8-2E8A-15CA-5C508842C110}"/>
          </ac:spMkLst>
        </pc:spChg>
      </pc:sldChg>
      <pc:sldChg chg="addSp modSp add del mod">
        <pc:chgData name="Isabella Aparecida Da Silva" userId="f9003e8a-9ee7-47e2-8af8-45502a035979" providerId="ADAL" clId="{973DA525-F9F9-4759-BC98-3FC2052853ED}" dt="2026-01-23T14:00:28.022" v="1104" actId="2696"/>
        <pc:sldMkLst>
          <pc:docMk/>
          <pc:sldMk cId="2909354377" sldId="573"/>
        </pc:sldMkLst>
        <pc:spChg chg="add">
          <ac:chgData name="Isabella Aparecida Da Silva" userId="f9003e8a-9ee7-47e2-8af8-45502a035979" providerId="ADAL" clId="{973DA525-F9F9-4759-BC98-3FC2052853ED}" dt="2026-01-23T13:56:46.897" v="1043"/>
          <ac:spMkLst>
            <pc:docMk/>
            <pc:sldMk cId="2909354377" sldId="573"/>
            <ac:spMk id="3" creationId="{EA685C4C-7661-464A-A52E-092F99D56B0C}"/>
          </ac:spMkLst>
        </pc:spChg>
        <pc:spChg chg="add">
          <ac:chgData name="Isabella Aparecida Da Silva" userId="f9003e8a-9ee7-47e2-8af8-45502a035979" providerId="ADAL" clId="{973DA525-F9F9-4759-BC98-3FC2052853ED}" dt="2026-01-23T13:56:50.620" v="1045"/>
          <ac:spMkLst>
            <pc:docMk/>
            <pc:sldMk cId="2909354377" sldId="573"/>
            <ac:spMk id="4" creationId="{E0B60CA9-B536-CD67-CC2B-6FEBD5048730}"/>
          </ac:spMkLst>
        </pc:spChg>
        <pc:spChg chg="mod">
          <ac:chgData name="Isabella Aparecida Da Silva" userId="f9003e8a-9ee7-47e2-8af8-45502a035979" providerId="ADAL" clId="{973DA525-F9F9-4759-BC98-3FC2052853ED}" dt="2026-01-23T13:56:49.973" v="1044" actId="20577"/>
          <ac:spMkLst>
            <pc:docMk/>
            <pc:sldMk cId="2909354377" sldId="573"/>
            <ac:spMk id="10" creationId="{B7CE4D12-6302-7CC0-C982-B57EB9A36393}"/>
          </ac:spMkLst>
        </pc:spChg>
      </pc:sldChg>
      <pc:sldChg chg="add del">
        <pc:chgData name="Isabella Aparecida Da Silva" userId="f9003e8a-9ee7-47e2-8af8-45502a035979" providerId="ADAL" clId="{973DA525-F9F9-4759-BC98-3FC2052853ED}" dt="2026-01-23T13:36:47.513" v="113" actId="2696"/>
        <pc:sldMkLst>
          <pc:docMk/>
          <pc:sldMk cId="3485818425" sldId="574"/>
        </pc:sldMkLst>
      </pc:sldChg>
      <pc:sldChg chg="add del">
        <pc:chgData name="Isabella Aparecida Da Silva" userId="f9003e8a-9ee7-47e2-8af8-45502a035979" providerId="ADAL" clId="{973DA525-F9F9-4759-BC98-3FC2052853ED}" dt="2026-01-23T13:42:48.911" v="598" actId="2696"/>
        <pc:sldMkLst>
          <pc:docMk/>
          <pc:sldMk cId="1439594545" sldId="575"/>
        </pc:sldMkLst>
      </pc:sldChg>
      <pc:sldMasterChg chg="delSldLayout">
        <pc:chgData name="Isabella Aparecida Da Silva" userId="f9003e8a-9ee7-47e2-8af8-45502a035979" providerId="ADAL" clId="{973DA525-F9F9-4759-BC98-3FC2052853ED}" dt="2026-01-23T14:00:28.022" v="1104" actId="2696"/>
        <pc:sldMasterMkLst>
          <pc:docMk/>
          <pc:sldMasterMk cId="0" sldId="2147483648"/>
        </pc:sldMasterMkLst>
        <pc:sldLayoutChg chg="del">
          <pc:chgData name="Isabella Aparecida Da Silva" userId="f9003e8a-9ee7-47e2-8af8-45502a035979" providerId="ADAL" clId="{973DA525-F9F9-4759-BC98-3FC2052853ED}" dt="2026-01-23T13:42:48.911" v="598" actId="2696"/>
          <pc:sldLayoutMkLst>
            <pc:docMk/>
            <pc:sldMasterMk cId="0" sldId="2147483648"/>
            <pc:sldLayoutMk cId="1838056120" sldId="2147483655"/>
          </pc:sldLayoutMkLst>
        </pc:sldLayoutChg>
        <pc:sldLayoutChg chg="del">
          <pc:chgData name="Isabella Aparecida Da Silva" userId="f9003e8a-9ee7-47e2-8af8-45502a035979" providerId="ADAL" clId="{973DA525-F9F9-4759-BC98-3FC2052853ED}" dt="2026-01-23T13:36:47.513" v="113" actId="2696"/>
          <pc:sldLayoutMkLst>
            <pc:docMk/>
            <pc:sldMasterMk cId="0" sldId="2147483648"/>
            <pc:sldLayoutMk cId="2789754338" sldId="2147483655"/>
          </pc:sldLayoutMkLst>
        </pc:sldLayoutChg>
        <pc:sldLayoutChg chg="del">
          <pc:chgData name="Isabella Aparecida Da Silva" userId="f9003e8a-9ee7-47e2-8af8-45502a035979" providerId="ADAL" clId="{973DA525-F9F9-4759-BC98-3FC2052853ED}" dt="2026-01-23T14:00:28.022" v="1104" actId="2696"/>
          <pc:sldLayoutMkLst>
            <pc:docMk/>
            <pc:sldMasterMk cId="0" sldId="2147483648"/>
            <pc:sldLayoutMk cId="3149729523" sldId="2147483655"/>
          </pc:sldLayoutMkLst>
        </pc:sldLayoutChg>
        <pc:sldLayoutChg chg="del">
          <pc:chgData name="Isabella Aparecida Da Silva" userId="f9003e8a-9ee7-47e2-8af8-45502a035979" providerId="ADAL" clId="{973DA525-F9F9-4759-BC98-3FC2052853ED}" dt="2026-01-23T13:55:23.127" v="1005" actId="2696"/>
          <pc:sldLayoutMkLst>
            <pc:docMk/>
            <pc:sldMasterMk cId="0" sldId="2147483648"/>
            <pc:sldLayoutMk cId="3330685572" sldId="214748365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007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rupolinx-my.sharepoint.com/:w:/r/personal/isabella_asilva_linx_com_br/Documents/%C3%81rea%20de%20Trabalho/MATERIAIS%20MANUAL%20EXECUTIVO/Modelo%20de%20E-mail%20-%20Desenvolvimento%20de%20Franquias.docx?d=w71d6eee33f2f42fc88cb750bb10e71fd&amp;csf=1&amp;web=1&amp;e=VweNgI" TargetMode="External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rupolinx-my.sharepoint.com/:v:/r/personal/isabella_asilva_linx_com_br/Documents/ACERVO%20DO%20MANUAL%20DO%20EXECUTIVO/V%C3%8DDEOS/ALVO.mp4?csf=1&amp;web=1&amp;nav=eyJyZWZlcnJhbEluZm8iOnsicmVmZXJyYWxBcHAiOiJPbmVEcml2ZUZvckJ1c2luZXNzIiwicmVmZXJyYWxBcHBQbGF0Zm9ybSI6IldlYiIsInJlZmVycmFsTW9kZSI6InZpZXciLCJyZWZlcnJhbFZpZXciOiJNeUZpbGVzTGlua0NvcHkifX0&amp;e=1iwiOU" TargetMode="Externa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8B091EDF-F7B9-152A-2B94-DD8DD850D6A6}"/>
              </a:ext>
            </a:extLst>
          </p:cNvPr>
          <p:cNvGrpSpPr/>
          <p:nvPr/>
        </p:nvGrpSpPr>
        <p:grpSpPr>
          <a:xfrm>
            <a:off x="1335169" y="1932249"/>
            <a:ext cx="2204858" cy="127642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1295E1BD-DF26-002E-C41B-E88A1F23CC67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FD501A10-DF1B-5FD3-76E9-6AF92CD701A5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73794E23-E9A9-972C-32C5-B14EF9FBC50D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1" name="Google Shape;74;p1">
                  <a:extLst>
                    <a:ext uri="{FF2B5EF4-FFF2-40B4-BE49-F238E27FC236}">
                      <a16:creationId xmlns:a16="http://schemas.microsoft.com/office/drawing/2014/main" id="{FB259022-C472-4BC6-1D26-C9ADF1A00684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" name="Google Shape;75;p1">
                  <a:extLst>
                    <a:ext uri="{FF2B5EF4-FFF2-40B4-BE49-F238E27FC236}">
                      <a16:creationId xmlns:a16="http://schemas.microsoft.com/office/drawing/2014/main" id="{864B5D3D-A36C-1808-4A06-26B14939172D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97E91ABA-11F5-C3ED-D22F-CED8E7FB7022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" name="Google Shape;77;p1">
                <a:extLst>
                  <a:ext uri="{FF2B5EF4-FFF2-40B4-BE49-F238E27FC236}">
                    <a16:creationId xmlns:a16="http://schemas.microsoft.com/office/drawing/2014/main" id="{A87B09F4-38BA-C094-F14B-0A4AF3A84BC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CF4E0752-B113-2EA8-F970-B7CF0791495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C8DB1B70-1410-5B94-76FA-8BBD54C16A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F059FC-65BE-BE61-27EB-FFC1D4C4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40A33793-5C68-4D8D-D9F7-67990152A34D}"/>
              </a:ext>
            </a:extLst>
          </p:cNvPr>
          <p:cNvSpPr txBox="1"/>
          <p:nvPr/>
        </p:nvSpPr>
        <p:spPr>
          <a:xfrm>
            <a:off x="1805872" y="2434907"/>
            <a:ext cx="181135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Obrigado!</a:t>
            </a:r>
            <a:endParaRPr lang="pt-BR" sz="2600" baseline="300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" name="Imagem 1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B77AF31-BE06-5972-7C03-BEFA780D7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3" name="Google Shape;70;p1">
            <a:extLst>
              <a:ext uri="{FF2B5EF4-FFF2-40B4-BE49-F238E27FC236}">
                <a16:creationId xmlns:a16="http://schemas.microsoft.com/office/drawing/2014/main" id="{62457CE0-4DB9-28C0-03F2-26896002D2D4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4" name="Google Shape;71;p1">
              <a:extLst>
                <a:ext uri="{FF2B5EF4-FFF2-40B4-BE49-F238E27FC236}">
                  <a16:creationId xmlns:a16="http://schemas.microsoft.com/office/drawing/2014/main" id="{8156258A-8833-BA92-39DF-0EB4B8FAD01C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10" name="Google Shape;72;p1">
                <a:extLst>
                  <a:ext uri="{FF2B5EF4-FFF2-40B4-BE49-F238E27FC236}">
                    <a16:creationId xmlns:a16="http://schemas.microsoft.com/office/drawing/2014/main" id="{5A74D82A-C9C0-9389-E7C2-FF5627117680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" name="Google Shape;73;p1">
                <a:extLst>
                  <a:ext uri="{FF2B5EF4-FFF2-40B4-BE49-F238E27FC236}">
                    <a16:creationId xmlns:a16="http://schemas.microsoft.com/office/drawing/2014/main" id="{0A51CE37-9F2A-3D3A-8C3D-83ED70ABCB7C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00092B7A-D78B-31EF-1D20-4F06D8D89975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7D0B6435-8DD7-84A6-DB30-44EB317FA8B9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2" name="Google Shape;76;p1">
                <a:extLst>
                  <a:ext uri="{FF2B5EF4-FFF2-40B4-BE49-F238E27FC236}">
                    <a16:creationId xmlns:a16="http://schemas.microsoft.com/office/drawing/2014/main" id="{5098A071-D60F-CC6B-F6C5-B5CE82BA1B7B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B1E9BCC0-A74E-F6D1-A7B9-84A7D7281C4A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" name="Google Shape;78;p1">
              <a:extLst>
                <a:ext uri="{FF2B5EF4-FFF2-40B4-BE49-F238E27FC236}">
                  <a16:creationId xmlns:a16="http://schemas.microsoft.com/office/drawing/2014/main" id="{6425BFD8-8E29-1825-DD2F-4992714E84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14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29282" y="1741652"/>
            <a:ext cx="8020072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36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ALVO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8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Análise de Liderança, Vendas e Operações </a:t>
            </a:r>
            <a:endParaRPr sz="20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429282" y="2730776"/>
            <a:ext cx="838375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29282" y="2728855"/>
            <a:ext cx="7894182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i="1" dirty="0">
                <a:ln/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Uma ferramenta estratégica para impulsionar a gestão das franquias Linx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</a:t>
            </a:r>
            <a:endParaRPr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00960" y="2089845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791980-244F-E2BC-F2D5-DF37B39A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6081192-66E1-DB7B-B5B0-B1C8610B6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6DACDAF5-2B0D-637A-B1FE-943762966553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O que é o ALVO?</a:t>
            </a: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6E17338-7AD4-6EBD-B30A-8D1A40C349BD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371647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30B5BD93-13CE-B85D-5F64-DA2B2F07BA17}"/>
              </a:ext>
            </a:extLst>
          </p:cNvPr>
          <p:cNvSpPr txBox="1"/>
          <p:nvPr/>
        </p:nvSpPr>
        <p:spPr>
          <a:xfrm>
            <a:off x="400049" y="1157981"/>
            <a:ext cx="8280691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Ferramenta de diagnóstico que avalia o nível de maturidade da franquia nos pilares de </a:t>
            </a:r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Liderança, Vendas e Operações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  <a:endParaRPr lang="pt-BR" sz="1600" b="1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Aplicada com 81</a:t>
            </a:r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perguntas objetivas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(escala de 1 a 5), baseadas em evidências reais da visita.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Gera um </a:t>
            </a:r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panorama claro da franquia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destacando o que manter, melhorar e priorizar.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Registra </a:t>
            </a:r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evidências e compromissos</a:t>
            </a:r>
            <a:r>
              <a:rPr lang="pt-BR" sz="16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permitindo acompanhamento estruturado ao longo do tempo.</a:t>
            </a:r>
          </a:p>
        </p:txBody>
      </p:sp>
      <p:pic>
        <p:nvPicPr>
          <p:cNvPr id="11" name="Gráfico 10" descr="Na mosca com preenchimento sólido">
            <a:extLst>
              <a:ext uri="{FF2B5EF4-FFF2-40B4-BE49-F238E27FC236}">
                <a16:creationId xmlns:a16="http://schemas.microsoft.com/office/drawing/2014/main" id="{30E4D4A4-493A-8593-E29C-BA2F0927B8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73683" y="3958748"/>
            <a:ext cx="670268" cy="67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2A4CBC-A5AA-9AE9-64FF-F4281E042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0C4656C2-F892-A914-3C11-FAD5CF6C3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1D725C2-7254-761F-0E6C-763B2BC8A6AE}"/>
              </a:ext>
            </a:extLst>
          </p:cNvPr>
          <p:cNvSpPr txBox="1"/>
          <p:nvPr/>
        </p:nvSpPr>
        <p:spPr>
          <a:xfrm>
            <a:off x="267361" y="301539"/>
            <a:ext cx="7407068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O que muda quando a visita é guiada pelo ALVO? </a:t>
            </a: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B4FBBCEB-8CC3-EB84-9F78-D2CADD16C6B8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7094431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4C0792FA-6C21-4461-7B07-3BB07D89E4B5}"/>
              </a:ext>
            </a:extLst>
          </p:cNvPr>
          <p:cNvSpPr/>
          <p:nvPr/>
        </p:nvSpPr>
        <p:spPr>
          <a:xfrm>
            <a:off x="718459" y="1400312"/>
            <a:ext cx="3698419" cy="2332256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231E7B12-4FA1-F7D5-0028-6871C43A227D}"/>
              </a:ext>
            </a:extLst>
          </p:cNvPr>
          <p:cNvSpPr/>
          <p:nvPr/>
        </p:nvSpPr>
        <p:spPr>
          <a:xfrm>
            <a:off x="718459" y="1372029"/>
            <a:ext cx="3698419" cy="489571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F11DA8E-2B78-9827-9BAB-EE61F35D22B3}"/>
              </a:ext>
            </a:extLst>
          </p:cNvPr>
          <p:cNvSpPr txBox="1"/>
          <p:nvPr/>
        </p:nvSpPr>
        <p:spPr>
          <a:xfrm>
            <a:off x="1526789" y="1471348"/>
            <a:ext cx="294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SITUAÇÃO ATUAL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F3E98EA-D1F2-2F0E-0E8E-82FA862C8F29}"/>
              </a:ext>
            </a:extLst>
          </p:cNvPr>
          <p:cNvSpPr txBox="1"/>
          <p:nvPr/>
        </p:nvSpPr>
        <p:spPr>
          <a:xfrm>
            <a:off x="747032" y="2116984"/>
            <a:ext cx="36045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Decisões com base em percepções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Visitas com foco reativo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Falta de histórico ou rastreabilidade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Dificuldade em comparar unidades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Ações isoladas e desconectadas </a:t>
            </a:r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8D75DDCE-2076-6582-15C1-DD349B9DCEB8}"/>
              </a:ext>
            </a:extLst>
          </p:cNvPr>
          <p:cNvSpPr/>
          <p:nvPr/>
        </p:nvSpPr>
        <p:spPr>
          <a:xfrm>
            <a:off x="4761886" y="1400312"/>
            <a:ext cx="3698419" cy="2332256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33AC42C3-1006-D43A-6052-69C0525070EB}"/>
              </a:ext>
            </a:extLst>
          </p:cNvPr>
          <p:cNvSpPr/>
          <p:nvPr/>
        </p:nvSpPr>
        <p:spPr>
          <a:xfrm>
            <a:off x="4761886" y="1372029"/>
            <a:ext cx="3698419" cy="489571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pt-BR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9A32DBE5-227F-585A-ECAE-92609CA8CACF}"/>
              </a:ext>
            </a:extLst>
          </p:cNvPr>
          <p:cNvSpPr txBox="1"/>
          <p:nvPr/>
        </p:nvSpPr>
        <p:spPr>
          <a:xfrm>
            <a:off x="5345629" y="1471348"/>
            <a:ext cx="2943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ESPERADO COM O ALVO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91E760D9-356B-6090-1E95-A72D22EECF48}"/>
              </a:ext>
            </a:extLst>
          </p:cNvPr>
          <p:cNvSpPr txBox="1"/>
          <p:nvPr/>
        </p:nvSpPr>
        <p:spPr>
          <a:xfrm>
            <a:off x="4790459" y="2116984"/>
            <a:ext cx="36045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Decisões com base em evidências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Visitas com foco estratégico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Histórico consolidado por unidade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Comparabilidade por cluster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Planos de ação contínuos e rastreáveis</a:t>
            </a:r>
          </a:p>
        </p:txBody>
      </p:sp>
      <p:pic>
        <p:nvPicPr>
          <p:cNvPr id="26" name="Gráfico 25" descr="Na mosca com preenchimento sólido">
            <a:extLst>
              <a:ext uri="{FF2B5EF4-FFF2-40B4-BE49-F238E27FC236}">
                <a16:creationId xmlns:a16="http://schemas.microsoft.com/office/drawing/2014/main" id="{39010C3D-7622-7A64-3CAE-EE632A69B0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73683" y="3958748"/>
            <a:ext cx="670268" cy="67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425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AE492C-4F7A-7D4D-75CB-DA7E694D7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4CD362B1-35F4-5CF5-2385-37510ACFF292}"/>
              </a:ext>
            </a:extLst>
          </p:cNvPr>
          <p:cNvSpPr/>
          <p:nvPr/>
        </p:nvSpPr>
        <p:spPr>
          <a:xfrm>
            <a:off x="2861310" y="3358881"/>
            <a:ext cx="5973631" cy="946788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F7529B6F-CDF5-283B-6833-7315CB93B676}"/>
              </a:ext>
            </a:extLst>
          </p:cNvPr>
          <p:cNvSpPr/>
          <p:nvPr/>
        </p:nvSpPr>
        <p:spPr>
          <a:xfrm>
            <a:off x="2861310" y="2203336"/>
            <a:ext cx="5973631" cy="946788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9FE79300-2B91-BEEE-6946-184FA5C5E600}"/>
              </a:ext>
            </a:extLst>
          </p:cNvPr>
          <p:cNvSpPr/>
          <p:nvPr/>
        </p:nvSpPr>
        <p:spPr>
          <a:xfrm>
            <a:off x="192354" y="1382313"/>
            <a:ext cx="1895841" cy="437803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E4EE64C7-CB09-D099-4DBF-ED4058D26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2BF80635-4614-AF2D-3475-B8E156E53471}"/>
              </a:ext>
            </a:extLst>
          </p:cNvPr>
          <p:cNvSpPr txBox="1"/>
          <p:nvPr/>
        </p:nvSpPr>
        <p:spPr>
          <a:xfrm>
            <a:off x="280213" y="332152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Estrutura da Análise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5030F841-8B89-E419-48A8-24FB8BB1C3AB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3406234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152BF73-01EF-8B36-6D80-8B57414CB1BE}"/>
              </a:ext>
            </a:extLst>
          </p:cNvPr>
          <p:cNvSpPr/>
          <p:nvPr/>
        </p:nvSpPr>
        <p:spPr>
          <a:xfrm>
            <a:off x="192354" y="2432270"/>
            <a:ext cx="1895841" cy="437803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190F63E9-3A3A-D837-3518-0AB928112CCA}"/>
              </a:ext>
            </a:extLst>
          </p:cNvPr>
          <p:cNvSpPr/>
          <p:nvPr/>
        </p:nvSpPr>
        <p:spPr>
          <a:xfrm>
            <a:off x="192354" y="3614758"/>
            <a:ext cx="1895841" cy="437803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1A7119A-91C4-7A9A-07C9-E0498FC54A1B}"/>
              </a:ext>
            </a:extLst>
          </p:cNvPr>
          <p:cNvSpPr txBox="1"/>
          <p:nvPr/>
        </p:nvSpPr>
        <p:spPr>
          <a:xfrm>
            <a:off x="589777" y="1452431"/>
            <a:ext cx="1469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VENDAS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82789D9-0E5D-C2BF-1A60-D9E373E3229E}"/>
              </a:ext>
            </a:extLst>
          </p:cNvPr>
          <p:cNvSpPr txBox="1"/>
          <p:nvPr/>
        </p:nvSpPr>
        <p:spPr>
          <a:xfrm>
            <a:off x="499969" y="2505750"/>
            <a:ext cx="1469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OPERAÇÃO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F7CBC18-B4B9-EB17-0BFA-3F96DE59C014}"/>
              </a:ext>
            </a:extLst>
          </p:cNvPr>
          <p:cNvSpPr txBox="1"/>
          <p:nvPr/>
        </p:nvSpPr>
        <p:spPr>
          <a:xfrm>
            <a:off x="499969" y="3664382"/>
            <a:ext cx="1469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LIDERANÇA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9CD4AC1-3AFD-18DD-11EB-5A518C85414B}"/>
              </a:ext>
            </a:extLst>
          </p:cNvPr>
          <p:cNvSpPr/>
          <p:nvPr/>
        </p:nvSpPr>
        <p:spPr>
          <a:xfrm>
            <a:off x="2890157" y="1098586"/>
            <a:ext cx="5973631" cy="946788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4BF4ED91-1CA4-E0CD-C304-0746827DBB06}"/>
              </a:ext>
            </a:extLst>
          </p:cNvPr>
          <p:cNvSpPr txBox="1"/>
          <p:nvPr/>
        </p:nvSpPr>
        <p:spPr>
          <a:xfrm>
            <a:off x="2890157" y="1183027"/>
            <a:ext cx="6275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Avaliação do uso do Funil, CRM, Prospecção e Abordagem consultiva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Verificação da aplicação do método MIRA e rotina comercial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Diagnóstico de aderência as práticas da Franqueadora</a:t>
            </a:r>
          </a:p>
        </p:txBody>
      </p:sp>
      <p:pic>
        <p:nvPicPr>
          <p:cNvPr id="18" name="Gráfico 17" descr="Setas de Divisão estrutura de tópicos">
            <a:extLst>
              <a:ext uri="{FF2B5EF4-FFF2-40B4-BE49-F238E27FC236}">
                <a16:creationId xmlns:a16="http://schemas.microsoft.com/office/drawing/2014/main" id="{1302AD6B-7707-7A7F-BB6B-944B876A8D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8195" y="1183027"/>
            <a:ext cx="826590" cy="826590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F04245E5-F2F4-F37B-9127-768D95792A53}"/>
              </a:ext>
            </a:extLst>
          </p:cNvPr>
          <p:cNvSpPr txBox="1"/>
          <p:nvPr/>
        </p:nvSpPr>
        <p:spPr>
          <a:xfrm>
            <a:off x="2914785" y="2079653"/>
            <a:ext cx="69923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FFFFFF"/>
                </a:solidFill>
              </a:defRPr>
            </a:pPr>
            <a:endParaRPr lang="pt-BR" sz="1400" b="1" dirty="0"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FFFFFF"/>
                </a:solidFill>
              </a:defRPr>
            </a:pPr>
            <a:r>
              <a:rPr lang="pt-BR" sz="1400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Avaliação da Implantação, Onboarding e Régua de relacionamento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FFFFFF"/>
                </a:solidFill>
              </a:defRPr>
            </a:pPr>
            <a:r>
              <a:rPr lang="pt-BR" sz="1400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Análise do NPS e uso dos materiais oficiais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FFFFFF"/>
                </a:solidFill>
              </a:defRPr>
            </a:pPr>
            <a:r>
              <a:rPr lang="pt-BR" sz="1400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Identificação de falhas que impactam a retenção de clientes</a:t>
            </a:r>
          </a:p>
        </p:txBody>
      </p:sp>
      <p:pic>
        <p:nvPicPr>
          <p:cNvPr id="23" name="Gráfico 22" descr="Setas de Divisão estrutura de tópicos">
            <a:extLst>
              <a:ext uri="{FF2B5EF4-FFF2-40B4-BE49-F238E27FC236}">
                <a16:creationId xmlns:a16="http://schemas.microsoft.com/office/drawing/2014/main" id="{C92FF8B7-3622-BDF4-729F-C5842725CD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59348" y="2287777"/>
            <a:ext cx="826590" cy="826590"/>
          </a:xfrm>
          <a:prstGeom prst="rect">
            <a:avLst/>
          </a:prstGeom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1FB5A472-BF32-3007-1A80-B296E6FD8FAC}"/>
              </a:ext>
            </a:extLst>
          </p:cNvPr>
          <p:cNvSpPr txBox="1"/>
          <p:nvPr/>
        </p:nvSpPr>
        <p:spPr>
          <a:xfrm>
            <a:off x="2885938" y="3430068"/>
            <a:ext cx="621075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FFFFFF"/>
                </a:solidFill>
              </a:defRPr>
            </a:pPr>
            <a:r>
              <a:rPr lang="pt-BR" sz="1400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Avaliação da gestão do franqueado, liderança da equipe e cultura</a:t>
            </a:r>
            <a:endParaRPr lang="pt-BR" sz="1400" b="1" dirty="0"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FFFFFF"/>
                </a:solidFill>
              </a:defRPr>
            </a:pPr>
            <a:r>
              <a:rPr lang="pt-BR" sz="1400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Verificação da infraestrutura e aderência contratual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rgbClr val="FFFFFF"/>
                </a:solidFill>
              </a:defRPr>
            </a:pPr>
            <a:r>
              <a:rPr lang="pt-BR" sz="1400" dirty="0"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Leitura do perfil de gestão e seu impacto nos resultados</a:t>
            </a:r>
          </a:p>
        </p:txBody>
      </p:sp>
      <p:pic>
        <p:nvPicPr>
          <p:cNvPr id="29" name="Gráfico 28" descr="Setas de Divisão estrutura de tópicos">
            <a:extLst>
              <a:ext uri="{FF2B5EF4-FFF2-40B4-BE49-F238E27FC236}">
                <a16:creationId xmlns:a16="http://schemas.microsoft.com/office/drawing/2014/main" id="{6B475DFB-4961-FFEA-D809-6E1817D8A8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59348" y="3443322"/>
            <a:ext cx="826590" cy="82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55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FF8D50-309B-F8C2-AE33-D94DE4E29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9D75A615-DF38-3DFD-08B9-5E53E9F76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1C7ADF49-6313-E477-8D8D-977A0800FFD4}"/>
              </a:ext>
            </a:extLst>
          </p:cNvPr>
          <p:cNvSpPr txBox="1"/>
          <p:nvPr/>
        </p:nvSpPr>
        <p:spPr>
          <a:xfrm>
            <a:off x="267361" y="301539"/>
            <a:ext cx="7186632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Qual análise o ALVO gera após preenchido?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15A561C5-346A-0AAF-5550-097E57D1FA07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636987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pic>
        <p:nvPicPr>
          <p:cNvPr id="9" name="Imagem 8" descr="Tela de computador com jogo&#10;&#10;O conteúdo gerado por IA pode estar incorreto.">
            <a:extLst>
              <a:ext uri="{FF2B5EF4-FFF2-40B4-BE49-F238E27FC236}">
                <a16:creationId xmlns:a16="http://schemas.microsoft.com/office/drawing/2014/main" id="{3D4A461E-A5D6-73C0-7E9A-9713ABC925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279" y="992540"/>
            <a:ext cx="8451442" cy="367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28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F5E637-F55E-BFE6-F1CC-9F548D269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13B92317-64E7-B86E-2ADC-6BE0DD004D41}"/>
              </a:ext>
            </a:extLst>
          </p:cNvPr>
          <p:cNvSpPr/>
          <p:nvPr/>
        </p:nvSpPr>
        <p:spPr>
          <a:xfrm>
            <a:off x="267361" y="4233909"/>
            <a:ext cx="7194796" cy="430222"/>
          </a:xfrm>
          <a:prstGeom prst="round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CE8B80AD-C824-8085-AF67-C9BFBAFF5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0B6FC4FB-B071-5742-3B3F-2EE7CE66C9EB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Papel do Executivo com o ALVO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6928BE38-A7EB-9B3E-5D1D-14D118C6C256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482682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45387F7F-B76C-E96C-B73C-0B05E0ED02F7}"/>
              </a:ext>
            </a:extLst>
          </p:cNvPr>
          <p:cNvSpPr txBox="1"/>
          <p:nvPr/>
        </p:nvSpPr>
        <p:spPr>
          <a:xfrm>
            <a:off x="536718" y="1157981"/>
            <a:ext cx="823554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Exercer uma função </a:t>
            </a:r>
            <a:r>
              <a:rPr lang="pt-BR" sz="14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consultiva e estratégica</a:t>
            </a:r>
            <a:r>
              <a:rPr lang="pt-BR" sz="14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orientando a franquia com base em dados.</a:t>
            </a:r>
          </a:p>
          <a:p>
            <a:endParaRPr lang="pt-BR" sz="14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sz="14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Torna-se referência técnica e de </a:t>
            </a:r>
            <a:r>
              <a:rPr lang="pt-BR" sz="14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gestão</a:t>
            </a:r>
            <a:r>
              <a:rPr lang="pt-BR" sz="14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com capacidade de influenciar decisões e priorizar ações junto ao </a:t>
            </a:r>
            <a:r>
              <a:rPr lang="pt-BR" sz="14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franqueado</a:t>
            </a:r>
            <a:r>
              <a:rPr lang="pt-BR" sz="14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  <a:p>
            <a:endParaRPr lang="pt-B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Diagnosticar </a:t>
            </a: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riscos e oportunidades </a:t>
            </a: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</a:t>
            </a: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curto, médio e longo prazo</a:t>
            </a: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traduzindo análises operacionais e comerciais em planos de ação objetivos e mensuráveis.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altLang="pt-B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Garantir a execução e o acompanhamento das decisões acordadas</a:t>
            </a:r>
            <a:r>
              <a:rPr lang="pt-BR" alt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atuando como elo entre estratégia, operação e resultados, com foco em evolução contínua da franquia.</a:t>
            </a:r>
          </a:p>
          <a:p>
            <a:endParaRPr lang="pt-BR" sz="14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Construir uma relação mais sólida e estruturada com as franquias.</a:t>
            </a:r>
          </a:p>
          <a:p>
            <a:pPr marL="342900" indent="-342900">
              <a:buAutoNum type="arabicPeriod"/>
            </a:pPr>
            <a:endParaRPr lang="pt-BR" sz="14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indent="-342900">
              <a:buAutoNum type="arabicPeriod"/>
            </a:pPr>
            <a:endParaRPr lang="pt-BR" sz="1400" dirty="0">
              <a:solidFill>
                <a:srgbClr val="411E5A"/>
              </a:solidFill>
            </a:endParaRPr>
          </a:p>
        </p:txBody>
      </p:sp>
      <p:pic>
        <p:nvPicPr>
          <p:cNvPr id="14" name="Gráfico 13" descr="Marca de verificação do selo com preenchimento sólido">
            <a:extLst>
              <a:ext uri="{FF2B5EF4-FFF2-40B4-BE49-F238E27FC236}">
                <a16:creationId xmlns:a16="http://schemas.microsoft.com/office/drawing/2014/main" id="{E27C3642-410E-1833-4C95-EDE9CCFF2F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513" y="1165492"/>
            <a:ext cx="326446" cy="326446"/>
          </a:xfrm>
          <a:prstGeom prst="rect">
            <a:avLst/>
          </a:prstGeom>
        </p:spPr>
      </p:pic>
      <p:pic>
        <p:nvPicPr>
          <p:cNvPr id="15" name="Gráfico 14" descr="Marca de verificação do selo com preenchimento sólido">
            <a:extLst>
              <a:ext uri="{FF2B5EF4-FFF2-40B4-BE49-F238E27FC236}">
                <a16:creationId xmlns:a16="http://schemas.microsoft.com/office/drawing/2014/main" id="{B11D480B-A019-016E-853A-6911889503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513" y="1704304"/>
            <a:ext cx="326446" cy="326446"/>
          </a:xfrm>
          <a:prstGeom prst="rect">
            <a:avLst/>
          </a:prstGeom>
        </p:spPr>
      </p:pic>
      <p:pic>
        <p:nvPicPr>
          <p:cNvPr id="16" name="Gráfico 15" descr="Marca de verificação do selo com preenchimento sólido">
            <a:extLst>
              <a:ext uri="{FF2B5EF4-FFF2-40B4-BE49-F238E27FC236}">
                <a16:creationId xmlns:a16="http://schemas.microsoft.com/office/drawing/2014/main" id="{BA848DC7-4B1C-2F6E-4E32-A2FD281527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0503" y="2291543"/>
            <a:ext cx="326446" cy="326446"/>
          </a:xfrm>
          <a:prstGeom prst="rect">
            <a:avLst/>
          </a:prstGeom>
        </p:spPr>
      </p:pic>
      <p:pic>
        <p:nvPicPr>
          <p:cNvPr id="18" name="Gráfico 17" descr="Marca de verificação do selo com preenchimento sólido">
            <a:extLst>
              <a:ext uri="{FF2B5EF4-FFF2-40B4-BE49-F238E27FC236}">
                <a16:creationId xmlns:a16="http://schemas.microsoft.com/office/drawing/2014/main" id="{E467C8AF-CE08-5755-A4DB-2A4A7688BF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513" y="2893804"/>
            <a:ext cx="326446" cy="326446"/>
          </a:xfrm>
          <a:prstGeom prst="rect">
            <a:avLst/>
          </a:prstGeom>
        </p:spPr>
      </p:pic>
      <p:pic>
        <p:nvPicPr>
          <p:cNvPr id="19" name="Gráfico 18" descr="Marca de verificação do selo com preenchimento sólido">
            <a:extLst>
              <a:ext uri="{FF2B5EF4-FFF2-40B4-BE49-F238E27FC236}">
                <a16:creationId xmlns:a16="http://schemas.microsoft.com/office/drawing/2014/main" id="{C5C4CEAD-9AD6-F8BC-20C5-3DEEC3EBE4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513" y="3457761"/>
            <a:ext cx="326446" cy="326446"/>
          </a:xfrm>
          <a:prstGeom prst="rect">
            <a:avLst/>
          </a:prstGeom>
        </p:spPr>
      </p:pic>
      <p:pic>
        <p:nvPicPr>
          <p:cNvPr id="20" name="Gráfico 19" descr="Na mosca com preenchimento sólido">
            <a:extLst>
              <a:ext uri="{FF2B5EF4-FFF2-40B4-BE49-F238E27FC236}">
                <a16:creationId xmlns:a16="http://schemas.microsoft.com/office/drawing/2014/main" id="{B614196E-D564-74E6-9290-583CEE948A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35969" y="4177097"/>
            <a:ext cx="543848" cy="543846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2F428B7E-3DF9-304F-C41C-1E16660FEEE3}"/>
              </a:ext>
            </a:extLst>
          </p:cNvPr>
          <p:cNvSpPr txBox="1"/>
          <p:nvPr/>
        </p:nvSpPr>
        <p:spPr>
          <a:xfrm>
            <a:off x="341173" y="4266524"/>
            <a:ext cx="70621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Franquias maduras não crescem por acaso. Crescem por método, dados e decisão.</a:t>
            </a:r>
          </a:p>
        </p:txBody>
      </p:sp>
    </p:spTree>
    <p:extLst>
      <p:ext uri="{BB962C8B-B14F-4D97-AF65-F5344CB8AC3E}">
        <p14:creationId xmlns:p14="http://schemas.microsoft.com/office/powerpoint/2010/main" val="1310323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0BC38B-F49B-A937-6818-F29089173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E6C9A3AC-1370-7890-6E38-F300B0138522}"/>
              </a:ext>
            </a:extLst>
          </p:cNvPr>
          <p:cNvSpPr/>
          <p:nvPr/>
        </p:nvSpPr>
        <p:spPr>
          <a:xfrm>
            <a:off x="263408" y="3649422"/>
            <a:ext cx="8596426" cy="1408032"/>
          </a:xfrm>
          <a:prstGeom prst="roundRect">
            <a:avLst/>
          </a:prstGeom>
          <a:gradFill flip="none" rotWithShape="1">
            <a:gsLst>
              <a:gs pos="0">
                <a:srgbClr val="F0462D">
                  <a:shade val="30000"/>
                  <a:satMod val="115000"/>
                </a:srgbClr>
              </a:gs>
              <a:gs pos="50000">
                <a:srgbClr val="F0462D">
                  <a:shade val="67500"/>
                  <a:satMod val="115000"/>
                </a:srgbClr>
              </a:gs>
              <a:gs pos="100000">
                <a:srgbClr val="F0462D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5353D94A-58A4-945E-9247-373B4ABDD74B}"/>
              </a:ext>
            </a:extLst>
          </p:cNvPr>
          <p:cNvSpPr/>
          <p:nvPr/>
        </p:nvSpPr>
        <p:spPr>
          <a:xfrm>
            <a:off x="263408" y="2149662"/>
            <a:ext cx="8596426" cy="14080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3FDD09EC-4699-DDD3-1B91-60B263802793}"/>
              </a:ext>
            </a:extLst>
          </p:cNvPr>
          <p:cNvSpPr/>
          <p:nvPr/>
        </p:nvSpPr>
        <p:spPr>
          <a:xfrm>
            <a:off x="267361" y="856707"/>
            <a:ext cx="8596426" cy="1217019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669D9EDA-9326-9742-C9B6-574F28435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2ABC7434-0E2A-836F-36E5-6AD6A62D1277}"/>
              </a:ext>
            </a:extLst>
          </p:cNvPr>
          <p:cNvSpPr txBox="1"/>
          <p:nvPr/>
        </p:nvSpPr>
        <p:spPr>
          <a:xfrm>
            <a:off x="263408" y="181467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Classificações de maturidade no ALVO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8F45A922-9686-6E55-9A05-5BC298E64D9C}"/>
              </a:ext>
            </a:extLst>
          </p:cNvPr>
          <p:cNvCxnSpPr>
            <a:cxnSpLocks/>
          </p:cNvCxnSpPr>
          <p:nvPr/>
        </p:nvCxnSpPr>
        <p:spPr>
          <a:xfrm>
            <a:off x="328666" y="647685"/>
            <a:ext cx="5825246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62B99EEA-E14A-E6A1-DF43-35149A71BD0A}"/>
              </a:ext>
            </a:extLst>
          </p:cNvPr>
          <p:cNvSpPr txBox="1"/>
          <p:nvPr/>
        </p:nvSpPr>
        <p:spPr>
          <a:xfrm>
            <a:off x="350201" y="744038"/>
            <a:ext cx="844359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pt-BR" dirty="0"/>
            </a:b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IDEAL: Pontuação &gt; 4</a:t>
            </a:r>
          </a:p>
          <a:p>
            <a:r>
              <a:rPr lang="pt-BR" sz="14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 do </a:t>
            </a: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Executivo: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Atuação direcionada a ajustes pontuais e à melhoria da eficiência, com acompanhamento regular do Executivo, em intensidade média a baixa, realizado de forma técnica e consultiva, por meio de revisões semanais ou quinzenais das entregas.</a:t>
            </a:r>
          </a:p>
          <a:p>
            <a:endParaRPr lang="pt-BR" sz="14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indent="-342900">
              <a:buAutoNum type="arabicPeriod"/>
            </a:pPr>
            <a:endParaRPr lang="pt-BR" sz="1400" dirty="0">
              <a:solidFill>
                <a:srgbClr val="411E5A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4ACBA5E-7DBE-0D75-E1DC-613761527831}"/>
              </a:ext>
            </a:extLst>
          </p:cNvPr>
          <p:cNvSpPr txBox="1"/>
          <p:nvPr/>
        </p:nvSpPr>
        <p:spPr>
          <a:xfrm>
            <a:off x="267361" y="1934480"/>
            <a:ext cx="823554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pt-BR" dirty="0"/>
            </a:b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ATENÇÃO: Pontuação 3,1 a 4</a:t>
            </a:r>
            <a:endParaRPr lang="pt-BR" sz="1400" b="1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Ação do Executivo: Ação: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Manter e acompanhar a execução do plano de ação vigente, com foco na sustentação dos padrões da rede e em ajustes pontuais. O Executivo realiza acompanhamento regular, com intensidade média a baixa, promovendo revisões semanais ou quinzenais das entregas e atuando de forma técnica e consultiva para garantir a consistência da operação.</a:t>
            </a:r>
            <a:endParaRPr lang="pt-BR" sz="14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indent="-342900">
              <a:buAutoNum type="arabicPeriod"/>
            </a:pPr>
            <a:endParaRPr lang="pt-BR" sz="1400" dirty="0">
              <a:solidFill>
                <a:srgbClr val="411E5A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4613E57-3E33-5BA6-C0F7-A6D6FBA222B6}"/>
              </a:ext>
            </a:extLst>
          </p:cNvPr>
          <p:cNvSpPr txBox="1"/>
          <p:nvPr/>
        </p:nvSpPr>
        <p:spPr>
          <a:xfrm>
            <a:off x="384096" y="3445497"/>
            <a:ext cx="823554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pt-BR" dirty="0">
                <a:solidFill>
                  <a:schemeClr val="bg1"/>
                </a:solidFill>
              </a:rPr>
            </a:b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CRÍTICO:  Igual ou &gt; a 3</a:t>
            </a:r>
          </a:p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Implementar plano de desenvolvimento para correção dos pontos críticos da operação. O Executivo aciona </a:t>
            </a:r>
            <a:r>
              <a:rPr lang="pt-BR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obrigatóriamente</a:t>
            </a:r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o Time de Desenvolvimento e realiza acompanhamento de alta intensidade, com reuniões semanais (presenciais ou por vídeo), garantindo a execução dos pilares do Manual do Franqueado.</a:t>
            </a:r>
            <a:b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</a:br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Acesse: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22E9CD07-EDDF-856D-8987-A61776735C9F}"/>
              </a:ext>
            </a:extLst>
          </p:cNvPr>
          <p:cNvSpPr txBox="1"/>
          <p:nvPr/>
        </p:nvSpPr>
        <p:spPr>
          <a:xfrm>
            <a:off x="1024176" y="4729014"/>
            <a:ext cx="72785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Modelo de E-mail - Desenvolvimento de Franquias.docx</a:t>
            </a:r>
            <a:endParaRPr lang="pt-BR" b="1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139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872B42-2F78-BDC1-A532-2344F360B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CDFEC947-3503-76C0-C418-30420B5C1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BCA7531A-9D02-306A-4832-BBA8B7A59342}"/>
              </a:ext>
            </a:extLst>
          </p:cNvPr>
          <p:cNvSpPr txBox="1"/>
          <p:nvPr/>
        </p:nvSpPr>
        <p:spPr>
          <a:xfrm>
            <a:off x="267361" y="301539"/>
            <a:ext cx="6405044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24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a Passo – Como utilizar o ALVO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439C17B0-2406-49C0-6BB1-22E9C05626A6}"/>
              </a:ext>
            </a:extLst>
          </p:cNvPr>
          <p:cNvCxnSpPr>
            <a:cxnSpLocks/>
          </p:cNvCxnSpPr>
          <p:nvPr/>
        </p:nvCxnSpPr>
        <p:spPr>
          <a:xfrm>
            <a:off x="341173" y="760373"/>
            <a:ext cx="565957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30BFEE05-F865-897B-0502-CF02F99EF2F0}"/>
              </a:ext>
            </a:extLst>
          </p:cNvPr>
          <p:cNvSpPr txBox="1"/>
          <p:nvPr/>
        </p:nvSpPr>
        <p:spPr>
          <a:xfrm>
            <a:off x="341173" y="95759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Clique e acesse:  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6410DFA-FB71-8A41-CAE0-D5468D7CA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171" y="111148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/>
              </a:rPr>
              <a:t>ALVO.mp4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341376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580</Words>
  <Application>Microsoft Office PowerPoint</Application>
  <PresentationFormat>Apresentação na tela (16:9)</PresentationFormat>
  <Paragraphs>62</Paragraphs>
  <Slides>10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5" baseType="lpstr">
      <vt:lpstr>Nunito</vt:lpstr>
      <vt:lpstr>Arial</vt:lpstr>
      <vt:lpstr>Calibri</vt:lpstr>
      <vt:lpstr>Noto Sans Light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2</cp:revision>
  <dcterms:modified xsi:type="dcterms:W3CDTF">2026-01-23T17:35:52Z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