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B2B699-29E1-4FBF-94D6-CB0242C7850F}" v="1" dt="2026-01-14T18:00:55.042"/>
    <p1510:client id="{3094DAEE-3A26-4227-B7B1-0D9D48A3E741}" v="16" dt="2026-01-14T17:51:01.029"/>
    <p1510:client id="{C1A47D74-E563-40D5-83C8-3B38118DA7A1}" v="2" dt="2026-01-14T17:48:41.513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modSld">
      <pc:chgData name="Isabella Aparecida Da Silva" userId="f9003e8a-9ee7-47e2-8af8-45502a035979" providerId="ADAL" clId="{973DA525-F9F9-4759-BC98-3FC2052853ED}" dt="2026-01-14T18:00:55.042" v="34"/>
      <pc:docMkLst>
        <pc:docMk/>
      </pc:docMkLst>
      <pc:sldChg chg="modSp mod">
        <pc:chgData name="Isabella Aparecida Da Silva" userId="f9003e8a-9ee7-47e2-8af8-45502a035979" providerId="ADAL" clId="{973DA525-F9F9-4759-BC98-3FC2052853ED}" dt="2026-01-14T18:00:55.042" v="34"/>
        <pc:sldMkLst>
          <pc:docMk/>
          <pc:sldMk cId="3786438210" sldId="508"/>
        </pc:sldMkLst>
        <pc:spChg chg="mod">
          <ac:chgData name="Isabella Aparecida Da Silva" userId="f9003e8a-9ee7-47e2-8af8-45502a035979" providerId="ADAL" clId="{973DA525-F9F9-4759-BC98-3FC2052853ED}" dt="2026-01-14T18:00:55.042" v="34"/>
          <ac:spMkLst>
            <pc:docMk/>
            <pc:sldMk cId="3786438210" sldId="508"/>
            <ac:spMk id="2" creationId="{C1DB94E4-C24F-28FD-C670-992B7D405AAA}"/>
          </ac:spMkLst>
        </pc:spChg>
        <pc:spChg chg="mod">
          <ac:chgData name="Isabella Aparecida Da Silva" userId="f9003e8a-9ee7-47e2-8af8-45502a035979" providerId="ADAL" clId="{973DA525-F9F9-4759-BC98-3FC2052853ED}" dt="2026-01-14T18:00:32.783" v="28" actId="1076"/>
          <ac:spMkLst>
            <pc:docMk/>
            <pc:sldMk cId="3786438210" sldId="508"/>
            <ac:spMk id="17" creationId="{A9101719-2C00-FC62-1372-0DF0C984EE71}"/>
          </ac:spMkLst>
        </pc:spChg>
        <pc:picChg chg="mod">
          <ac:chgData name="Isabella Aparecida Da Silva" userId="f9003e8a-9ee7-47e2-8af8-45502a035979" providerId="ADAL" clId="{973DA525-F9F9-4759-BC98-3FC2052853ED}" dt="2026-01-14T18:00:33.740" v="29" actId="1076"/>
          <ac:picMkLst>
            <pc:docMk/>
            <pc:sldMk cId="3786438210" sldId="508"/>
            <ac:picMk id="13" creationId="{FDDE2437-D313-0C8A-4B41-F234DDE20BCF}"/>
          </ac:picMkLst>
        </pc:picChg>
        <pc:cxnChg chg="mod">
          <ac:chgData name="Isabella Aparecida Da Silva" userId="f9003e8a-9ee7-47e2-8af8-45502a035979" providerId="ADAL" clId="{973DA525-F9F9-4759-BC98-3FC2052853ED}" dt="2026-01-14T18:00:29.152" v="27" actId="14100"/>
          <ac:cxnSpMkLst>
            <pc:docMk/>
            <pc:sldMk cId="3786438210" sldId="508"/>
            <ac:cxnSpMk id="58" creationId="{9FB0FD61-E79B-8F6D-42FD-332B6418AEC3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74526" y="1523529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D</a:t>
            </a:r>
            <a:r>
              <a:rPr lang="pt-BR" sz="40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ynamics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3954940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68402" y="2191563"/>
            <a:ext cx="8007195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 o Dynamics: https://cpq--samcrmlivesg604.crm2.dynamics.com/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16746" y="1523529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19</Words>
  <Application>Microsoft Office PowerPoint</Application>
  <PresentationFormat>Apresentação na tela (16:9)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Nunito</vt:lpstr>
      <vt:lpstr>Noto Sans Light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5</cp:revision>
  <dcterms:modified xsi:type="dcterms:W3CDTF">2026-01-14T18:01:00Z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