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94DAEE-3A26-4227-B7B1-0D9D48A3E741}" v="16" dt="2026-01-14T17:51:01.029"/>
    <p1510:client id="{C1A47D74-E563-40D5-83C8-3B38118DA7A1}" v="2" dt="2026-01-14T17:48:41.513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660"/>
  </p:normalViewPr>
  <p:slideViewPr>
    <p:cSldViewPr snapToGrid="0">
      <p:cViewPr varScale="1">
        <p:scale>
          <a:sx n="75" d="100"/>
          <a:sy n="75" d="100"/>
        </p:scale>
        <p:origin x="676" y="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8/10/relationships/authors" Target="authors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grupolinx-my.sharepoint.com/:v:/g/personal/douglas_dsouza_linx_com_br/IQDbXGB0_45cQbhSVmlQo_llAdcmP_zTa2_FWH6kxAfJue4?nav=eyJyZWZlcnJhbEluZm8iOnsicmVmZXJyYWxBcHAiOiJPbmVEcml2ZUZvckJ1c2luZXNzIiwicmVmZXJyYWxBcHBQbGF0Zm9ybSI6IldlYiIsInJlZmVycmFsTW9kZSI6InZpZXciLCJyZWZlcnJhbFZpZXciOiJNeUZpbGVzTGlua0NvcHkifX0&amp;e=eeu31c" TargetMode="External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06867" y="1587487"/>
            <a:ext cx="7779883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Ativação e Backlog de Ativação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7318626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506867" y="2172969"/>
            <a:ext cx="8007195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60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Clique e acesse o vídeo:   </a:t>
            </a:r>
            <a:r>
              <a:rPr lang="pt-BR" sz="1600">
                <a:solidFill>
                  <a:schemeClr val="bg1"/>
                </a:solidFill>
                <a:ea typeface="Noto Sans Light" panose="020B0604020202020204" charset="0"/>
                <a:hlinkClick r:id="rId5"/>
              </a:rPr>
              <a:t>Gravação - BI Franquias-ATIVAÇÃO E BACKLOG DE ATIVAÇÃO-JULHO2025.mp4</a:t>
            </a:r>
            <a:endParaRPr lang="pt-BR" sz="160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088795" y="1546193"/>
            <a:ext cx="774992" cy="50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21</Words>
  <Application>Microsoft Office PowerPoint</Application>
  <PresentationFormat>Apresentação na tela (16:9)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Noto Sans Light</vt:lpstr>
      <vt:lpstr>Nunito</vt:lpstr>
      <vt:lpstr>Linx Claro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5</cp:revision>
  <dcterms:modified xsi:type="dcterms:W3CDTF">2026-01-14T17:51:01Z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