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B2B699-29E1-4FBF-94D6-CB0242C7850F}" v="16" dt="2026-01-14T21:18:45.988"/>
    <p1510:client id="{3094DAEE-3A26-4227-B7B1-0D9D48A3E741}" v="16" dt="2026-01-14T17:51:01.029"/>
    <p1510:client id="{C1A47D74-E563-40D5-83C8-3B38118DA7A1}" v="2" dt="2026-01-14T17:48:41.513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4T21:18:45.988" v="76" actId="1036"/>
      <pc:docMkLst>
        <pc:docMk/>
      </pc:docMkLst>
      <pc:sldChg chg="addSp modSp mod">
        <pc:chgData name="Isabella Aparecida Da Silva" userId="f9003e8a-9ee7-47e2-8af8-45502a035979" providerId="ADAL" clId="{973DA525-F9F9-4759-BC98-3FC2052853ED}" dt="2026-01-14T21:18:45.988" v="76" actId="1036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14T21:18:33.791" v="61" actId="6549"/>
          <ac:spMkLst>
            <pc:docMk/>
            <pc:sldMk cId="3786438210" sldId="508"/>
            <ac:spMk id="2" creationId="{C1DB94E4-C24F-28FD-C670-992B7D405AAA}"/>
          </ac:spMkLst>
        </pc:spChg>
        <pc:spChg chg="add mod">
          <ac:chgData name="Isabella Aparecida Da Silva" userId="f9003e8a-9ee7-47e2-8af8-45502a035979" providerId="ADAL" clId="{973DA525-F9F9-4759-BC98-3FC2052853ED}" dt="2026-01-14T21:18:45.988" v="76" actId="1036"/>
          <ac:spMkLst>
            <pc:docMk/>
            <pc:sldMk cId="3786438210" sldId="508"/>
            <ac:spMk id="3" creationId="{9D8AB0B4-AA87-36AA-BE4C-D4CE042B2013}"/>
          </ac:spMkLst>
        </pc:spChg>
        <pc:spChg chg="mod">
          <ac:chgData name="Isabella Aparecida Da Silva" userId="f9003e8a-9ee7-47e2-8af8-45502a035979" providerId="ADAL" clId="{973DA525-F9F9-4759-BC98-3FC2052853ED}" dt="2026-01-14T21:18:12.147" v="54" actId="20577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14T21:18:14.898" v="55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18:00:29.152" v="27" actId="14100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BI%20Franquias-ATIVA%C3%87%C3%83O%20E%20BACKLOG%20DE%20ATIVA%C3%87%C3%83O-JULHO2025.mp4?csf=1&amp;web=1&amp;nav=eyJyZWZlcnJhbEluZm8iOnsicmVmZXJyYWxBcHAiOiJPbmVEcml2ZUZvckJ1c2luZXNzIiwicmVmZXJyYWxBcHBQbGF0Zm9ybSI6IldlYiIsInJlZmVycmFsTW9kZSI6InZpZXciLCJyZWZlcnJhbFZpZXciOiJNeUZpbGVzTGlua0NvcHkifX0&amp;e=PJ2OO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74526" y="1523529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Ativação e Backlog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39549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2" y="2191563"/>
            <a:ext cx="8007195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 o Dynamics: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33225" y="1523529"/>
            <a:ext cx="774992" cy="506328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9D8AB0B4-AA87-36AA-BE4C-D4CE042B2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8566" y="2222145"/>
            <a:ext cx="57845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BI Franquias-ATIVAÇÃO E BACKLOG DE ATIVAÇÃO-JULHO2025.mp4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19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5</cp:revision>
  <dcterms:modified xsi:type="dcterms:W3CDTF">2026-01-14T21:18:52Z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