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15"/>
  </p:notesMasterIdLst>
  <p:sldIdLst>
    <p:sldId id="410" r:id="rId5"/>
    <p:sldId id="508" r:id="rId6"/>
    <p:sldId id="543" r:id="rId7"/>
    <p:sldId id="550" r:id="rId8"/>
    <p:sldId id="551" r:id="rId9"/>
    <p:sldId id="552" r:id="rId10"/>
    <p:sldId id="553" r:id="rId11"/>
    <p:sldId id="554" r:id="rId12"/>
    <p:sldId id="555" r:id="rId13"/>
    <p:sldId id="502" r:id="rId14"/>
  </p:sldIdLst>
  <p:sldSz cx="9144000" cy="5143500" type="screen16x9"/>
  <p:notesSz cx="6858000" cy="9144000"/>
  <p:embeddedFontLst>
    <p:embeddedFont>
      <p:font typeface="Noto Sans Light" panose="020B0604020202020204" charset="0"/>
      <p:regular r:id="rId16"/>
      <p:italic r:id="rId17"/>
    </p:embeddedFont>
    <p:embeddedFont>
      <p:font typeface="Nunito" panose="020B060402020202020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200"/>
    <a:srgbClr val="FF890A"/>
    <a:srgbClr val="5D00A5"/>
    <a:srgbClr val="B2B2B2"/>
    <a:srgbClr val="9CC300"/>
    <a:srgbClr val="00BBAA"/>
    <a:srgbClr val="F0462D"/>
    <a:srgbClr val="A47BE6"/>
    <a:srgbClr val="280A3C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722EF8-FD16-47E8-B54F-0CE5774CCED2}" v="20" dt="2026-01-23T13:13:29.864"/>
    <p1510:client id="{8BD8FC3E-91E4-4024-A389-027ECB2147A3}" v="68" dt="2026-01-23T13:16:07.945"/>
    <p1510:client id="{E51924B1-CC58-481E-A5D7-4D8FD74A8E26}" v="4" dt="2026-01-23T13:01:22.39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custSel modSld">
      <pc:chgData name="Isabella Aparecida Da Silva" userId="f9003e8a-9ee7-47e2-8af8-45502a035979" providerId="ADAL" clId="{973DA525-F9F9-4759-BC98-3FC2052853ED}" dt="2026-01-23T13:16:07.946" v="168" actId="167"/>
      <pc:docMkLst>
        <pc:docMk/>
      </pc:docMkLst>
      <pc:sldChg chg="modSp mod">
        <pc:chgData name="Isabella Aparecida Da Silva" userId="f9003e8a-9ee7-47e2-8af8-45502a035979" providerId="ADAL" clId="{973DA525-F9F9-4759-BC98-3FC2052853ED}" dt="2026-01-22T20:13:25.136" v="48" actId="1076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22T20:13:00.598" v="39" actId="1076"/>
          <ac:spMkLst>
            <pc:docMk/>
            <pc:sldMk cId="3786438210" sldId="508"/>
            <ac:spMk id="2" creationId="{C1DB94E4-C24F-28FD-C670-992B7D405AAA}"/>
          </ac:spMkLst>
        </pc:spChg>
        <pc:spChg chg="mod">
          <ac:chgData name="Isabella Aparecida Da Silva" userId="f9003e8a-9ee7-47e2-8af8-45502a035979" providerId="ADAL" clId="{973DA525-F9F9-4759-BC98-3FC2052853ED}" dt="2026-01-22T20:13:11.474" v="44" actId="20577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22T20:13:25.136" v="48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22T20:13:22.693" v="47" actId="14100"/>
          <ac:cxnSpMkLst>
            <pc:docMk/>
            <pc:sldMk cId="3786438210" sldId="508"/>
            <ac:cxnSpMk id="58" creationId="{9FB0FD61-E79B-8F6D-42FD-332B6418AEC3}"/>
          </ac:cxnSpMkLst>
        </pc:cxnChg>
      </pc:sldChg>
      <pc:sldChg chg="addSp modSp mod">
        <pc:chgData name="Isabella Aparecida Da Silva" userId="f9003e8a-9ee7-47e2-8af8-45502a035979" providerId="ADAL" clId="{973DA525-F9F9-4759-BC98-3FC2052853ED}" dt="2026-01-23T13:16:07.946" v="168" actId="167"/>
        <pc:sldMkLst>
          <pc:docMk/>
          <pc:sldMk cId="809055630" sldId="551"/>
        </pc:sldMkLst>
        <pc:spChg chg="add mod ord">
          <ac:chgData name="Isabella Aparecida Da Silva" userId="f9003e8a-9ee7-47e2-8af8-45502a035979" providerId="ADAL" clId="{973DA525-F9F9-4759-BC98-3FC2052853ED}" dt="2026-01-23T13:16:07.946" v="168" actId="167"/>
          <ac:spMkLst>
            <pc:docMk/>
            <pc:sldMk cId="809055630" sldId="551"/>
            <ac:spMk id="2" creationId="{9FE79300-2B91-BEEE-6946-184FA5C5E600}"/>
          </ac:spMkLst>
        </pc:spChg>
        <pc:spChg chg="mod">
          <ac:chgData name="Isabella Aparecida Da Silva" userId="f9003e8a-9ee7-47e2-8af8-45502a035979" providerId="ADAL" clId="{973DA525-F9F9-4759-BC98-3FC2052853ED}" dt="2026-01-23T13:15:48.661" v="164" actId="20577"/>
          <ac:spMkLst>
            <pc:docMk/>
            <pc:sldMk cId="809055630" sldId="551"/>
            <ac:spMk id="3" creationId="{4672AB5A-1F32-0928-D8EF-F9B7428C6106}"/>
          </ac:spMkLst>
        </pc:spChg>
      </pc:sldChg>
      <pc:sldChg chg="modSp mod">
        <pc:chgData name="Isabella Aparecida Da Silva" userId="f9003e8a-9ee7-47e2-8af8-45502a035979" providerId="ADAL" clId="{973DA525-F9F9-4759-BC98-3FC2052853ED}" dt="2026-01-23T13:15:10.839" v="162" actId="1076"/>
        <pc:sldMkLst>
          <pc:docMk/>
          <pc:sldMk cId="2460128996" sldId="553"/>
        </pc:sldMkLst>
        <pc:spChg chg="mod">
          <ac:chgData name="Isabella Aparecida Da Silva" userId="f9003e8a-9ee7-47e2-8af8-45502a035979" providerId="ADAL" clId="{973DA525-F9F9-4759-BC98-3FC2052853ED}" dt="2026-01-23T13:15:10.839" v="162" actId="1076"/>
          <ac:spMkLst>
            <pc:docMk/>
            <pc:sldMk cId="2460128996" sldId="553"/>
            <ac:spMk id="4" creationId="{63FAE91F-29AA-59B3-35A3-F91F6DCC17D9}"/>
          </ac:spMkLst>
        </pc:spChg>
        <pc:spChg chg="mod">
          <ac:chgData name="Isabella Aparecida Da Silva" userId="f9003e8a-9ee7-47e2-8af8-45502a035979" providerId="ADAL" clId="{973DA525-F9F9-4759-BC98-3FC2052853ED}" dt="2026-01-23T13:15:02.105" v="160" actId="1076"/>
          <ac:spMkLst>
            <pc:docMk/>
            <pc:sldMk cId="2460128996" sldId="553"/>
            <ac:spMk id="5" creationId="{C4F3A470-CE8B-DDA1-877B-96600D24E6FC}"/>
          </ac:spMkLst>
        </pc:spChg>
        <pc:spChg chg="mod">
          <ac:chgData name="Isabella Aparecida Da Silva" userId="f9003e8a-9ee7-47e2-8af8-45502a035979" providerId="ADAL" clId="{973DA525-F9F9-4759-BC98-3FC2052853ED}" dt="2026-01-23T13:07:46.906" v="58" actId="313"/>
          <ac:spMkLst>
            <pc:docMk/>
            <pc:sldMk cId="2460128996" sldId="553"/>
            <ac:spMk id="6" creationId="{EB8FB0D7-2F57-52D2-3A51-645C77645E08}"/>
          </ac:spMkLst>
        </pc:spChg>
      </pc:sldChg>
      <pc:sldChg chg="delSp modSp mod">
        <pc:chgData name="Isabella Aparecida Da Silva" userId="f9003e8a-9ee7-47e2-8af8-45502a035979" providerId="ADAL" clId="{973DA525-F9F9-4759-BC98-3FC2052853ED}" dt="2026-01-23T13:07:32.423" v="57" actId="113"/>
        <pc:sldMkLst>
          <pc:docMk/>
          <pc:sldMk cId="717236139" sldId="555"/>
        </pc:sldMkLst>
        <pc:spChg chg="mod">
          <ac:chgData name="Isabella Aparecida Da Silva" userId="f9003e8a-9ee7-47e2-8af8-45502a035979" providerId="ADAL" clId="{973DA525-F9F9-4759-BC98-3FC2052853ED}" dt="2026-01-23T13:07:32.423" v="57" actId="113"/>
          <ac:spMkLst>
            <pc:docMk/>
            <pc:sldMk cId="717236139" sldId="555"/>
            <ac:spMk id="11" creationId="{29CEC8D5-C8D6-2980-5076-0308329924AC}"/>
          </ac:spMkLst>
        </pc:spChg>
        <pc:spChg chg="mod">
          <ac:chgData name="Isabella Aparecida Da Silva" userId="f9003e8a-9ee7-47e2-8af8-45502a035979" providerId="ADAL" clId="{973DA525-F9F9-4759-BC98-3FC2052853ED}" dt="2026-01-23T13:05:32.263" v="49" actId="20577"/>
          <ac:spMkLst>
            <pc:docMk/>
            <pc:sldMk cId="717236139" sldId="555"/>
            <ac:spMk id="14" creationId="{E8D2D4CA-B8B2-8735-9B91-9A8468B42D4E}"/>
          </ac:spMkLst>
        </pc:spChg>
        <pc:spChg chg="mod">
          <ac:chgData name="Isabella Aparecida Da Silva" userId="f9003e8a-9ee7-47e2-8af8-45502a035979" providerId="ADAL" clId="{973DA525-F9F9-4759-BC98-3FC2052853ED}" dt="2026-01-23T13:07:10.589" v="53" actId="14100"/>
          <ac:spMkLst>
            <pc:docMk/>
            <pc:sldMk cId="717236139" sldId="555"/>
            <ac:spMk id="16" creationId="{F8C249FB-4B0F-FFD6-0B45-53B5CEF6B4DB}"/>
          </ac:spMkLst>
        </pc:spChg>
        <pc:picChg chg="del">
          <ac:chgData name="Isabella Aparecida Da Silva" userId="f9003e8a-9ee7-47e2-8af8-45502a035979" providerId="ADAL" clId="{973DA525-F9F9-4759-BC98-3FC2052853ED}" dt="2026-01-23T13:05:34.708" v="50" actId="478"/>
          <ac:picMkLst>
            <pc:docMk/>
            <pc:sldMk cId="717236139" sldId="555"/>
            <ac:picMk id="15" creationId="{7A3B4589-3FF2-2C4D-4201-E77E0CCF9CCA}"/>
          </ac:picMkLst>
        </pc:picChg>
      </pc:sldChg>
    </pc:docChg>
  </pc:docChgLst>
  <pc:docChgLst>
    <pc:chgData name="Douglas de Souza" userId="S::douglas.dsouza@linx.com.br::c5116d2a-1f24-4875-b8fa-5827c4681971" providerId="AD" clId="Web-{E51924B1-CC58-481E-A5D7-4D8FD74A8E26}"/>
    <pc:docChg chg="modSld">
      <pc:chgData name="Douglas de Souza" userId="S::douglas.dsouza@linx.com.br::c5116d2a-1f24-4875-b8fa-5827c4681971" providerId="AD" clId="Web-{E51924B1-CC58-481E-A5D7-4D8FD74A8E26}" dt="2026-01-23T13:01:21.039" v="300"/>
      <pc:docMkLst>
        <pc:docMk/>
      </pc:docMkLst>
      <pc:sldChg chg="modNotes">
        <pc:chgData name="Douglas de Souza" userId="S::douglas.dsouza@linx.com.br::c5116d2a-1f24-4875-b8fa-5827c4681971" providerId="AD" clId="Web-{E51924B1-CC58-481E-A5D7-4D8FD74A8E26}" dt="2026-01-23T12:59:16.228" v="124"/>
        <pc:sldMkLst>
          <pc:docMk/>
          <pc:sldMk cId="2460128996" sldId="553"/>
        </pc:sldMkLst>
      </pc:sldChg>
      <pc:sldChg chg="modNotes">
        <pc:chgData name="Douglas de Souza" userId="S::douglas.dsouza@linx.com.br::c5116d2a-1f24-4875-b8fa-5827c4681971" providerId="AD" clId="Web-{E51924B1-CC58-481E-A5D7-4D8FD74A8E26}" dt="2026-01-23T13:01:21.039" v="300"/>
        <pc:sldMkLst>
          <pc:docMk/>
          <pc:sldMk cId="717236139" sldId="555"/>
        </pc:sldMkLst>
      </pc:sldChg>
    </pc:docChg>
  </pc:docChgLst>
  <pc:docChgLst>
    <pc:chgData name="Douglas de Souza" userId="c5116d2a-1f24-4875-b8fa-5827c4681971" providerId="ADAL" clId="{40D1C5B1-62B7-4A51-9AB6-5547252AB640}"/>
    <pc:docChg chg="modSld">
      <pc:chgData name="Douglas de Souza" userId="c5116d2a-1f24-4875-b8fa-5827c4681971" providerId="ADAL" clId="{40D1C5B1-62B7-4A51-9AB6-5547252AB640}" dt="2026-01-23T13:13:29.864" v="19" actId="20577"/>
      <pc:docMkLst>
        <pc:docMk/>
      </pc:docMkLst>
      <pc:sldChg chg="modNotesTx">
        <pc:chgData name="Douglas de Souza" userId="c5116d2a-1f24-4875-b8fa-5827c4681971" providerId="ADAL" clId="{40D1C5B1-62B7-4A51-9AB6-5547252AB640}" dt="2026-01-23T13:13:23.226" v="0" actId="20577"/>
        <pc:sldMkLst>
          <pc:docMk/>
          <pc:sldMk cId="2460128996" sldId="553"/>
        </pc:sldMkLst>
      </pc:sldChg>
      <pc:sldChg chg="modNotesTx">
        <pc:chgData name="Douglas de Souza" userId="c5116d2a-1f24-4875-b8fa-5827c4681971" providerId="ADAL" clId="{40D1C5B1-62B7-4A51-9AB6-5547252AB640}" dt="2026-01-23T13:13:29.864" v="19" actId="20577"/>
        <pc:sldMkLst>
          <pc:docMk/>
          <pc:sldMk cId="717236139" sldId="55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0071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2365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278268" y="1571158"/>
            <a:ext cx="8020072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Boas Práticas 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Organização e Gestão de Tempo</a:t>
            </a:r>
            <a:endParaRPr sz="32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429282" y="2730776"/>
            <a:ext cx="838375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341213" y="2798339"/>
            <a:ext cx="78941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Como garantir organização de tempo, disciplina de agenda e foco em resultados. </a:t>
            </a:r>
            <a:endParaRPr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7781" y="2039079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Princípios fundamentais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371647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AB363779-A9F9-D088-5CD0-8F1A2F28A8CC}"/>
              </a:ext>
            </a:extLst>
          </p:cNvPr>
          <p:cNvSpPr txBox="1"/>
          <p:nvPr/>
        </p:nvSpPr>
        <p:spPr>
          <a:xfrm>
            <a:off x="341172" y="1011024"/>
            <a:ext cx="8427271" cy="19771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 atuação do Executivo de Franquia deve ser guiada pelos seguintes princípios: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endParaRPr lang="pt-BR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      A agenda é uma ferramenta de gestão estratégica, não apenas um controle de compromissos;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      O tempo deve ser alocado por carteira e cluster, e não por tarefas isoladas;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      Disciplina gera previsibilidade; previsibilidade gera resultado;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      Todo rito deve gerar clareza, direcionamento e registro.</a:t>
            </a:r>
          </a:p>
        </p:txBody>
      </p:sp>
      <p:pic>
        <p:nvPicPr>
          <p:cNvPr id="7" name="Gráfico 6" descr="Marca de verificação do selo com preenchimento sólido">
            <a:extLst>
              <a:ext uri="{FF2B5EF4-FFF2-40B4-BE49-F238E27FC236}">
                <a16:creationId xmlns:a16="http://schemas.microsoft.com/office/drawing/2014/main" id="{3BCD6584-B21E-E1DD-3E68-A273326F0D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3828" y="1656822"/>
            <a:ext cx="326446" cy="326446"/>
          </a:xfrm>
          <a:prstGeom prst="rect">
            <a:avLst/>
          </a:prstGeom>
        </p:spPr>
      </p:pic>
      <p:pic>
        <p:nvPicPr>
          <p:cNvPr id="8" name="Gráfico 7" descr="Marca de verificação do selo com preenchimento sólido">
            <a:extLst>
              <a:ext uri="{FF2B5EF4-FFF2-40B4-BE49-F238E27FC236}">
                <a16:creationId xmlns:a16="http://schemas.microsoft.com/office/drawing/2014/main" id="{E9A30DCF-B99C-030B-EF57-F0B3DCFA78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3721" y="1983268"/>
            <a:ext cx="326446" cy="326446"/>
          </a:xfrm>
          <a:prstGeom prst="rect">
            <a:avLst/>
          </a:prstGeom>
        </p:spPr>
      </p:pic>
      <p:pic>
        <p:nvPicPr>
          <p:cNvPr id="9" name="Gráfico 8" descr="Marca de verificação do selo com preenchimento sólido">
            <a:extLst>
              <a:ext uri="{FF2B5EF4-FFF2-40B4-BE49-F238E27FC236}">
                <a16:creationId xmlns:a16="http://schemas.microsoft.com/office/drawing/2014/main" id="{B5EDE5B9-6E7C-303F-13B6-7C6E828884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5557" y="2322495"/>
            <a:ext cx="326446" cy="326446"/>
          </a:xfrm>
          <a:prstGeom prst="rect">
            <a:avLst/>
          </a:prstGeom>
        </p:spPr>
      </p:pic>
      <p:pic>
        <p:nvPicPr>
          <p:cNvPr id="10" name="Gráfico 9" descr="Marca de verificação do selo com preenchimento sólido">
            <a:extLst>
              <a:ext uri="{FF2B5EF4-FFF2-40B4-BE49-F238E27FC236}">
                <a16:creationId xmlns:a16="http://schemas.microsoft.com/office/drawing/2014/main" id="{EDB40584-B3A8-21D2-17CD-667DF274F4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0139" y="2655331"/>
            <a:ext cx="326446" cy="32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2A4CBC-A5AA-9AE9-64FF-F4281E042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9E56B60D-24BC-B1DB-1D01-6FCD1A3EBC61}"/>
              </a:ext>
            </a:extLst>
          </p:cNvPr>
          <p:cNvSpPr/>
          <p:nvPr/>
        </p:nvSpPr>
        <p:spPr>
          <a:xfrm>
            <a:off x="267361" y="1679335"/>
            <a:ext cx="6329382" cy="437803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0C4656C2-F892-A914-3C11-FAD5CF6C3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B1D725C2-7254-761F-0E6C-763B2BC8A6AE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Agenda como Contrato de Execução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4FBBCEB-8CC3-EB84-9F78-D2CADD16C6B8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539015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7" name="Gráfico 6" descr="Marca de verificação do selo com preenchimento sólido">
            <a:extLst>
              <a:ext uri="{FF2B5EF4-FFF2-40B4-BE49-F238E27FC236}">
                <a16:creationId xmlns:a16="http://schemas.microsoft.com/office/drawing/2014/main" id="{7B5C68BA-B88E-A8D5-B7C5-496238E94D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292316"/>
            <a:ext cx="326446" cy="326446"/>
          </a:xfrm>
          <a:prstGeom prst="rect">
            <a:avLst/>
          </a:prstGeom>
        </p:spPr>
      </p:pic>
      <p:pic>
        <p:nvPicPr>
          <p:cNvPr id="8" name="Gráfico 7" descr="Marca de verificação do selo com preenchimento sólido">
            <a:extLst>
              <a:ext uri="{FF2B5EF4-FFF2-40B4-BE49-F238E27FC236}">
                <a16:creationId xmlns:a16="http://schemas.microsoft.com/office/drawing/2014/main" id="{8274BF22-DB63-8000-D46E-266B4B638D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1066" y="2618762"/>
            <a:ext cx="326446" cy="326446"/>
          </a:xfrm>
          <a:prstGeom prst="rect">
            <a:avLst/>
          </a:prstGeom>
        </p:spPr>
      </p:pic>
      <p:pic>
        <p:nvPicPr>
          <p:cNvPr id="9" name="Gráfico 8" descr="Marca de verificação do selo com preenchimento sólido">
            <a:extLst>
              <a:ext uri="{FF2B5EF4-FFF2-40B4-BE49-F238E27FC236}">
                <a16:creationId xmlns:a16="http://schemas.microsoft.com/office/drawing/2014/main" id="{B61F048C-3D45-55BD-7DE1-AF53993874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2902" y="2957989"/>
            <a:ext cx="326446" cy="326446"/>
          </a:xfrm>
          <a:prstGeom prst="rect">
            <a:avLst/>
          </a:prstGeom>
        </p:spPr>
      </p:pic>
      <p:pic>
        <p:nvPicPr>
          <p:cNvPr id="10" name="Gráfico 9" descr="Marca de verificação do selo com preenchimento sólido">
            <a:extLst>
              <a:ext uri="{FF2B5EF4-FFF2-40B4-BE49-F238E27FC236}">
                <a16:creationId xmlns:a16="http://schemas.microsoft.com/office/drawing/2014/main" id="{66A7AD9A-7B53-B7A6-470A-1C847551D9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7484" y="3290825"/>
            <a:ext cx="326446" cy="326446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50F35AD7-BAEC-2FF5-31E6-E5AC523C35B6}"/>
              </a:ext>
            </a:extLst>
          </p:cNvPr>
          <p:cNvSpPr txBox="1"/>
          <p:nvPr/>
        </p:nvSpPr>
        <p:spPr>
          <a:xfrm>
            <a:off x="267361" y="939944"/>
            <a:ext cx="8231660" cy="875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 Executivo deve encarar sua agenda como um contrato com o futuro. Cada compromisso precisa ter um propósito claro e um resultado esperado.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endParaRPr lang="pt-BR" sz="14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D33F459-631E-C7F0-35A8-0A4C778C4B6C}"/>
              </a:ext>
            </a:extLst>
          </p:cNvPr>
          <p:cNvSpPr txBox="1"/>
          <p:nvPr/>
        </p:nvSpPr>
        <p:spPr>
          <a:xfrm>
            <a:off x="667619" y="2306335"/>
            <a:ext cx="4572000" cy="1310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Qual decisão ou avanço essa agenda deve gerar?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Qual franquia ou cluster está sendo priorizado?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Qual registro será produzido ao final?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Essa agenda possui um objetivo claro?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5CB62FA-44EC-5BC0-961E-45CACFD0DA9E}"/>
              </a:ext>
            </a:extLst>
          </p:cNvPr>
          <p:cNvSpPr txBox="1"/>
          <p:nvPr/>
        </p:nvSpPr>
        <p:spPr>
          <a:xfrm>
            <a:off x="267361" y="1703827"/>
            <a:ext cx="7168243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Boa prática:</a:t>
            </a: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Antes de inserir ou aceitar qualquer agenda, responda:</a:t>
            </a:r>
            <a:endParaRPr lang="pt-BR" sz="16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425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AE492C-4F7A-7D4D-75CB-DA7E694D7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9FE79300-2B91-BEEE-6946-184FA5C5E600}"/>
              </a:ext>
            </a:extLst>
          </p:cNvPr>
          <p:cNvSpPr/>
          <p:nvPr/>
        </p:nvSpPr>
        <p:spPr>
          <a:xfrm>
            <a:off x="341173" y="2796756"/>
            <a:ext cx="7482910" cy="437803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E4EE64C7-CB09-D099-4DBF-ED4058D26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2BF80635-4614-AF2D-3475-B8E156E53471}"/>
              </a:ext>
            </a:extLst>
          </p:cNvPr>
          <p:cNvSpPr txBox="1"/>
          <p:nvPr/>
        </p:nvSpPr>
        <p:spPr>
          <a:xfrm>
            <a:off x="280213" y="332152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Estrutura da Agenda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5030F841-8B89-E419-48A8-24FB8BB1C3AB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3406234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4672AB5A-1F32-0928-D8EF-F9B7428C6106}"/>
              </a:ext>
            </a:extLst>
          </p:cNvPr>
          <p:cNvSpPr txBox="1"/>
          <p:nvPr/>
        </p:nvSpPr>
        <p:spPr>
          <a:xfrm>
            <a:off x="341173" y="924311"/>
            <a:ext cx="7829550" cy="2310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 agenda semanal deve ser construída sempre na seguinte ordem: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endParaRPr lang="pt-BR" sz="14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chemeClr val="bg1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pt-BR" sz="14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Ritos Fixos</a:t>
            </a: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(obrigatórios e recorrentes);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chemeClr val="bg1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pt-BR" sz="14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Slots protegidos para Ritos Variáveis</a:t>
            </a: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organizados por cluster;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chemeClr val="bg1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pt-BR" sz="14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Blocos de Foco</a:t>
            </a: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destinados a análises profundas e acompanhamento estratégico.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chemeClr val="bg1"/>
              </a:buClr>
              <a:tabLst>
                <a:tab pos="457200" algn="l"/>
              </a:tabLst>
            </a:pPr>
            <a:endParaRPr lang="pt-BR" sz="14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Somente após essa estrutura estar garantida são permitidos ajustes pontuais de horário.</a:t>
            </a:r>
          </a:p>
        </p:txBody>
      </p:sp>
    </p:spTree>
    <p:extLst>
      <p:ext uri="{BB962C8B-B14F-4D97-AF65-F5344CB8AC3E}">
        <p14:creationId xmlns:p14="http://schemas.microsoft.com/office/powerpoint/2010/main" val="809055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F5E637-F55E-BFE6-F1CC-9F548D269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50B51BF6-818E-ECF4-34A2-5B3C06D415EE}"/>
              </a:ext>
            </a:extLst>
          </p:cNvPr>
          <p:cNvSpPr/>
          <p:nvPr/>
        </p:nvSpPr>
        <p:spPr>
          <a:xfrm>
            <a:off x="333009" y="2716886"/>
            <a:ext cx="6590639" cy="437803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CE8B80AD-C824-8085-AF67-C9BFBAFF5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B6FC4FB-B071-5742-3B3F-2EE7CE66C9EB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Blocos de foco: Como utilizar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6928BE38-A7EB-9B3E-5D1D-14D118C6C256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539015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7" name="Gráfico 6" descr="Marca de verificação do selo com preenchimento sólido">
            <a:extLst>
              <a:ext uri="{FF2B5EF4-FFF2-40B4-BE49-F238E27FC236}">
                <a16:creationId xmlns:a16="http://schemas.microsoft.com/office/drawing/2014/main" id="{85AC9845-6028-0517-9FD5-91BB900252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3117" y="1470564"/>
            <a:ext cx="326446" cy="326446"/>
          </a:xfrm>
          <a:prstGeom prst="rect">
            <a:avLst/>
          </a:prstGeom>
        </p:spPr>
      </p:pic>
      <p:pic>
        <p:nvPicPr>
          <p:cNvPr id="8" name="Gráfico 7" descr="Marca de verificação do selo com preenchimento sólido">
            <a:extLst>
              <a:ext uri="{FF2B5EF4-FFF2-40B4-BE49-F238E27FC236}">
                <a16:creationId xmlns:a16="http://schemas.microsoft.com/office/drawing/2014/main" id="{458DDC9D-E358-6094-84F3-6DA5117BC6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3010" y="1797010"/>
            <a:ext cx="326446" cy="326446"/>
          </a:xfrm>
          <a:prstGeom prst="rect">
            <a:avLst/>
          </a:prstGeom>
        </p:spPr>
      </p:pic>
      <p:pic>
        <p:nvPicPr>
          <p:cNvPr id="9" name="Gráfico 8" descr="Marca de verificação do selo com preenchimento sólido">
            <a:extLst>
              <a:ext uri="{FF2B5EF4-FFF2-40B4-BE49-F238E27FC236}">
                <a16:creationId xmlns:a16="http://schemas.microsoft.com/office/drawing/2014/main" id="{9F192FA8-FD21-DDFF-EC96-2972B1FBE8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4846" y="2136237"/>
            <a:ext cx="326446" cy="326446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770D7E80-3C78-AA93-1728-30FF3B2B19F8}"/>
              </a:ext>
            </a:extLst>
          </p:cNvPr>
          <p:cNvSpPr txBox="1"/>
          <p:nvPr/>
        </p:nvSpPr>
        <p:spPr>
          <a:xfrm>
            <a:off x="333010" y="2774842"/>
            <a:ext cx="7168243" cy="708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Boa prática:</a:t>
            </a:r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tratar blocos de foco como compromissos inegociáveis.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endParaRPr lang="pt-BR" sz="16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87A092B-8801-8462-753F-34C029A03073}"/>
              </a:ext>
            </a:extLst>
          </p:cNvPr>
          <p:cNvSpPr txBox="1"/>
          <p:nvPr/>
        </p:nvSpPr>
        <p:spPr>
          <a:xfrm>
            <a:off x="605312" y="1484851"/>
            <a:ext cx="6713103" cy="97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Bloco de Diagnóstico: análise de indicadores, maturidade e performance;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Bloco de Síntese: registros, planos de ação e consolidação de decisões;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Bloco de Conexão Estratégica: interações com franquias prioritárias.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6234074-9A93-0191-2506-5299AA866C53}"/>
              </a:ext>
            </a:extLst>
          </p:cNvPr>
          <p:cNvSpPr txBox="1"/>
          <p:nvPr/>
        </p:nvSpPr>
        <p:spPr>
          <a:xfrm>
            <a:off x="267361" y="904313"/>
            <a:ext cx="8302999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Blocos de foco são períodos dedicados à atuação profunda, sem fragmentação ou interrupções.</a:t>
            </a:r>
          </a:p>
        </p:txBody>
      </p:sp>
    </p:spTree>
    <p:extLst>
      <p:ext uri="{BB962C8B-B14F-4D97-AF65-F5344CB8AC3E}">
        <p14:creationId xmlns:p14="http://schemas.microsoft.com/office/powerpoint/2010/main" val="1310323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FF8D50-309B-F8C2-AE33-D94DE4E29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C4F3A470-CE8B-DDA1-877B-96600D24E6FC}"/>
              </a:ext>
            </a:extLst>
          </p:cNvPr>
          <p:cNvSpPr/>
          <p:nvPr/>
        </p:nvSpPr>
        <p:spPr>
          <a:xfrm>
            <a:off x="4816928" y="1616815"/>
            <a:ext cx="3241221" cy="2179578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5A89C130-2932-F155-9974-6E3053FD4DEE}"/>
              </a:ext>
            </a:extLst>
          </p:cNvPr>
          <p:cNvSpPr/>
          <p:nvPr/>
        </p:nvSpPr>
        <p:spPr>
          <a:xfrm>
            <a:off x="938895" y="1616815"/>
            <a:ext cx="3241221" cy="2179578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9D75A615-DF38-3DFD-08B9-5E53E9F76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C7ADF49-6313-E477-8D8D-977A0800FFD4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Rituais de Preparação e Fechamento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15A561C5-346A-0AAF-5550-097E57D1FA07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539015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EB8FB0D7-2F57-52D2-3A51-645C77645E08}"/>
              </a:ext>
            </a:extLst>
          </p:cNvPr>
          <p:cNvSpPr txBox="1"/>
          <p:nvPr/>
        </p:nvSpPr>
        <p:spPr>
          <a:xfrm>
            <a:off x="267361" y="904313"/>
            <a:ext cx="8302999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Toda agenda relevante deve conter micro rituais:</a:t>
            </a:r>
            <a:endParaRPr lang="pt-BR" sz="14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3FAE91F-29AA-59B3-35A3-F91F6DCC17D9}"/>
              </a:ext>
            </a:extLst>
          </p:cNvPr>
          <p:cNvSpPr txBox="1"/>
          <p:nvPr/>
        </p:nvSpPr>
        <p:spPr>
          <a:xfrm>
            <a:off x="4816927" y="1935880"/>
            <a:ext cx="3241221" cy="1541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a agenda:</a:t>
            </a:r>
            <a:endParaRPr lang="pt-BR" sz="14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 algn="ctr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Registrar aprendizados e decisões;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Definir próximos passos objetivos;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Realizar o registro de interação diária com a Franquia.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9A0B2EF-FD77-C25B-9B19-B17870C1AA1A}"/>
              </a:ext>
            </a:extLst>
          </p:cNvPr>
          <p:cNvSpPr txBox="1"/>
          <p:nvPr/>
        </p:nvSpPr>
        <p:spPr>
          <a:xfrm>
            <a:off x="938895" y="1982749"/>
            <a:ext cx="3066572" cy="1640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Antes da agenda: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 algn="ctr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Revisar dados da franquia;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Definir até 3 objetivos claros;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Antecipar possíveis decisões.</a:t>
            </a:r>
          </a:p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0128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828D5E-4278-FE9F-6448-28E98CF1C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E87F555-0296-9D59-97E1-AF798BA84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9FD7B58F-2097-198B-738C-C11F87945FFA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Revisão Semanal de Disciplina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5588473-664B-57A8-8629-F97EE5D8BCE7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539015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7" name="Gráfico 6" descr="Marca de verificação do selo com preenchimento sólido">
            <a:extLst>
              <a:ext uri="{FF2B5EF4-FFF2-40B4-BE49-F238E27FC236}">
                <a16:creationId xmlns:a16="http://schemas.microsoft.com/office/drawing/2014/main" id="{EFF589EC-29B7-02AE-C89A-722C7054B8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3117" y="1470564"/>
            <a:ext cx="326446" cy="326446"/>
          </a:xfrm>
          <a:prstGeom prst="rect">
            <a:avLst/>
          </a:prstGeom>
        </p:spPr>
      </p:pic>
      <p:pic>
        <p:nvPicPr>
          <p:cNvPr id="8" name="Gráfico 7" descr="Marca de verificação do selo com preenchimento sólido">
            <a:extLst>
              <a:ext uri="{FF2B5EF4-FFF2-40B4-BE49-F238E27FC236}">
                <a16:creationId xmlns:a16="http://schemas.microsoft.com/office/drawing/2014/main" id="{530B38D8-89D5-0F29-E7A1-1CE637FDA5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3010" y="1797010"/>
            <a:ext cx="326446" cy="326446"/>
          </a:xfrm>
          <a:prstGeom prst="rect">
            <a:avLst/>
          </a:prstGeom>
        </p:spPr>
      </p:pic>
      <p:pic>
        <p:nvPicPr>
          <p:cNvPr id="9" name="Gráfico 8" descr="Marca de verificação do selo com preenchimento sólido">
            <a:extLst>
              <a:ext uri="{FF2B5EF4-FFF2-40B4-BE49-F238E27FC236}">
                <a16:creationId xmlns:a16="http://schemas.microsoft.com/office/drawing/2014/main" id="{0D6519D5-5789-1848-E743-142C6A28AB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4846" y="2136237"/>
            <a:ext cx="326446" cy="326446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FB6DC7C-6229-4F06-7268-F9CBA7D2B510}"/>
              </a:ext>
            </a:extLst>
          </p:cNvPr>
          <p:cNvSpPr txBox="1"/>
          <p:nvPr/>
        </p:nvSpPr>
        <p:spPr>
          <a:xfrm>
            <a:off x="605312" y="1484851"/>
            <a:ext cx="6713103" cy="1310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 tempo investido refletiu as prioridades da carteira?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Quais agendas geraram impacto real?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Onde houve quebra de disciplina e por quê?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 que deve ser ajustado na próxima semana?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731E322-7AB8-C738-61DA-D77C919A4E59}"/>
              </a:ext>
            </a:extLst>
          </p:cNvPr>
          <p:cNvSpPr txBox="1"/>
          <p:nvPr/>
        </p:nvSpPr>
        <p:spPr>
          <a:xfrm>
            <a:off x="267361" y="904313"/>
            <a:ext cx="8302999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Ao final de cada semana, o Executivo deve realizar uma revisão estruturada: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6D046E9-0881-3CA7-E868-E0A5ACBEADE8}"/>
              </a:ext>
            </a:extLst>
          </p:cNvPr>
          <p:cNvSpPr txBox="1"/>
          <p:nvPr/>
        </p:nvSpPr>
        <p:spPr>
          <a:xfrm>
            <a:off x="1129231" y="3135359"/>
            <a:ext cx="6252688" cy="542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b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endParaRPr lang="pt-BR" sz="14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5" name="Gráfico 4" descr="Marca de verificação do selo com preenchimento sólido">
            <a:extLst>
              <a:ext uri="{FF2B5EF4-FFF2-40B4-BE49-F238E27FC236}">
                <a16:creationId xmlns:a16="http://schemas.microsoft.com/office/drawing/2014/main" id="{EA251FA3-0CBC-B38D-0A03-339090EAA0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475732"/>
            <a:ext cx="326446" cy="326446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3AF3C81B-2623-3B36-37E5-1B74B04E6BF3}"/>
              </a:ext>
            </a:extLst>
          </p:cNvPr>
          <p:cNvSpPr/>
          <p:nvPr/>
        </p:nvSpPr>
        <p:spPr>
          <a:xfrm>
            <a:off x="323117" y="3154454"/>
            <a:ext cx="6590639" cy="437803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5BCF6713-F94C-2831-BAF3-E6C26B8F922C}"/>
              </a:ext>
            </a:extLst>
          </p:cNvPr>
          <p:cNvSpPr txBox="1"/>
          <p:nvPr/>
        </p:nvSpPr>
        <p:spPr>
          <a:xfrm>
            <a:off x="323118" y="3212410"/>
            <a:ext cx="7168243" cy="708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600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Boa prática:</a:t>
            </a:r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Esse rito sustenta a disciplina ao longo do tempo.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endParaRPr lang="pt-BR" sz="16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007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5B1357-0437-D63D-D2FB-655C321DB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F8C249FB-4B0F-FFD6-0B45-53B5CEF6B4DB}"/>
              </a:ext>
            </a:extLst>
          </p:cNvPr>
          <p:cNvSpPr/>
          <p:nvPr/>
        </p:nvSpPr>
        <p:spPr>
          <a:xfrm>
            <a:off x="341173" y="3049878"/>
            <a:ext cx="8229187" cy="973481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F69D8729-9E27-88A3-E1E2-D402DAF049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45EC9B20-455A-6D60-FCDC-42C4872928AD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Orientações de Atuação do Executivo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702E908D-0816-07E6-02BC-C7525867F597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539015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7" name="Gráfico 6" descr="Marca de verificação do selo com preenchimento sólido">
            <a:extLst>
              <a:ext uri="{FF2B5EF4-FFF2-40B4-BE49-F238E27FC236}">
                <a16:creationId xmlns:a16="http://schemas.microsoft.com/office/drawing/2014/main" id="{FB0DCA16-E3A0-9AC4-7107-E4E4CFB6B4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3117" y="1470564"/>
            <a:ext cx="326446" cy="326446"/>
          </a:xfrm>
          <a:prstGeom prst="rect">
            <a:avLst/>
          </a:prstGeom>
        </p:spPr>
      </p:pic>
      <p:pic>
        <p:nvPicPr>
          <p:cNvPr id="8" name="Gráfico 7" descr="Marca de verificação do selo com preenchimento sólido">
            <a:extLst>
              <a:ext uri="{FF2B5EF4-FFF2-40B4-BE49-F238E27FC236}">
                <a16:creationId xmlns:a16="http://schemas.microsoft.com/office/drawing/2014/main" id="{02DDB66D-D5A7-7702-5D36-332B6A8F64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3010" y="1797010"/>
            <a:ext cx="326446" cy="326446"/>
          </a:xfrm>
          <a:prstGeom prst="rect">
            <a:avLst/>
          </a:prstGeom>
        </p:spPr>
      </p:pic>
      <p:pic>
        <p:nvPicPr>
          <p:cNvPr id="9" name="Gráfico 8" descr="Marca de verificação do selo com preenchimento sólido">
            <a:extLst>
              <a:ext uri="{FF2B5EF4-FFF2-40B4-BE49-F238E27FC236}">
                <a16:creationId xmlns:a16="http://schemas.microsoft.com/office/drawing/2014/main" id="{D010F196-2B15-85EB-459A-F587ECFA71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4846" y="2136237"/>
            <a:ext cx="326446" cy="32644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9EFA826-98C2-4508-472A-449E61B45986}"/>
              </a:ext>
            </a:extLst>
          </p:cNvPr>
          <p:cNvSpPr txBox="1"/>
          <p:nvPr/>
        </p:nvSpPr>
        <p:spPr>
          <a:xfrm>
            <a:off x="267361" y="904313"/>
            <a:ext cx="8302999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Ao final de cada semana, o Executivo deve realizar uma revisão estruturada:</a:t>
            </a:r>
          </a:p>
        </p:txBody>
      </p:sp>
      <p:pic>
        <p:nvPicPr>
          <p:cNvPr id="5" name="Gráfico 4" descr="Marca de verificação do selo com preenchimento sólido">
            <a:extLst>
              <a:ext uri="{FF2B5EF4-FFF2-40B4-BE49-F238E27FC236}">
                <a16:creationId xmlns:a16="http://schemas.microsoft.com/office/drawing/2014/main" id="{553412E8-4658-D00E-507A-53DA9289C9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1173" y="2475732"/>
            <a:ext cx="326446" cy="326446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29CEC8D5-C8D6-2980-5076-0308329924AC}"/>
              </a:ext>
            </a:extLst>
          </p:cNvPr>
          <p:cNvSpPr txBox="1"/>
          <p:nvPr/>
        </p:nvSpPr>
        <p:spPr>
          <a:xfrm>
            <a:off x="486340" y="2614343"/>
            <a:ext cx="7873889" cy="13351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b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endParaRPr lang="pt-BR" sz="14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Ritos e rotinas só geram resultado quando o Executivo organiza seu tempo com intenção, executa com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disciplina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registra com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consistência.</a:t>
            </a:r>
            <a:b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Sem método, o rito vira evento. Com disciplina, vira resultado.</a:t>
            </a:r>
            <a:endParaRPr lang="pt-BR" sz="14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8D2D4CA-B8B2-8735-9B91-9A8468B42D4E}"/>
              </a:ext>
            </a:extLst>
          </p:cNvPr>
          <p:cNvSpPr txBox="1"/>
          <p:nvPr/>
        </p:nvSpPr>
        <p:spPr>
          <a:xfrm>
            <a:off x="592413" y="1477440"/>
            <a:ext cx="4714874" cy="1310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Proteger ritos e blocos de foco;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Evitar encaixes improvisados sem critério;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Respeitar início e término das agendas;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pt-BR" sz="14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Manter registros atualizados e objetivos.</a:t>
            </a:r>
          </a:p>
        </p:txBody>
      </p:sp>
    </p:spTree>
    <p:extLst>
      <p:ext uri="{BB962C8B-B14F-4D97-AF65-F5344CB8AC3E}">
        <p14:creationId xmlns:p14="http://schemas.microsoft.com/office/powerpoint/2010/main" val="717236139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On-screen Show (16:9)</PresentationFormat>
  <Slides>10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Linx Claro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revision>1</cp:revision>
  <dcterms:modified xsi:type="dcterms:W3CDTF">2026-01-23T13:15:22Z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