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2B699-29E1-4FBF-94D6-CB0242C7850F}" v="19" dt="2026-01-15T19:37:50.86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x:/g/personal/isabella_asilva_linx_com_br/IQCb2IJ5d89QQb9sDlrMEr4QAa7f0t3VEVyE_UHWjrlPesY?e=TrY5p5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Clusterização de Carteira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5691307" cy="24123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2" y="2191563"/>
            <a:ext cx="8007195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 o Dynamics: </a:t>
            </a:r>
            <a:r>
              <a:rPr lang="pt-BR" sz="1600" dirty="0">
                <a:hlinkClick r:id="rId5"/>
              </a:rPr>
              <a:t>Clusterização de carteira - Executivos.xlsx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33375" y="1523529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16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Noto Sans Light</vt:lpstr>
      <vt:lpstr>Arial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6</cp:revision>
  <dcterms:modified xsi:type="dcterms:W3CDTF">2026-01-15T19:38:08Z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