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autoCompressPictures="0">
  <p:sldMasterIdLst>
    <p:sldMasterId id="2147483648" r:id="rId4"/>
  </p:sldMasterIdLst>
  <p:notesMasterIdLst>
    <p:notesMasterId r:id="rId6"/>
  </p:notesMasterIdLst>
  <p:sldIdLst>
    <p:sldId id="508" r:id="rId5"/>
  </p:sldIdLst>
  <p:sldSz cx="9144000" cy="5143500" type="screen16x9"/>
  <p:notesSz cx="6858000" cy="9144000"/>
  <p:embeddedFontLst>
    <p:embeddedFont>
      <p:font typeface="Noto Sans Light" panose="020B0604020202020204" charset="0"/>
      <p:regular r:id="rId7"/>
      <p:italic r:id="rId8"/>
    </p:embeddedFont>
    <p:embeddedFont>
      <p:font typeface="Nunito" pitchFamily="2" charset="0"/>
      <p:regular r:id="rId9"/>
      <p:bold r:id="rId10"/>
      <p:italic r:id="rId11"/>
      <p:boldItalic r:id="rId1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125" roundtripDataSignature="AMtx7mhZGEBZJnrNzb6jjldxFIIGtAtjtA==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8BAD574-885C-673D-78CF-CFBA44A3ACFF}" name="Larissa Spicacci Campos" initials="LC" userId="S::larissa.spicacci@linx.com.br::54766240-49e1-402b-8b60-97c1f6ef7bf9" providerId="AD"/>
  <p188:author id="{0EB4B6B5-1CF8-3AA5-6972-5575777467A2}" name="Aline Ito Maruyama" initials="AM" userId="S::aline.maruyama@linx.com.br::11496fcd-5aa4-4dc7-bd32-b4af3416713d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D00A5"/>
    <a:srgbClr val="FFB200"/>
    <a:srgbClr val="B2B2B2"/>
    <a:srgbClr val="9CC300"/>
    <a:srgbClr val="00BBAA"/>
    <a:srgbClr val="F0462D"/>
    <a:srgbClr val="A47BE6"/>
    <a:srgbClr val="280A3C"/>
    <a:srgbClr val="FF890A"/>
    <a:srgbClr val="377F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BC72F31-E708-4C83-82F0-6CBC58DD0032}" v="5" dt="2026-01-14T18:03:17.087"/>
  </p1510:revLst>
</p1510:revInfo>
</file>

<file path=ppt/tableStyles.xml><?xml version="1.0" encoding="utf-8"?>
<a:tblStyleLst xmlns:a="http://schemas.openxmlformats.org/drawingml/2006/main" def="{DE17B719-AB4F-4FE0-8F60-6BCDD302A12F}">
  <a:tblStyle styleId="{DE17B719-AB4F-4FE0-8F60-6BCDD302A12F}" styleName="Table_0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CDD4EA"/>
          </a:solidFill>
        </a:fill>
      </a:tcStyle>
    </a:wholeTbl>
    <a:band1H>
      <a:tcTxStyle b="off" i="off"/>
      <a:tcStyle>
        <a:tcBdr/>
      </a:tcStyle>
    </a:band1H>
    <a:band2H>
      <a:tcTxStyle b="off" i="off"/>
      <a:tcStyle>
        <a:tcBdr/>
        <a:fill>
          <a:solidFill>
            <a:srgbClr val="E8EBF5"/>
          </a:solidFill>
        </a:fill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F5AB1C69-6EDB-4FF4-983F-18BD219EF322}" styleName="Estilo Médio 2 - Ênfas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enhum Estilo, Nenhuma Grad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Estilo com Tema 1 - Ênfas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556" autoAdjust="0"/>
    <p:restoredTop sz="94660"/>
  </p:normalViewPr>
  <p:slideViewPr>
    <p:cSldViewPr snapToGrid="0">
      <p:cViewPr varScale="1">
        <p:scale>
          <a:sx n="78" d="100"/>
          <a:sy n="78" d="100"/>
        </p:scale>
        <p:origin x="596" y="5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3" Type="http://schemas.openxmlformats.org/officeDocument/2006/relationships/customXml" Target="../customXml/item3.xml"/><Relationship Id="rId125" Type="http://customschemas.google.com/relationships/presentationmetadata" Target="metadata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29" Type="http://schemas.openxmlformats.org/officeDocument/2006/relationships/tableStyles" Target="tableStyles.xml"/><Relationship Id="rId2" Type="http://schemas.openxmlformats.org/officeDocument/2006/relationships/customXml" Target="../customXml/item2.xml"/><Relationship Id="rId132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128" Type="http://schemas.openxmlformats.org/officeDocument/2006/relationships/theme" Target="theme/theme1.xml"/><Relationship Id="rId131" Type="http://schemas.microsoft.com/office/2015/10/relationships/revisionInfo" Target="revisionInfo.xml"/><Relationship Id="rId5" Type="http://schemas.openxmlformats.org/officeDocument/2006/relationships/slide" Target="slides/slide1.xml"/><Relationship Id="rId127" Type="http://schemas.openxmlformats.org/officeDocument/2006/relationships/viewProps" Target="viewProps.xml"/><Relationship Id="rId10" Type="http://schemas.openxmlformats.org/officeDocument/2006/relationships/font" Target="fonts/font4.fntdata"/><Relationship Id="rId13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26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sabella Aparecida Da Silva" userId="f9003e8a-9ee7-47e2-8af8-45502a035979" providerId="ADAL" clId="{973DA525-F9F9-4759-BC98-3FC2052853ED}"/>
    <pc:docChg chg="modSld">
      <pc:chgData name="Isabella Aparecida Da Silva" userId="f9003e8a-9ee7-47e2-8af8-45502a035979" providerId="ADAL" clId="{973DA525-F9F9-4759-BC98-3FC2052853ED}" dt="2026-01-14T18:03:17.087" v="29" actId="478"/>
      <pc:docMkLst>
        <pc:docMk/>
      </pc:docMkLst>
      <pc:sldChg chg="addSp delSp modSp mod">
        <pc:chgData name="Isabella Aparecida Da Silva" userId="f9003e8a-9ee7-47e2-8af8-45502a035979" providerId="ADAL" clId="{973DA525-F9F9-4759-BC98-3FC2052853ED}" dt="2026-01-14T18:03:17.087" v="29" actId="478"/>
        <pc:sldMkLst>
          <pc:docMk/>
          <pc:sldMk cId="3786438210" sldId="508"/>
        </pc:sldMkLst>
        <pc:spChg chg="add del mod">
          <ac:chgData name="Isabella Aparecida Da Silva" userId="f9003e8a-9ee7-47e2-8af8-45502a035979" providerId="ADAL" clId="{973DA525-F9F9-4759-BC98-3FC2052853ED}" dt="2026-01-14T18:03:17.087" v="29" actId="478"/>
          <ac:spMkLst>
            <pc:docMk/>
            <pc:sldMk cId="3786438210" sldId="508"/>
            <ac:spMk id="4" creationId="{47C2D16E-AA1D-5353-0392-D4DE7FCAD7E3}"/>
          </ac:spMkLst>
        </pc:spChg>
        <pc:spChg chg="add del mod">
          <ac:chgData name="Isabella Aparecida Da Silva" userId="f9003e8a-9ee7-47e2-8af8-45502a035979" providerId="ADAL" clId="{973DA525-F9F9-4759-BC98-3FC2052853ED}" dt="2026-01-14T18:03:17.087" v="29" actId="478"/>
          <ac:spMkLst>
            <pc:docMk/>
            <pc:sldMk cId="3786438210" sldId="508"/>
            <ac:spMk id="5" creationId="{DE82C4CE-B410-7F1D-2F80-6ED61F578297}"/>
          </ac:spMkLst>
        </pc:spChg>
        <pc:picChg chg="add del mod">
          <ac:chgData name="Isabella Aparecida Da Silva" userId="f9003e8a-9ee7-47e2-8af8-45502a035979" providerId="ADAL" clId="{973DA525-F9F9-4759-BC98-3FC2052853ED}" dt="2026-01-14T18:03:17.087" v="29" actId="478"/>
          <ac:picMkLst>
            <pc:docMk/>
            <pc:sldMk cId="3786438210" sldId="508"/>
            <ac:picMk id="1026" creationId="{DF922B67-285A-59EC-B9E9-957CB582AF7D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70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6" name="Google Shape;26;p7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6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2" name="Google Shape;22;p69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6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246559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53" r:id="rId1"/>
    <p:sldLayoutId id="2147483654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DD93892-6D17-FDEE-D79C-D6AD5152BC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áfico 20">
            <a:extLst>
              <a:ext uri="{FF2B5EF4-FFF2-40B4-BE49-F238E27FC236}">
                <a16:creationId xmlns:a16="http://schemas.microsoft.com/office/drawing/2014/main" id="{A785EB85-2F3E-0250-13D0-BD49FFD7D2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7" name="Google Shape;129;p18">
            <a:extLst>
              <a:ext uri="{FF2B5EF4-FFF2-40B4-BE49-F238E27FC236}">
                <a16:creationId xmlns:a16="http://schemas.microsoft.com/office/drawing/2014/main" id="{A9101719-2C00-FC62-1372-0DF0C984EE71}"/>
              </a:ext>
            </a:extLst>
          </p:cNvPr>
          <p:cNvSpPr txBox="1"/>
          <p:nvPr/>
        </p:nvSpPr>
        <p:spPr>
          <a:xfrm>
            <a:off x="574526" y="1523529"/>
            <a:ext cx="7779883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4000" b="1" u="none" strike="noStrike" cap="none" dirty="0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D</a:t>
            </a:r>
            <a:r>
              <a:rPr lang="pt-BR" sz="4000" b="1" dirty="0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ynamics</a:t>
            </a:r>
            <a:endParaRPr sz="3200" b="1" u="none" strike="noStrike" cap="none" dirty="0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58" name="Google Shape;80;p1">
            <a:extLst>
              <a:ext uri="{FF2B5EF4-FFF2-40B4-BE49-F238E27FC236}">
                <a16:creationId xmlns:a16="http://schemas.microsoft.com/office/drawing/2014/main" id="{9FB0FD61-E79B-8F6D-42FD-332B6418AEC3}"/>
              </a:ext>
            </a:extLst>
          </p:cNvPr>
          <p:cNvCxnSpPr>
            <a:cxnSpLocks/>
          </p:cNvCxnSpPr>
          <p:nvPr/>
        </p:nvCxnSpPr>
        <p:spPr>
          <a:xfrm>
            <a:off x="617060" y="2167440"/>
            <a:ext cx="3954940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sp>
        <p:nvSpPr>
          <p:cNvPr id="2" name="Google Shape;125;p18">
            <a:extLst>
              <a:ext uri="{FF2B5EF4-FFF2-40B4-BE49-F238E27FC236}">
                <a16:creationId xmlns:a16="http://schemas.microsoft.com/office/drawing/2014/main" id="{C1DB94E4-C24F-28FD-C670-992B7D405AAA}"/>
              </a:ext>
            </a:extLst>
          </p:cNvPr>
          <p:cNvSpPr txBox="1"/>
          <p:nvPr/>
        </p:nvSpPr>
        <p:spPr>
          <a:xfrm>
            <a:off x="568402" y="2191563"/>
            <a:ext cx="8007195" cy="6519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lnSpc>
                <a:spcPct val="115000"/>
              </a:lnSpc>
              <a:buSzPts val="1400"/>
            </a:pPr>
            <a:r>
              <a:rPr lang="pt-BR" sz="1600" dirty="0">
                <a:solidFill>
                  <a:schemeClr val="bg1"/>
                </a:solidFill>
                <a:latin typeface="Noto Sans Light"/>
                <a:ea typeface="Noto Sans Light"/>
                <a:cs typeface="Noto Sans Light"/>
              </a:rPr>
              <a:t>Clique e acesse o Dynamics: https://cpq--samcrmlivesg604.crm2.dynamics.com/</a:t>
            </a:r>
            <a:endParaRPr lang="pt-BR" sz="1600" dirty="0">
              <a:solidFill>
                <a:schemeClr val="bg1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Noto Sans Light"/>
            </a:endParaRPr>
          </a:p>
        </p:txBody>
      </p:sp>
      <p:pic>
        <p:nvPicPr>
          <p:cNvPr id="13" name="Gráfico 12">
            <a:extLst>
              <a:ext uri="{FF2B5EF4-FFF2-40B4-BE49-F238E27FC236}">
                <a16:creationId xmlns:a16="http://schemas.microsoft.com/office/drawing/2014/main" id="{FDDE2437-D313-0C8A-4B41-F234DDE20BC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116746" y="1523529"/>
            <a:ext cx="774992" cy="506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6438210"/>
      </p:ext>
    </p:extLst>
  </p:cSld>
  <p:clrMapOvr>
    <a:masterClrMapping/>
  </p:clrMapOvr>
</p:sld>
</file>

<file path=ppt/theme/theme1.xml><?xml version="1.0" encoding="utf-8"?>
<a:theme xmlns:a="http://schemas.openxmlformats.org/drawingml/2006/main" name="Linx Clar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6ea39f0d-8b44-4227-a269-ddfcc27c2b31" xsi:nil="true"/>
    <_ip_UnifiedCompliancePolicyUIAction xmlns="http://schemas.microsoft.com/sharepoint/v3" xsi:nil="true"/>
    <lcf76f155ced4ddcb4097134ff3c332f xmlns="e33c18b6-8f0b-40ca-9686-d418df15aeef">
      <Terms xmlns="http://schemas.microsoft.com/office/infopath/2007/PartnerControls"/>
    </lcf76f155ced4ddcb4097134ff3c332f>
    <_ip_UnifiedCompliancePolicyProperties xmlns="http://schemas.microsoft.com/sharepoint/v3" xsi:nil="true"/>
    <_Flow_SignoffStatus xmlns="e33c18b6-8f0b-40ca-9686-d418df15aeef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84F46DACF50DA04CBDCC92FDCF30EB5D" ma:contentTypeVersion="22" ma:contentTypeDescription="Criar um novo documento." ma:contentTypeScope="" ma:versionID="0f76f426693808f130d3217bfab3f7b9">
  <xsd:schema xmlns:xsd="http://www.w3.org/2001/XMLSchema" xmlns:xs="http://www.w3.org/2001/XMLSchema" xmlns:p="http://schemas.microsoft.com/office/2006/metadata/properties" xmlns:ns1="http://schemas.microsoft.com/sharepoint/v3" xmlns:ns2="e33c18b6-8f0b-40ca-9686-d418df15aeef" xmlns:ns3="6ea39f0d-8b44-4227-a269-ddfcc27c2b31" targetNamespace="http://schemas.microsoft.com/office/2006/metadata/properties" ma:root="true" ma:fieldsID="d2f698b8b12166e9b3ff74924d7a9c7c" ns1:_="" ns2:_="" ns3:_="">
    <xsd:import namespace="http://schemas.microsoft.com/sharepoint/v3"/>
    <xsd:import namespace="e33c18b6-8f0b-40ca-9686-d418df15aeef"/>
    <xsd:import namespace="6ea39f0d-8b44-4227-a269-ddfcc27c2b3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1:_ip_UnifiedCompliancePolicyProperties" minOccurs="0"/>
                <xsd:element ref="ns1:_ip_UnifiedCompliancePolicyUIAction" minOccurs="0"/>
                <xsd:element ref="ns2:lcf76f155ced4ddcb4097134ff3c332f" minOccurs="0"/>
                <xsd:element ref="ns3:TaxCatchAll" minOccurs="0"/>
                <xsd:element ref="ns2:_Flow_SignoffStatus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1" nillable="true" ma:displayName="Propriedades da Política de Conformidade Unificada" ma:hidden="true" ma:internalName="_ip_UnifiedCompliancePolicyProperties">
      <xsd:simpleType>
        <xsd:restriction base="dms:Note"/>
      </xsd:simpleType>
    </xsd:element>
    <xsd:element name="_ip_UnifiedCompliancePolicyUIAction" ma:index="22" nillable="true" ma:displayName="Ação de IU da Política de Conformidade Unificada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33c18b6-8f0b-40ca-9686-d418df15aee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4" nillable="true" ma:taxonomy="true" ma:internalName="lcf76f155ced4ddcb4097134ff3c332f" ma:taxonomyFieldName="MediaServiceImageTags" ma:displayName="Etiquetas de Imagem" ma:readOnly="false" ma:fieldId="{5cf76f15-5ced-4ddc-b409-7134ff3c332f}" ma:taxonomyMulti="true" ma:sspId="95a61786-ba80-46f9-ab75-26f86707e4b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_Flow_SignoffStatus" ma:index="26" nillable="true" ma:displayName="Estado da aprovação" ma:internalName="Estado_x0020_da_x0020_aprova_x00e7__x00e3_o">
      <xsd:simpleType>
        <xsd:restriction base="dms:Text"/>
      </xsd:simpleType>
    </xsd:element>
    <xsd:element name="MediaServiceObjectDetectorVersions" ma:index="27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8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9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a39f0d-8b44-4227-a269-ddfcc27c2b31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Detalhes de Partilhado Com" ma:internalName="SharedWithDetails" ma:readOnly="true">
      <xsd:simpleType>
        <xsd:restriction base="dms:Note">
          <xsd:maxLength value="255"/>
        </xsd:restriction>
      </xsd:simpleType>
    </xsd:element>
    <xsd:element name="TaxCatchAll" ma:index="25" nillable="true" ma:displayName="Taxonomy Catch All Column" ma:hidden="true" ma:list="{4e3cef60-1ec9-472e-ab37-1cffcadc4546}" ma:internalName="TaxCatchAll" ma:showField="CatchAllData" ma:web="6ea39f0d-8b44-4227-a269-ddfcc27c2b3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97BD285-E4C4-4B43-A9D6-826355AE670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A42B845-B95B-47DA-B109-533900E2DD33}">
  <ds:schemaRefs>
    <ds:schemaRef ds:uri="6ea39f0d-8b44-4227-a269-ddfcc27c2b31"/>
    <ds:schemaRef ds:uri="e33c18b6-8f0b-40ca-9686-d418df15aeef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EFCC9500-9F50-4B8D-9236-AD849769E05B}">
  <ds:schemaRefs>
    <ds:schemaRef ds:uri="6ea39f0d-8b44-4227-a269-ddfcc27c2b31"/>
    <ds:schemaRef ds:uri="e33c18b6-8f0b-40ca-9686-d418df15aeef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</TotalTime>
  <Words>19</Words>
  <Application>Microsoft Office PowerPoint</Application>
  <PresentationFormat>Apresentação na tela (16:9)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Nunito</vt:lpstr>
      <vt:lpstr>Noto Sans Light</vt:lpstr>
      <vt:lpstr>Linx Claro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  DE CAPA</dc:title>
  <dc:creator>Aline Ito Maruyama</dc:creator>
  <cp:lastModifiedBy>Isabella Aparecida Da Silva</cp:lastModifiedBy>
  <cp:revision>6</cp:revision>
  <dcterms:modified xsi:type="dcterms:W3CDTF">2026-01-14T18:03:19Z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0x01010084F46DACF50DA04CBDCC92FDCF30EB5D</vt:lpwstr>
  </property>
  <property fmtid="{D5CDD505-2E9C-101B-9397-08002B2CF9AE}" pid="3" name="MediaServiceImageTags">
    <vt:lpwstr/>
  </property>
</Properties>
</file>