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6"/>
  </p:notesMasterIdLst>
  <p:sldIdLst>
    <p:sldId id="508" r:id="rId5"/>
  </p:sldIdLst>
  <p:sldSz cx="9144000" cy="5143500" type="screen16x9"/>
  <p:notesSz cx="6858000" cy="9144000"/>
  <p:embeddedFontLst>
    <p:embeddedFont>
      <p:font typeface="Noto Sans Light" panose="020B0604020202020204" charset="0"/>
      <p:regular r:id="rId7"/>
      <p:italic r:id="rId8"/>
    </p:embeddedFont>
    <p:embeddedFont>
      <p:font typeface="Nunito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0E2183-761F-4302-987A-C9600928EB7B}" v="34" dt="2026-01-14T20:13:26.069"/>
    <p1510:client id="{60645707-3E31-44C7-904D-82A092CF3ED1}" v="9" dt="2026-01-14T20:16:55.882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6" autoAdjust="0"/>
    <p:restoredTop sz="94660"/>
  </p:normalViewPr>
  <p:slideViewPr>
    <p:cSldViewPr snapToGrid="0">
      <p:cViewPr varScale="1">
        <p:scale>
          <a:sx n="78" d="100"/>
          <a:sy n="78" d="100"/>
        </p:scale>
        <p:origin x="596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128" Type="http://schemas.openxmlformats.org/officeDocument/2006/relationships/theme" Target="theme/theme1.xml"/><Relationship Id="rId131" Type="http://schemas.microsoft.com/office/2018/10/relationships/authors" Target="authors.xml"/><Relationship Id="rId5" Type="http://schemas.openxmlformats.org/officeDocument/2006/relationships/slide" Target="slides/slide1.xml"/><Relationship Id="rId127" Type="http://schemas.openxmlformats.org/officeDocument/2006/relationships/viewProps" Target="viewProps.xml"/><Relationship Id="rId10" Type="http://schemas.openxmlformats.org/officeDocument/2006/relationships/font" Target="fonts/font4.fntdata"/><Relationship Id="rId13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2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grupolinx-my.sharepoint.com/:v:/r/personal/cristiane_deoliveira_linx_com_br/Documents/Excel%C3%AAncia%20Comercial%20-%20Cris/Projeto%20Executivos%20Franquias%20-%20MIRA/V%C3%8DDEOS%20MANUAL%20DO%20EXECUTIVO%20DE%20FRANQUIA/V%C3%8DDEOS%20FINAIS%20MANUAL%20EXECUTIVO%20DE%20FRANQUIA/Grava%C3%A7%C3%A3o%20-%20Feedback%20com%20a%20Franquia.mp4?csf=1&amp;web=1&amp;nav=eyJyZWZlcnJhbEluZm8iOnsicmVmZXJyYWxBcHAiOiJPbmVEcml2ZUZvckJ1c2luZXNzIiwicmVmZXJyYWxBcHBQbGF0Zm9ybSI6IldlYiIsInJlZmVycmFsTW9kZSI6InZpZXciLCJyZWZlcnJhbFZpZXciOiJNeUZpbGVzTGlua0NvcHkifX0&amp;e=D2FAp6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492884" y="1542603"/>
            <a:ext cx="7779883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 u="none" strike="noStrike" cap="none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Feedback com a Franquia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6640990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492884" y="2152365"/>
            <a:ext cx="8295384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1400"/>
            </a:pPr>
            <a:r>
              <a:rPr lang="pt-BR" sz="1600" b="1" dirty="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Clique e acesse:     </a:t>
            </a:r>
            <a:endParaRPr lang="pt-BR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604907" y="1588286"/>
            <a:ext cx="774992" cy="506328"/>
          </a:xfrm>
          <a:prstGeom prst="rect">
            <a:avLst/>
          </a:prstGeom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77423399-E791-1BC3-1F7D-FD6D644EE7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1071" y="236638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/>
              </a:rPr>
              <a:t>Gravação - Feedback com a Franquia.mp4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</TotalTime>
  <Words>16</Words>
  <Application>Microsoft Office PowerPoint</Application>
  <PresentationFormat>Apresentação na tela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Noto Sans Light</vt:lpstr>
      <vt:lpstr>Nunito</vt:lpstr>
      <vt:lpstr>Linx Claro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10</cp:revision>
  <dcterms:modified xsi:type="dcterms:W3CDTF">2026-01-14T20:17:11Z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