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34" dt="2026-01-14T20:13:26.069"/>
    <p1510:client id="{60645707-3E31-44C7-904D-82A092CF3ED1}" v="11" dt="2026-01-14T20:21:17.084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76" y="3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4T20:21:17.084" v="55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20:21:17.084" v="55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4T20:21:16.810" v="54" actId="20577"/>
          <ac:spMkLst>
            <pc:docMk/>
            <pc:sldMk cId="3786438210" sldId="508"/>
            <ac:spMk id="2" creationId="{C1DB94E4-C24F-28FD-C670-992B7D405AAA}"/>
          </ac:spMkLst>
        </pc:spChg>
        <pc:spChg chg="del mod">
          <ac:chgData name="Isabella Aparecida Da Silva" userId="f9003e8a-9ee7-47e2-8af8-45502a035979" providerId="ADAL" clId="{973DA525-F9F9-4759-BC98-3FC2052853ED}" dt="2026-01-14T20:16:42.936" v="30" actId="478"/>
          <ac:spMkLst>
            <pc:docMk/>
            <pc:sldMk cId="3786438210" sldId="508"/>
            <ac:spMk id="3" creationId="{44001881-91ED-BF25-8B57-D54847878666}"/>
          </ac:spMkLst>
        </pc:spChg>
        <pc:spChg chg="add">
          <ac:chgData name="Isabella Aparecida Da Silva" userId="f9003e8a-9ee7-47e2-8af8-45502a035979" providerId="ADAL" clId="{973DA525-F9F9-4759-BC98-3FC2052853ED}" dt="2026-01-14T20:21:17.084" v="55"/>
          <ac:spMkLst>
            <pc:docMk/>
            <pc:sldMk cId="3786438210" sldId="508"/>
            <ac:spMk id="4" creationId="{69581F37-9884-8AC2-3824-FF2925943C25}"/>
          </ac:spMkLst>
        </pc:spChg>
        <pc:spChg chg="add del mod">
          <ac:chgData name="Isabella Aparecida Da Silva" userId="f9003e8a-9ee7-47e2-8af8-45502a035979" providerId="ADAL" clId="{973DA525-F9F9-4759-BC98-3FC2052853ED}" dt="2026-01-14T20:21:11.003" v="52" actId="478"/>
          <ac:spMkLst>
            <pc:docMk/>
            <pc:sldMk cId="3786438210" sldId="508"/>
            <ac:spMk id="5" creationId="{77423399-E791-1BC3-1F7D-FD6D644EE740}"/>
          </ac:spMkLst>
        </pc:spChg>
        <pc:spChg chg="mod">
          <ac:chgData name="Isabella Aparecida Da Silva" userId="f9003e8a-9ee7-47e2-8af8-45502a035979" providerId="ADAL" clId="{973DA525-F9F9-4759-BC98-3FC2052853ED}" dt="2026-01-14T20:20:48.860" v="45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20:20:50.787" v="46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20:21:15.281" v="53" actId="1076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BI%20Franquias-ATIVA%C3%87%C3%83O%20E%20BACKLOG%20DE%20ATIVA%C3%87%C3%83O-JULHO2025.mp4?csf=1&amp;web=1&amp;nav=eyJyZWZlcnJhbEluZm8iOnsicmVmZXJyYWxBcHAiOiJPbmVEcml2ZUZvckJ1c2luZXNzIiwicmVmZXJyYWxBcHBQbGF0Zm9ybSI6IldlYiIsInJlZmVycmFsTW9kZSI6InZpZXciLCJyZWZlcnJhbFZpZXciOiJNeUZpbGVzTGlua0NvcHkifX0&amp;e=PZXks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BI Franquias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  <a:endCxn id="2" idx="0"/>
          </p:cNvCxnSpPr>
          <p:nvPr/>
        </p:nvCxnSpPr>
        <p:spPr>
          <a:xfrm flipV="1">
            <a:off x="617060" y="2092474"/>
            <a:ext cx="4023516" cy="15075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92884" y="2092474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07833" y="1554100"/>
            <a:ext cx="774992" cy="506328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69581F37-9884-8AC2-3824-FF2925943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BI Franquias-ATIVAÇÃO E BACKLOG DE ATIVAÇÃO-JULHO2025.mp4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16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Nunito</vt:lpstr>
      <vt:lpstr>Arial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9</cp:revision>
  <dcterms:modified xsi:type="dcterms:W3CDTF">2026-01-14T20:21:26Z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