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276F3B-3F53-4C3F-9F9D-6B7A046E2B0D}" v="10" dt="2026-01-14T21:41:44.783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964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undo custSel modSld">
      <pc:chgData name="Isabella Aparecida Da Silva" userId="f9003e8a-9ee7-47e2-8af8-45502a035979" providerId="ADAL" clId="{973DA525-F9F9-4759-BC98-3FC2052853ED}" dt="2026-01-14T21:41:44.783" v="12" actId="1035"/>
      <pc:docMkLst>
        <pc:docMk/>
      </pc:docMkLst>
      <pc:sldChg chg="addSp delSp modSp mod">
        <pc:chgData name="Isabella Aparecida Da Silva" userId="f9003e8a-9ee7-47e2-8af8-45502a035979" providerId="ADAL" clId="{973DA525-F9F9-4759-BC98-3FC2052853ED}" dt="2026-01-14T21:41:44.783" v="12" actId="1035"/>
        <pc:sldMkLst>
          <pc:docMk/>
          <pc:sldMk cId="3786438210" sldId="508"/>
        </pc:sldMkLst>
        <pc:spChg chg="add del mod">
          <ac:chgData name="Isabella Aparecida Da Silva" userId="f9003e8a-9ee7-47e2-8af8-45502a035979" providerId="ADAL" clId="{973DA525-F9F9-4759-BC98-3FC2052853ED}" dt="2026-01-14T21:41:29.120" v="4" actId="20577"/>
          <ac:spMkLst>
            <pc:docMk/>
            <pc:sldMk cId="3786438210" sldId="508"/>
            <ac:spMk id="2" creationId="{C1DB94E4-C24F-28FD-C670-992B7D405AAA}"/>
          </ac:spMkLst>
        </pc:spChg>
        <pc:spChg chg="add mod">
          <ac:chgData name="Isabella Aparecida Da Silva" userId="f9003e8a-9ee7-47e2-8af8-45502a035979" providerId="ADAL" clId="{973DA525-F9F9-4759-BC98-3FC2052853ED}" dt="2026-01-14T21:41:44.783" v="12" actId="1035"/>
          <ac:spMkLst>
            <pc:docMk/>
            <pc:sldMk cId="3786438210" sldId="508"/>
            <ac:spMk id="3" creationId="{4A5F1F59-FAE3-EDA1-23A3-5FD5A05CC2E4}"/>
          </ac:spMkLst>
        </pc:spChg>
        <pc:spChg chg="del mod">
          <ac:chgData name="Isabella Aparecida Da Silva" userId="f9003e8a-9ee7-47e2-8af8-45502a035979" providerId="ADAL" clId="{973DA525-F9F9-4759-BC98-3FC2052853ED}" dt="2026-01-14T21:41:02.269" v="3" actId="478"/>
          <ac:spMkLst>
            <pc:docMk/>
            <pc:sldMk cId="3786438210" sldId="508"/>
            <ac:spMk id="5" creationId="{34AB35AB-D6F4-8E9E-8A41-F95F4993D0F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pt-BR"/>
              <a:t>Clique para editar o título Mestre</a:t>
            </a:r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pt-BR"/>
              <a:t>Clique para editar o título Mestre</a:t>
            </a:r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Como%20Utilizar%20o%20Dynamics%20na%20gest%C3%A3o%20dos%20Leads%20-%20SETEMBRO2025.mp4?csf=1&amp;web=1&amp;nav=eyJyZWZlcnJhbEluZm8iOnsicmVmZXJyYWxBcHAiOiJPbmVEcml2ZUZvckJ1c2luZXNzIiwicmVmZXJyYWxBcHBQbGF0Zm9ybSI6IldlYiIsInJlZmVycmFsTW9kZSI6InZpZXciLCJyZWZlcnJhbFZpZXciOiJNeUZpbGVzTGlua0NvcHkifX0&amp;e=QQXteb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68403" y="1620710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2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Gestão de Leads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257019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476880" y="2167440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41103" y="1557371"/>
            <a:ext cx="774992" cy="506328"/>
          </a:xfrm>
          <a:prstGeom prst="rect">
            <a:avLst/>
          </a:prstGeom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4A5F1F59-FAE3-EDA1-23A3-5FD5A05CC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086" y="2184669"/>
            <a:ext cx="70539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Como Utilizar o Dynamics na gestão dos Leads - SETEMBRO2025.mp4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Preparação para visita</Template>
  <TotalTime>1</TotalTime>
  <Words>21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Nunito</vt:lpstr>
      <vt:lpstr>Noto Sans Light</vt:lpstr>
      <vt:lpstr>Arial</vt:lpstr>
      <vt:lpstr>Linx Claro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Isabella Aparecida Da Silva</dc:creator>
  <cp:lastModifiedBy>Isabella Aparecida Da Silva</cp:lastModifiedBy>
  <cp:revision>1</cp:revision>
  <dcterms:created xsi:type="dcterms:W3CDTF">2026-01-14T21:20:29Z</dcterms:created>
  <dcterms:modified xsi:type="dcterms:W3CDTF">2026-01-14T21:41:48Z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