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964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pt-BR"/>
              <a:t>Clique para editar o título Mestre</a:t>
            </a:r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pt-BR"/>
              <a:t>Clique para editar o título Mestre</a:t>
            </a:r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cristiane_deoliveira_linx_com_br/Documents/Excel%C3%AAncia%20Comercial%20-%20Cris/Projeto%20Executivos%20Franquias%20-%20MIRA/V%C3%8DDEOS%20MANUAL%20DO%20EXECUTIVO%20DE%20FRANQUIA/V%C3%8DDEOS%20FINAIS%20MANUAL%20EXECUTIVO%20DE%20FRANQUIA/Grava%C3%A7%C3%A3o%20-%20Prepara%C3%A7%C3%A3o%20da%20Visita%20ao%20Franqueado.mp4?csf=1&amp;web=1&amp;nav=eyJyZWZlcnJhbEluZm8iOnsicmVmZXJyYWxBcHAiOiJPbmVEcml2ZUZvckJ1c2luZXNzIiwicmVmZXJyYWxBcHBQbGF0Zm9ybSI6IldlYiIsInJlZmVycmFsTW9kZSI6InZpZXciLCJyZWZlcnJhbFZpZXciOiJNeUZpbGVzTGlua0NvcHkifX0&amp;e=Px4kLC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68403" y="1620710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2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Gestão de Leads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257019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476880" y="2167440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41103" y="1557371"/>
            <a:ext cx="774992" cy="506328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34AB35AB-D6F4-8E9E-8A41-F95F4993D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4167" y="239088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Gravação - Preparação da Visita ao Franqueado.mp4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Props1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Preparação para visita</Template>
  <TotalTime>1</TotalTime>
  <Words>16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Nunito</vt:lpstr>
      <vt:lpstr>Noto Sans Light</vt:lpstr>
      <vt:lpstr>Arial</vt:lpstr>
      <vt:lpstr>Linx Claro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Isabella Aparecida Da Silva</dc:creator>
  <cp:lastModifiedBy>Isabella Aparecida Da Silva</cp:lastModifiedBy>
  <cp:revision>1</cp:revision>
  <dcterms:created xsi:type="dcterms:W3CDTF">2026-01-14T21:20:29Z</dcterms:created>
  <dcterms:modified xsi:type="dcterms:W3CDTF">2026-01-14T21:21:56Z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