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0E2183-761F-4302-987A-C9600928EB7B}" v="34" dt="2026-01-14T20:13:26.069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8/10/relationships/authors" Target="authors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Como%20Utilizar%20o%20Dynamics%20na%20gest%C3%A3o%20dos%20Leads%20-%20SETEMBRO2025.mp4?csf=1&amp;web=1&amp;nav=eyJyZWZlcnJhbEluZm8iOnsicmVmZXJyYWxBcHAiOiJPbmVEcml2ZUZvckJ1c2luZXNzIiwicmVmZXJyYWxBcHBQbGF0Zm9ybSI6IldlYiIsInJlZmVycmFsTW9kZSI6InZpZXciLCJyZWZlcnJhbFZpZXciOiJNeUZpbGVzTGlua0NvcHkifX0&amp;e=tCnnF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492884" y="1542603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Gestão de Leads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84484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476880" y="2140296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72000" y="1545310"/>
            <a:ext cx="774992" cy="506328"/>
          </a:xfrm>
          <a:prstGeom prst="rect">
            <a:avLst/>
          </a:prstGeom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44001881-91ED-BF25-8B57-D54847878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415" y="2156624"/>
            <a:ext cx="6172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Como Utilizar o Dynamics na gestão dos Leads - SETEMBRO2025.mp4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21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Nunito</vt:lpstr>
      <vt:lpstr>Noto Sans Light</vt:lpstr>
      <vt:lpstr>Arial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9</cp:revision>
  <dcterms:modified xsi:type="dcterms:W3CDTF">2026-01-14T20:13:44Z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