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74526" y="1523529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KPIs Franquia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306004" cy="24123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68403" y="2191563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</a:t>
            </a:r>
            <a:r>
              <a:rPr lang="pt-BR" sz="1600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https://grupolinx-my.sharepoint.com/:v:/g/personal/isabella_asilva_linx_com_br/IQBXM_frjA58Rbf6faWOyVE6AaIKsZDwwnmBSkCdIl6BbC0?e=QGwOM0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76971" y="1523529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37</Words>
  <Application>Microsoft Office PowerPoint</Application>
  <PresentationFormat>Apresentação na tela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Nunito</vt:lpstr>
      <vt:lpstr>Noto Sans Light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7</cp:revision>
  <dcterms:modified xsi:type="dcterms:W3CDTF">2026-01-14T19:14:39Z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