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6"/>
  </p:notesMasterIdLst>
  <p:sldIdLst>
    <p:sldId id="508" r:id="rId5"/>
  </p:sldIdLst>
  <p:sldSz cx="9144000" cy="5143500" type="screen16x9"/>
  <p:notesSz cx="6858000" cy="9144000"/>
  <p:embeddedFontLst>
    <p:embeddedFont>
      <p:font typeface="Noto Sans Light" panose="020B0604020202020204" charset="0"/>
      <p:regular r:id="rId7"/>
      <p:italic r:id="rId8"/>
    </p:embeddedFont>
    <p:embeddedFont>
      <p:font typeface="Nunito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EBB146-FC8B-41DA-9AEC-0A92CFD6930A}" v="6" dt="2026-01-14T19:32:02.815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6" autoAdjust="0"/>
    <p:restoredTop sz="94660"/>
  </p:normalViewPr>
  <p:slideViewPr>
    <p:cSldViewPr snapToGrid="0">
      <p:cViewPr varScale="1">
        <p:scale>
          <a:sx n="78" d="100"/>
          <a:sy n="78" d="100"/>
        </p:scale>
        <p:origin x="596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3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128" Type="http://schemas.openxmlformats.org/officeDocument/2006/relationships/theme" Target="theme/theme1.xml"/><Relationship Id="rId131" Type="http://schemas.microsoft.com/office/2015/10/relationships/revisionInfo" Target="revisionInfo.xml"/><Relationship Id="rId5" Type="http://schemas.openxmlformats.org/officeDocument/2006/relationships/slide" Target="slides/slide1.xml"/><Relationship Id="rId127" Type="http://schemas.openxmlformats.org/officeDocument/2006/relationships/viewProps" Target="viewProps.xml"/><Relationship Id="rId10" Type="http://schemas.openxmlformats.org/officeDocument/2006/relationships/font" Target="fonts/font4.fntdata"/><Relationship Id="rId13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26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abella Aparecida Da Silva" userId="f9003e8a-9ee7-47e2-8af8-45502a035979" providerId="ADAL" clId="{973DA525-F9F9-4759-BC98-3FC2052853ED}"/>
    <pc:docChg chg="modSld">
      <pc:chgData name="Isabella Aparecida Da Silva" userId="f9003e8a-9ee7-47e2-8af8-45502a035979" providerId="ADAL" clId="{973DA525-F9F9-4759-BC98-3FC2052853ED}" dt="2026-01-14T19:32:02.815" v="8" actId="1036"/>
      <pc:docMkLst>
        <pc:docMk/>
      </pc:docMkLst>
      <pc:sldChg chg="addSp modSp mod">
        <pc:chgData name="Isabella Aparecida Da Silva" userId="f9003e8a-9ee7-47e2-8af8-45502a035979" providerId="ADAL" clId="{973DA525-F9F9-4759-BC98-3FC2052853ED}" dt="2026-01-14T19:32:02.815" v="8" actId="1036"/>
        <pc:sldMkLst>
          <pc:docMk/>
          <pc:sldMk cId="3786438210" sldId="508"/>
        </pc:sldMkLst>
        <pc:spChg chg="mod">
          <ac:chgData name="Isabella Aparecida Da Silva" userId="f9003e8a-9ee7-47e2-8af8-45502a035979" providerId="ADAL" clId="{973DA525-F9F9-4759-BC98-3FC2052853ED}" dt="2026-01-14T19:31:43.954" v="2" actId="20577"/>
          <ac:spMkLst>
            <pc:docMk/>
            <pc:sldMk cId="3786438210" sldId="508"/>
            <ac:spMk id="2" creationId="{C1DB94E4-C24F-28FD-C670-992B7D405AAA}"/>
          </ac:spMkLst>
        </pc:spChg>
        <pc:spChg chg="add mod">
          <ac:chgData name="Isabella Aparecida Da Silva" userId="f9003e8a-9ee7-47e2-8af8-45502a035979" providerId="ADAL" clId="{973DA525-F9F9-4759-BC98-3FC2052853ED}" dt="2026-01-14T19:32:02.815" v="8" actId="1036"/>
          <ac:spMkLst>
            <pc:docMk/>
            <pc:sldMk cId="3786438210" sldId="508"/>
            <ac:spMk id="3" creationId="{AE74720C-7732-673B-21E8-B766ACD91A5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grupolinx-my.sharepoint.com/:v:/r/personal/cristiane_deoliveira_linx_com_br/Documents/Excel%C3%AAncia%20Comercial%20-%20Cris/Projeto%20Executivos%20Franquias%20-%20MIRA/V%C3%8DDEOS%20MANUAL%20DO%20EXECUTIVO%20DE%20FRANQUIA/V%C3%8DDEOS%20FINAIS%20MANUAL%20EXECUTIVO%20DE%20FRANQUIA/Grava%C3%A7%C3%A3o%20-%20KPIs%20Franquias-JULHO2025.mp4?csf=1&amp;web=1&amp;nav=eyJyZWZlcnJhbEluZm8iOnsicmVmZXJyYWxBcHAiOiJTdHJlYW1XZWJBcHAiLCJyZWZlcnJhbFZpZXciOiJTaGFyZURpYWxvZy1MaW5rIiwicmVmZXJyYWxBcHBQbGF0Zm9ybSI6IldlYiIsInJlZmVycmFsTW9kZSI6InZpZXcifX0%3D&amp;e=4tRVfX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574526" y="1523529"/>
            <a:ext cx="7779883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 u="none" strike="noStrike" cap="none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KPIs Franquia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4306004" cy="24123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568403" y="2191563"/>
            <a:ext cx="8295384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1400"/>
            </a:pPr>
            <a:r>
              <a:rPr lang="pt-BR" sz="1600" b="1" dirty="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Clique e acesse:  </a:t>
            </a:r>
            <a:endParaRPr lang="pt-BR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76971" y="1523529"/>
            <a:ext cx="774992" cy="506328"/>
          </a:xfrm>
          <a:prstGeom prst="rect">
            <a:avLst/>
          </a:prstGeom>
        </p:spPr>
      </p:pic>
      <p:sp>
        <p:nvSpPr>
          <p:cNvPr id="3" name="Rectangle 1">
            <a:extLst>
              <a:ext uri="{FF2B5EF4-FFF2-40B4-BE49-F238E27FC236}">
                <a16:creationId xmlns:a16="http://schemas.microsoft.com/office/drawing/2014/main" id="{AE74720C-7732-673B-21E8-B766ACD91A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0057" y="241262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/>
              </a:rPr>
              <a:t>Gravação - KPIs Franquias-JULHO2025.mp4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12</Words>
  <Application>Microsoft Office PowerPoint</Application>
  <PresentationFormat>Apresentação na tela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Nunito</vt:lpstr>
      <vt:lpstr>Noto Sans Light</vt:lpstr>
      <vt:lpstr>Linx Claro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7</cp:revision>
  <dcterms:modified xsi:type="dcterms:W3CDTF">2026-01-14T19:32:06Z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