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276F3B-3F53-4C3F-9F9D-6B7A046E2B0D}" v="20" dt="2026-01-23T13:17:01.865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964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w:/g/personal/isabella_asilva_linx_com_br/IQBoSxeMHRPJQabh4jIxjpyrAfgJ2ava1cA66orF1WiipJw?e=pWTPTQ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68403" y="1620710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2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Modelo de E-mail – Visita Presencial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257019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617060" y="2167440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26670" y="1572006"/>
            <a:ext cx="774992" cy="50632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11D26C0-068C-EEB0-6C5A-AD66813689B0}"/>
              </a:ext>
            </a:extLst>
          </p:cNvPr>
          <p:cNvSpPr txBox="1"/>
          <p:nvPr/>
        </p:nvSpPr>
        <p:spPr>
          <a:xfrm>
            <a:off x="2139688" y="224617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hlinkClick r:id="rId7"/>
              </a:rPr>
              <a:t>E-mail visita Franquia.docx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Preparação para visita</Template>
  <TotalTime>871</TotalTime>
  <Words>15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Nunito</vt:lpstr>
      <vt:lpstr>Arial</vt:lpstr>
      <vt:lpstr>Noto Sans Light</vt:lpstr>
      <vt:lpstr>Linx Claro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Isabella Aparecida Da Silva</dc:creator>
  <cp:lastModifiedBy>Isabella Aparecida Da Silva</cp:lastModifiedBy>
  <cp:revision>2</cp:revision>
  <dcterms:created xsi:type="dcterms:W3CDTF">2026-01-14T21:20:29Z</dcterms:created>
  <dcterms:modified xsi:type="dcterms:W3CDTF">2026-01-23T13:18:19Z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