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24" dt="2026-01-14T19:49:33.235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8/10/relationships/authors" Target="authors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Painel%20de%20Perdas-JULHO2025.mp4?csf=1&amp;web=1&amp;nav=eyJyZWZlcnJhbEluZm8iOnsicmVmZXJyYWxBcHAiOiJPbmVEcml2ZUZvckJ1c2luZXNzIiwicmVmZXJyYWxBcHBQbGF0Zm9ybSI6IldlYiIsInJlZmVycmFsTW9kZSI6InZpZXciLCJyZWZlcnJhbFZpZXciOiJNeUZpbGVzTGlua0NvcHkifX0&amp;e=8eVn3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Painel de Perdas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4844847" cy="0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492884" y="2188856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72000" y="1545310"/>
            <a:ext cx="774992" cy="506328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D3F2A94B-9EC9-C440-59FC-F66C96D3B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010" y="239904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Painel de Perdas-JULHO2025.mp4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14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9</cp:revision>
  <dcterms:modified xsi:type="dcterms:W3CDTF">2026-01-14T19:49:46Z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