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4"/>
  </p:sldMasterIdLst>
  <p:notesMasterIdLst>
    <p:notesMasterId r:id="rId6"/>
  </p:notesMasterIdLst>
  <p:sldIdLst>
    <p:sldId id="508" r:id="rId5"/>
  </p:sldIdLst>
  <p:sldSz cx="9144000" cy="5143500" type="screen16x9"/>
  <p:notesSz cx="6858000" cy="9144000"/>
  <p:embeddedFontLst>
    <p:embeddedFont>
      <p:font typeface="Noto Sans Light" panose="020B0604020202020204" charset="0"/>
      <p:regular r:id="rId7"/>
      <p:italic r:id="rId8"/>
    </p:embeddedFont>
    <p:embeddedFont>
      <p:font typeface="Nunito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="" r:id="rId125" roundtripDataSignature="AMtx7mhZGEBZJnrNzb6jjldxFIIGtAtjt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BAD574-885C-673D-78CF-CFBA44A3ACFF}" name="Larissa Spicacci Campos" initials="LC" userId="S::larissa.spicacci@linx.com.br::54766240-49e1-402b-8b60-97c1f6ef7bf9" providerId="AD"/>
  <p188:author id="{0EB4B6B5-1CF8-3AA5-6972-5575777467A2}" name="Aline Ito Maruyama" initials="AM" userId="S::aline.maruyama@linx.com.br::11496fcd-5aa4-4dc7-bd32-b4af3416713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00A5"/>
    <a:srgbClr val="FFB200"/>
    <a:srgbClr val="B2B2B2"/>
    <a:srgbClr val="9CC300"/>
    <a:srgbClr val="00BBAA"/>
    <a:srgbClr val="F0462D"/>
    <a:srgbClr val="A47BE6"/>
    <a:srgbClr val="280A3C"/>
    <a:srgbClr val="FF890A"/>
    <a:srgbClr val="377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556" autoAdjust="0"/>
    <p:restoredTop sz="94660"/>
  </p:normalViewPr>
  <p:slideViewPr>
    <p:cSldViewPr snapToGrid="0">
      <p:cViewPr varScale="1">
        <p:scale>
          <a:sx n="78" d="100"/>
          <a:sy n="78" d="100"/>
        </p:scale>
        <p:origin x="596" y="5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3" Type="http://schemas.openxmlformats.org/officeDocument/2006/relationships/customXml" Target="../customXml/item3.xml"/><Relationship Id="rId125" Type="http://customschemas.google.com/relationships/presentationmetadata" Target="meta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29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128" Type="http://schemas.openxmlformats.org/officeDocument/2006/relationships/theme" Target="theme/theme1.xml"/><Relationship Id="rId5" Type="http://schemas.openxmlformats.org/officeDocument/2006/relationships/slide" Target="slides/slide1.xml"/><Relationship Id="rId127" Type="http://schemas.openxmlformats.org/officeDocument/2006/relationships/viewProps" Target="viewProps.xml"/><Relationship Id="rId10" Type="http://schemas.openxmlformats.org/officeDocument/2006/relationships/font" Target="fonts/font4.fntdata"/><Relationship Id="rId130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26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465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https://grupolinx-my.sharepoint.com/:v:/r/personal/douglas_dsouza_linx_com_br/Documents/Desenvolvimento%20de%20Franquias/MANUAL%20DO%20EXECUTIVO/Arquivos%20complementares/Passo%20a%20Passo%20-%20Plano%20de%20A%C3%A7%C3%A3o%20-%20V%C3%ADdeo.mp4?csf=1&amp;web=1&amp;e=OmI3SH&amp;nav=eyJyZWZlcnJhbEluZm8iOnsicmVmZXJyYWxBcHAiOiJTdHJlYW1XZWJBcHAiLCJyZWZlcnJhbFZpZXciOiJTaGFyZURpYWxvZy1MaW5rIiwicmVmZXJyYWxBcHBQbGF0Zm9ybSI6IldlYiIsInJlZmVycmFsTW9kZSI6InZpZXcifX0%3D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D93892-6D17-FDEE-D79C-D6AD5152B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785EB85-2F3E-0250-13D0-BD49FFD7D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9101719-2C00-FC62-1372-0DF0C984EE71}"/>
              </a:ext>
            </a:extLst>
          </p:cNvPr>
          <p:cNvSpPr txBox="1"/>
          <p:nvPr/>
        </p:nvSpPr>
        <p:spPr>
          <a:xfrm>
            <a:off x="506867" y="1587487"/>
            <a:ext cx="7318625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40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a Passo Plano de Ação</a:t>
            </a:r>
            <a:endParaRPr sz="32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9FB0FD61-E79B-8F6D-42FD-332B6418AEC3}"/>
              </a:ext>
            </a:extLst>
          </p:cNvPr>
          <p:cNvCxnSpPr>
            <a:cxnSpLocks/>
          </p:cNvCxnSpPr>
          <p:nvPr/>
        </p:nvCxnSpPr>
        <p:spPr>
          <a:xfrm>
            <a:off x="617060" y="2167440"/>
            <a:ext cx="7318626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Google Shape;125;p18">
            <a:extLst>
              <a:ext uri="{FF2B5EF4-FFF2-40B4-BE49-F238E27FC236}">
                <a16:creationId xmlns:a16="http://schemas.microsoft.com/office/drawing/2014/main" id="{C1DB94E4-C24F-28FD-C670-992B7D405AAA}"/>
              </a:ext>
            </a:extLst>
          </p:cNvPr>
          <p:cNvSpPr txBox="1"/>
          <p:nvPr/>
        </p:nvSpPr>
        <p:spPr>
          <a:xfrm>
            <a:off x="506868" y="2202347"/>
            <a:ext cx="4517582" cy="651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buSzPts val="1400"/>
            </a:pPr>
            <a:r>
              <a:rPr lang="pt-BR" sz="16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Clique e acesse o vídeo:  </a:t>
            </a:r>
            <a:endParaRPr sz="16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Noto Sans Light"/>
            </a:endParaRPr>
          </a:p>
        </p:txBody>
      </p:sp>
      <p:pic>
        <p:nvPicPr>
          <p:cNvPr id="13" name="Gráfico 12">
            <a:extLst>
              <a:ext uri="{FF2B5EF4-FFF2-40B4-BE49-F238E27FC236}">
                <a16:creationId xmlns:a16="http://schemas.microsoft.com/office/drawing/2014/main" id="{FDDE2437-D313-0C8A-4B41-F234DDE20B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548190" y="1546193"/>
            <a:ext cx="774992" cy="506328"/>
          </a:xfrm>
          <a:prstGeom prst="rect">
            <a:avLst/>
          </a:prstGeom>
        </p:spPr>
      </p:pic>
      <p:sp>
        <p:nvSpPr>
          <p:cNvPr id="4" name="Rectangle 1">
            <a:extLst>
              <a:ext uri="{FF2B5EF4-FFF2-40B4-BE49-F238E27FC236}">
                <a16:creationId xmlns:a16="http://schemas.microsoft.com/office/drawing/2014/main" id="{1D00FDB0-6538-8CC3-DB40-E6DE07378E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65659" y="244392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7"/>
              </a:rPr>
              <a:t>Passo a Passo - Plano de Ação - Vídeo.mp4</a:t>
            </a: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6438210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ea39f0d-8b44-4227-a269-ddfcc27c2b31" xsi:nil="true"/>
    <_ip_UnifiedCompliancePolicyUIAction xmlns="http://schemas.microsoft.com/sharepoint/v3" xsi:nil="true"/>
    <lcf76f155ced4ddcb4097134ff3c332f xmlns="e33c18b6-8f0b-40ca-9686-d418df15aeef">
      <Terms xmlns="http://schemas.microsoft.com/office/infopath/2007/PartnerControls"/>
    </lcf76f155ced4ddcb4097134ff3c332f>
    <_ip_UnifiedCompliancePolicyProperties xmlns="http://schemas.microsoft.com/sharepoint/v3" xsi:nil="true"/>
    <_Flow_SignoffStatus xmlns="e33c18b6-8f0b-40ca-9686-d418df15aeef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4F46DACF50DA04CBDCC92FDCF30EB5D" ma:contentTypeVersion="22" ma:contentTypeDescription="Criar um novo documento." ma:contentTypeScope="" ma:versionID="0f76f426693808f130d3217bfab3f7b9">
  <xsd:schema xmlns:xsd="http://www.w3.org/2001/XMLSchema" xmlns:xs="http://www.w3.org/2001/XMLSchema" xmlns:p="http://schemas.microsoft.com/office/2006/metadata/properties" xmlns:ns1="http://schemas.microsoft.com/sharepoint/v3" xmlns:ns2="e33c18b6-8f0b-40ca-9686-d418df15aeef" xmlns:ns3="6ea39f0d-8b44-4227-a269-ddfcc27c2b31" targetNamespace="http://schemas.microsoft.com/office/2006/metadata/properties" ma:root="true" ma:fieldsID="d2f698b8b12166e9b3ff74924d7a9c7c" ns1:_="" ns2:_="" ns3:_="">
    <xsd:import namespace="http://schemas.microsoft.com/sharepoint/v3"/>
    <xsd:import namespace="e33c18b6-8f0b-40ca-9686-d418df15aeef"/>
    <xsd:import namespace="6ea39f0d-8b44-4227-a269-ddfcc27c2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Ação de IU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3c18b6-8f0b-40ca-9686-d418df15ae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Etiqueta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6" nillable="true" ma:displayName="Estado da aprovação" ma:internalName="Estado_x0020_da_x0020_aprova_x00e7__x00e3_o">
      <xsd:simpleType>
        <xsd:restriction base="dms:Text"/>
      </xsd:simple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a39f0d-8b44-4227-a269-ddfcc27c2b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4e3cef60-1ec9-472e-ab37-1cffcadc4546}" ma:internalName="TaxCatchAll" ma:showField="CatchAllData" ma:web="6ea39f0d-8b44-4227-a269-ddfcc27c2b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97BD285-E4C4-4B43-A9D6-826355AE67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A42B845-B95B-47DA-B109-533900E2DD33}">
  <ds:schemaRefs>
    <ds:schemaRef ds:uri="6ea39f0d-8b44-4227-a269-ddfcc27c2b31"/>
    <ds:schemaRef ds:uri="e33c18b6-8f0b-40ca-9686-d418df15aee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FCC9500-9F50-4B8D-9236-AD849769E05B}">
  <ds:schemaRefs>
    <ds:schemaRef ds:uri="6ea39f0d-8b44-4227-a269-ddfcc27c2b31"/>
    <ds:schemaRef ds:uri="e33c18b6-8f0b-40ca-9686-d418df15ae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23</Words>
  <Application>Microsoft Office PowerPoint</Application>
  <PresentationFormat>Apresentação na tela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Noto Sans Light</vt:lpstr>
      <vt:lpstr>Nunito</vt:lpstr>
      <vt:lpstr>Linx Claro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Aline Ito Maruyama</dc:creator>
  <cp:lastModifiedBy>Isabella Aparecida Da Silva</cp:lastModifiedBy>
  <cp:revision>5</cp:revision>
  <dcterms:modified xsi:type="dcterms:W3CDTF">2026-01-14T17:24:12Z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0x01010084F46DACF50DA04CBDCC92FDCF30EB5D</vt:lpwstr>
  </property>
  <property fmtid="{D5CDD505-2E9C-101B-9397-08002B2CF9AE}" pid="3" name="MediaServiceImageTags">
    <vt:lpwstr/>
  </property>
</Properties>
</file>