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D59DAC-B461-431F-B512-F4CFF5F9A15F}" v="1" dt="2026-01-14T18:22:26.84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18:22:35.473" v="29" actId="20577"/>
      <pc:docMkLst>
        <pc:docMk/>
      </pc:docMkLst>
      <pc:sldChg chg="modSp mod">
        <pc:chgData name="Isabella Aparecida Da Silva" userId="f9003e8a-9ee7-47e2-8af8-45502a035979" providerId="ADAL" clId="{973DA525-F9F9-4759-BC98-3FC2052853ED}" dt="2026-01-14T18:22:35.473" v="29" actId="20577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4T18:22:35.473" v="29" actId="20577"/>
          <ac:spMkLst>
            <pc:docMk/>
            <pc:sldMk cId="3786438210" sldId="508"/>
            <ac:spMk id="2" creationId="{C1DB94E4-C24F-28FD-C670-992B7D405AAA}"/>
          </ac:spMkLst>
        </pc:spChg>
        <pc:spChg chg="mod">
          <ac:chgData name="Isabella Aparecida Da Silva" userId="f9003e8a-9ee7-47e2-8af8-45502a035979" providerId="ADAL" clId="{973DA525-F9F9-4759-BC98-3FC2052853ED}" dt="2026-01-14T18:22:18.013" v="18" actId="20577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18:22:19.976" v="19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18:22:23.126" v="20" actId="14100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87487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Venda Desafiadora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5963354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692263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Copie e acesse: https://linxacademy.edusense.app/#/platform/home</a:t>
            </a:r>
            <a:endParaRPr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41522" y="1587487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18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2026-01-14T18:22:37Z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