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D59DAC-B461-431F-B512-F4CFF5F9A15F}" v="8" dt="2026-01-14T21:38:26.771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modSld">
      <pc:chgData name="Isabella Aparecida Da Silva" userId="f9003e8a-9ee7-47e2-8af8-45502a035979" providerId="ADAL" clId="{973DA525-F9F9-4759-BC98-3FC2052853ED}" dt="2026-01-14T21:38:26.771" v="53" actId="1035"/>
      <pc:docMkLst>
        <pc:docMk/>
      </pc:docMkLst>
      <pc:sldChg chg="addSp modSp mod">
        <pc:chgData name="Isabella Aparecida Da Silva" userId="f9003e8a-9ee7-47e2-8af8-45502a035979" providerId="ADAL" clId="{973DA525-F9F9-4759-BC98-3FC2052853ED}" dt="2026-01-14T21:38:26.771" v="53" actId="1035"/>
        <pc:sldMkLst>
          <pc:docMk/>
          <pc:sldMk cId="3786438210" sldId="508"/>
        </pc:sldMkLst>
        <pc:spChg chg="mod">
          <ac:chgData name="Isabella Aparecida Da Silva" userId="f9003e8a-9ee7-47e2-8af8-45502a035979" providerId="ADAL" clId="{973DA525-F9F9-4759-BC98-3FC2052853ED}" dt="2026-01-14T21:38:19.440" v="46" actId="20577"/>
          <ac:spMkLst>
            <pc:docMk/>
            <pc:sldMk cId="3786438210" sldId="508"/>
            <ac:spMk id="2" creationId="{C1DB94E4-C24F-28FD-C670-992B7D405AAA}"/>
          </ac:spMkLst>
        </pc:spChg>
        <pc:spChg chg="add mod">
          <ac:chgData name="Isabella Aparecida Da Silva" userId="f9003e8a-9ee7-47e2-8af8-45502a035979" providerId="ADAL" clId="{973DA525-F9F9-4759-BC98-3FC2052853ED}" dt="2026-01-14T21:38:26.771" v="53" actId="1035"/>
          <ac:spMkLst>
            <pc:docMk/>
            <pc:sldMk cId="3786438210" sldId="508"/>
            <ac:spMk id="4" creationId="{C3C4964D-B05E-9BB7-BBEA-16F7BB0EDBBE}"/>
          </ac:spMkLst>
        </pc:spChg>
        <pc:spChg chg="mod">
          <ac:chgData name="Isabella Aparecida Da Silva" userId="f9003e8a-9ee7-47e2-8af8-45502a035979" providerId="ADAL" clId="{973DA525-F9F9-4759-BC98-3FC2052853ED}" dt="2026-01-14T21:35:49.641" v="42" actId="20577"/>
          <ac:spMkLst>
            <pc:docMk/>
            <pc:sldMk cId="3786438210" sldId="508"/>
            <ac:spMk id="17" creationId="{A9101719-2C00-FC62-1372-0DF0C984EE71}"/>
          </ac:spMkLst>
        </pc:spChg>
        <pc:picChg chg="mod">
          <ac:chgData name="Isabella Aparecida Da Silva" userId="f9003e8a-9ee7-47e2-8af8-45502a035979" providerId="ADAL" clId="{973DA525-F9F9-4759-BC98-3FC2052853ED}" dt="2026-01-14T21:35:51.701" v="43" actId="1076"/>
          <ac:picMkLst>
            <pc:docMk/>
            <pc:sldMk cId="3786438210" sldId="508"/>
            <ac:picMk id="13" creationId="{FDDE2437-D313-0C8A-4B41-F234DDE20BCF}"/>
          </ac:picMkLst>
        </pc:picChg>
        <pc:cxnChg chg="mod">
          <ac:chgData name="Isabella Aparecida Da Silva" userId="f9003e8a-9ee7-47e2-8af8-45502a035979" providerId="ADAL" clId="{973DA525-F9F9-4759-BC98-3FC2052853ED}" dt="2026-01-14T21:35:55.428" v="44" actId="14100"/>
          <ac:cxnSpMkLst>
            <pc:docMk/>
            <pc:sldMk cId="3786438210" sldId="508"/>
            <ac:cxnSpMk id="58" creationId="{9FB0FD61-E79B-8F6D-42FD-332B6418AEC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x:/r/personal/isabella_asilva_linx_com_br/Documents/%C3%81rea%20de%20Trabalho/MATERIAIS%20MANUAL%20EXECUTIVO/Planilha%205W2H.xlsx?d=we1489fd37d9b4a7981de0c2e4d41ef1e&amp;csf=1&amp;web=1&amp;e=WwPXOh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87487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Planilha 5W2H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75504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6868" y="2202347"/>
            <a:ext cx="692263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Copie e acesse: </a:t>
            </a:r>
            <a:endParaRPr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67894" y="1587487"/>
            <a:ext cx="774992" cy="506328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C3C4964D-B05E-9BB7-BBEA-16F7BB0ED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3249" y="241943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Planilha 5W2H.xlsx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10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Nunito</vt:lpstr>
      <vt:lpstr>Noto Sans Light</vt:lpstr>
      <vt:lpstr>Arial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5</cp:revision>
  <dcterms:modified xsi:type="dcterms:W3CDTF">2026-01-14T21:38:28Z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