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>
        <p:scale>
          <a:sx n="75" d="100"/>
          <a:sy n="75" d="100"/>
        </p:scale>
        <p:origin x="67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x:/g/personal/isabella_asilva_linx_com_br/IQDTn0jhm315SoHeDC5NQe8eAUIpckrrLCI8qiDmdPF7Rqk?e=fCy5ot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8748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Planilha 5W2H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 acesse: </a:t>
            </a:r>
            <a:r>
              <a:rPr lang="pt-BR" sz="1600" dirty="0">
                <a:hlinkClick r:id="rId5"/>
              </a:rPr>
              <a:t>Plano de Ação 5W2H.xlsx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endParaRPr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18908" y="1538783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2026-01-14T17:14:22Z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