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24" dt="2026-01-14T19:49:33.235"/>
    <p1510:client id="{FD8048D0-D76C-47F5-88C9-DCDD57FB07ED}" v="3" dt="2026-01-14T19:56:00.70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grupolinx-my.sharepoint.com/:p:/g/personal/isabella_asilva_linx_com_br/IQDIGcD4i-AOTavHYkT6Om18AQmLzHp8-3j7ejxqRa4us8Y?e=H5EtuT" TargetMode="Externa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Passo a Passo – Plano de Ação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7857469" cy="21416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3" y="2191564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</a:t>
            </a:r>
            <a:r>
              <a:rPr lang="pt-BR" sz="1600" dirty="0">
                <a:hlinkClick r:id="rId5"/>
              </a:rPr>
              <a:t>Plano de Ação - Passo a Passo.pptx</a:t>
            </a: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05749" y="1542602"/>
            <a:ext cx="774992" cy="50632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65B21CC-8627-7C70-0141-6408C231BEE6}"/>
              </a:ext>
            </a:extLst>
          </p:cNvPr>
          <p:cNvSpPr txBox="1"/>
          <p:nvPr/>
        </p:nvSpPr>
        <p:spPr>
          <a:xfrm>
            <a:off x="2286000" y="241786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20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10</cp:revision>
  <dcterms:modified xsi:type="dcterms:W3CDTF">2026-01-14T19:56:23Z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