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autoCompressPictures="0">
  <p:sldMasterIdLst>
    <p:sldMasterId id="2147483648" r:id="rId4"/>
  </p:sldMasterIdLst>
  <p:notesMasterIdLst>
    <p:notesMasterId r:id="rId24"/>
  </p:notesMasterIdLst>
  <p:sldIdLst>
    <p:sldId id="410" r:id="rId5"/>
    <p:sldId id="508" r:id="rId6"/>
    <p:sldId id="543" r:id="rId7"/>
    <p:sldId id="545" r:id="rId8"/>
    <p:sldId id="546" r:id="rId9"/>
    <p:sldId id="547" r:id="rId10"/>
    <p:sldId id="548" r:id="rId11"/>
    <p:sldId id="549" r:id="rId12"/>
    <p:sldId id="550" r:id="rId13"/>
    <p:sldId id="551" r:id="rId14"/>
    <p:sldId id="552" r:id="rId15"/>
    <p:sldId id="553" r:id="rId16"/>
    <p:sldId id="554" r:id="rId17"/>
    <p:sldId id="555" r:id="rId18"/>
    <p:sldId id="556" r:id="rId19"/>
    <p:sldId id="557" r:id="rId20"/>
    <p:sldId id="558" r:id="rId21"/>
    <p:sldId id="559" r:id="rId22"/>
    <p:sldId id="502" r:id="rId23"/>
  </p:sldIdLst>
  <p:sldSz cx="9144000" cy="5143500" type="screen16x9"/>
  <p:notesSz cx="6858000" cy="9144000"/>
  <p:embeddedFontLst>
    <p:embeddedFont>
      <p:font typeface="Noto Sans Light" panose="020B0604020202020204" charset="0"/>
      <p:regular r:id="rId25"/>
      <p:italic r:id="rId26"/>
    </p:embeddedFont>
    <p:embeddedFont>
      <p:font typeface="Nunito" pitchFamily="2" charset="0"/>
      <p:regular r:id="rId27"/>
      <p:bold r:id="rId28"/>
      <p:italic r:id="rId29"/>
      <p:boldItalic r:id="rId3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  <p:ext uri="GoogleSlidesCustomDataVersion2">
      <go:slidesCustomData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xmlns="" r:id="rId125" roundtripDataSignature="AMtx7mhZGEBZJnrNzb6jjldxFIIGtAtjtA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8BAD574-885C-673D-78CF-CFBA44A3ACFF}" name="Larissa Spicacci Campos" initials="LC" userId="S::larissa.spicacci@linx.com.br::54766240-49e1-402b-8b60-97c1f6ef7bf9" providerId="AD"/>
  <p188:author id="{0EB4B6B5-1CF8-3AA5-6972-5575777467A2}" name="Aline Ito Maruyama" initials="AM" userId="S::aline.maruyama@linx.com.br::11496fcd-5aa4-4dc7-bd32-b4af3416713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D00A5"/>
    <a:srgbClr val="FFB200"/>
    <a:srgbClr val="B2B2B2"/>
    <a:srgbClr val="9CC300"/>
    <a:srgbClr val="00BBAA"/>
    <a:srgbClr val="F0462D"/>
    <a:srgbClr val="A47BE6"/>
    <a:srgbClr val="280A3C"/>
    <a:srgbClr val="FF890A"/>
    <a:srgbClr val="377F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DE17B719-AB4F-4FE0-8F60-6BCDD302A12F}">
  <a:tblStyle styleId="{DE17B719-AB4F-4FE0-8F60-6BCDD302A12F}" styleName="Table_0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CDD4EA"/>
          </a:solidFill>
        </a:fill>
      </a:tcStyle>
    </a:wholeTbl>
    <a:band1H>
      <a:tcTxStyle b="off" i="off"/>
      <a:tcStyle>
        <a:tcBdr/>
      </a:tcStyle>
    </a:band1H>
    <a:band2H>
      <a:tcTxStyle b="off" i="off"/>
      <a:tcStyle>
        <a:tcBdr/>
        <a:fill>
          <a:solidFill>
            <a:srgbClr val="E8EBF5"/>
          </a:solidFill>
        </a:fill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enhum Estilo, Nenhuma Grad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Estilo com Tema 1 - Ênfas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868" autoAdjust="0"/>
    <p:restoredTop sz="95033" autoAdjust="0"/>
  </p:normalViewPr>
  <p:slideViewPr>
    <p:cSldViewPr snapToGrid="0">
      <p:cViewPr varScale="1">
        <p:scale>
          <a:sx n="84" d="100"/>
          <a:sy n="84" d="100"/>
        </p:scale>
        <p:origin x="692" y="5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2.fntdata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125" Type="http://customschemas.google.com/relationships/presentationmetadata" Target="meta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1.fntdata"/><Relationship Id="rId129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font" Target="fonts/font5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128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font" Target="fonts/font4.fntdata"/><Relationship Id="rId127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130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font" Target="fonts/font3.fntdata"/><Relationship Id="rId30" Type="http://schemas.openxmlformats.org/officeDocument/2006/relationships/font" Target="fonts/font6.fntdata"/><Relationship Id="rId126" Type="http://schemas.openxmlformats.org/officeDocument/2006/relationships/presProps" Target="presProps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0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6" name="Google Shape;26;p7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2" name="Google Shape;22;p69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6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24655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53" r:id="rId1"/>
    <p:sldLayoutId id="2147483654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5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5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5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5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5.sv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rupolinx-my.sharepoint.com/:x:/g/personal/isabella_asilva_linx_com_br/IQCal6QEbv0qQ517O1fqbdKQAQ-jRmhwIT1HT4RhyQQDcSc?e=5l60dn" TargetMode="External"/><Relationship Id="rId5" Type="http://schemas.openxmlformats.org/officeDocument/2006/relationships/image" Target="../media/image19.png"/><Relationship Id="rId4" Type="http://schemas.openxmlformats.org/officeDocument/2006/relationships/image" Target="../media/image5.sv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5.sv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5.sv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5.sv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5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linxprd.crm2.dynamics.com/main.aspx?appid=2e619b32-d682-4c4e-bd08-48d19d108c51&amp;pagetype=entitylist&amp;etn=linx_planoacao&amp;viewid=41e940a4-ae86-420d-862a-0311483eea49&amp;viewType=1039" TargetMode="External"/><Relationship Id="rId5" Type="http://schemas.openxmlformats.org/officeDocument/2006/relationships/image" Target="../media/image10.png"/><Relationship Id="rId4" Type="http://schemas.openxmlformats.org/officeDocument/2006/relationships/image" Target="../media/image5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5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5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5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5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5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oogle Shape;70;p1">
            <a:extLst>
              <a:ext uri="{FF2B5EF4-FFF2-40B4-BE49-F238E27FC236}">
                <a16:creationId xmlns:a16="http://schemas.microsoft.com/office/drawing/2014/main" id="{8B091EDF-F7B9-152A-2B94-DD8DD850D6A6}"/>
              </a:ext>
            </a:extLst>
          </p:cNvPr>
          <p:cNvGrpSpPr/>
          <p:nvPr/>
        </p:nvGrpSpPr>
        <p:grpSpPr>
          <a:xfrm>
            <a:off x="1335169" y="1932249"/>
            <a:ext cx="2204858" cy="1276428"/>
            <a:chOff x="9367582" y="1467536"/>
            <a:chExt cx="2674755" cy="1548458"/>
          </a:xfrm>
        </p:grpSpPr>
        <p:grpSp>
          <p:nvGrpSpPr>
            <p:cNvPr id="5" name="Google Shape;71;p1">
              <a:extLst>
                <a:ext uri="{FF2B5EF4-FFF2-40B4-BE49-F238E27FC236}">
                  <a16:creationId xmlns:a16="http://schemas.microsoft.com/office/drawing/2014/main" id="{1295E1BD-DF26-002E-C41B-E88A1F23CC67}"/>
                </a:ext>
              </a:extLst>
            </p:cNvPr>
            <p:cNvGrpSpPr/>
            <p:nvPr/>
          </p:nvGrpSpPr>
          <p:grpSpPr>
            <a:xfrm>
              <a:off x="9367582" y="2309180"/>
              <a:ext cx="1742036" cy="706814"/>
              <a:chOff x="9367582" y="2309180"/>
              <a:chExt cx="1742036" cy="706814"/>
            </a:xfrm>
          </p:grpSpPr>
          <p:sp>
            <p:nvSpPr>
              <p:cNvPr id="7" name="Google Shape;72;p1">
                <a:extLst>
                  <a:ext uri="{FF2B5EF4-FFF2-40B4-BE49-F238E27FC236}">
                    <a16:creationId xmlns:a16="http://schemas.microsoft.com/office/drawing/2014/main" id="{FD501A10-DF1B-5FD3-76E9-6AF92CD701A5}"/>
                  </a:ext>
                </a:extLst>
              </p:cNvPr>
              <p:cNvSpPr/>
              <p:nvPr/>
            </p:nvSpPr>
            <p:spPr>
              <a:xfrm>
                <a:off x="10028817" y="2441049"/>
                <a:ext cx="490044" cy="574945"/>
              </a:xfrm>
              <a:custGeom>
                <a:avLst/>
                <a:gdLst/>
                <a:ahLst/>
                <a:cxnLst/>
                <a:rect l="l" t="t" r="r" b="b"/>
                <a:pathLst>
                  <a:path w="490044" h="574945" extrusionOk="0">
                    <a:moveTo>
                      <a:pt x="490045" y="245030"/>
                    </a:moveTo>
                    <a:lnTo>
                      <a:pt x="490045" y="540825"/>
                    </a:lnTo>
                    <a:cubicBezTo>
                      <a:pt x="490045" y="560922"/>
                      <a:pt x="476020" y="574945"/>
                      <a:pt x="455889" y="574945"/>
                    </a:cubicBezTo>
                    <a:cubicBezTo>
                      <a:pt x="435768" y="574945"/>
                      <a:pt x="421744" y="560933"/>
                      <a:pt x="421744" y="540825"/>
                    </a:cubicBezTo>
                    <a:lnTo>
                      <a:pt x="421744" y="245030"/>
                    </a:lnTo>
                    <a:cubicBezTo>
                      <a:pt x="421744" y="147587"/>
                      <a:pt x="342451" y="68356"/>
                      <a:pt x="245028" y="68356"/>
                    </a:cubicBezTo>
                    <a:cubicBezTo>
                      <a:pt x="147615" y="68356"/>
                      <a:pt x="68332" y="147587"/>
                      <a:pt x="68332" y="245030"/>
                    </a:cubicBezTo>
                    <a:lnTo>
                      <a:pt x="68332" y="540825"/>
                    </a:lnTo>
                    <a:cubicBezTo>
                      <a:pt x="68332" y="560922"/>
                      <a:pt x="54255" y="574945"/>
                      <a:pt x="34124" y="574945"/>
                    </a:cubicBezTo>
                    <a:cubicBezTo>
                      <a:pt x="14035" y="574945"/>
                      <a:pt x="0" y="560933"/>
                      <a:pt x="0" y="540825"/>
                    </a:cubicBezTo>
                    <a:lnTo>
                      <a:pt x="0" y="245030"/>
                    </a:lnTo>
                    <a:cubicBezTo>
                      <a:pt x="0" y="109898"/>
                      <a:pt x="109921" y="0"/>
                      <a:pt x="245017" y="0"/>
                    </a:cubicBezTo>
                    <a:cubicBezTo>
                      <a:pt x="380134" y="0"/>
                      <a:pt x="490045" y="109898"/>
                      <a:pt x="490045" y="245030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  <a:buFont typeface="Arial"/>
                  <a:buNone/>
                </a:pPr>
                <a:endParaRPr sz="16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8" name="Google Shape;73;p1">
                <a:extLst>
                  <a:ext uri="{FF2B5EF4-FFF2-40B4-BE49-F238E27FC236}">
                    <a16:creationId xmlns:a16="http://schemas.microsoft.com/office/drawing/2014/main" id="{73794E23-E9A9-972C-32C5-B14EF9FBC50D}"/>
                  </a:ext>
                </a:extLst>
              </p:cNvPr>
              <p:cNvGrpSpPr/>
              <p:nvPr/>
            </p:nvGrpSpPr>
            <p:grpSpPr>
              <a:xfrm>
                <a:off x="9810238" y="2309180"/>
                <a:ext cx="84157" cy="706803"/>
                <a:chOff x="9810238" y="2309180"/>
                <a:chExt cx="84157" cy="706803"/>
              </a:xfrm>
            </p:grpSpPr>
            <p:sp>
              <p:nvSpPr>
                <p:cNvPr id="11" name="Google Shape;74;p1">
                  <a:extLst>
                    <a:ext uri="{FF2B5EF4-FFF2-40B4-BE49-F238E27FC236}">
                      <a16:creationId xmlns:a16="http://schemas.microsoft.com/office/drawing/2014/main" id="{FB259022-C472-4BC6-1D26-C9ADF1A00684}"/>
                    </a:ext>
                  </a:extLst>
                </p:cNvPr>
                <p:cNvSpPr/>
                <p:nvPr/>
              </p:nvSpPr>
              <p:spPr>
                <a:xfrm>
                  <a:off x="9818145" y="2480201"/>
                  <a:ext cx="68332" cy="53578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332" h="535782" extrusionOk="0">
                      <a:moveTo>
                        <a:pt x="68332" y="34162"/>
                      </a:moveTo>
                      <a:lnTo>
                        <a:pt x="68332" y="501662"/>
                      </a:lnTo>
                      <a:cubicBezTo>
                        <a:pt x="68332" y="519233"/>
                        <a:pt x="51718" y="535782"/>
                        <a:pt x="34166" y="535782"/>
                      </a:cubicBezTo>
                      <a:cubicBezTo>
                        <a:pt x="16614" y="535782"/>
                        <a:pt x="0" y="519233"/>
                        <a:pt x="0" y="501662"/>
                      </a:cubicBezTo>
                      <a:lnTo>
                        <a:pt x="0" y="34162"/>
                      </a:lnTo>
                      <a:cubicBezTo>
                        <a:pt x="0" y="16602"/>
                        <a:pt x="16614" y="0"/>
                        <a:pt x="34166" y="0"/>
                      </a:cubicBezTo>
                      <a:cubicBezTo>
                        <a:pt x="51728" y="0"/>
                        <a:pt x="68332" y="16602"/>
                        <a:pt x="68332" y="34162"/>
                      </a:cubicBezTo>
                      <a:close/>
                    </a:path>
                  </a:pathLst>
                </a:custGeom>
                <a:solidFill>
                  <a:srgbClr val="F0F0F0"/>
                </a:solidFill>
                <a:ln>
                  <a:noFill/>
                </a:ln>
              </p:spPr>
              <p:txBody>
                <a:bodyPr spcFirstLastPara="1" wrap="square" lIns="68575" tIns="34275" rIns="68575" bIns="3427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600"/>
                    <a:buFont typeface="Arial"/>
                    <a:buNone/>
                  </a:pPr>
                  <a:endParaRPr sz="1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2" name="Google Shape;75;p1">
                  <a:extLst>
                    <a:ext uri="{FF2B5EF4-FFF2-40B4-BE49-F238E27FC236}">
                      <a16:creationId xmlns:a16="http://schemas.microsoft.com/office/drawing/2014/main" id="{864B5D3D-A36C-1808-4A06-26B14939172D}"/>
                    </a:ext>
                  </a:extLst>
                </p:cNvPr>
                <p:cNvSpPr/>
                <p:nvPr/>
              </p:nvSpPr>
              <p:spPr>
                <a:xfrm>
                  <a:off x="9810238" y="2309180"/>
                  <a:ext cx="84157" cy="8418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4157" h="84189" extrusionOk="0">
                      <a:moveTo>
                        <a:pt x="84157" y="42121"/>
                      </a:moveTo>
                      <a:cubicBezTo>
                        <a:pt x="84157" y="64534"/>
                        <a:pt x="64437" y="84189"/>
                        <a:pt x="42084" y="84189"/>
                      </a:cubicBezTo>
                      <a:cubicBezTo>
                        <a:pt x="19658" y="84189"/>
                        <a:pt x="0" y="64534"/>
                        <a:pt x="0" y="42121"/>
                      </a:cubicBezTo>
                      <a:cubicBezTo>
                        <a:pt x="0" y="19697"/>
                        <a:pt x="19658" y="0"/>
                        <a:pt x="42084" y="0"/>
                      </a:cubicBezTo>
                      <a:cubicBezTo>
                        <a:pt x="64447" y="0"/>
                        <a:pt x="84157" y="19708"/>
                        <a:pt x="84157" y="42121"/>
                      </a:cubicBezTo>
                      <a:close/>
                    </a:path>
                  </a:pathLst>
                </a:custGeom>
                <a:solidFill>
                  <a:srgbClr val="F0F0F0"/>
                </a:solidFill>
                <a:ln>
                  <a:noFill/>
                </a:ln>
              </p:spPr>
              <p:txBody>
                <a:bodyPr spcFirstLastPara="1" wrap="square" lIns="68575" tIns="34275" rIns="68575" bIns="3427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600"/>
                    <a:buFont typeface="Arial"/>
                    <a:buNone/>
                  </a:pPr>
                  <a:endParaRPr sz="1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9" name="Google Shape;76;p1">
                <a:extLst>
                  <a:ext uri="{FF2B5EF4-FFF2-40B4-BE49-F238E27FC236}">
                    <a16:creationId xmlns:a16="http://schemas.microsoft.com/office/drawing/2014/main" id="{97E91ABA-11F5-C3ED-D22F-CED8E7FB7022}"/>
                  </a:ext>
                </a:extLst>
              </p:cNvPr>
              <p:cNvSpPr/>
              <p:nvPr/>
            </p:nvSpPr>
            <p:spPr>
              <a:xfrm>
                <a:off x="10638183" y="2440491"/>
                <a:ext cx="471435" cy="575481"/>
              </a:xfrm>
              <a:custGeom>
                <a:avLst/>
                <a:gdLst/>
                <a:ahLst/>
                <a:cxnLst/>
                <a:rect l="l" t="t" r="r" b="b"/>
                <a:pathLst>
                  <a:path w="471435" h="575481" extrusionOk="0">
                    <a:moveTo>
                      <a:pt x="460092" y="512579"/>
                    </a:moveTo>
                    <a:cubicBezTo>
                      <a:pt x="462671" y="515685"/>
                      <a:pt x="484560" y="543594"/>
                      <a:pt x="459228" y="565091"/>
                    </a:cubicBezTo>
                    <a:cubicBezTo>
                      <a:pt x="451837" y="571397"/>
                      <a:pt x="444783" y="574576"/>
                      <a:pt x="438233" y="574576"/>
                    </a:cubicBezTo>
                    <a:cubicBezTo>
                      <a:pt x="422682" y="574576"/>
                      <a:pt x="410143" y="556838"/>
                      <a:pt x="410048" y="556701"/>
                    </a:cubicBezTo>
                    <a:lnTo>
                      <a:pt x="409416" y="555795"/>
                    </a:lnTo>
                    <a:lnTo>
                      <a:pt x="408700" y="554879"/>
                    </a:lnTo>
                    <a:lnTo>
                      <a:pt x="260812" y="368330"/>
                    </a:lnTo>
                    <a:lnTo>
                      <a:pt x="238627" y="340379"/>
                    </a:lnTo>
                    <a:lnTo>
                      <a:pt x="216149" y="368098"/>
                    </a:lnTo>
                    <a:cubicBezTo>
                      <a:pt x="191911" y="397944"/>
                      <a:pt x="124368" y="481818"/>
                      <a:pt x="88054" y="526834"/>
                    </a:cubicBezTo>
                    <a:cubicBezTo>
                      <a:pt x="73693" y="544678"/>
                      <a:pt x="63922" y="556795"/>
                      <a:pt x="63206" y="557648"/>
                    </a:cubicBezTo>
                    <a:lnTo>
                      <a:pt x="62827" y="558122"/>
                    </a:lnTo>
                    <a:lnTo>
                      <a:pt x="62627" y="558354"/>
                    </a:lnTo>
                    <a:cubicBezTo>
                      <a:pt x="61669" y="559448"/>
                      <a:pt x="48034" y="575482"/>
                      <a:pt x="32620" y="575482"/>
                    </a:cubicBezTo>
                    <a:cubicBezTo>
                      <a:pt x="26408" y="575482"/>
                      <a:pt x="20259" y="572861"/>
                      <a:pt x="13784" y="567418"/>
                    </a:cubicBezTo>
                    <a:cubicBezTo>
                      <a:pt x="665" y="556353"/>
                      <a:pt x="191" y="547141"/>
                      <a:pt x="33" y="544141"/>
                    </a:cubicBezTo>
                    <a:cubicBezTo>
                      <a:pt x="-620" y="531413"/>
                      <a:pt x="8583" y="518570"/>
                      <a:pt x="12057" y="514853"/>
                    </a:cubicBezTo>
                    <a:lnTo>
                      <a:pt x="13068" y="513801"/>
                    </a:lnTo>
                    <a:lnTo>
                      <a:pt x="13910" y="512716"/>
                    </a:lnTo>
                    <a:cubicBezTo>
                      <a:pt x="16542" y="509411"/>
                      <a:pt x="152080" y="340506"/>
                      <a:pt x="181561" y="303869"/>
                    </a:cubicBezTo>
                    <a:lnTo>
                      <a:pt x="195870" y="286130"/>
                    </a:lnTo>
                    <a:lnTo>
                      <a:pt x="181709" y="268191"/>
                    </a:lnTo>
                    <a:lnTo>
                      <a:pt x="19638" y="63218"/>
                    </a:lnTo>
                    <a:lnTo>
                      <a:pt x="19448" y="62924"/>
                    </a:lnTo>
                    <a:lnTo>
                      <a:pt x="19217" y="62692"/>
                    </a:lnTo>
                    <a:cubicBezTo>
                      <a:pt x="16637" y="59586"/>
                      <a:pt x="-5263" y="31636"/>
                      <a:pt x="20059" y="10117"/>
                    </a:cubicBezTo>
                    <a:cubicBezTo>
                      <a:pt x="27492" y="3822"/>
                      <a:pt x="34557" y="621"/>
                      <a:pt x="41106" y="621"/>
                    </a:cubicBezTo>
                    <a:cubicBezTo>
                      <a:pt x="56552" y="621"/>
                      <a:pt x="69113" y="18318"/>
                      <a:pt x="69145" y="18371"/>
                    </a:cubicBezTo>
                    <a:lnTo>
                      <a:pt x="69819" y="19371"/>
                    </a:lnTo>
                    <a:lnTo>
                      <a:pt x="70545" y="20276"/>
                    </a:lnTo>
                    <a:lnTo>
                      <a:pt x="215853" y="204499"/>
                    </a:lnTo>
                    <a:lnTo>
                      <a:pt x="238175" y="232787"/>
                    </a:lnTo>
                    <a:lnTo>
                      <a:pt x="260696" y="204594"/>
                    </a:lnTo>
                    <a:cubicBezTo>
                      <a:pt x="267803" y="195772"/>
                      <a:pt x="281680" y="178401"/>
                      <a:pt x="281838" y="178222"/>
                    </a:cubicBezTo>
                    <a:lnTo>
                      <a:pt x="408163" y="18192"/>
                    </a:lnTo>
                    <a:lnTo>
                      <a:pt x="408300" y="18034"/>
                    </a:lnTo>
                    <a:lnTo>
                      <a:pt x="408542" y="17708"/>
                    </a:lnTo>
                    <a:cubicBezTo>
                      <a:pt x="408637" y="17518"/>
                      <a:pt x="422661" y="0"/>
                      <a:pt x="438697" y="0"/>
                    </a:cubicBezTo>
                    <a:cubicBezTo>
                      <a:pt x="444804" y="0"/>
                      <a:pt x="450900" y="2569"/>
                      <a:pt x="457354" y="7875"/>
                    </a:cubicBezTo>
                    <a:cubicBezTo>
                      <a:pt x="470567" y="18697"/>
                      <a:pt x="471189" y="27867"/>
                      <a:pt x="471378" y="30867"/>
                    </a:cubicBezTo>
                    <a:cubicBezTo>
                      <a:pt x="472242" y="43606"/>
                      <a:pt x="463166" y="56628"/>
                      <a:pt x="459628" y="60534"/>
                    </a:cubicBezTo>
                    <a:lnTo>
                      <a:pt x="458881" y="61302"/>
                    </a:lnTo>
                    <a:lnTo>
                      <a:pt x="458207" y="62208"/>
                    </a:lnTo>
                    <a:lnTo>
                      <a:pt x="294704" y="268760"/>
                    </a:lnTo>
                    <a:lnTo>
                      <a:pt x="280648" y="286541"/>
                    </a:lnTo>
                    <a:lnTo>
                      <a:pt x="294767" y="304290"/>
                    </a:lnTo>
                    <a:lnTo>
                      <a:pt x="459681" y="512085"/>
                    </a:lnTo>
                    <a:lnTo>
                      <a:pt x="460092" y="512579"/>
                    </a:ln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  <a:buFont typeface="Arial"/>
                  <a:buNone/>
                </a:pPr>
                <a:endParaRPr sz="16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" name="Google Shape;77;p1">
                <a:extLst>
                  <a:ext uri="{FF2B5EF4-FFF2-40B4-BE49-F238E27FC236}">
                    <a16:creationId xmlns:a16="http://schemas.microsoft.com/office/drawing/2014/main" id="{A87B09F4-38BA-C094-F14B-0A4AF3A84BC3}"/>
                  </a:ext>
                </a:extLst>
              </p:cNvPr>
              <p:cNvSpPr/>
              <p:nvPr/>
            </p:nvSpPr>
            <p:spPr>
              <a:xfrm>
                <a:off x="9367582" y="2310686"/>
                <a:ext cx="339304" cy="698697"/>
              </a:xfrm>
              <a:custGeom>
                <a:avLst/>
                <a:gdLst/>
                <a:ahLst/>
                <a:cxnLst/>
                <a:rect l="l" t="t" r="r" b="b"/>
                <a:pathLst>
                  <a:path w="339304" h="698697" extrusionOk="0">
                    <a:moveTo>
                      <a:pt x="339304" y="664914"/>
                    </a:moveTo>
                    <a:cubicBezTo>
                      <a:pt x="339304" y="683580"/>
                      <a:pt x="324132" y="698697"/>
                      <a:pt x="305528" y="698697"/>
                    </a:cubicBezTo>
                    <a:lnTo>
                      <a:pt x="278785" y="698697"/>
                    </a:lnTo>
                    <a:cubicBezTo>
                      <a:pt x="194101" y="698697"/>
                      <a:pt x="126400" y="673273"/>
                      <a:pt x="77557" y="623141"/>
                    </a:cubicBezTo>
                    <a:cubicBezTo>
                      <a:pt x="128" y="543773"/>
                      <a:pt x="-220" y="432106"/>
                      <a:pt x="22" y="419631"/>
                    </a:cubicBezTo>
                    <a:lnTo>
                      <a:pt x="22" y="33783"/>
                    </a:lnTo>
                    <a:cubicBezTo>
                      <a:pt x="22" y="15181"/>
                      <a:pt x="15184" y="0"/>
                      <a:pt x="33799" y="0"/>
                    </a:cubicBezTo>
                    <a:cubicBezTo>
                      <a:pt x="52414" y="0"/>
                      <a:pt x="67533" y="15181"/>
                      <a:pt x="67533" y="33783"/>
                    </a:cubicBezTo>
                    <a:lnTo>
                      <a:pt x="67533" y="420305"/>
                    </a:lnTo>
                    <a:cubicBezTo>
                      <a:pt x="67533" y="426095"/>
                      <a:pt x="68049" y="517054"/>
                      <a:pt x="126200" y="576387"/>
                    </a:cubicBezTo>
                    <a:cubicBezTo>
                      <a:pt x="161882" y="612792"/>
                      <a:pt x="213211" y="631205"/>
                      <a:pt x="278774" y="631205"/>
                    </a:cubicBezTo>
                    <a:lnTo>
                      <a:pt x="305517" y="631205"/>
                    </a:lnTo>
                    <a:cubicBezTo>
                      <a:pt x="324132" y="631194"/>
                      <a:pt x="339304" y="646322"/>
                      <a:pt x="339304" y="664914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  <a:buFont typeface="Arial"/>
                  <a:buNone/>
                </a:pPr>
                <a:endParaRPr sz="16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6" name="Google Shape;78;p1">
              <a:extLst>
                <a:ext uri="{FF2B5EF4-FFF2-40B4-BE49-F238E27FC236}">
                  <a16:creationId xmlns:a16="http://schemas.microsoft.com/office/drawing/2014/main" id="{CF4E0752-B113-2EA8-F970-B7CF07914950}"/>
                </a:ext>
              </a:extLst>
            </p:cNvPr>
            <p:cNvSpPr/>
            <p:nvPr/>
          </p:nvSpPr>
          <p:spPr>
            <a:xfrm>
              <a:off x="11237435" y="1467536"/>
              <a:ext cx="804902" cy="883788"/>
            </a:xfrm>
            <a:custGeom>
              <a:avLst/>
              <a:gdLst/>
              <a:ahLst/>
              <a:cxnLst/>
              <a:rect l="l" t="t" r="r" b="b"/>
              <a:pathLst>
                <a:path w="804902" h="883788" extrusionOk="0">
                  <a:moveTo>
                    <a:pt x="445328" y="787228"/>
                  </a:moveTo>
                  <a:cubicBezTo>
                    <a:pt x="436326" y="787228"/>
                    <a:pt x="427313" y="787112"/>
                    <a:pt x="418311" y="787270"/>
                  </a:cubicBezTo>
                  <a:cubicBezTo>
                    <a:pt x="411878" y="787385"/>
                    <a:pt x="405445" y="787680"/>
                    <a:pt x="399032" y="788228"/>
                  </a:cubicBezTo>
                  <a:cubicBezTo>
                    <a:pt x="388977" y="789080"/>
                    <a:pt x="378922" y="790112"/>
                    <a:pt x="368899" y="791281"/>
                  </a:cubicBezTo>
                  <a:cubicBezTo>
                    <a:pt x="362223" y="792060"/>
                    <a:pt x="355558" y="793060"/>
                    <a:pt x="348947" y="794218"/>
                  </a:cubicBezTo>
                  <a:cubicBezTo>
                    <a:pt x="342103" y="795418"/>
                    <a:pt x="335301" y="796829"/>
                    <a:pt x="328510" y="798324"/>
                  </a:cubicBezTo>
                  <a:cubicBezTo>
                    <a:pt x="321372" y="799892"/>
                    <a:pt x="314244" y="801514"/>
                    <a:pt x="307179" y="803356"/>
                  </a:cubicBezTo>
                  <a:cubicBezTo>
                    <a:pt x="299082" y="805451"/>
                    <a:pt x="291059" y="807809"/>
                    <a:pt x="283004" y="810062"/>
                  </a:cubicBezTo>
                  <a:cubicBezTo>
                    <a:pt x="276708" y="811820"/>
                    <a:pt x="270370" y="813473"/>
                    <a:pt x="264126" y="815399"/>
                  </a:cubicBezTo>
                  <a:cubicBezTo>
                    <a:pt x="258483" y="817126"/>
                    <a:pt x="252955" y="819200"/>
                    <a:pt x="247343" y="821042"/>
                  </a:cubicBezTo>
                  <a:cubicBezTo>
                    <a:pt x="241794" y="822864"/>
                    <a:pt x="236182" y="824537"/>
                    <a:pt x="230645" y="826380"/>
                  </a:cubicBezTo>
                  <a:cubicBezTo>
                    <a:pt x="225201" y="828201"/>
                    <a:pt x="219810" y="830180"/>
                    <a:pt x="214377" y="832044"/>
                  </a:cubicBezTo>
                  <a:cubicBezTo>
                    <a:pt x="210081" y="833517"/>
                    <a:pt x="205733" y="834876"/>
                    <a:pt x="201437" y="836370"/>
                  </a:cubicBezTo>
                  <a:cubicBezTo>
                    <a:pt x="195067" y="838581"/>
                    <a:pt x="188729" y="840887"/>
                    <a:pt x="182359" y="843119"/>
                  </a:cubicBezTo>
                  <a:cubicBezTo>
                    <a:pt x="177137" y="844951"/>
                    <a:pt x="171893" y="846709"/>
                    <a:pt x="166661" y="848519"/>
                  </a:cubicBezTo>
                  <a:cubicBezTo>
                    <a:pt x="161491" y="850309"/>
                    <a:pt x="156332" y="852120"/>
                    <a:pt x="151173" y="853931"/>
                  </a:cubicBezTo>
                  <a:cubicBezTo>
                    <a:pt x="145813" y="855815"/>
                    <a:pt x="140454" y="857699"/>
                    <a:pt x="135095" y="859584"/>
                  </a:cubicBezTo>
                  <a:cubicBezTo>
                    <a:pt x="129673" y="861479"/>
                    <a:pt x="124250" y="863395"/>
                    <a:pt x="118807" y="865248"/>
                  </a:cubicBezTo>
                  <a:cubicBezTo>
                    <a:pt x="113490" y="867069"/>
                    <a:pt x="108183" y="868890"/>
                    <a:pt x="102824" y="870596"/>
                  </a:cubicBezTo>
                  <a:cubicBezTo>
                    <a:pt x="96528" y="872596"/>
                    <a:pt x="90211" y="874575"/>
                    <a:pt x="83841" y="876333"/>
                  </a:cubicBezTo>
                  <a:cubicBezTo>
                    <a:pt x="80113" y="877355"/>
                    <a:pt x="76270" y="877923"/>
                    <a:pt x="72470" y="878702"/>
                  </a:cubicBezTo>
                  <a:cubicBezTo>
                    <a:pt x="67068" y="879807"/>
                    <a:pt x="61561" y="880555"/>
                    <a:pt x="56318" y="882155"/>
                  </a:cubicBezTo>
                  <a:cubicBezTo>
                    <a:pt x="51370" y="883661"/>
                    <a:pt x="46505" y="883229"/>
                    <a:pt x="41757" y="882355"/>
                  </a:cubicBezTo>
                  <a:cubicBezTo>
                    <a:pt x="36103" y="881313"/>
                    <a:pt x="30449" y="879744"/>
                    <a:pt x="25111" y="877607"/>
                  </a:cubicBezTo>
                  <a:cubicBezTo>
                    <a:pt x="14761" y="873459"/>
                    <a:pt x="7338" y="866100"/>
                    <a:pt x="3210" y="855573"/>
                  </a:cubicBezTo>
                  <a:cubicBezTo>
                    <a:pt x="52" y="847519"/>
                    <a:pt x="-506" y="839108"/>
                    <a:pt x="378" y="830707"/>
                  </a:cubicBezTo>
                  <a:cubicBezTo>
                    <a:pt x="989" y="824822"/>
                    <a:pt x="2442" y="818968"/>
                    <a:pt x="4095" y="813273"/>
                  </a:cubicBezTo>
                  <a:cubicBezTo>
                    <a:pt x="6117" y="806314"/>
                    <a:pt x="8338" y="799366"/>
                    <a:pt x="11212" y="792723"/>
                  </a:cubicBezTo>
                  <a:cubicBezTo>
                    <a:pt x="14550" y="785017"/>
                    <a:pt x="18119" y="777279"/>
                    <a:pt x="22626" y="770236"/>
                  </a:cubicBezTo>
                  <a:cubicBezTo>
                    <a:pt x="29870" y="758919"/>
                    <a:pt x="37492" y="747759"/>
                    <a:pt x="45852" y="737253"/>
                  </a:cubicBezTo>
                  <a:cubicBezTo>
                    <a:pt x="55760" y="724820"/>
                    <a:pt x="66510" y="713050"/>
                    <a:pt x="77102" y="701175"/>
                  </a:cubicBezTo>
                  <a:cubicBezTo>
                    <a:pt x="87673" y="689331"/>
                    <a:pt x="98571" y="677782"/>
                    <a:pt x="109183" y="665970"/>
                  </a:cubicBezTo>
                  <a:cubicBezTo>
                    <a:pt x="120344" y="653537"/>
                    <a:pt x="131305" y="640925"/>
                    <a:pt x="142391" y="628418"/>
                  </a:cubicBezTo>
                  <a:cubicBezTo>
                    <a:pt x="152541" y="616985"/>
                    <a:pt x="162754" y="605605"/>
                    <a:pt x="172936" y="594193"/>
                  </a:cubicBezTo>
                  <a:cubicBezTo>
                    <a:pt x="182917" y="583002"/>
                    <a:pt x="192898" y="571811"/>
                    <a:pt x="202859" y="560589"/>
                  </a:cubicBezTo>
                  <a:cubicBezTo>
                    <a:pt x="215114" y="546777"/>
                    <a:pt x="227317" y="532912"/>
                    <a:pt x="239583" y="519110"/>
                  </a:cubicBezTo>
                  <a:cubicBezTo>
                    <a:pt x="251239" y="505982"/>
                    <a:pt x="262968" y="492928"/>
                    <a:pt x="274602" y="479789"/>
                  </a:cubicBezTo>
                  <a:cubicBezTo>
                    <a:pt x="286458" y="466419"/>
                    <a:pt x="298229" y="452986"/>
                    <a:pt x="310053" y="439584"/>
                  </a:cubicBezTo>
                  <a:cubicBezTo>
                    <a:pt x="324530" y="423193"/>
                    <a:pt x="339092" y="406865"/>
                    <a:pt x="353495" y="390410"/>
                  </a:cubicBezTo>
                  <a:cubicBezTo>
                    <a:pt x="365687" y="376471"/>
                    <a:pt x="377838" y="362480"/>
                    <a:pt x="389777" y="348320"/>
                  </a:cubicBezTo>
                  <a:cubicBezTo>
                    <a:pt x="403802" y="331676"/>
                    <a:pt x="417574" y="314811"/>
                    <a:pt x="431451" y="298041"/>
                  </a:cubicBezTo>
                  <a:cubicBezTo>
                    <a:pt x="433735" y="295282"/>
                    <a:pt x="435031" y="292040"/>
                    <a:pt x="433483" y="288713"/>
                  </a:cubicBezTo>
                  <a:cubicBezTo>
                    <a:pt x="431882" y="285281"/>
                    <a:pt x="428997" y="282818"/>
                    <a:pt x="424912" y="282839"/>
                  </a:cubicBezTo>
                  <a:cubicBezTo>
                    <a:pt x="421911" y="282860"/>
                    <a:pt x="419659" y="284786"/>
                    <a:pt x="417689" y="286839"/>
                  </a:cubicBezTo>
                  <a:cubicBezTo>
                    <a:pt x="410256" y="294609"/>
                    <a:pt x="402980" y="302525"/>
                    <a:pt x="395484" y="310242"/>
                  </a:cubicBezTo>
                  <a:cubicBezTo>
                    <a:pt x="379501" y="326676"/>
                    <a:pt x="363455" y="343057"/>
                    <a:pt x="347367" y="359385"/>
                  </a:cubicBezTo>
                  <a:cubicBezTo>
                    <a:pt x="335733" y="371186"/>
                    <a:pt x="323951" y="382851"/>
                    <a:pt x="312296" y="394621"/>
                  </a:cubicBezTo>
                  <a:cubicBezTo>
                    <a:pt x="298735" y="408317"/>
                    <a:pt x="285247" y="422077"/>
                    <a:pt x="271717" y="435805"/>
                  </a:cubicBezTo>
                  <a:cubicBezTo>
                    <a:pt x="270064" y="437479"/>
                    <a:pt x="268453" y="439205"/>
                    <a:pt x="266674" y="440732"/>
                  </a:cubicBezTo>
                  <a:cubicBezTo>
                    <a:pt x="262052" y="444732"/>
                    <a:pt x="258283" y="444017"/>
                    <a:pt x="253913" y="440563"/>
                  </a:cubicBezTo>
                  <a:cubicBezTo>
                    <a:pt x="246027" y="434342"/>
                    <a:pt x="238394" y="427804"/>
                    <a:pt x="230581" y="421477"/>
                  </a:cubicBezTo>
                  <a:cubicBezTo>
                    <a:pt x="214735" y="408665"/>
                    <a:pt x="198774" y="395990"/>
                    <a:pt x="183001" y="383093"/>
                  </a:cubicBezTo>
                  <a:cubicBezTo>
                    <a:pt x="173662" y="375461"/>
                    <a:pt x="163712" y="368491"/>
                    <a:pt x="155711" y="359322"/>
                  </a:cubicBezTo>
                  <a:cubicBezTo>
                    <a:pt x="151035" y="353963"/>
                    <a:pt x="147519" y="347952"/>
                    <a:pt x="145940" y="340888"/>
                  </a:cubicBezTo>
                  <a:cubicBezTo>
                    <a:pt x="144276" y="333424"/>
                    <a:pt x="144329" y="326002"/>
                    <a:pt x="145950" y="318559"/>
                  </a:cubicBezTo>
                  <a:cubicBezTo>
                    <a:pt x="148951" y="304778"/>
                    <a:pt x="157564" y="295977"/>
                    <a:pt x="170377" y="290787"/>
                  </a:cubicBezTo>
                  <a:cubicBezTo>
                    <a:pt x="175357" y="288766"/>
                    <a:pt x="180506" y="287650"/>
                    <a:pt x="185791" y="286797"/>
                  </a:cubicBezTo>
                  <a:cubicBezTo>
                    <a:pt x="192203" y="285755"/>
                    <a:pt x="198542" y="284313"/>
                    <a:pt x="204922" y="283102"/>
                  </a:cubicBezTo>
                  <a:cubicBezTo>
                    <a:pt x="207618" y="282597"/>
                    <a:pt x="210345" y="282281"/>
                    <a:pt x="213040" y="281818"/>
                  </a:cubicBezTo>
                  <a:cubicBezTo>
                    <a:pt x="217989" y="280975"/>
                    <a:pt x="222927" y="280080"/>
                    <a:pt x="227865" y="279207"/>
                  </a:cubicBezTo>
                  <a:cubicBezTo>
                    <a:pt x="230286" y="278775"/>
                    <a:pt x="232687" y="278280"/>
                    <a:pt x="235119" y="277901"/>
                  </a:cubicBezTo>
                  <a:cubicBezTo>
                    <a:pt x="239868" y="277154"/>
                    <a:pt x="244648" y="276585"/>
                    <a:pt x="249365" y="275722"/>
                  </a:cubicBezTo>
                  <a:cubicBezTo>
                    <a:pt x="255598" y="274575"/>
                    <a:pt x="261778" y="273174"/>
                    <a:pt x="267990" y="271953"/>
                  </a:cubicBezTo>
                  <a:cubicBezTo>
                    <a:pt x="272086" y="271153"/>
                    <a:pt x="276234" y="270606"/>
                    <a:pt x="280319" y="269711"/>
                  </a:cubicBezTo>
                  <a:cubicBezTo>
                    <a:pt x="285384" y="268595"/>
                    <a:pt x="290406" y="267237"/>
                    <a:pt x="295439" y="265995"/>
                  </a:cubicBezTo>
                  <a:cubicBezTo>
                    <a:pt x="299630" y="264952"/>
                    <a:pt x="303851" y="263984"/>
                    <a:pt x="308021" y="262857"/>
                  </a:cubicBezTo>
                  <a:cubicBezTo>
                    <a:pt x="312570" y="261626"/>
                    <a:pt x="317087" y="260267"/>
                    <a:pt x="321603" y="258941"/>
                  </a:cubicBezTo>
                  <a:cubicBezTo>
                    <a:pt x="325099" y="257920"/>
                    <a:pt x="328626" y="256951"/>
                    <a:pt x="332079" y="255793"/>
                  </a:cubicBezTo>
                  <a:cubicBezTo>
                    <a:pt x="338902" y="253509"/>
                    <a:pt x="345746" y="251256"/>
                    <a:pt x="352484" y="248719"/>
                  </a:cubicBezTo>
                  <a:cubicBezTo>
                    <a:pt x="360834" y="245581"/>
                    <a:pt x="369215" y="242465"/>
                    <a:pt x="377332" y="238791"/>
                  </a:cubicBezTo>
                  <a:cubicBezTo>
                    <a:pt x="387788" y="234054"/>
                    <a:pt x="398211" y="229158"/>
                    <a:pt x="408256" y="223621"/>
                  </a:cubicBezTo>
                  <a:cubicBezTo>
                    <a:pt x="419174" y="217609"/>
                    <a:pt x="429777" y="211009"/>
                    <a:pt x="440263" y="204261"/>
                  </a:cubicBezTo>
                  <a:cubicBezTo>
                    <a:pt x="447181" y="199818"/>
                    <a:pt x="453740" y="194807"/>
                    <a:pt x="460289" y="189806"/>
                  </a:cubicBezTo>
                  <a:cubicBezTo>
                    <a:pt x="474630" y="178857"/>
                    <a:pt x="487770" y="166530"/>
                    <a:pt x="500236" y="153517"/>
                  </a:cubicBezTo>
                  <a:cubicBezTo>
                    <a:pt x="508912" y="144464"/>
                    <a:pt x="517314" y="135136"/>
                    <a:pt x="525842" y="125946"/>
                  </a:cubicBezTo>
                  <a:cubicBezTo>
                    <a:pt x="532749" y="118513"/>
                    <a:pt x="539571" y="111007"/>
                    <a:pt x="546605" y="103701"/>
                  </a:cubicBezTo>
                  <a:cubicBezTo>
                    <a:pt x="558913" y="90899"/>
                    <a:pt x="571305" y="78171"/>
                    <a:pt x="583761" y="65506"/>
                  </a:cubicBezTo>
                  <a:cubicBezTo>
                    <a:pt x="595848" y="53210"/>
                    <a:pt x="608041" y="41009"/>
                    <a:pt x="620233" y="28818"/>
                  </a:cubicBezTo>
                  <a:cubicBezTo>
                    <a:pt x="623865" y="25186"/>
                    <a:pt x="627540" y="21606"/>
                    <a:pt x="631383" y="18206"/>
                  </a:cubicBezTo>
                  <a:cubicBezTo>
                    <a:pt x="636826" y="13405"/>
                    <a:pt x="643207" y="10058"/>
                    <a:pt x="649756" y="7057"/>
                  </a:cubicBezTo>
                  <a:cubicBezTo>
                    <a:pt x="654357" y="4941"/>
                    <a:pt x="658958" y="2583"/>
                    <a:pt x="663823" y="1299"/>
                  </a:cubicBezTo>
                  <a:cubicBezTo>
                    <a:pt x="669256" y="-144"/>
                    <a:pt x="674888" y="-449"/>
                    <a:pt x="680637" y="709"/>
                  </a:cubicBezTo>
                  <a:cubicBezTo>
                    <a:pt x="687934" y="2183"/>
                    <a:pt x="693977" y="5731"/>
                    <a:pt x="699252" y="10636"/>
                  </a:cubicBezTo>
                  <a:cubicBezTo>
                    <a:pt x="706433" y="17322"/>
                    <a:pt x="709265" y="25828"/>
                    <a:pt x="708686" y="35545"/>
                  </a:cubicBezTo>
                  <a:cubicBezTo>
                    <a:pt x="708065" y="45936"/>
                    <a:pt x="704611" y="55547"/>
                    <a:pt x="700800" y="65106"/>
                  </a:cubicBezTo>
                  <a:cubicBezTo>
                    <a:pt x="694862" y="80003"/>
                    <a:pt x="686333" y="93384"/>
                    <a:pt x="677047" y="106290"/>
                  </a:cubicBezTo>
                  <a:cubicBezTo>
                    <a:pt x="671045" y="114618"/>
                    <a:pt x="664412" y="122503"/>
                    <a:pt x="658053" y="130578"/>
                  </a:cubicBezTo>
                  <a:cubicBezTo>
                    <a:pt x="651167" y="139316"/>
                    <a:pt x="644281" y="148054"/>
                    <a:pt x="637385" y="156792"/>
                  </a:cubicBezTo>
                  <a:cubicBezTo>
                    <a:pt x="630162" y="165940"/>
                    <a:pt x="622929" y="175067"/>
                    <a:pt x="615684" y="184205"/>
                  </a:cubicBezTo>
                  <a:cubicBezTo>
                    <a:pt x="606893" y="195291"/>
                    <a:pt x="598102" y="206366"/>
                    <a:pt x="589310" y="217441"/>
                  </a:cubicBezTo>
                  <a:cubicBezTo>
                    <a:pt x="581550" y="227221"/>
                    <a:pt x="573790" y="236991"/>
                    <a:pt x="566052" y="246782"/>
                  </a:cubicBezTo>
                  <a:cubicBezTo>
                    <a:pt x="558586" y="256214"/>
                    <a:pt x="551101" y="265626"/>
                    <a:pt x="543699" y="275101"/>
                  </a:cubicBezTo>
                  <a:cubicBezTo>
                    <a:pt x="533465" y="288218"/>
                    <a:pt x="523315" y="301409"/>
                    <a:pt x="513112" y="314558"/>
                  </a:cubicBezTo>
                  <a:cubicBezTo>
                    <a:pt x="505690" y="324117"/>
                    <a:pt x="497941" y="333445"/>
                    <a:pt x="490844" y="343246"/>
                  </a:cubicBezTo>
                  <a:cubicBezTo>
                    <a:pt x="482916" y="354184"/>
                    <a:pt x="475304" y="365375"/>
                    <a:pt x="468049" y="376777"/>
                  </a:cubicBezTo>
                  <a:cubicBezTo>
                    <a:pt x="462711" y="385157"/>
                    <a:pt x="457836" y="393873"/>
                    <a:pt x="453372" y="402748"/>
                  </a:cubicBezTo>
                  <a:cubicBezTo>
                    <a:pt x="449065" y="411318"/>
                    <a:pt x="445454" y="420245"/>
                    <a:pt x="441685" y="429078"/>
                  </a:cubicBezTo>
                  <a:cubicBezTo>
                    <a:pt x="438473" y="436605"/>
                    <a:pt x="437041" y="444596"/>
                    <a:pt x="437137" y="452712"/>
                  </a:cubicBezTo>
                  <a:cubicBezTo>
                    <a:pt x="437210" y="458966"/>
                    <a:pt x="438368" y="465124"/>
                    <a:pt x="440516" y="471125"/>
                  </a:cubicBezTo>
                  <a:cubicBezTo>
                    <a:pt x="445707" y="485622"/>
                    <a:pt x="454014" y="498286"/>
                    <a:pt x="463279" y="510372"/>
                  </a:cubicBezTo>
                  <a:cubicBezTo>
                    <a:pt x="473450" y="523647"/>
                    <a:pt x="485063" y="535617"/>
                    <a:pt x="497656" y="546608"/>
                  </a:cubicBezTo>
                  <a:cubicBezTo>
                    <a:pt x="512702" y="559747"/>
                    <a:pt x="527821" y="572801"/>
                    <a:pt x="542941" y="585845"/>
                  </a:cubicBezTo>
                  <a:cubicBezTo>
                    <a:pt x="551996" y="593656"/>
                    <a:pt x="561166" y="601331"/>
                    <a:pt x="570200" y="609174"/>
                  </a:cubicBezTo>
                  <a:cubicBezTo>
                    <a:pt x="581687" y="619143"/>
                    <a:pt x="593079" y="629229"/>
                    <a:pt x="604524" y="639241"/>
                  </a:cubicBezTo>
                  <a:cubicBezTo>
                    <a:pt x="617232" y="650368"/>
                    <a:pt x="629983" y="661454"/>
                    <a:pt x="642670" y="672603"/>
                  </a:cubicBezTo>
                  <a:cubicBezTo>
                    <a:pt x="655568" y="683931"/>
                    <a:pt x="668424" y="695300"/>
                    <a:pt x="681290" y="706670"/>
                  </a:cubicBezTo>
                  <a:cubicBezTo>
                    <a:pt x="690366" y="714692"/>
                    <a:pt x="699442" y="722693"/>
                    <a:pt x="708455" y="730789"/>
                  </a:cubicBezTo>
                  <a:cubicBezTo>
                    <a:pt x="721047" y="742106"/>
                    <a:pt x="733629" y="753455"/>
                    <a:pt x="746127" y="764867"/>
                  </a:cubicBezTo>
                  <a:cubicBezTo>
                    <a:pt x="755224" y="773184"/>
                    <a:pt x="764426" y="781406"/>
                    <a:pt x="773133" y="790123"/>
                  </a:cubicBezTo>
                  <a:cubicBezTo>
                    <a:pt x="778176" y="795176"/>
                    <a:pt x="782546" y="800956"/>
                    <a:pt x="786842" y="806704"/>
                  </a:cubicBezTo>
                  <a:cubicBezTo>
                    <a:pt x="791601" y="813062"/>
                    <a:pt x="796033" y="819674"/>
                    <a:pt x="800413" y="826306"/>
                  </a:cubicBezTo>
                  <a:cubicBezTo>
                    <a:pt x="803435" y="830896"/>
                    <a:pt x="804625" y="836191"/>
                    <a:pt x="804836" y="841613"/>
                  </a:cubicBezTo>
                  <a:cubicBezTo>
                    <a:pt x="805067" y="847666"/>
                    <a:pt x="804741" y="853667"/>
                    <a:pt x="803235" y="859637"/>
                  </a:cubicBezTo>
                  <a:cubicBezTo>
                    <a:pt x="801666" y="865858"/>
                    <a:pt x="799318" y="871575"/>
                    <a:pt x="794970" y="876281"/>
                  </a:cubicBezTo>
                  <a:cubicBezTo>
                    <a:pt x="789389" y="882324"/>
                    <a:pt x="782188" y="884808"/>
                    <a:pt x="774249" y="883408"/>
                  </a:cubicBezTo>
                  <a:cubicBezTo>
                    <a:pt x="769016" y="882481"/>
                    <a:pt x="763899" y="880397"/>
                    <a:pt x="758982" y="878239"/>
                  </a:cubicBezTo>
                  <a:cubicBezTo>
                    <a:pt x="750643" y="874575"/>
                    <a:pt x="742441" y="870596"/>
                    <a:pt x="734324" y="866458"/>
                  </a:cubicBezTo>
                  <a:cubicBezTo>
                    <a:pt x="726638" y="862553"/>
                    <a:pt x="719173" y="858226"/>
                    <a:pt x="711560" y="854183"/>
                  </a:cubicBezTo>
                  <a:cubicBezTo>
                    <a:pt x="700947" y="848551"/>
                    <a:pt x="690324" y="842919"/>
                    <a:pt x="679637" y="837444"/>
                  </a:cubicBezTo>
                  <a:cubicBezTo>
                    <a:pt x="673109" y="834107"/>
                    <a:pt x="666528" y="830843"/>
                    <a:pt x="659822" y="827906"/>
                  </a:cubicBezTo>
                  <a:cubicBezTo>
                    <a:pt x="651240" y="824137"/>
                    <a:pt x="642533" y="820653"/>
                    <a:pt x="633826" y="817168"/>
                  </a:cubicBezTo>
                  <a:cubicBezTo>
                    <a:pt x="628698" y="815115"/>
                    <a:pt x="623518" y="813126"/>
                    <a:pt x="618253" y="811473"/>
                  </a:cubicBezTo>
                  <a:cubicBezTo>
                    <a:pt x="611873" y="809472"/>
                    <a:pt x="605377" y="807820"/>
                    <a:pt x="598912" y="806082"/>
                  </a:cubicBezTo>
                  <a:cubicBezTo>
                    <a:pt x="592816" y="804451"/>
                    <a:pt x="586720" y="802830"/>
                    <a:pt x="580581" y="801355"/>
                  </a:cubicBezTo>
                  <a:cubicBezTo>
                    <a:pt x="576812" y="800450"/>
                    <a:pt x="572969" y="799871"/>
                    <a:pt x="569168" y="799082"/>
                  </a:cubicBezTo>
                  <a:cubicBezTo>
                    <a:pt x="565220" y="798260"/>
                    <a:pt x="561293" y="797334"/>
                    <a:pt x="557344" y="796492"/>
                  </a:cubicBezTo>
                  <a:cubicBezTo>
                    <a:pt x="555175" y="796029"/>
                    <a:pt x="552996" y="795555"/>
                    <a:pt x="550806" y="795208"/>
                  </a:cubicBezTo>
                  <a:cubicBezTo>
                    <a:pt x="547942" y="794755"/>
                    <a:pt x="545057" y="794460"/>
                    <a:pt x="542193" y="794028"/>
                  </a:cubicBezTo>
                  <a:cubicBezTo>
                    <a:pt x="536834" y="793207"/>
                    <a:pt x="531496" y="792291"/>
                    <a:pt x="526137" y="791491"/>
                  </a:cubicBezTo>
                  <a:cubicBezTo>
                    <a:pt x="522715" y="790975"/>
                    <a:pt x="519293" y="790481"/>
                    <a:pt x="515850" y="790175"/>
                  </a:cubicBezTo>
                  <a:cubicBezTo>
                    <a:pt x="510122" y="789659"/>
                    <a:pt x="504384" y="789228"/>
                    <a:pt x="498646" y="788912"/>
                  </a:cubicBezTo>
                  <a:cubicBezTo>
                    <a:pt x="491234" y="788512"/>
                    <a:pt x="483810" y="788238"/>
                    <a:pt x="476388" y="787943"/>
                  </a:cubicBezTo>
                  <a:cubicBezTo>
                    <a:pt x="466038" y="787522"/>
                    <a:pt x="455688" y="787133"/>
                    <a:pt x="445338" y="786722"/>
                  </a:cubicBezTo>
                  <a:cubicBezTo>
                    <a:pt x="445338" y="786869"/>
                    <a:pt x="445328" y="787049"/>
                    <a:pt x="445328" y="787228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endParaRPr sz="16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15" name="Google Shape;82;p1" descr="A red and purple object&#10;&#10;Description automatically generated">
            <a:extLst>
              <a:ext uri="{FF2B5EF4-FFF2-40B4-BE49-F238E27FC236}">
                <a16:creationId xmlns:a16="http://schemas.microsoft.com/office/drawing/2014/main" id="{C8DB1B70-1410-5B94-76FA-8BBD54C16A3B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24936" r="15691"/>
          <a:stretch/>
        </p:blipFill>
        <p:spPr>
          <a:xfrm>
            <a:off x="3501386" y="-5148"/>
            <a:ext cx="5431537" cy="51512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00902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7286B52-918D-E534-7CA0-483C904D25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B86BC754-E45F-674C-7CF7-8B53B0F121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AB12CCBD-CEBA-F9D7-9F62-E501E6FBBFCB}"/>
              </a:ext>
            </a:extLst>
          </p:cNvPr>
          <p:cNvSpPr txBox="1"/>
          <p:nvPr/>
        </p:nvSpPr>
        <p:spPr>
          <a:xfrm>
            <a:off x="267361" y="301539"/>
            <a:ext cx="6405044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2400" b="1" dirty="0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Passo 7</a:t>
            </a:r>
            <a:endParaRPr sz="1800" b="1" u="none" strike="noStrike" cap="none" dirty="0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0DA3B60A-1305-F9E2-3044-53F31EF93869}"/>
              </a:ext>
            </a:extLst>
          </p:cNvPr>
          <p:cNvCxnSpPr>
            <a:cxnSpLocks/>
          </p:cNvCxnSpPr>
          <p:nvPr/>
        </p:nvCxnSpPr>
        <p:spPr>
          <a:xfrm>
            <a:off x="356413" y="729893"/>
            <a:ext cx="152572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2" name="Rectangle 2">
            <a:extLst>
              <a:ext uri="{FF2B5EF4-FFF2-40B4-BE49-F238E27FC236}">
                <a16:creationId xmlns:a16="http://schemas.microsoft.com/office/drawing/2014/main" id="{222761F5-1A22-E178-1244-54EEF2AE33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7361" y="851038"/>
            <a:ext cx="644759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Insira as informações iniciais sobre a tarefa: Proprietário/Descrição/Detalhe.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049" name="Imagem 6" descr="Interface gráfica do usuário, Aplicativo&#10;&#10;O conteúdo gerado por IA pode estar incorreto.">
            <a:extLst>
              <a:ext uri="{FF2B5EF4-FFF2-40B4-BE49-F238E27FC236}">
                <a16:creationId xmlns:a16="http://schemas.microsoft.com/office/drawing/2014/main" id="{5CEED42B-DA66-831C-2D7E-1E865A155D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413" y="1367232"/>
            <a:ext cx="7766507" cy="3387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19379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885B670-AF3B-8109-1F36-216AC3E289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BD55057F-0B7D-05BF-82A0-86783686FE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2BB2C51C-CB09-49E9-7BDD-33561D7B0078}"/>
              </a:ext>
            </a:extLst>
          </p:cNvPr>
          <p:cNvSpPr txBox="1"/>
          <p:nvPr/>
        </p:nvSpPr>
        <p:spPr>
          <a:xfrm>
            <a:off x="267361" y="301539"/>
            <a:ext cx="6405044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2400" b="1" dirty="0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Passo 8</a:t>
            </a:r>
            <a:endParaRPr sz="1800" b="1" u="none" strike="noStrike" cap="none" dirty="0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C53ABF5F-ED78-3BB4-BAD5-69D79174D606}"/>
              </a:ext>
            </a:extLst>
          </p:cNvPr>
          <p:cNvCxnSpPr>
            <a:cxnSpLocks/>
          </p:cNvCxnSpPr>
          <p:nvPr/>
        </p:nvCxnSpPr>
        <p:spPr>
          <a:xfrm>
            <a:off x="356413" y="729893"/>
            <a:ext cx="152572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2" name="Rectangle 2">
            <a:extLst>
              <a:ext uri="{FF2B5EF4-FFF2-40B4-BE49-F238E27FC236}">
                <a16:creationId xmlns:a16="http://schemas.microsoft.com/office/drawing/2014/main" id="{8C6215BE-AAA7-2CC5-A6DF-2631CE0F67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7361" y="851038"/>
            <a:ext cx="758893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Preencha a </a:t>
            </a:r>
            <a:r>
              <a:rPr lang="pt-BR" b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data de início</a:t>
            </a:r>
            <a:r>
              <a:rPr 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, </a:t>
            </a:r>
            <a:r>
              <a:rPr lang="pt-BR" b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data de conclusão</a:t>
            </a:r>
            <a:r>
              <a:rPr 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da tarefa, a duração da tarefa e a prioridade.</a:t>
            </a:r>
            <a:r>
              <a:rPr kumimoji="0" lang="pt-BR" altLang="pt-BR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3" name="Imagem 2" descr="Interface gráfica do usuário, Aplicativo&#10;&#10;O conteúdo gerado por IA pode estar incorreto.">
            <a:extLst>
              <a:ext uri="{FF2B5EF4-FFF2-40B4-BE49-F238E27FC236}">
                <a16:creationId xmlns:a16="http://schemas.microsoft.com/office/drawing/2014/main" id="{9A889F18-B232-C93E-E3BD-6122C4A98B1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412" y="1279125"/>
            <a:ext cx="7588937" cy="3479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90390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0D3BB2C-DBD8-DC11-0787-76F7C08C67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3CB7A0CA-7F5B-641D-92AA-965151C5C3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74D0DD95-BA2B-D8E1-69C4-1A6DC205F3B9}"/>
              </a:ext>
            </a:extLst>
          </p:cNvPr>
          <p:cNvSpPr txBox="1"/>
          <p:nvPr/>
        </p:nvSpPr>
        <p:spPr>
          <a:xfrm>
            <a:off x="267361" y="301539"/>
            <a:ext cx="6405044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2400" b="1" dirty="0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Passo 9</a:t>
            </a:r>
            <a:endParaRPr sz="1800" b="1" u="none" strike="noStrike" cap="none" dirty="0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620CA275-ADC8-A916-1EC0-F41A3C826840}"/>
              </a:ext>
            </a:extLst>
          </p:cNvPr>
          <p:cNvCxnSpPr>
            <a:cxnSpLocks/>
          </p:cNvCxnSpPr>
          <p:nvPr/>
        </p:nvCxnSpPr>
        <p:spPr>
          <a:xfrm>
            <a:off x="356413" y="729893"/>
            <a:ext cx="152572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2" name="Rectangle 2">
            <a:extLst>
              <a:ext uri="{FF2B5EF4-FFF2-40B4-BE49-F238E27FC236}">
                <a16:creationId xmlns:a16="http://schemas.microsoft.com/office/drawing/2014/main" id="{B20D355F-A96E-801B-F6E3-570521DB42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7361" y="851038"/>
            <a:ext cx="231986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Clique em Salvar e Fechar.</a:t>
            </a:r>
            <a:endParaRPr kumimoji="0" lang="pt-BR" altLang="pt-BR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4" name="Imagem 3" descr="Interface gráfica do usuário, Aplicativo&#10;&#10;O conteúdo gerado por IA pode estar incorreto.">
            <a:extLst>
              <a:ext uri="{FF2B5EF4-FFF2-40B4-BE49-F238E27FC236}">
                <a16:creationId xmlns:a16="http://schemas.microsoft.com/office/drawing/2014/main" id="{B75A8A4A-B15E-9E40-3C00-50A27B5D6A8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412" y="1295958"/>
            <a:ext cx="7796988" cy="3344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93898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7E058A6-2BDC-9A57-845E-5639222C6A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1957B504-4D7B-98CF-8E88-33EEBC7112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A9E44879-C9FE-AFFA-3F6C-EADF8E1F8BEA}"/>
              </a:ext>
            </a:extLst>
          </p:cNvPr>
          <p:cNvSpPr txBox="1"/>
          <p:nvPr/>
        </p:nvSpPr>
        <p:spPr>
          <a:xfrm>
            <a:off x="267361" y="301539"/>
            <a:ext cx="6405044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2400" b="1" dirty="0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Passo 10</a:t>
            </a:r>
            <a:endParaRPr sz="1800" b="1" u="none" strike="noStrike" cap="none" dirty="0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3AA4CB2C-88D7-4AAC-C95A-46BC39FEB90F}"/>
              </a:ext>
            </a:extLst>
          </p:cNvPr>
          <p:cNvCxnSpPr>
            <a:cxnSpLocks/>
          </p:cNvCxnSpPr>
          <p:nvPr/>
        </p:nvCxnSpPr>
        <p:spPr>
          <a:xfrm>
            <a:off x="356413" y="729893"/>
            <a:ext cx="152572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2" name="Rectangle 2">
            <a:extLst>
              <a:ext uri="{FF2B5EF4-FFF2-40B4-BE49-F238E27FC236}">
                <a16:creationId xmlns:a16="http://schemas.microsoft.com/office/drawing/2014/main" id="{E6F5DEEF-87CE-B4A2-DE6F-277CCF5FD3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7361" y="842376"/>
            <a:ext cx="8350859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Após criar a tarefa, acesse a aba</a:t>
            </a:r>
            <a:r>
              <a:rPr lang="pt-BR" b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</a:t>
            </a:r>
            <a:r>
              <a:rPr lang="pt-BR" b="1" dirty="0">
                <a:solidFill>
                  <a:srgbClr val="FFC000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relacionados</a:t>
            </a:r>
            <a:r>
              <a:rPr 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e em seguida </a:t>
            </a:r>
            <a:r>
              <a:rPr lang="pt-BR" b="1" dirty="0">
                <a:solidFill>
                  <a:srgbClr val="FFC000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documentos</a:t>
            </a:r>
            <a:r>
              <a:rPr 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. E insira os documentos correspondentes ao Plano de ação: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3" name="Imagem 2" descr="Interface gráfica do usuário, Aplicativo&#10;&#10;O conteúdo gerado por IA pode estar incorreto.">
            <a:extLst>
              <a:ext uri="{FF2B5EF4-FFF2-40B4-BE49-F238E27FC236}">
                <a16:creationId xmlns:a16="http://schemas.microsoft.com/office/drawing/2014/main" id="{E9FE5DFC-45CB-2B47-AAF6-1E3959B3700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412" y="1494790"/>
            <a:ext cx="7789368" cy="3244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3847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07E1DCF-FAC2-DB1F-91D1-889D4137BD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BFF5EBA7-99C6-2738-42C6-565D571E65D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8FE23362-0978-5091-9996-C9AFECA51A78}"/>
              </a:ext>
            </a:extLst>
          </p:cNvPr>
          <p:cNvSpPr txBox="1"/>
          <p:nvPr/>
        </p:nvSpPr>
        <p:spPr>
          <a:xfrm>
            <a:off x="267361" y="301539"/>
            <a:ext cx="6405044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2400" b="1" dirty="0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Passo 11</a:t>
            </a:r>
            <a:endParaRPr sz="1800" b="1" u="none" strike="noStrike" cap="none" dirty="0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E4B0B042-D297-6BE1-E04F-50863352D5C8}"/>
              </a:ext>
            </a:extLst>
          </p:cNvPr>
          <p:cNvCxnSpPr>
            <a:cxnSpLocks/>
          </p:cNvCxnSpPr>
          <p:nvPr/>
        </p:nvCxnSpPr>
        <p:spPr>
          <a:xfrm>
            <a:off x="356413" y="729893"/>
            <a:ext cx="152572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2" name="Rectangle 2">
            <a:extLst>
              <a:ext uri="{FF2B5EF4-FFF2-40B4-BE49-F238E27FC236}">
                <a16:creationId xmlns:a16="http://schemas.microsoft.com/office/drawing/2014/main" id="{3C785ED4-FAD7-77D7-683D-7EA2AD2111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7361" y="850204"/>
            <a:ext cx="8350859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Clique em </a:t>
            </a:r>
            <a:r>
              <a:rPr lang="pt-BR" b="1" dirty="0">
                <a:solidFill>
                  <a:srgbClr val="FFC000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escolher arquivo </a:t>
            </a:r>
            <a:r>
              <a:rPr 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para inserir o seu documento no Plano de ação.</a:t>
            </a:r>
            <a:endParaRPr kumimoji="0" lang="pt-BR" altLang="pt-BR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</p:txBody>
      </p:sp>
      <p:pic>
        <p:nvPicPr>
          <p:cNvPr id="4" name="Imagem 3" descr="Interface gráfica do usuário, Aplicativo&#10;&#10;O conteúdo gerado por IA pode estar incorreto.">
            <a:extLst>
              <a:ext uri="{FF2B5EF4-FFF2-40B4-BE49-F238E27FC236}">
                <a16:creationId xmlns:a16="http://schemas.microsoft.com/office/drawing/2014/main" id="{3D533E38-9AC0-6884-D8D7-E303467A28A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412" y="1303972"/>
            <a:ext cx="7309308" cy="338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6958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62453FF-F20E-6F99-8229-B171AB9FA6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566ECD47-959C-1E38-AF9E-0841010CF2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0EED183D-F059-913C-FA94-478B118DC7F4}"/>
              </a:ext>
            </a:extLst>
          </p:cNvPr>
          <p:cNvSpPr txBox="1"/>
          <p:nvPr/>
        </p:nvSpPr>
        <p:spPr>
          <a:xfrm>
            <a:off x="267361" y="301539"/>
            <a:ext cx="6405044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2400" b="1" dirty="0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Passo 12</a:t>
            </a:r>
            <a:endParaRPr sz="1800" b="1" u="none" strike="noStrike" cap="none" dirty="0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83C6AF95-7B0D-C2CE-33F7-EBA8A64423D4}"/>
              </a:ext>
            </a:extLst>
          </p:cNvPr>
          <p:cNvCxnSpPr>
            <a:cxnSpLocks/>
          </p:cNvCxnSpPr>
          <p:nvPr/>
        </p:nvCxnSpPr>
        <p:spPr>
          <a:xfrm>
            <a:off x="356413" y="729893"/>
            <a:ext cx="152572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2" name="Rectangle 2">
            <a:extLst>
              <a:ext uri="{FF2B5EF4-FFF2-40B4-BE49-F238E27FC236}">
                <a16:creationId xmlns:a16="http://schemas.microsoft.com/office/drawing/2014/main" id="{105CDA5F-8818-C321-BCE0-494503CDAC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7361" y="850204"/>
            <a:ext cx="8350859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Clique em </a:t>
            </a:r>
            <a:r>
              <a:rPr lang="pt-BR" b="1" dirty="0">
                <a:solidFill>
                  <a:srgbClr val="FFC000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escolher arquivo </a:t>
            </a:r>
            <a:r>
              <a:rPr 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para inserir o seu documento no Plano de ação.</a:t>
            </a:r>
            <a:endParaRPr kumimoji="0" lang="pt-BR" altLang="pt-BR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</p:txBody>
      </p:sp>
      <p:pic>
        <p:nvPicPr>
          <p:cNvPr id="4" name="Imagem 3" descr="Interface gráfica do usuário, Aplicativo&#10;&#10;O conteúdo gerado por IA pode estar incorreto.">
            <a:extLst>
              <a:ext uri="{FF2B5EF4-FFF2-40B4-BE49-F238E27FC236}">
                <a16:creationId xmlns:a16="http://schemas.microsoft.com/office/drawing/2014/main" id="{F4740DFC-EC4C-E59B-45C4-5FF93C1794D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413" y="1278291"/>
            <a:ext cx="7316928" cy="3234232"/>
          </a:xfrm>
          <a:prstGeom prst="rect">
            <a:avLst/>
          </a:prstGeom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A69015F7-A8F8-7E3F-1E49-3A97FF85BFC4}"/>
              </a:ext>
            </a:extLst>
          </p:cNvPr>
          <p:cNvSpPr txBox="1"/>
          <p:nvPr/>
        </p:nvSpPr>
        <p:spPr>
          <a:xfrm>
            <a:off x="236881" y="4293296"/>
            <a:ext cx="8596426" cy="6158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pt-BR" sz="14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 </a:t>
            </a:r>
            <a:endParaRPr lang="pt-BR" sz="12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pt-BR" sz="1100" b="1" dirty="0">
                <a:solidFill>
                  <a:schemeClr val="bg1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Acesse aqui o arquivo a ser utilizado no Plano de ação da sua Franquia: </a:t>
            </a:r>
            <a:r>
              <a:rPr lang="pt-BR" sz="1200" u="sng" dirty="0">
                <a:solidFill>
                  <a:srgbClr val="467886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/>
              </a:rPr>
              <a:t>Plano de Ação - 5W2H.xlsx</a:t>
            </a:r>
            <a:endParaRPr lang="pt-BR" sz="12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27927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3DD4262-EC79-F20B-D6C4-72C1DC96E0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87F1D5B8-2EB4-E1EF-985B-9E6B6453B2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DD9CDD6F-345A-A206-E13E-2817B0FC2E38}"/>
              </a:ext>
            </a:extLst>
          </p:cNvPr>
          <p:cNvSpPr txBox="1"/>
          <p:nvPr/>
        </p:nvSpPr>
        <p:spPr>
          <a:xfrm>
            <a:off x="267361" y="301539"/>
            <a:ext cx="6405044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2400" b="1" dirty="0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Passo 13</a:t>
            </a:r>
            <a:endParaRPr sz="1800" b="1" u="none" strike="noStrike" cap="none" dirty="0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FA7F2DBE-B469-4FD6-9483-BCFA54E331CC}"/>
              </a:ext>
            </a:extLst>
          </p:cNvPr>
          <p:cNvCxnSpPr>
            <a:cxnSpLocks/>
          </p:cNvCxnSpPr>
          <p:nvPr/>
        </p:nvCxnSpPr>
        <p:spPr>
          <a:xfrm>
            <a:off x="356413" y="729893"/>
            <a:ext cx="152572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2" name="Rectangle 2">
            <a:extLst>
              <a:ext uri="{FF2B5EF4-FFF2-40B4-BE49-F238E27FC236}">
                <a16:creationId xmlns:a16="http://schemas.microsoft.com/office/drawing/2014/main" id="{BFCA7033-40FB-546A-C059-115FC99484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7361" y="848805"/>
            <a:ext cx="835085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Após inserir os documentos, selecione os aprovadores do seu Plano de Ação. Essa etapa é </a:t>
            </a:r>
            <a:r>
              <a:rPr lang="pt-BR" b="1" dirty="0">
                <a:solidFill>
                  <a:srgbClr val="FFC000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obrigatória</a:t>
            </a:r>
            <a:r>
              <a:rPr 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e o Plano deve ser aprovado pelo seu Gerente de Vertical. </a:t>
            </a:r>
          </a:p>
        </p:txBody>
      </p:sp>
      <p:pic>
        <p:nvPicPr>
          <p:cNvPr id="3" name="Imagem 2" descr="Interface gráfica do usuário, Texto, Aplicativo, Email&#10;&#10;O conteúdo gerado por IA pode estar incorreto.">
            <a:extLst>
              <a:ext uri="{FF2B5EF4-FFF2-40B4-BE49-F238E27FC236}">
                <a16:creationId xmlns:a16="http://schemas.microsoft.com/office/drawing/2014/main" id="{B9EED4F6-A74F-7E0C-FBFA-E1CDBB7F407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412" y="1490936"/>
            <a:ext cx="7446468" cy="3210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09443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7A84C0A-F6A2-715A-D64F-BBC75F7195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F95E4666-7D08-A5FD-518F-00FD1F5021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58DBABB9-A21A-B997-E752-79C6386AF68D}"/>
              </a:ext>
            </a:extLst>
          </p:cNvPr>
          <p:cNvSpPr txBox="1"/>
          <p:nvPr/>
        </p:nvSpPr>
        <p:spPr>
          <a:xfrm>
            <a:off x="267361" y="301539"/>
            <a:ext cx="6405044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2400" b="1" dirty="0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Passo 14</a:t>
            </a:r>
            <a:endParaRPr sz="1800" b="1" u="none" strike="noStrike" cap="none" dirty="0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71F0399B-C501-BC3A-FB35-F7275BA2FCBB}"/>
              </a:ext>
            </a:extLst>
          </p:cNvPr>
          <p:cNvCxnSpPr>
            <a:cxnSpLocks/>
          </p:cNvCxnSpPr>
          <p:nvPr/>
        </p:nvCxnSpPr>
        <p:spPr>
          <a:xfrm>
            <a:off x="356413" y="729893"/>
            <a:ext cx="152572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2" name="Rectangle 2">
            <a:extLst>
              <a:ext uri="{FF2B5EF4-FFF2-40B4-BE49-F238E27FC236}">
                <a16:creationId xmlns:a16="http://schemas.microsoft.com/office/drawing/2014/main" id="{9160CE84-78A5-7B28-8BB7-4AD05749A8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7361" y="816242"/>
            <a:ext cx="8350859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Preencha os campos e clique em salvar e fechar.</a:t>
            </a:r>
          </a:p>
          <a:p>
            <a:r>
              <a:rPr lang="pt-BR" b="1" i="1" dirty="0">
                <a:solidFill>
                  <a:schemeClr val="accent4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Ação</a:t>
            </a:r>
            <a:r>
              <a:rPr lang="pt-BR" i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(Deixe em branco)</a:t>
            </a:r>
            <a:endParaRPr lang="pt-BR" dirty="0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r>
              <a:rPr lang="pt-BR" b="1" i="1" dirty="0">
                <a:solidFill>
                  <a:schemeClr val="accent4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Referente a </a:t>
            </a:r>
            <a:r>
              <a:rPr lang="pt-BR" i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(Selecione o Plano de Ação desejado)</a:t>
            </a:r>
            <a:endParaRPr lang="pt-BR" dirty="0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r>
              <a:rPr lang="pt-BR" b="1" i="1" dirty="0">
                <a:solidFill>
                  <a:schemeClr val="accent4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Proprietário </a:t>
            </a:r>
            <a:r>
              <a:rPr lang="pt-BR" i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(Busque o nome do seu aprovador)</a:t>
            </a:r>
            <a:endParaRPr lang="pt-BR" dirty="0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</p:txBody>
      </p:sp>
      <p:pic>
        <p:nvPicPr>
          <p:cNvPr id="4" name="Imagem 3" descr="Interface gráfica do usuário, Aplicativo&#10;&#10;O conteúdo gerado por IA pode estar incorreto.">
            <a:extLst>
              <a:ext uri="{FF2B5EF4-FFF2-40B4-BE49-F238E27FC236}">
                <a16:creationId xmlns:a16="http://schemas.microsoft.com/office/drawing/2014/main" id="{41642792-E8EA-6A8E-A064-DA4A5F3B35C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412" y="1798053"/>
            <a:ext cx="6844487" cy="2987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0292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DC3AD89-2F28-E71F-4E53-0BC3518734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8341E300-56BF-55D7-1AFC-F26BB6A263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7AAA9FFF-09B6-E7C2-3EC9-E6DC2E33516D}"/>
              </a:ext>
            </a:extLst>
          </p:cNvPr>
          <p:cNvSpPr txBox="1"/>
          <p:nvPr/>
        </p:nvSpPr>
        <p:spPr>
          <a:xfrm>
            <a:off x="267360" y="301672"/>
            <a:ext cx="7032599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lnSpc>
                <a:spcPct val="80000"/>
              </a:lnSpc>
              <a:buSzPts val="1400"/>
            </a:pPr>
            <a:r>
              <a:rPr lang="pt-BR" sz="2400" b="1" dirty="0">
                <a:solidFill>
                  <a:schemeClr val="accent4"/>
                </a:solidFill>
                <a:latin typeface="Nunito" pitchFamily="2" charset="0"/>
              </a:rPr>
              <a:t>Execução e acompanhamento do Plano de Ação</a:t>
            </a:r>
            <a:endParaRPr sz="2400" b="1" u="none" strike="noStrike" cap="none" dirty="0">
              <a:solidFill>
                <a:schemeClr val="accent4"/>
              </a:solidFill>
              <a:latin typeface="Nunito" pitchFamily="2" charset="0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1D12B977-F44A-605C-75F7-3106A62BD0DE}"/>
              </a:ext>
            </a:extLst>
          </p:cNvPr>
          <p:cNvCxnSpPr>
            <a:cxnSpLocks/>
          </p:cNvCxnSpPr>
          <p:nvPr/>
        </p:nvCxnSpPr>
        <p:spPr>
          <a:xfrm>
            <a:off x="356413" y="729893"/>
            <a:ext cx="716452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5" name="CaixaDeTexto 4">
            <a:extLst>
              <a:ext uri="{FF2B5EF4-FFF2-40B4-BE49-F238E27FC236}">
                <a16:creationId xmlns:a16="http://schemas.microsoft.com/office/drawing/2014/main" id="{66706CBC-326E-6B66-299A-715A5B2116F0}"/>
              </a:ext>
            </a:extLst>
          </p:cNvPr>
          <p:cNvSpPr txBox="1"/>
          <p:nvPr/>
        </p:nvSpPr>
        <p:spPr>
          <a:xfrm>
            <a:off x="267360" y="846490"/>
            <a:ext cx="6491580" cy="3116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pt-BR" sz="1400" b="1" dirty="0">
                <a:solidFill>
                  <a:schemeClr val="bg1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Agora, sua missão é acompanhar as tarefas criada para execução completa.</a:t>
            </a:r>
            <a:endParaRPr lang="pt-BR" sz="1200" dirty="0">
              <a:solidFill>
                <a:schemeClr val="bg1"/>
              </a:solidFill>
              <a:effectLst/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</p:txBody>
      </p:sp>
      <p:pic>
        <p:nvPicPr>
          <p:cNvPr id="9" name="Imagem 8" descr="Interface gráfica do usuário, Texto, Aplicativo, Email&#10;&#10;O conteúdo gerado por IA pode estar incorreto.">
            <a:extLst>
              <a:ext uri="{FF2B5EF4-FFF2-40B4-BE49-F238E27FC236}">
                <a16:creationId xmlns:a16="http://schemas.microsoft.com/office/drawing/2014/main" id="{79D16E43-A0A9-004E-4C84-83FAD392FA8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412" y="1328738"/>
            <a:ext cx="7164527" cy="3378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4793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2F059FC-65BE-BE61-27EB-FFC1D4C4D2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>
            <a:extLst>
              <a:ext uri="{FF2B5EF4-FFF2-40B4-BE49-F238E27FC236}">
                <a16:creationId xmlns:a16="http://schemas.microsoft.com/office/drawing/2014/main" id="{40A33793-5C68-4D8D-D9F7-67990152A34D}"/>
              </a:ext>
            </a:extLst>
          </p:cNvPr>
          <p:cNvSpPr txBox="1"/>
          <p:nvPr/>
        </p:nvSpPr>
        <p:spPr>
          <a:xfrm>
            <a:off x="1805872" y="2434907"/>
            <a:ext cx="1811351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600" dirty="0">
                <a:solidFill>
                  <a:schemeClr val="bg1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Obrigado!</a:t>
            </a:r>
            <a:endParaRPr lang="pt-BR" sz="2600" baseline="30000" dirty="0">
              <a:solidFill>
                <a:schemeClr val="bg1"/>
              </a:solidFill>
              <a:latin typeface="Noto Sans Light" panose="020B0402040504020204" pitchFamily="34" charset="0"/>
              <a:ea typeface="Noto Sans Light" panose="020B0402040504020204" pitchFamily="34" charset="0"/>
              <a:cs typeface="Noto Sans Light" panose="020B0402040504020204" pitchFamily="34" charset="0"/>
            </a:endParaRPr>
          </a:p>
        </p:txBody>
      </p:sp>
      <p:pic>
        <p:nvPicPr>
          <p:cNvPr id="2" name="Imagem 1" descr="Desenho de personagem&#10;&#10;O conteúdo gerado por IA pode estar incorreto.">
            <a:extLst>
              <a:ext uri="{FF2B5EF4-FFF2-40B4-BE49-F238E27FC236}">
                <a16:creationId xmlns:a16="http://schemas.microsoft.com/office/drawing/2014/main" id="{7B77AF31-BE06-5972-7C03-BEFA780D772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2224" t="9045" r="30614" b="18860"/>
          <a:stretch>
            <a:fillRect/>
          </a:stretch>
        </p:blipFill>
        <p:spPr>
          <a:xfrm>
            <a:off x="3871167" y="1566235"/>
            <a:ext cx="1816894" cy="1982692"/>
          </a:xfrm>
          <a:prstGeom prst="rect">
            <a:avLst/>
          </a:prstGeom>
        </p:spPr>
      </p:pic>
      <p:grpSp>
        <p:nvGrpSpPr>
          <p:cNvPr id="3" name="Google Shape;70;p1">
            <a:extLst>
              <a:ext uri="{FF2B5EF4-FFF2-40B4-BE49-F238E27FC236}">
                <a16:creationId xmlns:a16="http://schemas.microsoft.com/office/drawing/2014/main" id="{62457CE0-4DB9-28C0-03F2-26896002D2D4}"/>
              </a:ext>
            </a:extLst>
          </p:cNvPr>
          <p:cNvGrpSpPr/>
          <p:nvPr/>
        </p:nvGrpSpPr>
        <p:grpSpPr>
          <a:xfrm>
            <a:off x="6097427" y="2204721"/>
            <a:ext cx="1175728" cy="680648"/>
            <a:chOff x="9367582" y="1467536"/>
            <a:chExt cx="2674755" cy="1548458"/>
          </a:xfrm>
        </p:grpSpPr>
        <p:grpSp>
          <p:nvGrpSpPr>
            <p:cNvPr id="4" name="Google Shape;71;p1">
              <a:extLst>
                <a:ext uri="{FF2B5EF4-FFF2-40B4-BE49-F238E27FC236}">
                  <a16:creationId xmlns:a16="http://schemas.microsoft.com/office/drawing/2014/main" id="{8156258A-8833-BA92-39DF-0EB4B8FAD01C}"/>
                </a:ext>
              </a:extLst>
            </p:cNvPr>
            <p:cNvGrpSpPr/>
            <p:nvPr/>
          </p:nvGrpSpPr>
          <p:grpSpPr>
            <a:xfrm>
              <a:off x="9367582" y="2309180"/>
              <a:ext cx="1742036" cy="706814"/>
              <a:chOff x="9367582" y="2309180"/>
              <a:chExt cx="1742036" cy="706814"/>
            </a:xfrm>
          </p:grpSpPr>
          <p:sp>
            <p:nvSpPr>
              <p:cNvPr id="10" name="Google Shape;72;p1">
                <a:extLst>
                  <a:ext uri="{FF2B5EF4-FFF2-40B4-BE49-F238E27FC236}">
                    <a16:creationId xmlns:a16="http://schemas.microsoft.com/office/drawing/2014/main" id="{5A74D82A-C9C0-9389-E7C2-FF5627117680}"/>
                  </a:ext>
                </a:extLst>
              </p:cNvPr>
              <p:cNvSpPr/>
              <p:nvPr/>
            </p:nvSpPr>
            <p:spPr>
              <a:xfrm>
                <a:off x="10028817" y="2441049"/>
                <a:ext cx="490044" cy="574945"/>
              </a:xfrm>
              <a:custGeom>
                <a:avLst/>
                <a:gdLst/>
                <a:ahLst/>
                <a:cxnLst/>
                <a:rect l="l" t="t" r="r" b="b"/>
                <a:pathLst>
                  <a:path w="490044" h="574945" extrusionOk="0">
                    <a:moveTo>
                      <a:pt x="490045" y="245030"/>
                    </a:moveTo>
                    <a:lnTo>
                      <a:pt x="490045" y="540825"/>
                    </a:lnTo>
                    <a:cubicBezTo>
                      <a:pt x="490045" y="560922"/>
                      <a:pt x="476020" y="574945"/>
                      <a:pt x="455889" y="574945"/>
                    </a:cubicBezTo>
                    <a:cubicBezTo>
                      <a:pt x="435768" y="574945"/>
                      <a:pt x="421744" y="560933"/>
                      <a:pt x="421744" y="540825"/>
                    </a:cubicBezTo>
                    <a:lnTo>
                      <a:pt x="421744" y="245030"/>
                    </a:lnTo>
                    <a:cubicBezTo>
                      <a:pt x="421744" y="147587"/>
                      <a:pt x="342451" y="68356"/>
                      <a:pt x="245028" y="68356"/>
                    </a:cubicBezTo>
                    <a:cubicBezTo>
                      <a:pt x="147615" y="68356"/>
                      <a:pt x="68332" y="147587"/>
                      <a:pt x="68332" y="245030"/>
                    </a:cubicBezTo>
                    <a:lnTo>
                      <a:pt x="68332" y="540825"/>
                    </a:lnTo>
                    <a:cubicBezTo>
                      <a:pt x="68332" y="560922"/>
                      <a:pt x="54255" y="574945"/>
                      <a:pt x="34124" y="574945"/>
                    </a:cubicBezTo>
                    <a:cubicBezTo>
                      <a:pt x="14035" y="574945"/>
                      <a:pt x="0" y="560933"/>
                      <a:pt x="0" y="540825"/>
                    </a:cubicBezTo>
                    <a:lnTo>
                      <a:pt x="0" y="245030"/>
                    </a:lnTo>
                    <a:cubicBezTo>
                      <a:pt x="0" y="109898"/>
                      <a:pt x="109921" y="0"/>
                      <a:pt x="245017" y="0"/>
                    </a:cubicBezTo>
                    <a:cubicBezTo>
                      <a:pt x="380134" y="0"/>
                      <a:pt x="490045" y="109898"/>
                      <a:pt x="490045" y="245030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  <a:buFont typeface="Arial"/>
                  <a:buNone/>
                </a:pPr>
                <a:endParaRPr sz="16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11" name="Google Shape;73;p1">
                <a:extLst>
                  <a:ext uri="{FF2B5EF4-FFF2-40B4-BE49-F238E27FC236}">
                    <a16:creationId xmlns:a16="http://schemas.microsoft.com/office/drawing/2014/main" id="{0A51CE37-9F2A-3D3A-8C3D-83ED70ABCB7C}"/>
                  </a:ext>
                </a:extLst>
              </p:cNvPr>
              <p:cNvGrpSpPr/>
              <p:nvPr/>
            </p:nvGrpSpPr>
            <p:grpSpPr>
              <a:xfrm>
                <a:off x="9810238" y="2309180"/>
                <a:ext cx="84157" cy="706803"/>
                <a:chOff x="9810238" y="2309180"/>
                <a:chExt cx="84157" cy="706803"/>
              </a:xfrm>
            </p:grpSpPr>
            <p:sp>
              <p:nvSpPr>
                <p:cNvPr id="14" name="Google Shape;74;p1">
                  <a:extLst>
                    <a:ext uri="{FF2B5EF4-FFF2-40B4-BE49-F238E27FC236}">
                      <a16:creationId xmlns:a16="http://schemas.microsoft.com/office/drawing/2014/main" id="{00092B7A-D78B-31EF-1D20-4F06D8D89975}"/>
                    </a:ext>
                  </a:extLst>
                </p:cNvPr>
                <p:cNvSpPr/>
                <p:nvPr/>
              </p:nvSpPr>
              <p:spPr>
                <a:xfrm>
                  <a:off x="9818145" y="2480201"/>
                  <a:ext cx="68332" cy="53578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332" h="535782" extrusionOk="0">
                      <a:moveTo>
                        <a:pt x="68332" y="34162"/>
                      </a:moveTo>
                      <a:lnTo>
                        <a:pt x="68332" y="501662"/>
                      </a:lnTo>
                      <a:cubicBezTo>
                        <a:pt x="68332" y="519233"/>
                        <a:pt x="51718" y="535782"/>
                        <a:pt x="34166" y="535782"/>
                      </a:cubicBezTo>
                      <a:cubicBezTo>
                        <a:pt x="16614" y="535782"/>
                        <a:pt x="0" y="519233"/>
                        <a:pt x="0" y="501662"/>
                      </a:cubicBezTo>
                      <a:lnTo>
                        <a:pt x="0" y="34162"/>
                      </a:lnTo>
                      <a:cubicBezTo>
                        <a:pt x="0" y="16602"/>
                        <a:pt x="16614" y="0"/>
                        <a:pt x="34166" y="0"/>
                      </a:cubicBezTo>
                      <a:cubicBezTo>
                        <a:pt x="51728" y="0"/>
                        <a:pt x="68332" y="16602"/>
                        <a:pt x="68332" y="34162"/>
                      </a:cubicBezTo>
                      <a:close/>
                    </a:path>
                  </a:pathLst>
                </a:custGeom>
                <a:solidFill>
                  <a:srgbClr val="F0F0F0"/>
                </a:solidFill>
                <a:ln>
                  <a:noFill/>
                </a:ln>
              </p:spPr>
              <p:txBody>
                <a:bodyPr spcFirstLastPara="1" wrap="square" lIns="68575" tIns="34275" rIns="68575" bIns="3427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600"/>
                    <a:buFont typeface="Arial"/>
                    <a:buNone/>
                  </a:pPr>
                  <a:endParaRPr sz="1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5" name="Google Shape;75;p1">
                  <a:extLst>
                    <a:ext uri="{FF2B5EF4-FFF2-40B4-BE49-F238E27FC236}">
                      <a16:creationId xmlns:a16="http://schemas.microsoft.com/office/drawing/2014/main" id="{7D0B6435-8DD7-84A6-DB30-44EB317FA8B9}"/>
                    </a:ext>
                  </a:extLst>
                </p:cNvPr>
                <p:cNvSpPr/>
                <p:nvPr/>
              </p:nvSpPr>
              <p:spPr>
                <a:xfrm>
                  <a:off x="9810238" y="2309180"/>
                  <a:ext cx="84157" cy="8418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4157" h="84189" extrusionOk="0">
                      <a:moveTo>
                        <a:pt x="84157" y="42121"/>
                      </a:moveTo>
                      <a:cubicBezTo>
                        <a:pt x="84157" y="64534"/>
                        <a:pt x="64437" y="84189"/>
                        <a:pt x="42084" y="84189"/>
                      </a:cubicBezTo>
                      <a:cubicBezTo>
                        <a:pt x="19658" y="84189"/>
                        <a:pt x="0" y="64534"/>
                        <a:pt x="0" y="42121"/>
                      </a:cubicBezTo>
                      <a:cubicBezTo>
                        <a:pt x="0" y="19697"/>
                        <a:pt x="19658" y="0"/>
                        <a:pt x="42084" y="0"/>
                      </a:cubicBezTo>
                      <a:cubicBezTo>
                        <a:pt x="64447" y="0"/>
                        <a:pt x="84157" y="19708"/>
                        <a:pt x="84157" y="42121"/>
                      </a:cubicBezTo>
                      <a:close/>
                    </a:path>
                  </a:pathLst>
                </a:custGeom>
                <a:solidFill>
                  <a:srgbClr val="F0F0F0"/>
                </a:solidFill>
                <a:ln>
                  <a:noFill/>
                </a:ln>
              </p:spPr>
              <p:txBody>
                <a:bodyPr spcFirstLastPara="1" wrap="square" lIns="68575" tIns="34275" rIns="68575" bIns="3427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600"/>
                    <a:buFont typeface="Arial"/>
                    <a:buNone/>
                  </a:pPr>
                  <a:endParaRPr sz="1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12" name="Google Shape;76;p1">
                <a:extLst>
                  <a:ext uri="{FF2B5EF4-FFF2-40B4-BE49-F238E27FC236}">
                    <a16:creationId xmlns:a16="http://schemas.microsoft.com/office/drawing/2014/main" id="{5098A071-D60F-CC6B-F6C5-B5CE82BA1B7B}"/>
                  </a:ext>
                </a:extLst>
              </p:cNvPr>
              <p:cNvSpPr/>
              <p:nvPr/>
            </p:nvSpPr>
            <p:spPr>
              <a:xfrm>
                <a:off x="10638183" y="2440491"/>
                <a:ext cx="471435" cy="575481"/>
              </a:xfrm>
              <a:custGeom>
                <a:avLst/>
                <a:gdLst/>
                <a:ahLst/>
                <a:cxnLst/>
                <a:rect l="l" t="t" r="r" b="b"/>
                <a:pathLst>
                  <a:path w="471435" h="575481" extrusionOk="0">
                    <a:moveTo>
                      <a:pt x="460092" y="512579"/>
                    </a:moveTo>
                    <a:cubicBezTo>
                      <a:pt x="462671" y="515685"/>
                      <a:pt x="484560" y="543594"/>
                      <a:pt x="459228" y="565091"/>
                    </a:cubicBezTo>
                    <a:cubicBezTo>
                      <a:pt x="451837" y="571397"/>
                      <a:pt x="444783" y="574576"/>
                      <a:pt x="438233" y="574576"/>
                    </a:cubicBezTo>
                    <a:cubicBezTo>
                      <a:pt x="422682" y="574576"/>
                      <a:pt x="410143" y="556838"/>
                      <a:pt x="410048" y="556701"/>
                    </a:cubicBezTo>
                    <a:lnTo>
                      <a:pt x="409416" y="555795"/>
                    </a:lnTo>
                    <a:lnTo>
                      <a:pt x="408700" y="554879"/>
                    </a:lnTo>
                    <a:lnTo>
                      <a:pt x="260812" y="368330"/>
                    </a:lnTo>
                    <a:lnTo>
                      <a:pt x="238627" y="340379"/>
                    </a:lnTo>
                    <a:lnTo>
                      <a:pt x="216149" y="368098"/>
                    </a:lnTo>
                    <a:cubicBezTo>
                      <a:pt x="191911" y="397944"/>
                      <a:pt x="124368" y="481818"/>
                      <a:pt x="88054" y="526834"/>
                    </a:cubicBezTo>
                    <a:cubicBezTo>
                      <a:pt x="73693" y="544678"/>
                      <a:pt x="63922" y="556795"/>
                      <a:pt x="63206" y="557648"/>
                    </a:cubicBezTo>
                    <a:lnTo>
                      <a:pt x="62827" y="558122"/>
                    </a:lnTo>
                    <a:lnTo>
                      <a:pt x="62627" y="558354"/>
                    </a:lnTo>
                    <a:cubicBezTo>
                      <a:pt x="61669" y="559448"/>
                      <a:pt x="48034" y="575482"/>
                      <a:pt x="32620" y="575482"/>
                    </a:cubicBezTo>
                    <a:cubicBezTo>
                      <a:pt x="26408" y="575482"/>
                      <a:pt x="20259" y="572861"/>
                      <a:pt x="13784" y="567418"/>
                    </a:cubicBezTo>
                    <a:cubicBezTo>
                      <a:pt x="665" y="556353"/>
                      <a:pt x="191" y="547141"/>
                      <a:pt x="33" y="544141"/>
                    </a:cubicBezTo>
                    <a:cubicBezTo>
                      <a:pt x="-620" y="531413"/>
                      <a:pt x="8583" y="518570"/>
                      <a:pt x="12057" y="514853"/>
                    </a:cubicBezTo>
                    <a:lnTo>
                      <a:pt x="13068" y="513801"/>
                    </a:lnTo>
                    <a:lnTo>
                      <a:pt x="13910" y="512716"/>
                    </a:lnTo>
                    <a:cubicBezTo>
                      <a:pt x="16542" y="509411"/>
                      <a:pt x="152080" y="340506"/>
                      <a:pt x="181561" y="303869"/>
                    </a:cubicBezTo>
                    <a:lnTo>
                      <a:pt x="195870" y="286130"/>
                    </a:lnTo>
                    <a:lnTo>
                      <a:pt x="181709" y="268191"/>
                    </a:lnTo>
                    <a:lnTo>
                      <a:pt x="19638" y="63218"/>
                    </a:lnTo>
                    <a:lnTo>
                      <a:pt x="19448" y="62924"/>
                    </a:lnTo>
                    <a:lnTo>
                      <a:pt x="19217" y="62692"/>
                    </a:lnTo>
                    <a:cubicBezTo>
                      <a:pt x="16637" y="59586"/>
                      <a:pt x="-5263" y="31636"/>
                      <a:pt x="20059" y="10117"/>
                    </a:cubicBezTo>
                    <a:cubicBezTo>
                      <a:pt x="27492" y="3822"/>
                      <a:pt x="34557" y="621"/>
                      <a:pt x="41106" y="621"/>
                    </a:cubicBezTo>
                    <a:cubicBezTo>
                      <a:pt x="56552" y="621"/>
                      <a:pt x="69113" y="18318"/>
                      <a:pt x="69145" y="18371"/>
                    </a:cubicBezTo>
                    <a:lnTo>
                      <a:pt x="69819" y="19371"/>
                    </a:lnTo>
                    <a:lnTo>
                      <a:pt x="70545" y="20276"/>
                    </a:lnTo>
                    <a:lnTo>
                      <a:pt x="215853" y="204499"/>
                    </a:lnTo>
                    <a:lnTo>
                      <a:pt x="238175" y="232787"/>
                    </a:lnTo>
                    <a:lnTo>
                      <a:pt x="260696" y="204594"/>
                    </a:lnTo>
                    <a:cubicBezTo>
                      <a:pt x="267803" y="195772"/>
                      <a:pt x="281680" y="178401"/>
                      <a:pt x="281838" y="178222"/>
                    </a:cubicBezTo>
                    <a:lnTo>
                      <a:pt x="408163" y="18192"/>
                    </a:lnTo>
                    <a:lnTo>
                      <a:pt x="408300" y="18034"/>
                    </a:lnTo>
                    <a:lnTo>
                      <a:pt x="408542" y="17708"/>
                    </a:lnTo>
                    <a:cubicBezTo>
                      <a:pt x="408637" y="17518"/>
                      <a:pt x="422661" y="0"/>
                      <a:pt x="438697" y="0"/>
                    </a:cubicBezTo>
                    <a:cubicBezTo>
                      <a:pt x="444804" y="0"/>
                      <a:pt x="450900" y="2569"/>
                      <a:pt x="457354" y="7875"/>
                    </a:cubicBezTo>
                    <a:cubicBezTo>
                      <a:pt x="470567" y="18697"/>
                      <a:pt x="471189" y="27867"/>
                      <a:pt x="471378" y="30867"/>
                    </a:cubicBezTo>
                    <a:cubicBezTo>
                      <a:pt x="472242" y="43606"/>
                      <a:pt x="463166" y="56628"/>
                      <a:pt x="459628" y="60534"/>
                    </a:cubicBezTo>
                    <a:lnTo>
                      <a:pt x="458881" y="61302"/>
                    </a:lnTo>
                    <a:lnTo>
                      <a:pt x="458207" y="62208"/>
                    </a:lnTo>
                    <a:lnTo>
                      <a:pt x="294704" y="268760"/>
                    </a:lnTo>
                    <a:lnTo>
                      <a:pt x="280648" y="286541"/>
                    </a:lnTo>
                    <a:lnTo>
                      <a:pt x="294767" y="304290"/>
                    </a:lnTo>
                    <a:lnTo>
                      <a:pt x="459681" y="512085"/>
                    </a:lnTo>
                    <a:lnTo>
                      <a:pt x="460092" y="512579"/>
                    </a:ln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  <a:buFont typeface="Arial"/>
                  <a:buNone/>
                </a:pPr>
                <a:endParaRPr sz="16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" name="Google Shape;77;p1">
                <a:extLst>
                  <a:ext uri="{FF2B5EF4-FFF2-40B4-BE49-F238E27FC236}">
                    <a16:creationId xmlns:a16="http://schemas.microsoft.com/office/drawing/2014/main" id="{B1E9BCC0-A74E-F6D1-A7B9-84A7D7281C4A}"/>
                  </a:ext>
                </a:extLst>
              </p:cNvPr>
              <p:cNvSpPr/>
              <p:nvPr/>
            </p:nvSpPr>
            <p:spPr>
              <a:xfrm>
                <a:off x="9367582" y="2310686"/>
                <a:ext cx="339304" cy="698697"/>
              </a:xfrm>
              <a:custGeom>
                <a:avLst/>
                <a:gdLst/>
                <a:ahLst/>
                <a:cxnLst/>
                <a:rect l="l" t="t" r="r" b="b"/>
                <a:pathLst>
                  <a:path w="339304" h="698697" extrusionOk="0">
                    <a:moveTo>
                      <a:pt x="339304" y="664914"/>
                    </a:moveTo>
                    <a:cubicBezTo>
                      <a:pt x="339304" y="683580"/>
                      <a:pt x="324132" y="698697"/>
                      <a:pt x="305528" y="698697"/>
                    </a:cubicBezTo>
                    <a:lnTo>
                      <a:pt x="278785" y="698697"/>
                    </a:lnTo>
                    <a:cubicBezTo>
                      <a:pt x="194101" y="698697"/>
                      <a:pt x="126400" y="673273"/>
                      <a:pt x="77557" y="623141"/>
                    </a:cubicBezTo>
                    <a:cubicBezTo>
                      <a:pt x="128" y="543773"/>
                      <a:pt x="-220" y="432106"/>
                      <a:pt x="22" y="419631"/>
                    </a:cubicBezTo>
                    <a:lnTo>
                      <a:pt x="22" y="33783"/>
                    </a:lnTo>
                    <a:cubicBezTo>
                      <a:pt x="22" y="15181"/>
                      <a:pt x="15184" y="0"/>
                      <a:pt x="33799" y="0"/>
                    </a:cubicBezTo>
                    <a:cubicBezTo>
                      <a:pt x="52414" y="0"/>
                      <a:pt x="67533" y="15181"/>
                      <a:pt x="67533" y="33783"/>
                    </a:cubicBezTo>
                    <a:lnTo>
                      <a:pt x="67533" y="420305"/>
                    </a:lnTo>
                    <a:cubicBezTo>
                      <a:pt x="67533" y="426095"/>
                      <a:pt x="68049" y="517054"/>
                      <a:pt x="126200" y="576387"/>
                    </a:cubicBezTo>
                    <a:cubicBezTo>
                      <a:pt x="161882" y="612792"/>
                      <a:pt x="213211" y="631205"/>
                      <a:pt x="278774" y="631205"/>
                    </a:cubicBezTo>
                    <a:lnTo>
                      <a:pt x="305517" y="631205"/>
                    </a:lnTo>
                    <a:cubicBezTo>
                      <a:pt x="324132" y="631194"/>
                      <a:pt x="339304" y="646322"/>
                      <a:pt x="339304" y="664914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  <a:buFont typeface="Arial"/>
                  <a:buNone/>
                </a:pPr>
                <a:endParaRPr sz="16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5" name="Google Shape;78;p1">
              <a:extLst>
                <a:ext uri="{FF2B5EF4-FFF2-40B4-BE49-F238E27FC236}">
                  <a16:creationId xmlns:a16="http://schemas.microsoft.com/office/drawing/2014/main" id="{6425BFD8-8E29-1825-DD2F-4992714E8410}"/>
                </a:ext>
              </a:extLst>
            </p:cNvPr>
            <p:cNvSpPr/>
            <p:nvPr/>
          </p:nvSpPr>
          <p:spPr>
            <a:xfrm>
              <a:off x="11237435" y="1467536"/>
              <a:ext cx="804902" cy="883788"/>
            </a:xfrm>
            <a:custGeom>
              <a:avLst/>
              <a:gdLst/>
              <a:ahLst/>
              <a:cxnLst/>
              <a:rect l="l" t="t" r="r" b="b"/>
              <a:pathLst>
                <a:path w="804902" h="883788" extrusionOk="0">
                  <a:moveTo>
                    <a:pt x="445328" y="787228"/>
                  </a:moveTo>
                  <a:cubicBezTo>
                    <a:pt x="436326" y="787228"/>
                    <a:pt x="427313" y="787112"/>
                    <a:pt x="418311" y="787270"/>
                  </a:cubicBezTo>
                  <a:cubicBezTo>
                    <a:pt x="411878" y="787385"/>
                    <a:pt x="405445" y="787680"/>
                    <a:pt x="399032" y="788228"/>
                  </a:cubicBezTo>
                  <a:cubicBezTo>
                    <a:pt x="388977" y="789080"/>
                    <a:pt x="378922" y="790112"/>
                    <a:pt x="368899" y="791281"/>
                  </a:cubicBezTo>
                  <a:cubicBezTo>
                    <a:pt x="362223" y="792060"/>
                    <a:pt x="355558" y="793060"/>
                    <a:pt x="348947" y="794218"/>
                  </a:cubicBezTo>
                  <a:cubicBezTo>
                    <a:pt x="342103" y="795418"/>
                    <a:pt x="335301" y="796829"/>
                    <a:pt x="328510" y="798324"/>
                  </a:cubicBezTo>
                  <a:cubicBezTo>
                    <a:pt x="321372" y="799892"/>
                    <a:pt x="314244" y="801514"/>
                    <a:pt x="307179" y="803356"/>
                  </a:cubicBezTo>
                  <a:cubicBezTo>
                    <a:pt x="299082" y="805451"/>
                    <a:pt x="291059" y="807809"/>
                    <a:pt x="283004" y="810062"/>
                  </a:cubicBezTo>
                  <a:cubicBezTo>
                    <a:pt x="276708" y="811820"/>
                    <a:pt x="270370" y="813473"/>
                    <a:pt x="264126" y="815399"/>
                  </a:cubicBezTo>
                  <a:cubicBezTo>
                    <a:pt x="258483" y="817126"/>
                    <a:pt x="252955" y="819200"/>
                    <a:pt x="247343" y="821042"/>
                  </a:cubicBezTo>
                  <a:cubicBezTo>
                    <a:pt x="241794" y="822864"/>
                    <a:pt x="236182" y="824537"/>
                    <a:pt x="230645" y="826380"/>
                  </a:cubicBezTo>
                  <a:cubicBezTo>
                    <a:pt x="225201" y="828201"/>
                    <a:pt x="219810" y="830180"/>
                    <a:pt x="214377" y="832044"/>
                  </a:cubicBezTo>
                  <a:cubicBezTo>
                    <a:pt x="210081" y="833517"/>
                    <a:pt x="205733" y="834876"/>
                    <a:pt x="201437" y="836370"/>
                  </a:cubicBezTo>
                  <a:cubicBezTo>
                    <a:pt x="195067" y="838581"/>
                    <a:pt x="188729" y="840887"/>
                    <a:pt x="182359" y="843119"/>
                  </a:cubicBezTo>
                  <a:cubicBezTo>
                    <a:pt x="177137" y="844951"/>
                    <a:pt x="171893" y="846709"/>
                    <a:pt x="166661" y="848519"/>
                  </a:cubicBezTo>
                  <a:cubicBezTo>
                    <a:pt x="161491" y="850309"/>
                    <a:pt x="156332" y="852120"/>
                    <a:pt x="151173" y="853931"/>
                  </a:cubicBezTo>
                  <a:cubicBezTo>
                    <a:pt x="145813" y="855815"/>
                    <a:pt x="140454" y="857699"/>
                    <a:pt x="135095" y="859584"/>
                  </a:cubicBezTo>
                  <a:cubicBezTo>
                    <a:pt x="129673" y="861479"/>
                    <a:pt x="124250" y="863395"/>
                    <a:pt x="118807" y="865248"/>
                  </a:cubicBezTo>
                  <a:cubicBezTo>
                    <a:pt x="113490" y="867069"/>
                    <a:pt x="108183" y="868890"/>
                    <a:pt x="102824" y="870596"/>
                  </a:cubicBezTo>
                  <a:cubicBezTo>
                    <a:pt x="96528" y="872596"/>
                    <a:pt x="90211" y="874575"/>
                    <a:pt x="83841" y="876333"/>
                  </a:cubicBezTo>
                  <a:cubicBezTo>
                    <a:pt x="80113" y="877355"/>
                    <a:pt x="76270" y="877923"/>
                    <a:pt x="72470" y="878702"/>
                  </a:cubicBezTo>
                  <a:cubicBezTo>
                    <a:pt x="67068" y="879807"/>
                    <a:pt x="61561" y="880555"/>
                    <a:pt x="56318" y="882155"/>
                  </a:cubicBezTo>
                  <a:cubicBezTo>
                    <a:pt x="51370" y="883661"/>
                    <a:pt x="46505" y="883229"/>
                    <a:pt x="41757" y="882355"/>
                  </a:cubicBezTo>
                  <a:cubicBezTo>
                    <a:pt x="36103" y="881313"/>
                    <a:pt x="30449" y="879744"/>
                    <a:pt x="25111" y="877607"/>
                  </a:cubicBezTo>
                  <a:cubicBezTo>
                    <a:pt x="14761" y="873459"/>
                    <a:pt x="7338" y="866100"/>
                    <a:pt x="3210" y="855573"/>
                  </a:cubicBezTo>
                  <a:cubicBezTo>
                    <a:pt x="52" y="847519"/>
                    <a:pt x="-506" y="839108"/>
                    <a:pt x="378" y="830707"/>
                  </a:cubicBezTo>
                  <a:cubicBezTo>
                    <a:pt x="989" y="824822"/>
                    <a:pt x="2442" y="818968"/>
                    <a:pt x="4095" y="813273"/>
                  </a:cubicBezTo>
                  <a:cubicBezTo>
                    <a:pt x="6117" y="806314"/>
                    <a:pt x="8338" y="799366"/>
                    <a:pt x="11212" y="792723"/>
                  </a:cubicBezTo>
                  <a:cubicBezTo>
                    <a:pt x="14550" y="785017"/>
                    <a:pt x="18119" y="777279"/>
                    <a:pt x="22626" y="770236"/>
                  </a:cubicBezTo>
                  <a:cubicBezTo>
                    <a:pt x="29870" y="758919"/>
                    <a:pt x="37492" y="747759"/>
                    <a:pt x="45852" y="737253"/>
                  </a:cubicBezTo>
                  <a:cubicBezTo>
                    <a:pt x="55760" y="724820"/>
                    <a:pt x="66510" y="713050"/>
                    <a:pt x="77102" y="701175"/>
                  </a:cubicBezTo>
                  <a:cubicBezTo>
                    <a:pt x="87673" y="689331"/>
                    <a:pt x="98571" y="677782"/>
                    <a:pt x="109183" y="665970"/>
                  </a:cubicBezTo>
                  <a:cubicBezTo>
                    <a:pt x="120344" y="653537"/>
                    <a:pt x="131305" y="640925"/>
                    <a:pt x="142391" y="628418"/>
                  </a:cubicBezTo>
                  <a:cubicBezTo>
                    <a:pt x="152541" y="616985"/>
                    <a:pt x="162754" y="605605"/>
                    <a:pt x="172936" y="594193"/>
                  </a:cubicBezTo>
                  <a:cubicBezTo>
                    <a:pt x="182917" y="583002"/>
                    <a:pt x="192898" y="571811"/>
                    <a:pt x="202859" y="560589"/>
                  </a:cubicBezTo>
                  <a:cubicBezTo>
                    <a:pt x="215114" y="546777"/>
                    <a:pt x="227317" y="532912"/>
                    <a:pt x="239583" y="519110"/>
                  </a:cubicBezTo>
                  <a:cubicBezTo>
                    <a:pt x="251239" y="505982"/>
                    <a:pt x="262968" y="492928"/>
                    <a:pt x="274602" y="479789"/>
                  </a:cubicBezTo>
                  <a:cubicBezTo>
                    <a:pt x="286458" y="466419"/>
                    <a:pt x="298229" y="452986"/>
                    <a:pt x="310053" y="439584"/>
                  </a:cubicBezTo>
                  <a:cubicBezTo>
                    <a:pt x="324530" y="423193"/>
                    <a:pt x="339092" y="406865"/>
                    <a:pt x="353495" y="390410"/>
                  </a:cubicBezTo>
                  <a:cubicBezTo>
                    <a:pt x="365687" y="376471"/>
                    <a:pt x="377838" y="362480"/>
                    <a:pt x="389777" y="348320"/>
                  </a:cubicBezTo>
                  <a:cubicBezTo>
                    <a:pt x="403802" y="331676"/>
                    <a:pt x="417574" y="314811"/>
                    <a:pt x="431451" y="298041"/>
                  </a:cubicBezTo>
                  <a:cubicBezTo>
                    <a:pt x="433735" y="295282"/>
                    <a:pt x="435031" y="292040"/>
                    <a:pt x="433483" y="288713"/>
                  </a:cubicBezTo>
                  <a:cubicBezTo>
                    <a:pt x="431882" y="285281"/>
                    <a:pt x="428997" y="282818"/>
                    <a:pt x="424912" y="282839"/>
                  </a:cubicBezTo>
                  <a:cubicBezTo>
                    <a:pt x="421911" y="282860"/>
                    <a:pt x="419659" y="284786"/>
                    <a:pt x="417689" y="286839"/>
                  </a:cubicBezTo>
                  <a:cubicBezTo>
                    <a:pt x="410256" y="294609"/>
                    <a:pt x="402980" y="302525"/>
                    <a:pt x="395484" y="310242"/>
                  </a:cubicBezTo>
                  <a:cubicBezTo>
                    <a:pt x="379501" y="326676"/>
                    <a:pt x="363455" y="343057"/>
                    <a:pt x="347367" y="359385"/>
                  </a:cubicBezTo>
                  <a:cubicBezTo>
                    <a:pt x="335733" y="371186"/>
                    <a:pt x="323951" y="382851"/>
                    <a:pt x="312296" y="394621"/>
                  </a:cubicBezTo>
                  <a:cubicBezTo>
                    <a:pt x="298735" y="408317"/>
                    <a:pt x="285247" y="422077"/>
                    <a:pt x="271717" y="435805"/>
                  </a:cubicBezTo>
                  <a:cubicBezTo>
                    <a:pt x="270064" y="437479"/>
                    <a:pt x="268453" y="439205"/>
                    <a:pt x="266674" y="440732"/>
                  </a:cubicBezTo>
                  <a:cubicBezTo>
                    <a:pt x="262052" y="444732"/>
                    <a:pt x="258283" y="444017"/>
                    <a:pt x="253913" y="440563"/>
                  </a:cubicBezTo>
                  <a:cubicBezTo>
                    <a:pt x="246027" y="434342"/>
                    <a:pt x="238394" y="427804"/>
                    <a:pt x="230581" y="421477"/>
                  </a:cubicBezTo>
                  <a:cubicBezTo>
                    <a:pt x="214735" y="408665"/>
                    <a:pt x="198774" y="395990"/>
                    <a:pt x="183001" y="383093"/>
                  </a:cubicBezTo>
                  <a:cubicBezTo>
                    <a:pt x="173662" y="375461"/>
                    <a:pt x="163712" y="368491"/>
                    <a:pt x="155711" y="359322"/>
                  </a:cubicBezTo>
                  <a:cubicBezTo>
                    <a:pt x="151035" y="353963"/>
                    <a:pt x="147519" y="347952"/>
                    <a:pt x="145940" y="340888"/>
                  </a:cubicBezTo>
                  <a:cubicBezTo>
                    <a:pt x="144276" y="333424"/>
                    <a:pt x="144329" y="326002"/>
                    <a:pt x="145950" y="318559"/>
                  </a:cubicBezTo>
                  <a:cubicBezTo>
                    <a:pt x="148951" y="304778"/>
                    <a:pt x="157564" y="295977"/>
                    <a:pt x="170377" y="290787"/>
                  </a:cubicBezTo>
                  <a:cubicBezTo>
                    <a:pt x="175357" y="288766"/>
                    <a:pt x="180506" y="287650"/>
                    <a:pt x="185791" y="286797"/>
                  </a:cubicBezTo>
                  <a:cubicBezTo>
                    <a:pt x="192203" y="285755"/>
                    <a:pt x="198542" y="284313"/>
                    <a:pt x="204922" y="283102"/>
                  </a:cubicBezTo>
                  <a:cubicBezTo>
                    <a:pt x="207618" y="282597"/>
                    <a:pt x="210345" y="282281"/>
                    <a:pt x="213040" y="281818"/>
                  </a:cubicBezTo>
                  <a:cubicBezTo>
                    <a:pt x="217989" y="280975"/>
                    <a:pt x="222927" y="280080"/>
                    <a:pt x="227865" y="279207"/>
                  </a:cubicBezTo>
                  <a:cubicBezTo>
                    <a:pt x="230286" y="278775"/>
                    <a:pt x="232687" y="278280"/>
                    <a:pt x="235119" y="277901"/>
                  </a:cubicBezTo>
                  <a:cubicBezTo>
                    <a:pt x="239868" y="277154"/>
                    <a:pt x="244648" y="276585"/>
                    <a:pt x="249365" y="275722"/>
                  </a:cubicBezTo>
                  <a:cubicBezTo>
                    <a:pt x="255598" y="274575"/>
                    <a:pt x="261778" y="273174"/>
                    <a:pt x="267990" y="271953"/>
                  </a:cubicBezTo>
                  <a:cubicBezTo>
                    <a:pt x="272086" y="271153"/>
                    <a:pt x="276234" y="270606"/>
                    <a:pt x="280319" y="269711"/>
                  </a:cubicBezTo>
                  <a:cubicBezTo>
                    <a:pt x="285384" y="268595"/>
                    <a:pt x="290406" y="267237"/>
                    <a:pt x="295439" y="265995"/>
                  </a:cubicBezTo>
                  <a:cubicBezTo>
                    <a:pt x="299630" y="264952"/>
                    <a:pt x="303851" y="263984"/>
                    <a:pt x="308021" y="262857"/>
                  </a:cubicBezTo>
                  <a:cubicBezTo>
                    <a:pt x="312570" y="261626"/>
                    <a:pt x="317087" y="260267"/>
                    <a:pt x="321603" y="258941"/>
                  </a:cubicBezTo>
                  <a:cubicBezTo>
                    <a:pt x="325099" y="257920"/>
                    <a:pt x="328626" y="256951"/>
                    <a:pt x="332079" y="255793"/>
                  </a:cubicBezTo>
                  <a:cubicBezTo>
                    <a:pt x="338902" y="253509"/>
                    <a:pt x="345746" y="251256"/>
                    <a:pt x="352484" y="248719"/>
                  </a:cubicBezTo>
                  <a:cubicBezTo>
                    <a:pt x="360834" y="245581"/>
                    <a:pt x="369215" y="242465"/>
                    <a:pt x="377332" y="238791"/>
                  </a:cubicBezTo>
                  <a:cubicBezTo>
                    <a:pt x="387788" y="234054"/>
                    <a:pt x="398211" y="229158"/>
                    <a:pt x="408256" y="223621"/>
                  </a:cubicBezTo>
                  <a:cubicBezTo>
                    <a:pt x="419174" y="217609"/>
                    <a:pt x="429777" y="211009"/>
                    <a:pt x="440263" y="204261"/>
                  </a:cubicBezTo>
                  <a:cubicBezTo>
                    <a:pt x="447181" y="199818"/>
                    <a:pt x="453740" y="194807"/>
                    <a:pt x="460289" y="189806"/>
                  </a:cubicBezTo>
                  <a:cubicBezTo>
                    <a:pt x="474630" y="178857"/>
                    <a:pt x="487770" y="166530"/>
                    <a:pt x="500236" y="153517"/>
                  </a:cubicBezTo>
                  <a:cubicBezTo>
                    <a:pt x="508912" y="144464"/>
                    <a:pt x="517314" y="135136"/>
                    <a:pt x="525842" y="125946"/>
                  </a:cubicBezTo>
                  <a:cubicBezTo>
                    <a:pt x="532749" y="118513"/>
                    <a:pt x="539571" y="111007"/>
                    <a:pt x="546605" y="103701"/>
                  </a:cubicBezTo>
                  <a:cubicBezTo>
                    <a:pt x="558913" y="90899"/>
                    <a:pt x="571305" y="78171"/>
                    <a:pt x="583761" y="65506"/>
                  </a:cubicBezTo>
                  <a:cubicBezTo>
                    <a:pt x="595848" y="53210"/>
                    <a:pt x="608041" y="41009"/>
                    <a:pt x="620233" y="28818"/>
                  </a:cubicBezTo>
                  <a:cubicBezTo>
                    <a:pt x="623865" y="25186"/>
                    <a:pt x="627540" y="21606"/>
                    <a:pt x="631383" y="18206"/>
                  </a:cubicBezTo>
                  <a:cubicBezTo>
                    <a:pt x="636826" y="13405"/>
                    <a:pt x="643207" y="10058"/>
                    <a:pt x="649756" y="7057"/>
                  </a:cubicBezTo>
                  <a:cubicBezTo>
                    <a:pt x="654357" y="4941"/>
                    <a:pt x="658958" y="2583"/>
                    <a:pt x="663823" y="1299"/>
                  </a:cubicBezTo>
                  <a:cubicBezTo>
                    <a:pt x="669256" y="-144"/>
                    <a:pt x="674888" y="-449"/>
                    <a:pt x="680637" y="709"/>
                  </a:cubicBezTo>
                  <a:cubicBezTo>
                    <a:pt x="687934" y="2183"/>
                    <a:pt x="693977" y="5731"/>
                    <a:pt x="699252" y="10636"/>
                  </a:cubicBezTo>
                  <a:cubicBezTo>
                    <a:pt x="706433" y="17322"/>
                    <a:pt x="709265" y="25828"/>
                    <a:pt x="708686" y="35545"/>
                  </a:cubicBezTo>
                  <a:cubicBezTo>
                    <a:pt x="708065" y="45936"/>
                    <a:pt x="704611" y="55547"/>
                    <a:pt x="700800" y="65106"/>
                  </a:cubicBezTo>
                  <a:cubicBezTo>
                    <a:pt x="694862" y="80003"/>
                    <a:pt x="686333" y="93384"/>
                    <a:pt x="677047" y="106290"/>
                  </a:cubicBezTo>
                  <a:cubicBezTo>
                    <a:pt x="671045" y="114618"/>
                    <a:pt x="664412" y="122503"/>
                    <a:pt x="658053" y="130578"/>
                  </a:cubicBezTo>
                  <a:cubicBezTo>
                    <a:pt x="651167" y="139316"/>
                    <a:pt x="644281" y="148054"/>
                    <a:pt x="637385" y="156792"/>
                  </a:cubicBezTo>
                  <a:cubicBezTo>
                    <a:pt x="630162" y="165940"/>
                    <a:pt x="622929" y="175067"/>
                    <a:pt x="615684" y="184205"/>
                  </a:cubicBezTo>
                  <a:cubicBezTo>
                    <a:pt x="606893" y="195291"/>
                    <a:pt x="598102" y="206366"/>
                    <a:pt x="589310" y="217441"/>
                  </a:cubicBezTo>
                  <a:cubicBezTo>
                    <a:pt x="581550" y="227221"/>
                    <a:pt x="573790" y="236991"/>
                    <a:pt x="566052" y="246782"/>
                  </a:cubicBezTo>
                  <a:cubicBezTo>
                    <a:pt x="558586" y="256214"/>
                    <a:pt x="551101" y="265626"/>
                    <a:pt x="543699" y="275101"/>
                  </a:cubicBezTo>
                  <a:cubicBezTo>
                    <a:pt x="533465" y="288218"/>
                    <a:pt x="523315" y="301409"/>
                    <a:pt x="513112" y="314558"/>
                  </a:cubicBezTo>
                  <a:cubicBezTo>
                    <a:pt x="505690" y="324117"/>
                    <a:pt x="497941" y="333445"/>
                    <a:pt x="490844" y="343246"/>
                  </a:cubicBezTo>
                  <a:cubicBezTo>
                    <a:pt x="482916" y="354184"/>
                    <a:pt x="475304" y="365375"/>
                    <a:pt x="468049" y="376777"/>
                  </a:cubicBezTo>
                  <a:cubicBezTo>
                    <a:pt x="462711" y="385157"/>
                    <a:pt x="457836" y="393873"/>
                    <a:pt x="453372" y="402748"/>
                  </a:cubicBezTo>
                  <a:cubicBezTo>
                    <a:pt x="449065" y="411318"/>
                    <a:pt x="445454" y="420245"/>
                    <a:pt x="441685" y="429078"/>
                  </a:cubicBezTo>
                  <a:cubicBezTo>
                    <a:pt x="438473" y="436605"/>
                    <a:pt x="437041" y="444596"/>
                    <a:pt x="437137" y="452712"/>
                  </a:cubicBezTo>
                  <a:cubicBezTo>
                    <a:pt x="437210" y="458966"/>
                    <a:pt x="438368" y="465124"/>
                    <a:pt x="440516" y="471125"/>
                  </a:cubicBezTo>
                  <a:cubicBezTo>
                    <a:pt x="445707" y="485622"/>
                    <a:pt x="454014" y="498286"/>
                    <a:pt x="463279" y="510372"/>
                  </a:cubicBezTo>
                  <a:cubicBezTo>
                    <a:pt x="473450" y="523647"/>
                    <a:pt x="485063" y="535617"/>
                    <a:pt x="497656" y="546608"/>
                  </a:cubicBezTo>
                  <a:cubicBezTo>
                    <a:pt x="512702" y="559747"/>
                    <a:pt x="527821" y="572801"/>
                    <a:pt x="542941" y="585845"/>
                  </a:cubicBezTo>
                  <a:cubicBezTo>
                    <a:pt x="551996" y="593656"/>
                    <a:pt x="561166" y="601331"/>
                    <a:pt x="570200" y="609174"/>
                  </a:cubicBezTo>
                  <a:cubicBezTo>
                    <a:pt x="581687" y="619143"/>
                    <a:pt x="593079" y="629229"/>
                    <a:pt x="604524" y="639241"/>
                  </a:cubicBezTo>
                  <a:cubicBezTo>
                    <a:pt x="617232" y="650368"/>
                    <a:pt x="629983" y="661454"/>
                    <a:pt x="642670" y="672603"/>
                  </a:cubicBezTo>
                  <a:cubicBezTo>
                    <a:pt x="655568" y="683931"/>
                    <a:pt x="668424" y="695300"/>
                    <a:pt x="681290" y="706670"/>
                  </a:cubicBezTo>
                  <a:cubicBezTo>
                    <a:pt x="690366" y="714692"/>
                    <a:pt x="699442" y="722693"/>
                    <a:pt x="708455" y="730789"/>
                  </a:cubicBezTo>
                  <a:cubicBezTo>
                    <a:pt x="721047" y="742106"/>
                    <a:pt x="733629" y="753455"/>
                    <a:pt x="746127" y="764867"/>
                  </a:cubicBezTo>
                  <a:cubicBezTo>
                    <a:pt x="755224" y="773184"/>
                    <a:pt x="764426" y="781406"/>
                    <a:pt x="773133" y="790123"/>
                  </a:cubicBezTo>
                  <a:cubicBezTo>
                    <a:pt x="778176" y="795176"/>
                    <a:pt x="782546" y="800956"/>
                    <a:pt x="786842" y="806704"/>
                  </a:cubicBezTo>
                  <a:cubicBezTo>
                    <a:pt x="791601" y="813062"/>
                    <a:pt x="796033" y="819674"/>
                    <a:pt x="800413" y="826306"/>
                  </a:cubicBezTo>
                  <a:cubicBezTo>
                    <a:pt x="803435" y="830896"/>
                    <a:pt x="804625" y="836191"/>
                    <a:pt x="804836" y="841613"/>
                  </a:cubicBezTo>
                  <a:cubicBezTo>
                    <a:pt x="805067" y="847666"/>
                    <a:pt x="804741" y="853667"/>
                    <a:pt x="803235" y="859637"/>
                  </a:cubicBezTo>
                  <a:cubicBezTo>
                    <a:pt x="801666" y="865858"/>
                    <a:pt x="799318" y="871575"/>
                    <a:pt x="794970" y="876281"/>
                  </a:cubicBezTo>
                  <a:cubicBezTo>
                    <a:pt x="789389" y="882324"/>
                    <a:pt x="782188" y="884808"/>
                    <a:pt x="774249" y="883408"/>
                  </a:cubicBezTo>
                  <a:cubicBezTo>
                    <a:pt x="769016" y="882481"/>
                    <a:pt x="763899" y="880397"/>
                    <a:pt x="758982" y="878239"/>
                  </a:cubicBezTo>
                  <a:cubicBezTo>
                    <a:pt x="750643" y="874575"/>
                    <a:pt x="742441" y="870596"/>
                    <a:pt x="734324" y="866458"/>
                  </a:cubicBezTo>
                  <a:cubicBezTo>
                    <a:pt x="726638" y="862553"/>
                    <a:pt x="719173" y="858226"/>
                    <a:pt x="711560" y="854183"/>
                  </a:cubicBezTo>
                  <a:cubicBezTo>
                    <a:pt x="700947" y="848551"/>
                    <a:pt x="690324" y="842919"/>
                    <a:pt x="679637" y="837444"/>
                  </a:cubicBezTo>
                  <a:cubicBezTo>
                    <a:pt x="673109" y="834107"/>
                    <a:pt x="666528" y="830843"/>
                    <a:pt x="659822" y="827906"/>
                  </a:cubicBezTo>
                  <a:cubicBezTo>
                    <a:pt x="651240" y="824137"/>
                    <a:pt x="642533" y="820653"/>
                    <a:pt x="633826" y="817168"/>
                  </a:cubicBezTo>
                  <a:cubicBezTo>
                    <a:pt x="628698" y="815115"/>
                    <a:pt x="623518" y="813126"/>
                    <a:pt x="618253" y="811473"/>
                  </a:cubicBezTo>
                  <a:cubicBezTo>
                    <a:pt x="611873" y="809472"/>
                    <a:pt x="605377" y="807820"/>
                    <a:pt x="598912" y="806082"/>
                  </a:cubicBezTo>
                  <a:cubicBezTo>
                    <a:pt x="592816" y="804451"/>
                    <a:pt x="586720" y="802830"/>
                    <a:pt x="580581" y="801355"/>
                  </a:cubicBezTo>
                  <a:cubicBezTo>
                    <a:pt x="576812" y="800450"/>
                    <a:pt x="572969" y="799871"/>
                    <a:pt x="569168" y="799082"/>
                  </a:cubicBezTo>
                  <a:cubicBezTo>
                    <a:pt x="565220" y="798260"/>
                    <a:pt x="561293" y="797334"/>
                    <a:pt x="557344" y="796492"/>
                  </a:cubicBezTo>
                  <a:cubicBezTo>
                    <a:pt x="555175" y="796029"/>
                    <a:pt x="552996" y="795555"/>
                    <a:pt x="550806" y="795208"/>
                  </a:cubicBezTo>
                  <a:cubicBezTo>
                    <a:pt x="547942" y="794755"/>
                    <a:pt x="545057" y="794460"/>
                    <a:pt x="542193" y="794028"/>
                  </a:cubicBezTo>
                  <a:cubicBezTo>
                    <a:pt x="536834" y="793207"/>
                    <a:pt x="531496" y="792291"/>
                    <a:pt x="526137" y="791491"/>
                  </a:cubicBezTo>
                  <a:cubicBezTo>
                    <a:pt x="522715" y="790975"/>
                    <a:pt x="519293" y="790481"/>
                    <a:pt x="515850" y="790175"/>
                  </a:cubicBezTo>
                  <a:cubicBezTo>
                    <a:pt x="510122" y="789659"/>
                    <a:pt x="504384" y="789228"/>
                    <a:pt x="498646" y="788912"/>
                  </a:cubicBezTo>
                  <a:cubicBezTo>
                    <a:pt x="491234" y="788512"/>
                    <a:pt x="483810" y="788238"/>
                    <a:pt x="476388" y="787943"/>
                  </a:cubicBezTo>
                  <a:cubicBezTo>
                    <a:pt x="466038" y="787522"/>
                    <a:pt x="455688" y="787133"/>
                    <a:pt x="445338" y="786722"/>
                  </a:cubicBezTo>
                  <a:cubicBezTo>
                    <a:pt x="445338" y="786869"/>
                    <a:pt x="445328" y="787049"/>
                    <a:pt x="445328" y="787228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endParaRPr sz="16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371465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DD93892-6D17-FDEE-D79C-D6AD5152BC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A785EB85-2F3E-0250-13D0-BD49FFD7D2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A9101719-2C00-FC62-1372-0DF0C984EE71}"/>
              </a:ext>
            </a:extLst>
          </p:cNvPr>
          <p:cNvSpPr txBox="1"/>
          <p:nvPr/>
        </p:nvSpPr>
        <p:spPr>
          <a:xfrm>
            <a:off x="506868" y="1523178"/>
            <a:ext cx="6405044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4000" b="1" u="none" strike="noStrike" cap="none" dirty="0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Plano de Ação</a:t>
            </a:r>
            <a:endParaRPr sz="3200" b="1" u="none" strike="noStrike" cap="none" dirty="0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9FB0FD61-E79B-8F6D-42FD-332B6418AEC3}"/>
              </a:ext>
            </a:extLst>
          </p:cNvPr>
          <p:cNvCxnSpPr>
            <a:cxnSpLocks/>
          </p:cNvCxnSpPr>
          <p:nvPr/>
        </p:nvCxnSpPr>
        <p:spPr>
          <a:xfrm>
            <a:off x="617060" y="2167440"/>
            <a:ext cx="4476840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2" name="Google Shape;125;p18">
            <a:extLst>
              <a:ext uri="{FF2B5EF4-FFF2-40B4-BE49-F238E27FC236}">
                <a16:creationId xmlns:a16="http://schemas.microsoft.com/office/drawing/2014/main" id="{C1DB94E4-C24F-28FD-C670-992B7D405AAA}"/>
              </a:ext>
            </a:extLst>
          </p:cNvPr>
          <p:cNvSpPr txBox="1"/>
          <p:nvPr/>
        </p:nvSpPr>
        <p:spPr>
          <a:xfrm>
            <a:off x="506868" y="2202347"/>
            <a:ext cx="4517582" cy="6519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lnSpc>
                <a:spcPct val="115000"/>
              </a:lnSpc>
              <a:buSzPts val="1400"/>
            </a:pPr>
            <a:r>
              <a:rPr 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Como criar, organizar e acompanhar Planos de Ação de forma simples e eficiente.</a:t>
            </a:r>
            <a:endParaRPr dirty="0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Noto Sans Light"/>
            </a:endParaRPr>
          </a:p>
        </p:txBody>
      </p:sp>
      <p:pic>
        <p:nvPicPr>
          <p:cNvPr id="13" name="Gráfico 12">
            <a:extLst>
              <a:ext uri="{FF2B5EF4-FFF2-40B4-BE49-F238E27FC236}">
                <a16:creationId xmlns:a16="http://schemas.microsoft.com/office/drawing/2014/main" id="{FDDE2437-D313-0C8A-4B41-F234DDE20B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108304" y="1474474"/>
            <a:ext cx="774992" cy="506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4382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D791980-244F-E2BC-F2D5-DF37B39ABB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A6081192-66E1-DB7B-B5B0-B1C8610B69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6DACDAF5-2B0D-637A-B1FE-943762966553}"/>
              </a:ext>
            </a:extLst>
          </p:cNvPr>
          <p:cNvSpPr txBox="1"/>
          <p:nvPr/>
        </p:nvSpPr>
        <p:spPr>
          <a:xfrm>
            <a:off x="267361" y="301539"/>
            <a:ext cx="6405044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2400" b="1" dirty="0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A importância do Plano de Ação</a:t>
            </a:r>
            <a:endParaRPr sz="1800" b="1" u="none" strike="noStrike" cap="none" dirty="0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B6E17338-7AD4-6EBD-B30A-8D1A40C349BD}"/>
              </a:ext>
            </a:extLst>
          </p:cNvPr>
          <p:cNvCxnSpPr>
            <a:cxnSpLocks/>
          </p:cNvCxnSpPr>
          <p:nvPr/>
        </p:nvCxnSpPr>
        <p:spPr>
          <a:xfrm>
            <a:off x="341173" y="760373"/>
            <a:ext cx="497758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pic>
        <p:nvPicPr>
          <p:cNvPr id="20" name="Gráfico 19" descr="Marca de verificação do selo com preenchimento sólido">
            <a:extLst>
              <a:ext uri="{FF2B5EF4-FFF2-40B4-BE49-F238E27FC236}">
                <a16:creationId xmlns:a16="http://schemas.microsoft.com/office/drawing/2014/main" id="{8C173A0D-C492-8603-1C76-0CE1C6E8F18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44224" y="1192404"/>
            <a:ext cx="269022" cy="269022"/>
          </a:xfrm>
          <a:prstGeom prst="rect">
            <a:avLst/>
          </a:prstGeom>
        </p:spPr>
      </p:pic>
      <p:pic>
        <p:nvPicPr>
          <p:cNvPr id="22" name="Gráfico 21" descr="Marca de verificação do selo com preenchimento sólido">
            <a:extLst>
              <a:ext uri="{FF2B5EF4-FFF2-40B4-BE49-F238E27FC236}">
                <a16:creationId xmlns:a16="http://schemas.microsoft.com/office/drawing/2014/main" id="{093A57CA-2F69-F07D-DC01-A08C1895EDA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41173" y="1477416"/>
            <a:ext cx="269022" cy="269022"/>
          </a:xfrm>
          <a:prstGeom prst="rect">
            <a:avLst/>
          </a:prstGeom>
        </p:spPr>
      </p:pic>
      <p:sp>
        <p:nvSpPr>
          <p:cNvPr id="24" name="CaixaDeTexto 23">
            <a:extLst>
              <a:ext uri="{FF2B5EF4-FFF2-40B4-BE49-F238E27FC236}">
                <a16:creationId xmlns:a16="http://schemas.microsoft.com/office/drawing/2014/main" id="{76B024A5-0BAB-90DA-A09E-20826141D0AC}"/>
              </a:ext>
            </a:extLst>
          </p:cNvPr>
          <p:cNvSpPr txBox="1"/>
          <p:nvPr/>
        </p:nvSpPr>
        <p:spPr>
          <a:xfrm>
            <a:off x="561424" y="1166341"/>
            <a:ext cx="710886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t-BR" altLang="pt-BR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Transforma direcionamento estratégico em execução prática</a:t>
            </a:r>
          </a:p>
        </p:txBody>
      </p:sp>
      <p:sp>
        <p:nvSpPr>
          <p:cNvPr id="26" name="CaixaDeTexto 25">
            <a:extLst>
              <a:ext uri="{FF2B5EF4-FFF2-40B4-BE49-F238E27FC236}">
                <a16:creationId xmlns:a16="http://schemas.microsoft.com/office/drawing/2014/main" id="{0CA28CF4-C920-F45C-9782-5B1936FFEE80}"/>
              </a:ext>
            </a:extLst>
          </p:cNvPr>
          <p:cNvSpPr txBox="1"/>
          <p:nvPr/>
        </p:nvSpPr>
        <p:spPr>
          <a:xfrm>
            <a:off x="561424" y="1477779"/>
            <a:ext cx="581691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t-BR" altLang="pt-BR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Garante clareza sobre prioridades, responsabilidades e prazos</a:t>
            </a:r>
          </a:p>
        </p:txBody>
      </p:sp>
      <p:sp>
        <p:nvSpPr>
          <p:cNvPr id="29" name="CaixaDeTexto 28">
            <a:extLst>
              <a:ext uri="{FF2B5EF4-FFF2-40B4-BE49-F238E27FC236}">
                <a16:creationId xmlns:a16="http://schemas.microsoft.com/office/drawing/2014/main" id="{48FF20CD-08D7-E3F0-1512-54AC1B765B87}"/>
              </a:ext>
            </a:extLst>
          </p:cNvPr>
          <p:cNvSpPr txBox="1"/>
          <p:nvPr/>
        </p:nvSpPr>
        <p:spPr>
          <a:xfrm>
            <a:off x="561424" y="1782136"/>
            <a:ext cx="701802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t-BR" altLang="pt-BR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Reduz retrabalho e desalinhamento entre áreas e pessoas</a:t>
            </a:r>
          </a:p>
        </p:txBody>
      </p:sp>
      <p:pic>
        <p:nvPicPr>
          <p:cNvPr id="30" name="Gráfico 29" descr="Marca de verificação do selo com preenchimento sólido">
            <a:extLst>
              <a:ext uri="{FF2B5EF4-FFF2-40B4-BE49-F238E27FC236}">
                <a16:creationId xmlns:a16="http://schemas.microsoft.com/office/drawing/2014/main" id="{7EC4A211-0D18-E486-93C5-2B48E44F078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41173" y="1774501"/>
            <a:ext cx="269022" cy="269022"/>
          </a:xfrm>
          <a:prstGeom prst="rect">
            <a:avLst/>
          </a:prstGeom>
        </p:spPr>
      </p:pic>
      <p:sp>
        <p:nvSpPr>
          <p:cNvPr id="32" name="CaixaDeTexto 31">
            <a:extLst>
              <a:ext uri="{FF2B5EF4-FFF2-40B4-BE49-F238E27FC236}">
                <a16:creationId xmlns:a16="http://schemas.microsoft.com/office/drawing/2014/main" id="{707CDD6E-FBEE-7713-B54A-1BB54994803B}"/>
              </a:ext>
            </a:extLst>
          </p:cNvPr>
          <p:cNvSpPr txBox="1"/>
          <p:nvPr/>
        </p:nvSpPr>
        <p:spPr>
          <a:xfrm>
            <a:off x="546184" y="1838674"/>
            <a:ext cx="603504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t-BR" altLang="pt-BR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Cria previsibilidade na entrega e no acompanhamento dos resultados</a:t>
            </a:r>
          </a:p>
        </p:txBody>
      </p:sp>
      <p:pic>
        <p:nvPicPr>
          <p:cNvPr id="33" name="Gráfico 32" descr="Marca de verificação do selo com preenchimento sólido">
            <a:extLst>
              <a:ext uri="{FF2B5EF4-FFF2-40B4-BE49-F238E27FC236}">
                <a16:creationId xmlns:a16="http://schemas.microsoft.com/office/drawing/2014/main" id="{F2CC65F5-7B65-56A1-3CF3-6553EAD006F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41173" y="2070213"/>
            <a:ext cx="269022" cy="269022"/>
          </a:xfrm>
          <a:prstGeom prst="rect">
            <a:avLst/>
          </a:prstGeom>
        </p:spPr>
      </p:pic>
      <p:sp>
        <p:nvSpPr>
          <p:cNvPr id="36" name="CaixaDeTexto 35">
            <a:extLst>
              <a:ext uri="{FF2B5EF4-FFF2-40B4-BE49-F238E27FC236}">
                <a16:creationId xmlns:a16="http://schemas.microsoft.com/office/drawing/2014/main" id="{3323DB9E-7219-F395-3E8C-B672B03A2D5F}"/>
              </a:ext>
            </a:extLst>
          </p:cNvPr>
          <p:cNvSpPr txBox="1"/>
          <p:nvPr/>
        </p:nvSpPr>
        <p:spPr>
          <a:xfrm>
            <a:off x="546184" y="2345184"/>
            <a:ext cx="597408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t-BR" altLang="pt-BR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Estrutura o acompanhamento sem depender de cobranças informais</a:t>
            </a:r>
          </a:p>
        </p:txBody>
      </p:sp>
      <p:pic>
        <p:nvPicPr>
          <p:cNvPr id="37" name="Gráfico 36" descr="Marca de verificação do selo com preenchimento sólido">
            <a:extLst>
              <a:ext uri="{FF2B5EF4-FFF2-40B4-BE49-F238E27FC236}">
                <a16:creationId xmlns:a16="http://schemas.microsoft.com/office/drawing/2014/main" id="{012D812A-13A5-3150-AB4B-B74B18C2B84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41173" y="2344876"/>
            <a:ext cx="269022" cy="269022"/>
          </a:xfrm>
          <a:prstGeom prst="rect">
            <a:avLst/>
          </a:prstGeom>
        </p:spPr>
      </p:pic>
      <p:sp>
        <p:nvSpPr>
          <p:cNvPr id="40" name="CaixaDeTexto 39">
            <a:extLst>
              <a:ext uri="{FF2B5EF4-FFF2-40B4-BE49-F238E27FC236}">
                <a16:creationId xmlns:a16="http://schemas.microsoft.com/office/drawing/2014/main" id="{507364B4-D1BA-E70B-134A-CC444187292E}"/>
              </a:ext>
            </a:extLst>
          </p:cNvPr>
          <p:cNvSpPr txBox="1"/>
          <p:nvPr/>
        </p:nvSpPr>
        <p:spPr>
          <a:xfrm>
            <a:off x="546184" y="2620494"/>
            <a:ext cx="68989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t-BR" altLang="pt-BR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Facilita a tomada de decisão com base em ações em andamento</a:t>
            </a:r>
          </a:p>
        </p:txBody>
      </p:sp>
      <p:pic>
        <p:nvPicPr>
          <p:cNvPr id="41" name="Gráfico 40" descr="Marca de verificação do selo com preenchimento sólido">
            <a:extLst>
              <a:ext uri="{FF2B5EF4-FFF2-40B4-BE49-F238E27FC236}">
                <a16:creationId xmlns:a16="http://schemas.microsoft.com/office/drawing/2014/main" id="{65000321-0A3B-D549-416A-27720DE4C2E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41173" y="2638507"/>
            <a:ext cx="269022" cy="269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49411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C398747-2101-6F47-1CB9-2FF03828D8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954079B8-ACDE-CF24-2982-FCAC226802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BA09FE71-2668-F1D7-24B9-A82558358B0B}"/>
              </a:ext>
            </a:extLst>
          </p:cNvPr>
          <p:cNvSpPr txBox="1"/>
          <p:nvPr/>
        </p:nvSpPr>
        <p:spPr>
          <a:xfrm>
            <a:off x="328982" y="1117291"/>
            <a:ext cx="6405044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2400" b="1" dirty="0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Passo 2</a:t>
            </a:r>
            <a:endParaRPr sz="1800" b="1" u="none" strike="noStrike" cap="none" dirty="0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C581F9BF-A12F-F5BC-2EB7-D304EA60A668}"/>
              </a:ext>
            </a:extLst>
          </p:cNvPr>
          <p:cNvCxnSpPr>
            <a:cxnSpLocks/>
          </p:cNvCxnSpPr>
          <p:nvPr/>
        </p:nvCxnSpPr>
        <p:spPr>
          <a:xfrm>
            <a:off x="424993" y="1529722"/>
            <a:ext cx="152572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pic>
        <p:nvPicPr>
          <p:cNvPr id="2" name="Imagem 1" descr="Interface gráfica do usuário&#10;&#10;O conteúdo gerado por IA pode estar incorreto.">
            <a:extLst>
              <a:ext uri="{FF2B5EF4-FFF2-40B4-BE49-F238E27FC236}">
                <a16:creationId xmlns:a16="http://schemas.microsoft.com/office/drawing/2014/main" id="{8B00AF37-B7E4-BA12-1D40-11FE55D00C8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75792"/>
            <a:ext cx="7429500" cy="2838716"/>
          </a:xfrm>
          <a:prstGeom prst="rect">
            <a:avLst/>
          </a:prstGeom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226AF82B-8FAF-371D-DC15-F9BA378ADBEE}"/>
              </a:ext>
            </a:extLst>
          </p:cNvPr>
          <p:cNvSpPr txBox="1"/>
          <p:nvPr/>
        </p:nvSpPr>
        <p:spPr>
          <a:xfrm>
            <a:off x="313081" y="1635179"/>
            <a:ext cx="533333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600" dirty="0">
                <a:solidFill>
                  <a:schemeClr val="bg1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No menu lateral esquerdo, clique em </a:t>
            </a:r>
            <a:r>
              <a:rPr lang="pt-BR" sz="1600" b="1" dirty="0">
                <a:solidFill>
                  <a:schemeClr val="bg1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Planos de Ação.</a:t>
            </a:r>
            <a:endParaRPr lang="pt-BR" sz="1600" b="1" dirty="0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</p:txBody>
      </p:sp>
      <p:sp>
        <p:nvSpPr>
          <p:cNvPr id="6" name="Google Shape;129;p18">
            <a:extLst>
              <a:ext uri="{FF2B5EF4-FFF2-40B4-BE49-F238E27FC236}">
                <a16:creationId xmlns:a16="http://schemas.microsoft.com/office/drawing/2014/main" id="{BB4F8487-E574-AA60-6CFA-8D93873498DA}"/>
              </a:ext>
            </a:extLst>
          </p:cNvPr>
          <p:cNvSpPr txBox="1"/>
          <p:nvPr/>
        </p:nvSpPr>
        <p:spPr>
          <a:xfrm>
            <a:off x="313081" y="91572"/>
            <a:ext cx="6405044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2400" b="1" dirty="0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Passo 1</a:t>
            </a:r>
            <a:endParaRPr sz="1800" b="1" u="none" strike="noStrike" cap="none" dirty="0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7" name="Google Shape;80;p1">
            <a:extLst>
              <a:ext uri="{FF2B5EF4-FFF2-40B4-BE49-F238E27FC236}">
                <a16:creationId xmlns:a16="http://schemas.microsoft.com/office/drawing/2014/main" id="{B097A065-339C-FF4C-53FD-3DF723FED108}"/>
              </a:ext>
            </a:extLst>
          </p:cNvPr>
          <p:cNvCxnSpPr>
            <a:cxnSpLocks/>
          </p:cNvCxnSpPr>
          <p:nvPr/>
        </p:nvCxnSpPr>
        <p:spPr>
          <a:xfrm>
            <a:off x="424992" y="524557"/>
            <a:ext cx="152572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8" name="CaixaDeTexto 7">
            <a:extLst>
              <a:ext uri="{FF2B5EF4-FFF2-40B4-BE49-F238E27FC236}">
                <a16:creationId xmlns:a16="http://schemas.microsoft.com/office/drawing/2014/main" id="{A06F6129-A11E-56AE-07C6-421B56D8B5B3}"/>
              </a:ext>
            </a:extLst>
          </p:cNvPr>
          <p:cNvSpPr txBox="1"/>
          <p:nvPr/>
        </p:nvSpPr>
        <p:spPr>
          <a:xfrm>
            <a:off x="328982" y="686890"/>
            <a:ext cx="8413380" cy="3429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pt-BR" sz="1600" dirty="0">
                <a:solidFill>
                  <a:schemeClr val="bg1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Acesse o link:</a:t>
            </a:r>
            <a:r>
              <a:rPr lang="pt-BR" dirty="0">
                <a:solidFill>
                  <a:schemeClr val="bg1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</a:t>
            </a:r>
            <a:r>
              <a:rPr lang="pt-BR" u="sng" dirty="0">
                <a:solidFill>
                  <a:srgbClr val="467886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hlinkClick r:id="rId6"/>
              </a:rPr>
              <a:t>Gerenciamento de Parceiros e Franquias</a:t>
            </a:r>
            <a:endParaRPr lang="pt-BR" dirty="0">
              <a:effectLst/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36106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2CE53C3-EC4A-549D-211B-BBA26B830D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0CB7599C-1D4B-FE05-3E71-375E3C4CBB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E5765686-C7B8-A26B-03F7-495F809CA850}"/>
              </a:ext>
            </a:extLst>
          </p:cNvPr>
          <p:cNvSpPr txBox="1"/>
          <p:nvPr/>
        </p:nvSpPr>
        <p:spPr>
          <a:xfrm>
            <a:off x="267361" y="301539"/>
            <a:ext cx="6405044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2400" b="1" dirty="0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Passo 3</a:t>
            </a:r>
            <a:endParaRPr sz="1800" b="1" u="none" strike="noStrike" cap="none" dirty="0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48805ABF-C189-911A-62E9-4F1E7C8AD89C}"/>
              </a:ext>
            </a:extLst>
          </p:cNvPr>
          <p:cNvCxnSpPr>
            <a:cxnSpLocks/>
          </p:cNvCxnSpPr>
          <p:nvPr/>
        </p:nvCxnSpPr>
        <p:spPr>
          <a:xfrm>
            <a:off x="356413" y="729893"/>
            <a:ext cx="152572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5" name="CaixaDeTexto 4">
            <a:extLst>
              <a:ext uri="{FF2B5EF4-FFF2-40B4-BE49-F238E27FC236}">
                <a16:creationId xmlns:a16="http://schemas.microsoft.com/office/drawing/2014/main" id="{6CA222C2-4B7E-CCC9-18E3-FC6294C81146}"/>
              </a:ext>
            </a:extLst>
          </p:cNvPr>
          <p:cNvSpPr txBox="1"/>
          <p:nvPr/>
        </p:nvSpPr>
        <p:spPr>
          <a:xfrm>
            <a:off x="267361" y="864193"/>
            <a:ext cx="867089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600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Na tela exibida, selecione a opção </a:t>
            </a:r>
            <a:r>
              <a:rPr lang="pt-BR" sz="1600" b="1" dirty="0">
                <a:solidFill>
                  <a:srgbClr val="FFC000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criar</a:t>
            </a:r>
            <a:r>
              <a:rPr lang="pt-BR" sz="1600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para iniciar um novo Plano de Ação.</a:t>
            </a:r>
          </a:p>
          <a:p>
            <a:r>
              <a:rPr lang="pt-BR" sz="1600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Preencha todas as informações obrigatórias conforme as orientações de preenchimento.</a:t>
            </a:r>
          </a:p>
          <a:p>
            <a:r>
              <a:rPr lang="pt-BR" sz="1600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Após revisar os dados, salve o registro para dar continuidade ao processo.</a:t>
            </a:r>
          </a:p>
        </p:txBody>
      </p:sp>
      <p:pic>
        <p:nvPicPr>
          <p:cNvPr id="3" name="Imagem 2" descr="Interface gráfica do usuário, Texto, Aplicativo, Email&#10;&#10;O conteúdo gerado por IA pode estar incorreto.">
            <a:extLst>
              <a:ext uri="{FF2B5EF4-FFF2-40B4-BE49-F238E27FC236}">
                <a16:creationId xmlns:a16="http://schemas.microsoft.com/office/drawing/2014/main" id="{F9550EA1-9669-8332-B18F-FA5DF68BFFF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412" y="1720635"/>
            <a:ext cx="6844488" cy="3121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9299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5769FF0-FA12-04E6-AA70-F2564883E0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BBE50408-5C83-14C3-1555-2E6BC5846C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035021E6-5FE4-0969-5E96-DFA38F67D541}"/>
              </a:ext>
            </a:extLst>
          </p:cNvPr>
          <p:cNvSpPr txBox="1"/>
          <p:nvPr/>
        </p:nvSpPr>
        <p:spPr>
          <a:xfrm>
            <a:off x="267361" y="301539"/>
            <a:ext cx="6405044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2400" b="1" dirty="0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Passo 3: Como preencher</a:t>
            </a:r>
            <a:endParaRPr sz="1800" b="1" u="none" strike="noStrike" cap="none" dirty="0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87ED916D-B871-AF35-16B3-5402EFA919EE}"/>
              </a:ext>
            </a:extLst>
          </p:cNvPr>
          <p:cNvCxnSpPr>
            <a:cxnSpLocks/>
          </p:cNvCxnSpPr>
          <p:nvPr/>
        </p:nvCxnSpPr>
        <p:spPr>
          <a:xfrm>
            <a:off x="356413" y="729893"/>
            <a:ext cx="380410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5" name="CaixaDeTexto 4">
            <a:extLst>
              <a:ext uri="{FF2B5EF4-FFF2-40B4-BE49-F238E27FC236}">
                <a16:creationId xmlns:a16="http://schemas.microsoft.com/office/drawing/2014/main" id="{02A9E886-CD20-34C1-150C-2835C65D255A}"/>
              </a:ext>
            </a:extLst>
          </p:cNvPr>
          <p:cNvSpPr txBox="1"/>
          <p:nvPr/>
        </p:nvSpPr>
        <p:spPr>
          <a:xfrm>
            <a:off x="267361" y="864193"/>
            <a:ext cx="8670899" cy="24622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pt-BR" b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Nome: </a:t>
            </a:r>
            <a:r>
              <a:rPr 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informe o nome da Franquia + Plano de Ação </a:t>
            </a:r>
          </a:p>
          <a:p>
            <a:pPr lvl="0"/>
            <a:r>
              <a:rPr lang="pt-BR" b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Unidade Comercial</a:t>
            </a:r>
            <a:r>
              <a:rPr 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: selecione a unidade da Franquia relacionada.</a:t>
            </a:r>
          </a:p>
          <a:p>
            <a:pPr lvl="0"/>
            <a:r>
              <a:rPr lang="pt-BR" b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Vertical e Executivo</a:t>
            </a:r>
            <a:r>
              <a:rPr 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: indique a vertical correspondente e o executivo responsável.</a:t>
            </a:r>
          </a:p>
          <a:p>
            <a:pPr lvl="0"/>
            <a:r>
              <a:rPr lang="pt-BR" b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Objetivos</a:t>
            </a:r>
            <a:r>
              <a:rPr 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: descreva de forma resumida o propósito desse Plano de Ação.</a:t>
            </a:r>
          </a:p>
          <a:p>
            <a:pPr lvl="0"/>
            <a:r>
              <a:rPr lang="pt-BR" b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Data Início</a:t>
            </a:r>
            <a:r>
              <a:rPr 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: informe a data de início da execução.</a:t>
            </a:r>
          </a:p>
          <a:p>
            <a:pPr lvl="0"/>
            <a:r>
              <a:rPr lang="pt-BR" b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Data Conclusão</a:t>
            </a:r>
            <a:r>
              <a:rPr 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: defina a data prevista para finalização.</a:t>
            </a:r>
          </a:p>
          <a:p>
            <a:pPr lvl="0"/>
            <a:r>
              <a:rPr lang="pt-BR" b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Plano de Negócio</a:t>
            </a:r>
            <a:r>
              <a:rPr 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: anexe ou vincule o plano relacionado, quando aplicável.</a:t>
            </a:r>
          </a:p>
          <a:p>
            <a:pPr lvl="0"/>
            <a:r>
              <a:rPr lang="pt-BR" b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Proprietário</a:t>
            </a:r>
            <a:r>
              <a:rPr 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: indique o responsável pela gestão e acompanhamento desse Plano de ação.</a:t>
            </a:r>
          </a:p>
          <a:p>
            <a:pPr lvl="0"/>
            <a:endParaRPr lang="pt-BR" dirty="0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r>
              <a:rPr 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Os campos marcados com (*) são obrigatórios. O preenchimento correto garante maior agilidade no processo e acompanhamento.</a:t>
            </a:r>
          </a:p>
        </p:txBody>
      </p:sp>
      <p:pic>
        <p:nvPicPr>
          <p:cNvPr id="4" name="Imagem 3" descr="Interface gráfica do usuário, Aplicativo, Email&#10;&#10;O conteúdo gerado por IA pode estar incorreto.">
            <a:extLst>
              <a:ext uri="{FF2B5EF4-FFF2-40B4-BE49-F238E27FC236}">
                <a16:creationId xmlns:a16="http://schemas.microsoft.com/office/drawing/2014/main" id="{7BEF8F54-2DD5-1ECA-1613-DE1F133D27A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413" y="3389396"/>
            <a:ext cx="3618839" cy="1531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9651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499DF78-752F-D09F-0315-B5A41B9272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8D61D427-8779-9766-4C37-B92AAF73AB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3A219819-AC0C-12AD-C5DB-66808D75CB9F}"/>
              </a:ext>
            </a:extLst>
          </p:cNvPr>
          <p:cNvSpPr txBox="1"/>
          <p:nvPr/>
        </p:nvSpPr>
        <p:spPr>
          <a:xfrm>
            <a:off x="267361" y="301539"/>
            <a:ext cx="6405044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2400" b="1" dirty="0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Passo 4</a:t>
            </a:r>
            <a:endParaRPr sz="1800" b="1" u="none" strike="noStrike" cap="none" dirty="0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C2226083-72D3-396B-3C36-7DB58FB18A9D}"/>
              </a:ext>
            </a:extLst>
          </p:cNvPr>
          <p:cNvCxnSpPr>
            <a:cxnSpLocks/>
          </p:cNvCxnSpPr>
          <p:nvPr/>
        </p:nvCxnSpPr>
        <p:spPr>
          <a:xfrm>
            <a:off x="356413" y="729893"/>
            <a:ext cx="152572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5" name="CaixaDeTexto 4">
            <a:extLst>
              <a:ext uri="{FF2B5EF4-FFF2-40B4-BE49-F238E27FC236}">
                <a16:creationId xmlns:a16="http://schemas.microsoft.com/office/drawing/2014/main" id="{91A2761B-BBB2-BB82-8422-58F774D6ABB7}"/>
              </a:ext>
            </a:extLst>
          </p:cNvPr>
          <p:cNvSpPr txBox="1"/>
          <p:nvPr/>
        </p:nvSpPr>
        <p:spPr>
          <a:xfrm>
            <a:off x="267361" y="864193"/>
            <a:ext cx="867089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Insira corretamente os dados da Franquia. Ao selecionar a </a:t>
            </a:r>
            <a:r>
              <a:rPr lang="pt-BR" b="1" dirty="0">
                <a:solidFill>
                  <a:schemeClr val="accent4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Vertical</a:t>
            </a:r>
            <a:r>
              <a:rPr 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, o sistema trará automaticamente seus dados como </a:t>
            </a:r>
            <a:r>
              <a:rPr lang="pt-BR" b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Executivo</a:t>
            </a:r>
            <a:r>
              <a:rPr 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. Em seguida, acesse o </a:t>
            </a:r>
            <a:r>
              <a:rPr lang="pt-BR" b="1" dirty="0">
                <a:solidFill>
                  <a:schemeClr val="accent4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Plano de Negócio</a:t>
            </a:r>
            <a:r>
              <a:rPr 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, caso seja pertinente adicioná-lo.</a:t>
            </a:r>
          </a:p>
        </p:txBody>
      </p:sp>
      <p:pic>
        <p:nvPicPr>
          <p:cNvPr id="2" name="Imagem 1" descr="Interface gráfica do usuário, Aplicativo&#10;&#10;O conteúdo gerado por IA pode estar incorreto.">
            <a:extLst>
              <a:ext uri="{FF2B5EF4-FFF2-40B4-BE49-F238E27FC236}">
                <a16:creationId xmlns:a16="http://schemas.microsoft.com/office/drawing/2014/main" id="{15CC500F-AF5B-C0BE-A26F-7B7220186BF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412" y="1521712"/>
            <a:ext cx="7225488" cy="3320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07916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9C7D4E2-C14A-DD57-2B47-D7650DE6FB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9022FF8D-E52F-42F6-0A4A-909B5B1A6B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1645AE73-ABC5-A178-CE9E-9595F0015AF5}"/>
              </a:ext>
            </a:extLst>
          </p:cNvPr>
          <p:cNvSpPr txBox="1"/>
          <p:nvPr/>
        </p:nvSpPr>
        <p:spPr>
          <a:xfrm>
            <a:off x="267361" y="301539"/>
            <a:ext cx="6405044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2400" b="1" dirty="0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Passo 5</a:t>
            </a:r>
            <a:endParaRPr sz="1800" b="1" u="none" strike="noStrike" cap="none" dirty="0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BC5AFED6-BD96-AD73-A512-C7DF0C311E21}"/>
              </a:ext>
            </a:extLst>
          </p:cNvPr>
          <p:cNvCxnSpPr>
            <a:cxnSpLocks/>
          </p:cNvCxnSpPr>
          <p:nvPr/>
        </p:nvCxnSpPr>
        <p:spPr>
          <a:xfrm>
            <a:off x="356413" y="729893"/>
            <a:ext cx="152572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5" name="CaixaDeTexto 4">
            <a:extLst>
              <a:ext uri="{FF2B5EF4-FFF2-40B4-BE49-F238E27FC236}">
                <a16:creationId xmlns:a16="http://schemas.microsoft.com/office/drawing/2014/main" id="{2902A9D0-DA4B-88C4-9B23-1CF3AFBBF9FE}"/>
              </a:ext>
            </a:extLst>
          </p:cNvPr>
          <p:cNvSpPr txBox="1"/>
          <p:nvPr/>
        </p:nvSpPr>
        <p:spPr>
          <a:xfrm>
            <a:off x="267361" y="864193"/>
            <a:ext cx="867089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Clique em criar tarefa, para inserir as informações sobre o </a:t>
            </a:r>
            <a:r>
              <a:rPr lang="pt-BR" b="1" dirty="0">
                <a:solidFill>
                  <a:schemeClr val="accent4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Plano de ação.</a:t>
            </a:r>
            <a:endParaRPr lang="pt-BR" dirty="0">
              <a:solidFill>
                <a:schemeClr val="accent4"/>
              </a:solidFill>
            </a:endParaRPr>
          </a:p>
        </p:txBody>
      </p:sp>
      <p:pic>
        <p:nvPicPr>
          <p:cNvPr id="3" name="Imagem 2" descr="Interface gráfica do usuário, Texto, Aplicativo, Email, Site&#10;&#10;O conteúdo gerado por IA pode estar incorreto.">
            <a:extLst>
              <a:ext uri="{FF2B5EF4-FFF2-40B4-BE49-F238E27FC236}">
                <a16:creationId xmlns:a16="http://schemas.microsoft.com/office/drawing/2014/main" id="{295E123E-DAFB-89F2-2929-BB4330991A0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412" y="1306269"/>
            <a:ext cx="7225488" cy="34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71876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E6C5F0C-FFF8-B22A-6203-DB634F372C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FA6855E0-A3B4-0960-D49F-4DF5237DA0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0A81204D-B433-6208-2541-E826E39393D6}"/>
              </a:ext>
            </a:extLst>
          </p:cNvPr>
          <p:cNvSpPr txBox="1"/>
          <p:nvPr/>
        </p:nvSpPr>
        <p:spPr>
          <a:xfrm>
            <a:off x="267361" y="301539"/>
            <a:ext cx="6405044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2400" b="1" dirty="0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Passo 6</a:t>
            </a:r>
            <a:endParaRPr sz="1800" b="1" u="none" strike="noStrike" cap="none" dirty="0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89C40E59-E48D-4210-E870-F02668949242}"/>
              </a:ext>
            </a:extLst>
          </p:cNvPr>
          <p:cNvCxnSpPr>
            <a:cxnSpLocks/>
          </p:cNvCxnSpPr>
          <p:nvPr/>
        </p:nvCxnSpPr>
        <p:spPr>
          <a:xfrm>
            <a:off x="356413" y="729893"/>
            <a:ext cx="152572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2" name="Rectangle 2">
            <a:extLst>
              <a:ext uri="{FF2B5EF4-FFF2-40B4-BE49-F238E27FC236}">
                <a16:creationId xmlns:a16="http://schemas.microsoft.com/office/drawing/2014/main" id="{470905E2-3D80-2C4F-3C72-AA333306D1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7361" y="851038"/>
            <a:ext cx="644759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Insira as informações iniciais sobre a tarefa: Proprietário/Descrição/Detalhe.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049" name="Imagem 6" descr="Interface gráfica do usuário, Aplicativo&#10;&#10;O conteúdo gerado por IA pode estar incorreto.">
            <a:extLst>
              <a:ext uri="{FF2B5EF4-FFF2-40B4-BE49-F238E27FC236}">
                <a16:creationId xmlns:a16="http://schemas.microsoft.com/office/drawing/2014/main" id="{32026FEB-D4FA-E3FA-CAEF-01AEA516EF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413" y="1367232"/>
            <a:ext cx="7766507" cy="3387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8236300"/>
      </p:ext>
    </p:extLst>
  </p:cSld>
  <p:clrMapOvr>
    <a:masterClrMapping/>
  </p:clrMapOvr>
</p:sld>
</file>

<file path=ppt/theme/theme1.xml><?xml version="1.0" encoding="utf-8"?>
<a:theme xmlns:a="http://schemas.openxmlformats.org/drawingml/2006/main" name="Linx Clar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6ea39f0d-8b44-4227-a269-ddfcc27c2b31" xsi:nil="true"/>
    <_ip_UnifiedCompliancePolicyUIAction xmlns="http://schemas.microsoft.com/sharepoint/v3" xsi:nil="true"/>
    <lcf76f155ced4ddcb4097134ff3c332f xmlns="e33c18b6-8f0b-40ca-9686-d418df15aeef">
      <Terms xmlns="http://schemas.microsoft.com/office/infopath/2007/PartnerControls"/>
    </lcf76f155ced4ddcb4097134ff3c332f>
    <_ip_UnifiedCompliancePolicyProperties xmlns="http://schemas.microsoft.com/sharepoint/v3" xsi:nil="true"/>
    <_Flow_SignoffStatus xmlns="e33c18b6-8f0b-40ca-9686-d418df15aeef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4F46DACF50DA04CBDCC92FDCF30EB5D" ma:contentTypeVersion="22" ma:contentTypeDescription="Criar um novo documento." ma:contentTypeScope="" ma:versionID="0f76f426693808f130d3217bfab3f7b9">
  <xsd:schema xmlns:xsd="http://www.w3.org/2001/XMLSchema" xmlns:xs="http://www.w3.org/2001/XMLSchema" xmlns:p="http://schemas.microsoft.com/office/2006/metadata/properties" xmlns:ns1="http://schemas.microsoft.com/sharepoint/v3" xmlns:ns2="e33c18b6-8f0b-40ca-9686-d418df15aeef" xmlns:ns3="6ea39f0d-8b44-4227-a269-ddfcc27c2b31" targetNamespace="http://schemas.microsoft.com/office/2006/metadata/properties" ma:root="true" ma:fieldsID="d2f698b8b12166e9b3ff74924d7a9c7c" ns1:_="" ns2:_="" ns3:_="">
    <xsd:import namespace="http://schemas.microsoft.com/sharepoint/v3"/>
    <xsd:import namespace="e33c18b6-8f0b-40ca-9686-d418df15aeef"/>
    <xsd:import namespace="6ea39f0d-8b44-4227-a269-ddfcc27c2b3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1:_ip_UnifiedCompliancePolicyProperties" minOccurs="0"/>
                <xsd:element ref="ns1:_ip_UnifiedCompliancePolicyUIAction" minOccurs="0"/>
                <xsd:element ref="ns2:lcf76f155ced4ddcb4097134ff3c332f" minOccurs="0"/>
                <xsd:element ref="ns3:TaxCatchAll" minOccurs="0"/>
                <xsd:element ref="ns2:_Flow_SignoffStatus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Propriedades da Política de Conformidade Unificada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Ação de IU da Política de Conformidade Unificada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33c18b6-8f0b-40ca-9686-d418df15aee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4" nillable="true" ma:taxonomy="true" ma:internalName="lcf76f155ced4ddcb4097134ff3c332f" ma:taxonomyFieldName="MediaServiceImageTags" ma:displayName="Etiquetas de Imagem" ma:readOnly="false" ma:fieldId="{5cf76f15-5ced-4ddc-b409-7134ff3c332f}" ma:taxonomyMulti="true" ma:sspId="95a61786-ba80-46f9-ab75-26f86707e4b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_Flow_SignoffStatus" ma:index="26" nillable="true" ma:displayName="Estado da aprovação" ma:internalName="Estado_x0020_da_x0020_aprova_x00e7__x00e3_o">
      <xsd:simpleType>
        <xsd:restriction base="dms:Text"/>
      </xsd:simpleType>
    </xsd:element>
    <xsd:element name="MediaServiceObjectDetectorVersions" ma:index="27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8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9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a39f0d-8b44-4227-a269-ddfcc27c2b31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Detalhes de Partilhado Com" ma:internalName="SharedWithDetails" ma:readOnly="true">
      <xsd:simpleType>
        <xsd:restriction base="dms:Note">
          <xsd:maxLength value="255"/>
        </xsd:restriction>
      </xsd:simpleType>
    </xsd:element>
    <xsd:element name="TaxCatchAll" ma:index="25" nillable="true" ma:displayName="Taxonomy Catch All Column" ma:hidden="true" ma:list="{4e3cef60-1ec9-472e-ab37-1cffcadc4546}" ma:internalName="TaxCatchAll" ma:showField="CatchAllData" ma:web="6ea39f0d-8b44-4227-a269-ddfcc27c2b3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A42B845-B95B-47DA-B109-533900E2DD33}">
  <ds:schemaRefs>
    <ds:schemaRef ds:uri="http://schemas.microsoft.com/office/2006/documentManagement/types"/>
    <ds:schemaRef ds:uri="http://purl.org/dc/dcmitype/"/>
    <ds:schemaRef ds:uri="6ea39f0d-8b44-4227-a269-ddfcc27c2b31"/>
    <ds:schemaRef ds:uri="http://purl.org/dc/terms/"/>
    <ds:schemaRef ds:uri="http://www.w3.org/XML/1998/namespace"/>
    <ds:schemaRef ds:uri="e33c18b6-8f0b-40ca-9686-d418df15aeef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schemas.microsoft.com/sharepoint/v3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C97BD285-E4C4-4B43-A9D6-826355AE670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FCC9500-9F50-4B8D-9236-AD849769E05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e33c18b6-8f0b-40ca-9686-d418df15aeef"/>
    <ds:schemaRef ds:uri="6ea39f0d-8b44-4227-a269-ddfcc27c2b3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7181</TotalTime>
  <Words>549</Words>
  <Application>Microsoft Office PowerPoint</Application>
  <PresentationFormat>Apresentação na tela (16:9)</PresentationFormat>
  <Paragraphs>59</Paragraphs>
  <Slides>19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19</vt:i4>
      </vt:variant>
    </vt:vector>
  </HeadingPairs>
  <TitlesOfParts>
    <vt:vector size="25" baseType="lpstr">
      <vt:lpstr>Arial</vt:lpstr>
      <vt:lpstr>Nunito</vt:lpstr>
      <vt:lpstr>Calibri</vt:lpstr>
      <vt:lpstr>Noto Sans Light</vt:lpstr>
      <vt:lpstr>Aptos</vt:lpstr>
      <vt:lpstr>Linx Claro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  DE CAPA</dc:title>
  <dc:creator>Aline Ito Maruyama</dc:creator>
  <cp:lastModifiedBy>Isabella Aparecida Da Silva</cp:lastModifiedBy>
  <cp:revision>21</cp:revision>
  <dcterms:modified xsi:type="dcterms:W3CDTF">2026-01-06T19:38:03Z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0x01010084F46DACF50DA04CBDCC92FDCF30EB5D</vt:lpwstr>
  </property>
  <property fmtid="{D5CDD505-2E9C-101B-9397-08002B2CF9AE}" pid="3" name="MediaServiceImageTags">
    <vt:lpwstr/>
  </property>
</Properties>
</file>