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0E2183-761F-4302-987A-C9600928EB7B}" v="53" dt="2026-01-14T21:04:40.539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undo custSel modSld">
      <pc:chgData name="Isabella Aparecida Da Silva" userId="f9003e8a-9ee7-47e2-8af8-45502a035979" providerId="ADAL" clId="{973DA525-F9F9-4759-BC98-3FC2052853ED}" dt="2026-01-14T21:04:49.547" v="182" actId="1076"/>
      <pc:docMkLst>
        <pc:docMk/>
      </pc:docMkLst>
      <pc:sldChg chg="addSp delSp modSp mod">
        <pc:chgData name="Isabella Aparecida Da Silva" userId="f9003e8a-9ee7-47e2-8af8-45502a035979" providerId="ADAL" clId="{973DA525-F9F9-4759-BC98-3FC2052853ED}" dt="2026-01-14T21:04:49.547" v="182" actId="1076"/>
        <pc:sldMkLst>
          <pc:docMk/>
          <pc:sldMk cId="3786438210" sldId="508"/>
        </pc:sldMkLst>
        <pc:spChg chg="add del mod">
          <ac:chgData name="Isabella Aparecida Da Silva" userId="f9003e8a-9ee7-47e2-8af8-45502a035979" providerId="ADAL" clId="{973DA525-F9F9-4759-BC98-3FC2052853ED}" dt="2026-01-14T21:04:37.555" v="161" actId="1076"/>
          <ac:spMkLst>
            <pc:docMk/>
            <pc:sldMk cId="3786438210" sldId="508"/>
            <ac:spMk id="2" creationId="{C1DB94E4-C24F-28FD-C670-992B7D405AAA}"/>
          </ac:spMkLst>
        </pc:spChg>
        <pc:spChg chg="add del mod">
          <ac:chgData name="Isabella Aparecida Da Silva" userId="f9003e8a-9ee7-47e2-8af8-45502a035979" providerId="ADAL" clId="{973DA525-F9F9-4759-BC98-3FC2052853ED}" dt="2026-01-14T21:00:06.990" v="106" actId="478"/>
          <ac:spMkLst>
            <pc:docMk/>
            <pc:sldMk cId="3786438210" sldId="508"/>
            <ac:spMk id="3" creationId="{44001881-91ED-BF25-8B57-D54847878666}"/>
          </ac:spMkLst>
        </pc:spChg>
        <pc:spChg chg="add del mod">
          <ac:chgData name="Isabella Aparecida Da Silva" userId="f9003e8a-9ee7-47e2-8af8-45502a035979" providerId="ADAL" clId="{973DA525-F9F9-4759-BC98-3FC2052853ED}" dt="2026-01-14T20:13:07.347" v="93" actId="478"/>
          <ac:spMkLst>
            <pc:docMk/>
            <pc:sldMk cId="3786438210" sldId="508"/>
            <ac:spMk id="4" creationId="{D3F2A94B-9EC9-C440-59FC-F66C96D3B0CB}"/>
          </ac:spMkLst>
        </pc:spChg>
        <pc:spChg chg="add mod">
          <ac:chgData name="Isabella Aparecida Da Silva" userId="f9003e8a-9ee7-47e2-8af8-45502a035979" providerId="ADAL" clId="{973DA525-F9F9-4759-BC98-3FC2052853ED}" dt="2026-01-14T21:04:40.539" v="176" actId="1076"/>
          <ac:spMkLst>
            <pc:docMk/>
            <pc:sldMk cId="3786438210" sldId="508"/>
            <ac:spMk id="4" creationId="{FEB9DB09-D9A9-6CE2-2464-ADAD38E24D0B}"/>
          </ac:spMkLst>
        </pc:spChg>
        <pc:spChg chg="add del mod">
          <ac:chgData name="Isabella Aparecida Da Silva" userId="f9003e8a-9ee7-47e2-8af8-45502a035979" providerId="ADAL" clId="{973DA525-F9F9-4759-BC98-3FC2052853ED}" dt="2026-01-14T19:48:55.805" v="68" actId="478"/>
          <ac:spMkLst>
            <pc:docMk/>
            <pc:sldMk cId="3786438210" sldId="508"/>
            <ac:spMk id="5" creationId="{34AB35AB-D6F4-8E9E-8A41-F95F4993D0F5}"/>
          </ac:spMkLst>
        </pc:spChg>
        <pc:spChg chg="add mod">
          <ac:chgData name="Isabella Aparecida Da Silva" userId="f9003e8a-9ee7-47e2-8af8-45502a035979" providerId="ADAL" clId="{973DA525-F9F9-4759-BC98-3FC2052853ED}" dt="2026-01-14T19:46:05.407" v="20" actId="1076"/>
          <ac:spMkLst>
            <pc:docMk/>
            <pc:sldMk cId="3786438210" sldId="508"/>
            <ac:spMk id="7" creationId="{57198AB5-83CE-A86B-9442-82F58FA5EDD1}"/>
          </ac:spMkLst>
        </pc:spChg>
        <pc:spChg chg="add del mod">
          <ac:chgData name="Isabella Aparecida Da Silva" userId="f9003e8a-9ee7-47e2-8af8-45502a035979" providerId="ADAL" clId="{973DA525-F9F9-4759-BC98-3FC2052853ED}" dt="2026-01-14T21:04:48.125" v="181" actId="1076"/>
          <ac:spMkLst>
            <pc:docMk/>
            <pc:sldMk cId="3786438210" sldId="508"/>
            <ac:spMk id="17" creationId="{A9101719-2C00-FC62-1372-0DF0C984EE71}"/>
          </ac:spMkLst>
        </pc:spChg>
        <pc:picChg chg="add del mod">
          <ac:chgData name="Isabella Aparecida Da Silva" userId="f9003e8a-9ee7-47e2-8af8-45502a035979" providerId="ADAL" clId="{973DA525-F9F9-4759-BC98-3FC2052853ED}" dt="2026-01-14T21:04:49.547" v="182" actId="1076"/>
          <ac:picMkLst>
            <pc:docMk/>
            <pc:sldMk cId="3786438210" sldId="508"/>
            <ac:picMk id="13" creationId="{FDDE2437-D313-0C8A-4B41-F234DDE20BCF}"/>
          </ac:picMkLst>
        </pc:picChg>
        <pc:cxnChg chg="mod">
          <ac:chgData name="Isabella Aparecida Da Silva" userId="f9003e8a-9ee7-47e2-8af8-45502a035979" providerId="ADAL" clId="{973DA525-F9F9-4759-BC98-3FC2052853ED}" dt="2026-01-14T21:04:37.306" v="160" actId="1076"/>
          <ac:cxnSpMkLst>
            <pc:docMk/>
            <pc:sldMk cId="3786438210" sldId="508"/>
            <ac:cxnSpMk id="58" creationId="{9FB0FD61-E79B-8F6D-42FD-332B6418AEC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Como%20se%20preparar%20para%20a%20Reuni%C3%A3o%20de%20Plano%20de%20Neg%C3%B3cio%20-%20AGOSTO2025.mp4?csf=1&amp;web=1&amp;nav=eyJyZWZlcnJhbEluZm8iOnsicmVmZXJyYWxBcHAiOiJPbmVEcml2ZUZvckJ1c2luZXNzIiwicmVmZXJyYWxBcHBQbGF0Zm9ybSI6IldlYiIsInJlZmVycmFsTW9kZSI6InZpZXciLCJyZWZlcnJhbFZpZXciOiJNeUZpbGVzTGlua0NvcHkifX0&amp;e=PHsDIp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09536" y="1545310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2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Preparação PN</a:t>
            </a:r>
            <a:endParaRPr sz="24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84484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09536" y="2115804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24485" y="1545310"/>
            <a:ext cx="774992" cy="506328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EB9DB09-D9A9-6CE2-2464-ADAD38E24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907" y="2174144"/>
            <a:ext cx="699679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Como se preparar para a Reunião de Plano de Negócio - AGOSTO2025.mp4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22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Noto Sans Light</vt:lpstr>
      <vt:lpstr>Nunito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8</cp:revision>
  <dcterms:modified xsi:type="dcterms:W3CDTF">2026-01-14T21:04:56Z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