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4"/>
  </p:sldMasterIdLst>
  <p:notesMasterIdLst>
    <p:notesMasterId r:id="rId6"/>
  </p:notesMasterIdLst>
  <p:sldIdLst>
    <p:sldId id="508" r:id="rId5"/>
  </p:sldIdLst>
  <p:sldSz cx="9144000" cy="5143500" type="screen16x9"/>
  <p:notesSz cx="6858000" cy="9144000"/>
  <p:embeddedFontLst>
    <p:embeddedFont>
      <p:font typeface="Noto Sans Light" panose="020B0604020202020204" charset="0"/>
      <p:regular r:id="rId7"/>
      <p:italic r:id="rId8"/>
    </p:embeddedFont>
    <p:embeddedFont>
      <p:font typeface="Nunito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25" roundtripDataSignature="AMtx7mhZGEBZJnrNzb6jjldxFIIGtAtjtA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BAD574-885C-673D-78CF-CFBA44A3ACFF}" name="Larissa Spicacci Campos" initials="LC" userId="S::larissa.spicacci@linx.com.br::54766240-49e1-402b-8b60-97c1f6ef7bf9" providerId="AD"/>
  <p188:author id="{0EB4B6B5-1CF8-3AA5-6972-5575777467A2}" name="Aline Ito Maruyama" initials="AM" userId="S::aline.maruyama@linx.com.br::11496fcd-5aa4-4dc7-bd32-b4af3416713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00A5"/>
    <a:srgbClr val="FFB200"/>
    <a:srgbClr val="B2B2B2"/>
    <a:srgbClr val="9CC300"/>
    <a:srgbClr val="00BBAA"/>
    <a:srgbClr val="F0462D"/>
    <a:srgbClr val="A47BE6"/>
    <a:srgbClr val="280A3C"/>
    <a:srgbClr val="FF890A"/>
    <a:srgbClr val="377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90E2183-761F-4302-987A-C9600928EB7B}" v="34" dt="2026-01-14T20:13:26.069"/>
  </p1510:revLst>
</p1510:revInfo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56" autoAdjust="0"/>
    <p:restoredTop sz="94660"/>
  </p:normalViewPr>
  <p:slideViewPr>
    <p:cSldViewPr snapToGrid="0">
      <p:cViewPr varScale="1">
        <p:scale>
          <a:sx n="78" d="100"/>
          <a:sy n="78" d="100"/>
        </p:scale>
        <p:origin x="596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3" Type="http://schemas.openxmlformats.org/officeDocument/2006/relationships/customXml" Target="../customXml/item3.xml"/><Relationship Id="rId125" Type="http://customschemas.google.com/relationships/presentationmetadata" Target="meta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29" Type="http://schemas.openxmlformats.org/officeDocument/2006/relationships/tableStyles" Target="tableStyles.xml"/><Relationship Id="rId2" Type="http://schemas.openxmlformats.org/officeDocument/2006/relationships/customXml" Target="../customXml/item2.xml"/><Relationship Id="rId132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128" Type="http://schemas.openxmlformats.org/officeDocument/2006/relationships/theme" Target="theme/theme1.xml"/><Relationship Id="rId131" Type="http://schemas.microsoft.com/office/2015/10/relationships/revisionInfo" Target="revisionInfo.xml"/><Relationship Id="rId5" Type="http://schemas.openxmlformats.org/officeDocument/2006/relationships/slide" Target="slides/slide1.xml"/><Relationship Id="rId127" Type="http://schemas.openxmlformats.org/officeDocument/2006/relationships/viewProps" Target="viewProps.xml"/><Relationship Id="rId10" Type="http://schemas.openxmlformats.org/officeDocument/2006/relationships/font" Target="fonts/font4.fntdata"/><Relationship Id="rId13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26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sabella Aparecida Da Silva" userId="f9003e8a-9ee7-47e2-8af8-45502a035979" providerId="ADAL" clId="{973DA525-F9F9-4759-BC98-3FC2052853ED}"/>
    <pc:docChg chg="undo custSel modSld">
      <pc:chgData name="Isabella Aparecida Da Silva" userId="f9003e8a-9ee7-47e2-8af8-45502a035979" providerId="ADAL" clId="{973DA525-F9F9-4759-BC98-3FC2052853ED}" dt="2026-01-14T20:13:26.069" v="104" actId="1037"/>
      <pc:docMkLst>
        <pc:docMk/>
      </pc:docMkLst>
      <pc:sldChg chg="addSp delSp modSp mod">
        <pc:chgData name="Isabella Aparecida Da Silva" userId="f9003e8a-9ee7-47e2-8af8-45502a035979" providerId="ADAL" clId="{973DA525-F9F9-4759-BC98-3FC2052853ED}" dt="2026-01-14T20:13:26.069" v="104" actId="1037"/>
        <pc:sldMkLst>
          <pc:docMk/>
          <pc:sldMk cId="3786438210" sldId="508"/>
        </pc:sldMkLst>
        <pc:spChg chg="add del mod">
          <ac:chgData name="Isabella Aparecida Da Silva" userId="f9003e8a-9ee7-47e2-8af8-45502a035979" providerId="ADAL" clId="{973DA525-F9F9-4759-BC98-3FC2052853ED}" dt="2026-01-14T20:13:11.783" v="95" actId="20577"/>
          <ac:spMkLst>
            <pc:docMk/>
            <pc:sldMk cId="3786438210" sldId="508"/>
            <ac:spMk id="2" creationId="{C1DB94E4-C24F-28FD-C670-992B7D405AAA}"/>
          </ac:spMkLst>
        </pc:spChg>
        <pc:spChg chg="add mod">
          <ac:chgData name="Isabella Aparecida Da Silva" userId="f9003e8a-9ee7-47e2-8af8-45502a035979" providerId="ADAL" clId="{973DA525-F9F9-4759-BC98-3FC2052853ED}" dt="2026-01-14T20:13:26.069" v="104" actId="1037"/>
          <ac:spMkLst>
            <pc:docMk/>
            <pc:sldMk cId="3786438210" sldId="508"/>
            <ac:spMk id="3" creationId="{44001881-91ED-BF25-8B57-D54847878666}"/>
          </ac:spMkLst>
        </pc:spChg>
        <pc:spChg chg="add del mod">
          <ac:chgData name="Isabella Aparecida Da Silva" userId="f9003e8a-9ee7-47e2-8af8-45502a035979" providerId="ADAL" clId="{973DA525-F9F9-4759-BC98-3FC2052853ED}" dt="2026-01-14T20:13:07.347" v="93" actId="478"/>
          <ac:spMkLst>
            <pc:docMk/>
            <pc:sldMk cId="3786438210" sldId="508"/>
            <ac:spMk id="4" creationId="{D3F2A94B-9EC9-C440-59FC-F66C96D3B0CB}"/>
          </ac:spMkLst>
        </pc:spChg>
        <pc:spChg chg="add del mod">
          <ac:chgData name="Isabella Aparecida Da Silva" userId="f9003e8a-9ee7-47e2-8af8-45502a035979" providerId="ADAL" clId="{973DA525-F9F9-4759-BC98-3FC2052853ED}" dt="2026-01-14T19:48:55.805" v="68" actId="478"/>
          <ac:spMkLst>
            <pc:docMk/>
            <pc:sldMk cId="3786438210" sldId="508"/>
            <ac:spMk id="5" creationId="{34AB35AB-D6F4-8E9E-8A41-F95F4993D0F5}"/>
          </ac:spMkLst>
        </pc:spChg>
        <pc:spChg chg="add mod">
          <ac:chgData name="Isabella Aparecida Da Silva" userId="f9003e8a-9ee7-47e2-8af8-45502a035979" providerId="ADAL" clId="{973DA525-F9F9-4759-BC98-3FC2052853ED}" dt="2026-01-14T19:46:05.407" v="20" actId="1076"/>
          <ac:spMkLst>
            <pc:docMk/>
            <pc:sldMk cId="3786438210" sldId="508"/>
            <ac:spMk id="7" creationId="{57198AB5-83CE-A86B-9442-82F58FA5EDD1}"/>
          </ac:spMkLst>
        </pc:spChg>
        <pc:spChg chg="add del mod">
          <ac:chgData name="Isabella Aparecida Da Silva" userId="f9003e8a-9ee7-47e2-8af8-45502a035979" providerId="ADAL" clId="{973DA525-F9F9-4759-BC98-3FC2052853ED}" dt="2026-01-14T20:13:03.773" v="91" actId="478"/>
          <ac:spMkLst>
            <pc:docMk/>
            <pc:sldMk cId="3786438210" sldId="508"/>
            <ac:spMk id="17" creationId="{A9101719-2C00-FC62-1372-0DF0C984EE71}"/>
          </ac:spMkLst>
        </pc:spChg>
        <pc:picChg chg="mod">
          <ac:chgData name="Isabella Aparecida Da Silva" userId="f9003e8a-9ee7-47e2-8af8-45502a035979" providerId="ADAL" clId="{973DA525-F9F9-4759-BC98-3FC2052853ED}" dt="2026-01-14T19:48:14.680" v="51" actId="1076"/>
          <ac:picMkLst>
            <pc:docMk/>
            <pc:sldMk cId="3786438210" sldId="508"/>
            <ac:picMk id="13" creationId="{FDDE2437-D313-0C8A-4B41-F234DDE20BCF}"/>
          </ac:picMkLst>
        </pc:picChg>
        <pc:cxnChg chg="mod">
          <ac:chgData name="Isabella Aparecida Da Silva" userId="f9003e8a-9ee7-47e2-8af8-45502a035979" providerId="ADAL" clId="{973DA525-F9F9-4759-BC98-3FC2052853ED}" dt="2026-01-14T19:48:21.243" v="54" actId="14100"/>
          <ac:cxnSpMkLst>
            <pc:docMk/>
            <pc:sldMk cId="3786438210" sldId="508"/>
            <ac:cxnSpMk id="58" creationId="{9FB0FD61-E79B-8F6D-42FD-332B6418AEC3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4655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hyperlink" Target="https://grupolinx-my.sharepoint.com/:v:/r/personal/cristiane_deoliveira_linx_com_br/Documents/Excel%C3%AAncia%20Comercial%20-%20Cris/Projeto%20Executivos%20Franquias%20-%20MIRA/V%C3%8DDEOS%20MANUAL%20DO%20EXECUTIVO%20DE%20FRANQUIA/V%C3%8DDEOS%20FINAIS%20MANUAL%20EXECUTIVO%20DE%20FRANQUIA/Grava%C3%A7%C3%A3o%20-%20Como%20Utilizar%20o%20Dynamics%20na%20gest%C3%A3o%20dos%20Leads%20-%20SETEMBRO2025.mp4?csf=1&amp;web=1&amp;nav=eyJyZWZlcnJhbEluZm8iOnsicmVmZXJyYWxBcHAiOiJPbmVEcml2ZUZvckJ1c2luZXNzIiwicmVmZXJyYWxBcHBQbGF0Zm9ybSI6IldlYiIsInJlZmVycmFsTW9kZSI6InZpZXciLCJyZWZlcnJhbFZpZXciOiJNeUZpbGVzTGlua0NvcHkifX0&amp;e=tCnnFS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D93892-6D17-FDEE-D79C-D6AD5152BC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A785EB85-2F3E-0250-13D0-BD49FFD7D2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A9101719-2C00-FC62-1372-0DF0C984EE71}"/>
              </a:ext>
            </a:extLst>
          </p:cNvPr>
          <p:cNvSpPr txBox="1"/>
          <p:nvPr/>
        </p:nvSpPr>
        <p:spPr>
          <a:xfrm>
            <a:off x="492884" y="1542603"/>
            <a:ext cx="7779883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4000" b="1" u="none" strike="noStrike" cap="none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Gestão de Leads</a:t>
            </a:r>
            <a:endParaRPr sz="32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9FB0FD61-E79B-8F6D-42FD-332B6418AEC3}"/>
              </a:ext>
            </a:extLst>
          </p:cNvPr>
          <p:cNvCxnSpPr>
            <a:cxnSpLocks/>
          </p:cNvCxnSpPr>
          <p:nvPr/>
        </p:nvCxnSpPr>
        <p:spPr>
          <a:xfrm>
            <a:off x="617060" y="2167440"/>
            <a:ext cx="484484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Google Shape;125;p18">
            <a:extLst>
              <a:ext uri="{FF2B5EF4-FFF2-40B4-BE49-F238E27FC236}">
                <a16:creationId xmlns:a16="http://schemas.microsoft.com/office/drawing/2014/main" id="{C1DB94E4-C24F-28FD-C670-992B7D405AAA}"/>
              </a:ext>
            </a:extLst>
          </p:cNvPr>
          <p:cNvSpPr txBox="1"/>
          <p:nvPr/>
        </p:nvSpPr>
        <p:spPr>
          <a:xfrm>
            <a:off x="476880" y="2140296"/>
            <a:ext cx="8295384" cy="651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SzPts val="1400"/>
            </a:pPr>
            <a:r>
              <a:rPr lang="pt-BR" sz="1600" b="1" dirty="0">
                <a:solidFill>
                  <a:schemeClr val="bg1"/>
                </a:solidFill>
                <a:latin typeface="Noto Sans Light"/>
                <a:ea typeface="Noto Sans Light"/>
                <a:cs typeface="Noto Sans Light"/>
              </a:rPr>
              <a:t>Clique e acesse:   </a:t>
            </a:r>
            <a:endParaRPr lang="pt-BR" sz="160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Noto Sans Light"/>
            </a:endParaRPr>
          </a:p>
        </p:txBody>
      </p:sp>
      <p:pic>
        <p:nvPicPr>
          <p:cNvPr id="13" name="Gráfico 12">
            <a:extLst>
              <a:ext uri="{FF2B5EF4-FFF2-40B4-BE49-F238E27FC236}">
                <a16:creationId xmlns:a16="http://schemas.microsoft.com/office/drawing/2014/main" id="{FDDE2437-D313-0C8A-4B41-F234DDE20B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572000" y="1545310"/>
            <a:ext cx="774992" cy="506328"/>
          </a:xfrm>
          <a:prstGeom prst="rect">
            <a:avLst/>
          </a:prstGeom>
        </p:spPr>
      </p:pic>
      <p:sp>
        <p:nvSpPr>
          <p:cNvPr id="3" name="Rectangle 1">
            <a:extLst>
              <a:ext uri="{FF2B5EF4-FFF2-40B4-BE49-F238E27FC236}">
                <a16:creationId xmlns:a16="http://schemas.microsoft.com/office/drawing/2014/main" id="{44001881-91ED-BF25-8B57-D548478786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8415" y="2156624"/>
            <a:ext cx="61722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7"/>
              </a:rPr>
              <a:t>Gravação - Como Utilizar o Dynamics na gestão dos Leads - SETEMBRO2025.mp4</a:t>
            </a: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6438210"/>
      </p:ext>
    </p:extLst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4F46DACF50DA04CBDCC92FDCF30EB5D" ma:contentTypeVersion="22" ma:contentTypeDescription="Criar um novo documento." ma:contentTypeScope="" ma:versionID="0f76f426693808f130d3217bfab3f7b9">
  <xsd:schema xmlns:xsd="http://www.w3.org/2001/XMLSchema" xmlns:xs="http://www.w3.org/2001/XMLSchema" xmlns:p="http://schemas.microsoft.com/office/2006/metadata/properties" xmlns:ns1="http://schemas.microsoft.com/sharepoint/v3" xmlns:ns2="e33c18b6-8f0b-40ca-9686-d418df15aeef" xmlns:ns3="6ea39f0d-8b44-4227-a269-ddfcc27c2b31" targetNamespace="http://schemas.microsoft.com/office/2006/metadata/properties" ma:root="true" ma:fieldsID="d2f698b8b12166e9b3ff74924d7a9c7c" ns1:_="" ns2:_="" ns3:_="">
    <xsd:import namespace="http://schemas.microsoft.com/sharepoint/v3"/>
    <xsd:import namespace="e33c18b6-8f0b-40ca-9686-d418df15aeef"/>
    <xsd:import namespace="6ea39f0d-8b44-4227-a269-ddfcc27c2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Propriedades da Política de Conformidade Unificada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Ação de IU da Política de Conformidade Unificada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3c18b6-8f0b-40ca-9686-d418df15ae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Etiqueta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6" nillable="true" ma:displayName="Estado da aprovação" ma:internalName="Estado_x0020_da_x0020_aprova_x00e7__x00e3_o">
      <xsd:simpleType>
        <xsd:restriction base="dms:Text"/>
      </xsd:simple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a39f0d-8b44-4227-a269-ddfcc27c2b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4e3cef60-1ec9-472e-ab37-1cffcadc4546}" ma:internalName="TaxCatchAll" ma:showField="CatchAllData" ma:web="6ea39f0d-8b44-4227-a269-ddfcc27c2b3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ea39f0d-8b44-4227-a269-ddfcc27c2b31" xsi:nil="true"/>
    <_ip_UnifiedCompliancePolicyUIAction xmlns="http://schemas.microsoft.com/sharepoint/v3" xsi:nil="true"/>
    <lcf76f155ced4ddcb4097134ff3c332f xmlns="e33c18b6-8f0b-40ca-9686-d418df15aeef">
      <Terms xmlns="http://schemas.microsoft.com/office/infopath/2007/PartnerControls"/>
    </lcf76f155ced4ddcb4097134ff3c332f>
    <_ip_UnifiedCompliancePolicyProperties xmlns="http://schemas.microsoft.com/sharepoint/v3" xsi:nil="true"/>
    <_Flow_SignoffStatus xmlns="e33c18b6-8f0b-40ca-9686-d418df15aeef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FCC9500-9F50-4B8D-9236-AD849769E05B}">
  <ds:schemaRefs>
    <ds:schemaRef ds:uri="6ea39f0d-8b44-4227-a269-ddfcc27c2b31"/>
    <ds:schemaRef ds:uri="e33c18b6-8f0b-40ca-9686-d418df15aee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3A42B845-B95B-47DA-B109-533900E2DD33}">
  <ds:schemaRefs>
    <ds:schemaRef ds:uri="6ea39f0d-8b44-4227-a269-ddfcc27c2b31"/>
    <ds:schemaRef ds:uri="e33c18b6-8f0b-40ca-9686-d418df15aee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97BD285-E4C4-4B43-A9D6-826355AE67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</TotalTime>
  <Words>21</Words>
  <Application>Microsoft Office PowerPoint</Application>
  <PresentationFormat>Apresentação na tela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Nunito</vt:lpstr>
      <vt:lpstr>Noto Sans Light</vt:lpstr>
      <vt:lpstr>Arial</vt:lpstr>
      <vt:lpstr>Linx Claro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dc:creator>Aline Ito Maruyama</dc:creator>
  <cp:lastModifiedBy>Isabella Aparecida Da Silva</cp:lastModifiedBy>
  <cp:revision>8</cp:revision>
  <dcterms:modified xsi:type="dcterms:W3CDTF">2026-01-14T20:13:30Z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0x01010084F46DACF50DA04CBDCC92FDCF30EB5D</vt:lpwstr>
  </property>
  <property fmtid="{D5CDD505-2E9C-101B-9397-08002B2CF9AE}" pid="3" name="MediaServiceImageTags">
    <vt:lpwstr/>
  </property>
</Properties>
</file>