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19" dt="2026-01-14T19:46:08.039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Prepara%C3%A7%C3%A3o%20da%20Visita%20ao%20Franqueado.mp4?csf=1&amp;web=1&amp;nav=eyJyZWZlcnJhbEluZm8iOnsicmVmZXJyYWxBcHAiOiJPbmVEcml2ZUZvckJ1c2luZXNzIiwicmVmZXJyYWxBcHBQbGF0Zm9ybSI6IldlYiIsInJlZmVycmFsTW9kZSI6InZpZXciLCJyZWZlcnJhbFZpZXciOiJNeUZpbGVzTGlua0NvcHkifX0&amp;e=Px4kLC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92884" y="1542603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Preparação para a visita 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6348414" cy="24123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3" y="2167440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95628" y="1542603"/>
            <a:ext cx="774992" cy="506328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34AB35AB-D6F4-8E9E-8A41-F95F4993D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88" y="239904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Preparação da Visita ao Franqueado.mp4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17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9</cp:revision>
  <dcterms:modified xsi:type="dcterms:W3CDTF">2026-01-14T19:46:20Z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